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 id="2147483686" r:id="rId5"/>
    <p:sldMasterId id="2147483698" r:id="rId6"/>
    <p:sldMasterId id="2147483710" r:id="rId7"/>
    <p:sldMasterId id="2147483723" r:id="rId8"/>
    <p:sldMasterId id="2147483736" r:id="rId9"/>
    <p:sldMasterId id="2147483748" r:id="rId10"/>
  </p:sldMasterIdLst>
  <p:notesMasterIdLst>
    <p:notesMasterId r:id="rId17"/>
  </p:notesMasterIdLst>
  <p:sldIdLst>
    <p:sldId id="485" r:id="rId11"/>
    <p:sldId id="425" r:id="rId12"/>
    <p:sldId id="428" r:id="rId13"/>
    <p:sldId id="429" r:id="rId14"/>
    <p:sldId id="430" r:id="rId15"/>
    <p:sldId id="424" r:id="rId16"/>
    <p:sldId id="423" r:id="rId18"/>
    <p:sldId id="493" r:id="rId19"/>
    <p:sldId id="494" r:id="rId20"/>
    <p:sldId id="419" r:id="rId21"/>
    <p:sldId id="454" r:id="rId22"/>
    <p:sldId id="445" r:id="rId23"/>
    <p:sldId id="495" r:id="rId24"/>
    <p:sldId id="506" r:id="rId25"/>
    <p:sldId id="496" r:id="rId26"/>
    <p:sldId id="474" r:id="rId27"/>
    <p:sldId id="490" r:id="rId28"/>
    <p:sldId id="491" r:id="rId29"/>
    <p:sldId id="473" r:id="rId30"/>
    <p:sldId id="498" r:id="rId31"/>
    <p:sldId id="460" r:id="rId32"/>
    <p:sldId id="463" r:id="rId33"/>
    <p:sldId id="499" r:id="rId34"/>
    <p:sldId id="539" r:id="rId35"/>
    <p:sldId id="541" r:id="rId36"/>
    <p:sldId id="540" r:id="rId37"/>
    <p:sldId id="529" r:id="rId38"/>
    <p:sldId id="501" r:id="rId39"/>
    <p:sldId id="500" r:id="rId40"/>
    <p:sldId id="528" r:id="rId41"/>
    <p:sldId id="502" r:id="rId42"/>
    <p:sldId id="503" r:id="rId43"/>
    <p:sldId id="440" r:id="rId44"/>
    <p:sldId id="527" r:id="rId45"/>
    <p:sldId id="530" r:id="rId46"/>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3399"/>
    <a:srgbClr val="0000FF"/>
    <a:srgbClr val="008000"/>
    <a:srgbClr val="000099"/>
    <a:srgbClr val="FFCCFF"/>
    <a:srgbClr val="FFFF00"/>
    <a:srgbClr val="00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p:restoredTop sz="94660"/>
  </p:normalViewPr>
  <p:slideViewPr>
    <p:cSldViewPr showGuides="1">
      <p:cViewPr>
        <p:scale>
          <a:sx n="100" d="100"/>
          <a:sy n="100" d="100"/>
        </p:scale>
        <p:origin x="-540" y="72"/>
      </p:cViewPr>
      <p:guideLst>
        <p:guide orient="horz" pos="2160"/>
        <p:guide pos="2869"/>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35.xml"/><Relationship Id="rId45" Type="http://schemas.openxmlformats.org/officeDocument/2006/relationships/slide" Target="slides/slide34.xml"/><Relationship Id="rId44" Type="http://schemas.openxmlformats.org/officeDocument/2006/relationships/slide" Target="slides/slide33.xml"/><Relationship Id="rId43" Type="http://schemas.openxmlformats.org/officeDocument/2006/relationships/slide" Target="slides/slide32.xml"/><Relationship Id="rId42" Type="http://schemas.openxmlformats.org/officeDocument/2006/relationships/slide" Target="slides/slide31.xml"/><Relationship Id="rId41" Type="http://schemas.openxmlformats.org/officeDocument/2006/relationships/slide" Target="slides/slide30.xml"/><Relationship Id="rId40" Type="http://schemas.openxmlformats.org/officeDocument/2006/relationships/slide" Target="slides/slide29.xml"/><Relationship Id="rId4" Type="http://schemas.openxmlformats.org/officeDocument/2006/relationships/slideMaster" Target="slideMasters/slideMaster3.xml"/><Relationship Id="rId39" Type="http://schemas.openxmlformats.org/officeDocument/2006/relationships/slide" Target="slides/slide28.xml"/><Relationship Id="rId38" Type="http://schemas.openxmlformats.org/officeDocument/2006/relationships/slide" Target="slides/slide27.xml"/><Relationship Id="rId37" Type="http://schemas.openxmlformats.org/officeDocument/2006/relationships/slide" Target="slides/slide26.xml"/><Relationship Id="rId36" Type="http://schemas.openxmlformats.org/officeDocument/2006/relationships/slide" Target="slides/slide25.xml"/><Relationship Id="rId35" Type="http://schemas.openxmlformats.org/officeDocument/2006/relationships/slide" Target="slides/slide24.xml"/><Relationship Id="rId34" Type="http://schemas.openxmlformats.org/officeDocument/2006/relationships/slide" Target="slides/slide23.xml"/><Relationship Id="rId33" Type="http://schemas.openxmlformats.org/officeDocument/2006/relationships/slide" Target="slides/slide22.xml"/><Relationship Id="rId32" Type="http://schemas.openxmlformats.org/officeDocument/2006/relationships/slide" Target="slides/slide21.xml"/><Relationship Id="rId31" Type="http://schemas.openxmlformats.org/officeDocument/2006/relationships/slide" Target="slides/slide20.xml"/><Relationship Id="rId30" Type="http://schemas.openxmlformats.org/officeDocument/2006/relationships/slide" Target="slides/slide19.xml"/><Relationship Id="rId3" Type="http://schemas.openxmlformats.org/officeDocument/2006/relationships/slideMaster" Target="slideMasters/slideMaster2.xml"/><Relationship Id="rId29" Type="http://schemas.openxmlformats.org/officeDocument/2006/relationships/slide" Target="slides/slide18.xml"/><Relationship Id="rId28" Type="http://schemas.openxmlformats.org/officeDocument/2006/relationships/slide" Target="slides/slide17.xml"/><Relationship Id="rId27" Type="http://schemas.openxmlformats.org/officeDocument/2006/relationships/slide" Target="slides/slide16.xml"/><Relationship Id="rId26" Type="http://schemas.openxmlformats.org/officeDocument/2006/relationships/slide" Target="slides/slide15.xml"/><Relationship Id="rId25" Type="http://schemas.openxmlformats.org/officeDocument/2006/relationships/slide" Target="slides/slide14.xml"/><Relationship Id="rId24" Type="http://schemas.openxmlformats.org/officeDocument/2006/relationships/slide" Target="slides/slide13.xml"/><Relationship Id="rId23" Type="http://schemas.openxmlformats.org/officeDocument/2006/relationships/slide" Target="slides/slide12.xml"/><Relationship Id="rId22" Type="http://schemas.openxmlformats.org/officeDocument/2006/relationships/slide" Target="slides/slide11.xml"/><Relationship Id="rId21" Type="http://schemas.openxmlformats.org/officeDocument/2006/relationships/slide" Target="slides/slide10.xml"/><Relationship Id="rId20" Type="http://schemas.openxmlformats.org/officeDocument/2006/relationships/slide" Target="slides/slide9.xml"/><Relationship Id="rId2" Type="http://schemas.openxmlformats.org/officeDocument/2006/relationships/theme" Target="theme/theme1.xml"/><Relationship Id="rId19" Type="http://schemas.openxmlformats.org/officeDocument/2006/relationships/slide" Target="slides/slide8.xml"/><Relationship Id="rId18" Type="http://schemas.openxmlformats.org/officeDocument/2006/relationships/slide" Target="slides/slide7.xml"/><Relationship Id="rId17" Type="http://schemas.openxmlformats.org/officeDocument/2006/relationships/notesMaster" Target="notesMasters/notesMaster1.xml"/><Relationship Id="rId16" Type="http://schemas.openxmlformats.org/officeDocument/2006/relationships/slide" Target="slides/slide6.xml"/><Relationship Id="rId15" Type="http://schemas.openxmlformats.org/officeDocument/2006/relationships/slide" Target="slides/slide5.xml"/><Relationship Id="rId14" Type="http://schemas.openxmlformats.org/officeDocument/2006/relationships/slide" Target="slides/slide4.xml"/><Relationship Id="rId13" Type="http://schemas.openxmlformats.org/officeDocument/2006/relationships/slide" Target="slides/slide3.xml"/><Relationship Id="rId12" Type="http://schemas.openxmlformats.org/officeDocument/2006/relationships/slide" Target="slides/slide2.xml"/><Relationship Id="rId11" Type="http://schemas.openxmlformats.org/officeDocument/2006/relationships/slide" Target="slides/slide1.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spcBef>
                <a:spcPct val="0"/>
              </a:spcBef>
              <a:defRPr sz="1200">
                <a:latin typeface="VNI-Times" pitchFamily="2"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schemeClr val="tx1"/>
              </a:solidFill>
              <a:effectLst/>
              <a:uLnTx/>
              <a:uFillTx/>
              <a:latin typeface="VNI-Times" pitchFamily="2" charset="0"/>
              <a:ea typeface="+mn-ea"/>
              <a:cs typeface="+mn-cs"/>
            </a:endParaRPr>
          </a:p>
        </p:txBody>
      </p:sp>
      <p:sp>
        <p:nvSpPr>
          <p:cNvPr id="6861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spcBef>
                <a:spcPct val="0"/>
              </a:spcBef>
              <a:defRPr sz="1200">
                <a:latin typeface="VNI-Times" pitchFamily="2"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schemeClr val="tx1"/>
              </a:solidFill>
              <a:effectLst/>
              <a:uLnTx/>
              <a:uFillTx/>
              <a:latin typeface="VNI-Times" pitchFamily="2" charset="0"/>
              <a:ea typeface="+mn-ea"/>
              <a:cs typeface="+mn-cs"/>
            </a:endParaRPr>
          </a:p>
        </p:txBody>
      </p:sp>
      <p:sp>
        <p:nvSpPr>
          <p:cNvPr id="44036"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68613"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vi-VN" sz="1200" b="0" i="0" u="none" strike="noStrike" kern="1200" cap="none" spc="0" normalizeH="0" baseline="0" noProof="0">
                <a:ln>
                  <a:noFill/>
                </a:ln>
                <a:solidFill>
                  <a:schemeClr val="tx1"/>
                </a:solidFill>
                <a:effectLst/>
                <a:uLnTx/>
                <a:uFillTx/>
                <a:latin typeface="VNI-Times" pitchFamily="2" charset="0"/>
                <a:ea typeface="+mn-ea"/>
                <a:cs typeface="+mn-cs"/>
              </a:rPr>
              <a:t>Click to edit Master text styles</a:t>
            </a:r>
            <a:endParaRPr kumimoji="0" lang="vi-VN" sz="1200" b="0" i="0" u="none" strike="noStrike" kern="1200" cap="none" spc="0" normalizeH="0" baseline="0" noProof="0">
              <a:ln>
                <a:noFill/>
              </a:ln>
              <a:solidFill>
                <a:schemeClr val="tx1"/>
              </a:solidFill>
              <a:effectLst/>
              <a:uLnTx/>
              <a:uFillTx/>
              <a:latin typeface="VNI-Times" pitchFamily="2"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vi-VN" sz="1200" b="0" i="0" u="none" strike="noStrike" kern="1200" cap="none" spc="0" normalizeH="0" baseline="0" noProof="0">
                <a:ln>
                  <a:noFill/>
                </a:ln>
                <a:solidFill>
                  <a:schemeClr val="tx1"/>
                </a:solidFill>
                <a:effectLst/>
                <a:uLnTx/>
                <a:uFillTx/>
                <a:latin typeface="VNI-Times" pitchFamily="2" charset="0"/>
                <a:ea typeface="+mn-ea"/>
                <a:cs typeface="+mn-cs"/>
              </a:rPr>
              <a:t>Second level</a:t>
            </a:r>
            <a:endParaRPr kumimoji="0" lang="vi-VN" sz="1200" b="0" i="0" u="none" strike="noStrike" kern="1200" cap="none" spc="0" normalizeH="0" baseline="0" noProof="0">
              <a:ln>
                <a:noFill/>
              </a:ln>
              <a:solidFill>
                <a:schemeClr val="tx1"/>
              </a:solidFill>
              <a:effectLst/>
              <a:uLnTx/>
              <a:uFillTx/>
              <a:latin typeface="VNI-Times" pitchFamily="2"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vi-VN" sz="1200" b="0" i="0" u="none" strike="noStrike" kern="1200" cap="none" spc="0" normalizeH="0" baseline="0" noProof="0">
                <a:ln>
                  <a:noFill/>
                </a:ln>
                <a:solidFill>
                  <a:schemeClr val="tx1"/>
                </a:solidFill>
                <a:effectLst/>
                <a:uLnTx/>
                <a:uFillTx/>
                <a:latin typeface="VNI-Times" pitchFamily="2" charset="0"/>
                <a:ea typeface="+mn-ea"/>
                <a:cs typeface="+mn-cs"/>
              </a:rPr>
              <a:t>Third level</a:t>
            </a:r>
            <a:endParaRPr kumimoji="0" lang="vi-VN" sz="1200" b="0" i="0" u="none" strike="noStrike" kern="1200" cap="none" spc="0" normalizeH="0" baseline="0" noProof="0">
              <a:ln>
                <a:noFill/>
              </a:ln>
              <a:solidFill>
                <a:schemeClr val="tx1"/>
              </a:solidFill>
              <a:effectLst/>
              <a:uLnTx/>
              <a:uFillTx/>
              <a:latin typeface="VNI-Times" pitchFamily="2"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vi-VN" sz="1200" b="0" i="0" u="none" strike="noStrike" kern="1200" cap="none" spc="0" normalizeH="0" baseline="0" noProof="0">
                <a:ln>
                  <a:noFill/>
                </a:ln>
                <a:solidFill>
                  <a:schemeClr val="tx1"/>
                </a:solidFill>
                <a:effectLst/>
                <a:uLnTx/>
                <a:uFillTx/>
                <a:latin typeface="VNI-Times" pitchFamily="2" charset="0"/>
                <a:ea typeface="+mn-ea"/>
                <a:cs typeface="+mn-cs"/>
              </a:rPr>
              <a:t>Fourth level</a:t>
            </a:r>
            <a:endParaRPr kumimoji="0" lang="vi-VN" sz="1200" b="0" i="0" u="none" strike="noStrike" kern="1200" cap="none" spc="0" normalizeH="0" baseline="0" noProof="0">
              <a:ln>
                <a:noFill/>
              </a:ln>
              <a:solidFill>
                <a:schemeClr val="tx1"/>
              </a:solidFill>
              <a:effectLst/>
              <a:uLnTx/>
              <a:uFillTx/>
              <a:latin typeface="VNI-Times" pitchFamily="2"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vi-VN" sz="1200" b="0" i="0" u="none" strike="noStrike" kern="1200" cap="none" spc="0" normalizeH="0" baseline="0" noProof="0">
                <a:ln>
                  <a:noFill/>
                </a:ln>
                <a:solidFill>
                  <a:schemeClr val="tx1"/>
                </a:solidFill>
                <a:effectLst/>
                <a:uLnTx/>
                <a:uFillTx/>
                <a:latin typeface="VNI-Times" pitchFamily="2" charset="0"/>
                <a:ea typeface="+mn-ea"/>
                <a:cs typeface="+mn-cs"/>
              </a:rPr>
              <a:t>Fifth level</a:t>
            </a:r>
            <a:endParaRPr kumimoji="0" lang="vi-VN" sz="1200" b="0" i="0" u="none" strike="noStrike" kern="1200" cap="none" spc="0" normalizeH="0" baseline="0" noProof="0">
              <a:ln>
                <a:noFill/>
              </a:ln>
              <a:solidFill>
                <a:schemeClr val="tx1"/>
              </a:solidFill>
              <a:effectLst/>
              <a:uLnTx/>
              <a:uFillTx/>
              <a:latin typeface="VNI-Times" pitchFamily="2" charset="0"/>
              <a:ea typeface="+mn-ea"/>
              <a:cs typeface="+mn-cs"/>
            </a:endParaRPr>
          </a:p>
        </p:txBody>
      </p:sp>
      <p:sp>
        <p:nvSpPr>
          <p:cNvPr id="6861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spcBef>
                <a:spcPct val="0"/>
              </a:spcBef>
              <a:defRPr sz="1200">
                <a:latin typeface="VNI-Times" pitchFamily="2"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schemeClr val="tx1"/>
              </a:solidFill>
              <a:effectLst/>
              <a:uLnTx/>
              <a:uFillTx/>
              <a:latin typeface="VNI-Times" pitchFamily="2" charset="0"/>
              <a:ea typeface="+mn-ea"/>
              <a:cs typeface="+mn-cs"/>
            </a:endParaRPr>
          </a:p>
        </p:txBody>
      </p:sp>
      <p:sp>
        <p:nvSpPr>
          <p:cNvPr id="6861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fld id="{9A0DB2DC-4C9A-4742-B13C-FB6460FD3503}" type="slidenum">
              <a:rPr lang="vi-VN" altLang="en-US" sz="1200" dirty="0">
                <a:latin typeface="VNI-Times" pitchFamily="2" charset="0"/>
              </a:rPr>
            </a:fld>
            <a:endParaRPr lang="vi-VN" altLang="en-US" sz="1200" dirty="0">
              <a:latin typeface="VNI-Times" pitchFamily="2"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VNI-Times"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VNI-Times"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VNI-Times"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VNI-Times"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VNI-Time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Slide Image Placeholder 1"/>
          <p:cNvSpPr>
            <a:spLocks noGrp="1" noRot="1" noChangeAspect="1" noTextEdit="1"/>
          </p:cNvSpPr>
          <p:nvPr>
            <p:ph type="sldImg"/>
          </p:nvPr>
        </p:nvSpPr>
        <p:spPr/>
      </p:sp>
      <p:sp>
        <p:nvSpPr>
          <p:cNvPr id="45059" name="Notes Placeholder 2"/>
          <p:cNvSpPr>
            <a:spLocks noGrp="1"/>
          </p:cNvSpPr>
          <p:nvPr>
            <p:ph type="body" idx="1"/>
          </p:nvPr>
        </p:nvSpPr>
        <p:spPr/>
        <p:txBody>
          <a:bodyPr wrap="square" lIns="91440" tIns="45720" rIns="91440" bIns="45720" anchor="t" anchorCtr="0"/>
          <a:p>
            <a:pPr lvl="0"/>
            <a:endParaRPr lang="en-US" altLang="en-US" dirty="0"/>
          </a:p>
        </p:txBody>
      </p:sp>
      <p:sp>
        <p:nvSpPr>
          <p:cNvPr id="4506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solidFill>
                  <a:srgbClr val="000000"/>
                </a:solidFill>
                <a:latin typeface="Arial" panose="020B0604020202020204" pitchFamily="34" charset="0"/>
              </a:rPr>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solidFill>
                  <a:srgbClr val="000000"/>
                </a:solidFill>
                <a:latin typeface="Arial" panose="020B0604020202020204" pitchFamily="34" charset="0"/>
              </a:rPr>
            </a:fld>
            <a:endParaRPr lang="en-US" altLang="en-US" sz="1200" dirty="0">
              <a:solidFill>
                <a:srgbClr val="000000"/>
              </a:solidFill>
              <a:latin typeface="Arial" panose="020B0604020202020204" pitchFamily="34" charset="0"/>
            </a:endParaRPr>
          </a:p>
        </p:txBody>
      </p:sp>
      <p:sp>
        <p:nvSpPr>
          <p:cNvPr id="46083" name="Rectangle 2"/>
          <p:cNvSpPr>
            <a:spLocks noGrp="1" noRot="1" noChangeAspect="1" noTextEdit="1"/>
          </p:cNvSpPr>
          <p:nvPr>
            <p:ph type="sldImg"/>
          </p:nvPr>
        </p:nvSpPr>
        <p:spPr/>
      </p:sp>
      <p:sp>
        <p:nvSpPr>
          <p:cNvPr id="46084" name="Rectangle 3"/>
          <p:cNvSpPr>
            <a:spLocks noGrp="1"/>
          </p:cNvSpPr>
          <p:nvPr>
            <p:ph type="body" idx="1"/>
          </p:nvPr>
        </p:nvSpPr>
        <p:spPr/>
        <p:txBody>
          <a:bodyPr wrap="square" lIns="91440" tIns="45720" rIns="91440" bIns="45720" anchor="t" anchorCtr="0"/>
          <a:p>
            <a:pPr lvl="0" eaLnBrk="1" hangingPunct="1"/>
            <a:endParaRPr lang="vi-V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vi-VN"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transition>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transition>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transition>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transition>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transition>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transition>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transition>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transition>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transition>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transition>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transition>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transition>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transition>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transition>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8" name="Footer Placeholder 7"/>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9" name="Slide Number Placeholder 8"/>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transition>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transition>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Slide Number Placeholder 3"/>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transition>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transition>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transition>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transition>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transition>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175CBEB-BC18-4262-9039-11E463B17AD4}"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175CBEB-BC18-4262-9039-11E463B17AD4}"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175CBEB-BC18-4262-9039-11E463B17AD4}"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175CBEB-BC18-4262-9039-11E463B17AD4}"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175CBEB-BC18-4262-9039-11E463B17AD4}"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175CBEB-BC18-4262-9039-11E463B17AD4}"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175CBEB-BC18-4262-9039-11E463B17AD4}"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175CBEB-BC18-4262-9039-11E463B17AD4}"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175CBEB-BC18-4262-9039-11E463B17AD4}"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175CBEB-BC18-4262-9039-11E463B17AD4}"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175CBEB-BC18-4262-9039-11E463B17AD4}"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cSld name="Content">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Rectangle 5"/>
          <p:cNvSpPr>
            <a:spLocks noGrp="1" noChangeArrowheads="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6"/>
          <p:cNvSpPr>
            <a:spLocks noGrp="1" noChangeArrowheads="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eaLnBrk="1" hangingPunct="1"/>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F7D7E28-8197-4BF1-9330-E9083454AB8F}"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F7D7E28-8197-4BF1-9330-E9083454AB8F}"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F7D7E28-8197-4BF1-9330-E9083454AB8F}"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F7D7E28-8197-4BF1-9330-E9083454AB8F}"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F7D7E28-8197-4BF1-9330-E9083454AB8F}"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F7D7E28-8197-4BF1-9330-E9083454AB8F}"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F7D7E28-8197-4BF1-9330-E9083454AB8F}"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F7D7E28-8197-4BF1-9330-E9083454AB8F}"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F7D7E28-8197-4BF1-9330-E9083454AB8F}"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F7D7E28-8197-4BF1-9330-E9083454AB8F}"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F7D7E28-8197-4BF1-9330-E9083454AB8F}"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cSld name="Content">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Rectangle 5"/>
          <p:cNvSpPr>
            <a:spLocks noGrp="1" noChangeArrowheads="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ectangle 6"/>
          <p:cNvSpPr>
            <a:spLocks noGrp="1" noChangeArrowheads="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
            <a:pPr algn="r" eaLnBrk="1" hangingPunct="1"/>
            <a:fld id="{9A0DB2DC-4C9A-4742-B13C-FB6460FD3503}" type="slidenum">
              <a:rPr lang="en-US" dirty="0">
                <a:latin typeface="Calibri" panose="020F0502020204030204" pitchFamily="34" charset="0"/>
              </a:rPr>
            </a:fld>
            <a:endParaRPr lang="en-US" dirty="0">
              <a:latin typeface="Calibri" panose="020F0502020204030204" pitchFamily="34" charset="0"/>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6DB4C7E-FCBC-4221-866A-038C2E5A1F5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6DB4C7E-FCBC-4221-866A-038C2E5A1F5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6DB4C7E-FCBC-4221-866A-038C2E5A1F5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6DB4C7E-FCBC-4221-866A-038C2E5A1F5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6DB4C7E-FCBC-4221-866A-038C2E5A1F5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6DB4C7E-FCBC-4221-866A-038C2E5A1F5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6DB4C7E-FCBC-4221-866A-038C2E5A1F5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6DB4C7E-FCBC-4221-866A-038C2E5A1F5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6DB4C7E-FCBC-4221-866A-038C2E5A1F5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6DB4C7E-FCBC-4221-866A-038C2E5A1F5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E6DB4C7E-FCBC-4221-866A-038C2E5A1F5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fld>
            <a:endParaRPr lang="en-US" dirty="0">
              <a:latin typeface="Times New Roman" panose="02020603050405020304" pitchFamily="18" charset="0"/>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3" Type="http://schemas.openxmlformats.org/officeDocument/2006/relationships/theme" Target="../theme/theme3.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2" Type="http://schemas.openxmlformats.org/officeDocument/2006/relationships/theme" Target="../theme/theme4.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5.xml"/><Relationship Id="rId8" Type="http://schemas.openxmlformats.org/officeDocument/2006/relationships/slideLayout" Target="../slideLayouts/slideLayout54.xml"/><Relationship Id="rId7" Type="http://schemas.openxmlformats.org/officeDocument/2006/relationships/slideLayout" Target="../slideLayouts/slideLayout53.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3" Type="http://schemas.openxmlformats.org/officeDocument/2006/relationships/slideLayout" Target="../slideLayouts/slideLayout49.xml"/><Relationship Id="rId2" Type="http://schemas.openxmlformats.org/officeDocument/2006/relationships/slideLayout" Target="../slideLayouts/slideLayout48.xml"/><Relationship Id="rId12" Type="http://schemas.openxmlformats.org/officeDocument/2006/relationships/theme" Target="../theme/theme5.xml"/><Relationship Id="rId11" Type="http://schemas.openxmlformats.org/officeDocument/2006/relationships/slideLayout" Target="../slideLayouts/slideLayout57.xml"/><Relationship Id="rId10" Type="http://schemas.openxmlformats.org/officeDocument/2006/relationships/slideLayout" Target="../slideLayouts/slideLayout56.xml"/><Relationship Id="rId1"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6.xml"/><Relationship Id="rId8" Type="http://schemas.openxmlformats.org/officeDocument/2006/relationships/slideLayout" Target="../slideLayouts/slideLayout65.xml"/><Relationship Id="rId7" Type="http://schemas.openxmlformats.org/officeDocument/2006/relationships/slideLayout" Target="../slideLayouts/slideLayout64.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 Id="rId3" Type="http://schemas.openxmlformats.org/officeDocument/2006/relationships/slideLayout" Target="../slideLayouts/slideLayout60.xml"/><Relationship Id="rId2" Type="http://schemas.openxmlformats.org/officeDocument/2006/relationships/slideLayout" Target="../slideLayouts/slideLayout59.xml"/><Relationship Id="rId13" Type="http://schemas.openxmlformats.org/officeDocument/2006/relationships/theme" Target="../theme/theme6.xml"/><Relationship Id="rId12" Type="http://schemas.openxmlformats.org/officeDocument/2006/relationships/slideLayout" Target="../slideLayouts/slideLayout69.xml"/><Relationship Id="rId11" Type="http://schemas.openxmlformats.org/officeDocument/2006/relationships/slideLayout" Target="../slideLayouts/slideLayout68.xml"/><Relationship Id="rId10" Type="http://schemas.openxmlformats.org/officeDocument/2006/relationships/slideLayout" Target="../slideLayouts/slideLayout67.xml"/><Relationship Id="rId1"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8.xml"/><Relationship Id="rId8" Type="http://schemas.openxmlformats.org/officeDocument/2006/relationships/slideLayout" Target="../slideLayouts/slideLayout77.xml"/><Relationship Id="rId7" Type="http://schemas.openxmlformats.org/officeDocument/2006/relationships/slideLayout" Target="../slideLayouts/slideLayout76.xml"/><Relationship Id="rId6" Type="http://schemas.openxmlformats.org/officeDocument/2006/relationships/slideLayout" Target="../slideLayouts/slideLayout75.xml"/><Relationship Id="rId5" Type="http://schemas.openxmlformats.org/officeDocument/2006/relationships/slideLayout" Target="../slideLayouts/slideLayout74.xml"/><Relationship Id="rId4" Type="http://schemas.openxmlformats.org/officeDocument/2006/relationships/slideLayout" Target="../slideLayouts/slideLayout73.xml"/><Relationship Id="rId3" Type="http://schemas.openxmlformats.org/officeDocument/2006/relationships/slideLayout" Target="../slideLayouts/slideLayout72.xml"/><Relationship Id="rId2" Type="http://schemas.openxmlformats.org/officeDocument/2006/relationships/slideLayout" Target="../slideLayouts/slideLayout71.xml"/><Relationship Id="rId13" Type="http://schemas.openxmlformats.org/officeDocument/2006/relationships/theme" Target="../theme/theme7.xml"/><Relationship Id="rId12" Type="http://schemas.openxmlformats.org/officeDocument/2006/relationships/slideLayout" Target="../slideLayouts/slideLayout81.xml"/><Relationship Id="rId11" Type="http://schemas.openxmlformats.org/officeDocument/2006/relationships/slideLayout" Target="../slideLayouts/slideLayout80.xml"/><Relationship Id="rId10" Type="http://schemas.openxmlformats.org/officeDocument/2006/relationships/slideLayout" Target="../slideLayouts/slideLayout79.xml"/><Relationship Id="rId1"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90.xml"/><Relationship Id="rId8" Type="http://schemas.openxmlformats.org/officeDocument/2006/relationships/slideLayout" Target="../slideLayouts/slideLayout89.xml"/><Relationship Id="rId7" Type="http://schemas.openxmlformats.org/officeDocument/2006/relationships/slideLayout" Target="../slideLayouts/slideLayout88.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 Id="rId3" Type="http://schemas.openxmlformats.org/officeDocument/2006/relationships/slideLayout" Target="../slideLayouts/slideLayout84.xml"/><Relationship Id="rId2" Type="http://schemas.openxmlformats.org/officeDocument/2006/relationships/slideLayout" Target="../slideLayouts/slideLayout83.xml"/><Relationship Id="rId12" Type="http://schemas.openxmlformats.org/officeDocument/2006/relationships/theme" Target="../theme/theme8.xml"/><Relationship Id="rId11" Type="http://schemas.openxmlformats.org/officeDocument/2006/relationships/slideLayout" Target="../slideLayouts/slideLayout92.xml"/><Relationship Id="rId10" Type="http://schemas.openxmlformats.org/officeDocument/2006/relationships/slideLayout" Target="../slideLayouts/slideLayout91.xml"/><Relationship Id="rId1"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101.xml"/><Relationship Id="rId8" Type="http://schemas.openxmlformats.org/officeDocument/2006/relationships/slideLayout" Target="../slideLayouts/slideLayout100.xml"/><Relationship Id="rId7" Type="http://schemas.openxmlformats.org/officeDocument/2006/relationships/slideLayout" Target="../slideLayouts/slideLayout99.xml"/><Relationship Id="rId6" Type="http://schemas.openxmlformats.org/officeDocument/2006/relationships/slideLayout" Target="../slideLayouts/slideLayout98.xml"/><Relationship Id="rId5" Type="http://schemas.openxmlformats.org/officeDocument/2006/relationships/slideLayout" Target="../slideLayouts/slideLayout97.xml"/><Relationship Id="rId4" Type="http://schemas.openxmlformats.org/officeDocument/2006/relationships/slideLayout" Target="../slideLayouts/slideLayout96.xml"/><Relationship Id="rId3" Type="http://schemas.openxmlformats.org/officeDocument/2006/relationships/slideLayout" Target="../slideLayouts/slideLayout95.xml"/><Relationship Id="rId2" Type="http://schemas.openxmlformats.org/officeDocument/2006/relationships/slideLayout" Target="../slideLayouts/slideLayout94.xml"/><Relationship Id="rId13" Type="http://schemas.openxmlformats.org/officeDocument/2006/relationships/theme" Target="../theme/theme9.xml"/><Relationship Id="rId12" Type="http://schemas.openxmlformats.org/officeDocument/2006/relationships/slideLayout" Target="../slideLayouts/slideLayout104.xml"/><Relationship Id="rId11" Type="http://schemas.openxmlformats.org/officeDocument/2006/relationships/slideLayout" Target="../slideLayouts/slideLayout103.xml"/><Relationship Id="rId10" Type="http://schemas.openxmlformats.org/officeDocument/2006/relationships/slideLayout" Target="../slideLayouts/slideLayout102.xml"/><Relationship Id="rId1"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spcBef>
                <a:spcPct val="0"/>
              </a:spcBef>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spcBef>
                <a:spcPct val="0"/>
              </a:spcBef>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atin typeface="VNI-Times" pitchFamily="2" charset="0"/>
              </a:defRPr>
            </a:lvl1pPr>
          </a:lstStyle>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I-Times" pitchFamily="2" charset="0"/>
        </a:defRPr>
      </a:lvl2pPr>
      <a:lvl3pPr algn="ctr" rtl="0" eaLnBrk="0" fontAlgn="base" hangingPunct="0">
        <a:spcBef>
          <a:spcPct val="0"/>
        </a:spcBef>
        <a:spcAft>
          <a:spcPct val="0"/>
        </a:spcAft>
        <a:defRPr sz="4400">
          <a:solidFill>
            <a:schemeClr val="tx2"/>
          </a:solidFill>
          <a:latin typeface="VNI-Times" pitchFamily="2" charset="0"/>
        </a:defRPr>
      </a:lvl3pPr>
      <a:lvl4pPr algn="ctr" rtl="0" eaLnBrk="0" fontAlgn="base" hangingPunct="0">
        <a:spcBef>
          <a:spcPct val="0"/>
        </a:spcBef>
        <a:spcAft>
          <a:spcPct val="0"/>
        </a:spcAft>
        <a:defRPr sz="4400">
          <a:solidFill>
            <a:schemeClr val="tx2"/>
          </a:solidFill>
          <a:latin typeface="VNI-Times" pitchFamily="2" charset="0"/>
        </a:defRPr>
      </a:lvl4pPr>
      <a:lvl5pPr algn="ctr" rtl="0" eaLnBrk="0" fontAlgn="base" hangingPunct="0">
        <a:spcBef>
          <a:spcPct val="0"/>
        </a:spcBef>
        <a:spcAft>
          <a:spcPct val="0"/>
        </a:spcAft>
        <a:defRPr sz="4400">
          <a:solidFill>
            <a:schemeClr val="tx2"/>
          </a:solidFill>
          <a:latin typeface="VNI-Times" pitchFamily="2" charset="0"/>
        </a:defRPr>
      </a:lvl5pPr>
      <a:lvl6pPr marL="457200" algn="ctr" rtl="0" fontAlgn="base">
        <a:spcBef>
          <a:spcPct val="0"/>
        </a:spcBef>
        <a:spcAft>
          <a:spcPct val="0"/>
        </a:spcAft>
        <a:defRPr sz="4400">
          <a:solidFill>
            <a:schemeClr val="tx2"/>
          </a:solidFill>
          <a:latin typeface="VNI-Times" pitchFamily="2" charset="0"/>
        </a:defRPr>
      </a:lvl6pPr>
      <a:lvl7pPr marL="914400" algn="ctr" rtl="0" fontAlgn="base">
        <a:spcBef>
          <a:spcPct val="0"/>
        </a:spcBef>
        <a:spcAft>
          <a:spcPct val="0"/>
        </a:spcAft>
        <a:defRPr sz="4400">
          <a:solidFill>
            <a:schemeClr val="tx2"/>
          </a:solidFill>
          <a:latin typeface="VNI-Times" pitchFamily="2" charset="0"/>
        </a:defRPr>
      </a:lvl7pPr>
      <a:lvl8pPr marL="1371600" algn="ctr" rtl="0" fontAlgn="base">
        <a:spcBef>
          <a:spcPct val="0"/>
        </a:spcBef>
        <a:spcAft>
          <a:spcPct val="0"/>
        </a:spcAft>
        <a:defRPr sz="4400">
          <a:solidFill>
            <a:schemeClr val="tx2"/>
          </a:solidFill>
          <a:latin typeface="VNI-Times" pitchFamily="2" charset="0"/>
        </a:defRPr>
      </a:lvl8pPr>
      <a:lvl9pPr marL="1828800" algn="ctr" rtl="0" fontAlgn="base">
        <a:spcBef>
          <a:spcPct val="0"/>
        </a:spcBef>
        <a:spcAft>
          <a:spcPct val="0"/>
        </a:spcAft>
        <a:defRPr sz="4400">
          <a:solidFill>
            <a:schemeClr val="tx2"/>
          </a:solidFill>
          <a:latin typeface="VNI-Times"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Title Placeholder 1"/>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vi-VN" altLang="en-US" dirty="0"/>
          </a:p>
        </p:txBody>
      </p:sp>
      <p:sp>
        <p:nvSpPr>
          <p:cNvPr id="2051" name="Text Placeholder 2"/>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vi-VN" alt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3075" name="Rectangle 3"/>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20836"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0837"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0838"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wipe dir="d"/>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4099" name="Rectangle 3"/>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400" b="0">
                <a:solidFill>
                  <a:schemeClr val="tx1"/>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b="0">
                <a:solidFill>
                  <a:schemeClr val="tx1"/>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zoom/>
  </p:transition>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5123" name="Rectangle 3"/>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a:fld id="{9A0DB2DC-4C9A-4742-B13C-FB6460FD3503}" type="slidenum">
              <a:rPr lang="en-US" altLang="en-US" dirty="0">
                <a:latin typeface="Times New Roman" panose="02020603050405020304" pitchFamily="18" charset="0"/>
              </a:rPr>
            </a:fld>
            <a:endParaRPr lang="en-US" alt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Title Placeholder 1"/>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6147" name="Text Placeholder 2"/>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175CBEB-BC18-4262-9039-11E463B17AD4}"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hangingPunct="1"/>
            <a:fld id="{9A0DB2DC-4C9A-4742-B13C-FB6460FD3503}" type="slidenum">
              <a:rPr lang="en-US" dirty="0"/>
            </a:fld>
            <a:endParaRPr 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170" name="Title Placeholder 1"/>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7171" name="Text Placeholder 2"/>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F7D7E28-8197-4BF1-9330-E9083454AB8F}"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hangingPunct="1"/>
            <a:fld id="{9A0DB2DC-4C9A-4742-B13C-FB6460FD3503}" type="slidenum">
              <a:rPr lang="en-US" dirty="0"/>
            </a:fld>
            <a:endParaRPr 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194" name="Title Placeholder 1"/>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8195" name="Text Placeholder 2"/>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6DB4C7E-FCBC-4221-866A-038C2E5A1F5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hangingPunct="1"/>
            <a:fld id="{9A0DB2DC-4C9A-4742-B13C-FB6460FD3503}" type="slidenum">
              <a:rPr lang="en-US" dirty="0"/>
            </a:fld>
            <a:endParaRPr 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spcBef>
                <a:spcPct val="0"/>
              </a:spcBef>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spcBef>
                <a:spcPct val="0"/>
              </a:spcBef>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atin typeface="VNI-Times" pitchFamily="2" charset="0"/>
              </a:defRPr>
            </a:lvl1pPr>
          </a:lstStyle>
          <a:p>
            <a:pPr lvl="0" eaLnBrk="1" hangingPunct="1"/>
            <a:fld id="{9A0DB2DC-4C9A-4742-B13C-FB6460FD3503}" type="slidenum">
              <a:rPr lang="en-US" altLang="en-US" dirty="0"/>
            </a:fld>
            <a:endParaRPr lang="en-US" alt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I-Times" pitchFamily="2" charset="0"/>
        </a:defRPr>
      </a:lvl2pPr>
      <a:lvl3pPr algn="ctr" rtl="0" eaLnBrk="0" fontAlgn="base" hangingPunct="0">
        <a:spcBef>
          <a:spcPct val="0"/>
        </a:spcBef>
        <a:spcAft>
          <a:spcPct val="0"/>
        </a:spcAft>
        <a:defRPr sz="4400">
          <a:solidFill>
            <a:schemeClr val="tx2"/>
          </a:solidFill>
          <a:latin typeface="VNI-Times" pitchFamily="2" charset="0"/>
        </a:defRPr>
      </a:lvl3pPr>
      <a:lvl4pPr algn="ctr" rtl="0" eaLnBrk="0" fontAlgn="base" hangingPunct="0">
        <a:spcBef>
          <a:spcPct val="0"/>
        </a:spcBef>
        <a:spcAft>
          <a:spcPct val="0"/>
        </a:spcAft>
        <a:defRPr sz="4400">
          <a:solidFill>
            <a:schemeClr val="tx2"/>
          </a:solidFill>
          <a:latin typeface="VNI-Times" pitchFamily="2" charset="0"/>
        </a:defRPr>
      </a:lvl4pPr>
      <a:lvl5pPr algn="ctr" rtl="0" eaLnBrk="0" fontAlgn="base" hangingPunct="0">
        <a:spcBef>
          <a:spcPct val="0"/>
        </a:spcBef>
        <a:spcAft>
          <a:spcPct val="0"/>
        </a:spcAft>
        <a:defRPr sz="4400">
          <a:solidFill>
            <a:schemeClr val="tx2"/>
          </a:solidFill>
          <a:latin typeface="VNI-Times" pitchFamily="2" charset="0"/>
        </a:defRPr>
      </a:lvl5pPr>
      <a:lvl6pPr marL="457200" algn="ctr" rtl="0" fontAlgn="base">
        <a:spcBef>
          <a:spcPct val="0"/>
        </a:spcBef>
        <a:spcAft>
          <a:spcPct val="0"/>
        </a:spcAft>
        <a:defRPr sz="4400">
          <a:solidFill>
            <a:schemeClr val="tx2"/>
          </a:solidFill>
          <a:latin typeface="VNI-Times" pitchFamily="2" charset="0"/>
        </a:defRPr>
      </a:lvl6pPr>
      <a:lvl7pPr marL="914400" algn="ctr" rtl="0" fontAlgn="base">
        <a:spcBef>
          <a:spcPct val="0"/>
        </a:spcBef>
        <a:spcAft>
          <a:spcPct val="0"/>
        </a:spcAft>
        <a:defRPr sz="4400">
          <a:solidFill>
            <a:schemeClr val="tx2"/>
          </a:solidFill>
          <a:latin typeface="VNI-Times" pitchFamily="2" charset="0"/>
        </a:defRPr>
      </a:lvl7pPr>
      <a:lvl8pPr marL="1371600" algn="ctr" rtl="0" fontAlgn="base">
        <a:spcBef>
          <a:spcPct val="0"/>
        </a:spcBef>
        <a:spcAft>
          <a:spcPct val="0"/>
        </a:spcAft>
        <a:defRPr sz="4400">
          <a:solidFill>
            <a:schemeClr val="tx2"/>
          </a:solidFill>
          <a:latin typeface="VNI-Times" pitchFamily="2" charset="0"/>
        </a:defRPr>
      </a:lvl8pPr>
      <a:lvl9pPr marL="1828800" algn="ctr" rtl="0" fontAlgn="base">
        <a:spcBef>
          <a:spcPct val="0"/>
        </a:spcBef>
        <a:spcAft>
          <a:spcPct val="0"/>
        </a:spcAft>
        <a:defRPr sz="4400">
          <a:solidFill>
            <a:schemeClr val="tx2"/>
          </a:solidFill>
          <a:latin typeface="VNI-Times"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37.xml"/><Relationship Id="rId4" Type="http://schemas.openxmlformats.org/officeDocument/2006/relationships/image" Target="../media/image4.GIF"/><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17.jpeg"/><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19.jpeg"/><Relationship Id="rId1"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image" Target="../media/image21.jpeg"/><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8.xml"/><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9.xml"/><Relationship Id="rId7" Type="http://schemas.openxmlformats.org/officeDocument/2006/relationships/image" Target="../media/image26.jpeg"/><Relationship Id="rId6" Type="http://schemas.openxmlformats.org/officeDocument/2006/relationships/image" Target="../media/image25.png"/><Relationship Id="rId5" Type="http://schemas.openxmlformats.org/officeDocument/2006/relationships/tags" Target="../tags/tag5.xml"/><Relationship Id="rId4" Type="http://schemas.openxmlformats.org/officeDocument/2006/relationships/image" Target="../media/image24.png"/><Relationship Id="rId3" Type="http://schemas.openxmlformats.org/officeDocument/2006/relationships/tags" Target="../tags/tag4.xml"/><Relationship Id="rId2" Type="http://schemas.openxmlformats.org/officeDocument/2006/relationships/image" Target="../media/image22.jpeg"/><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jpeg"/><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jpeg"/><Relationship Id="rId1" Type="http://schemas.openxmlformats.org/officeDocument/2006/relationships/tags" Target="../tags/tag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image" Target="../media/image6.jpeg"/><Relationship Id="rId1" Type="http://schemas.openxmlformats.org/officeDocument/2006/relationships/hyperlink" Target="http://www.anninhthudo.vn/Tianyon/Index.aspx?ArticleID=11087&amp;ChannelID=8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93.xml"/><Relationship Id="rId1" Type="http://schemas.openxmlformats.org/officeDocument/2006/relationships/tags" Target="../tags/tag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image" Target="../media/image9.jpe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5.xml"/><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64.xml"/><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Picture 2" descr="ico-fl-re"/>
          <p:cNvPicPr>
            <a:picLocks noChangeAspect="1"/>
          </p:cNvPicPr>
          <p:nvPr/>
        </p:nvPicPr>
        <p:blipFill>
          <a:blip r:embed="rId1"/>
          <a:stretch>
            <a:fillRect/>
          </a:stretch>
        </p:blipFill>
        <p:spPr>
          <a:xfrm>
            <a:off x="7696200" y="533400"/>
            <a:ext cx="838200" cy="838200"/>
          </a:xfrm>
          <a:prstGeom prst="rect">
            <a:avLst/>
          </a:prstGeom>
          <a:noFill/>
          <a:ln w="9525">
            <a:noFill/>
          </a:ln>
        </p:spPr>
      </p:pic>
      <p:grpSp>
        <p:nvGrpSpPr>
          <p:cNvPr id="11267" name="Group 3"/>
          <p:cNvGrpSpPr/>
          <p:nvPr/>
        </p:nvGrpSpPr>
        <p:grpSpPr>
          <a:xfrm>
            <a:off x="152400" y="228600"/>
            <a:ext cx="1752600" cy="1524000"/>
            <a:chOff x="144" y="192"/>
            <a:chExt cx="1104" cy="960"/>
          </a:xfrm>
        </p:grpSpPr>
        <p:sp>
          <p:nvSpPr>
            <p:cNvPr id="11288" name="Line 4"/>
            <p:cNvSpPr/>
            <p:nvPr/>
          </p:nvSpPr>
          <p:spPr>
            <a:xfrm>
              <a:off x="336" y="192"/>
              <a:ext cx="0" cy="816"/>
            </a:xfrm>
            <a:prstGeom prst="line">
              <a:avLst/>
            </a:prstGeom>
            <a:ln w="9525" cap="flat" cmpd="sng">
              <a:solidFill>
                <a:srgbClr val="0000FF"/>
              </a:solidFill>
              <a:prstDash val="solid"/>
              <a:headEnd type="none" w="med" len="med"/>
              <a:tailEnd type="none" w="med" len="med"/>
            </a:ln>
          </p:spPr>
        </p:sp>
        <p:sp>
          <p:nvSpPr>
            <p:cNvPr id="11289" name="Line 5"/>
            <p:cNvSpPr/>
            <p:nvPr/>
          </p:nvSpPr>
          <p:spPr>
            <a:xfrm>
              <a:off x="144" y="240"/>
              <a:ext cx="1104" cy="0"/>
            </a:xfrm>
            <a:prstGeom prst="line">
              <a:avLst/>
            </a:prstGeom>
            <a:ln w="9525" cap="flat" cmpd="sng">
              <a:solidFill>
                <a:srgbClr val="0000FF"/>
              </a:solidFill>
              <a:prstDash val="solid"/>
              <a:headEnd type="none" w="med" len="med"/>
              <a:tailEnd type="none" w="med" len="med"/>
            </a:ln>
          </p:spPr>
        </p:sp>
        <p:sp>
          <p:nvSpPr>
            <p:cNvPr id="11290" name="Line 6"/>
            <p:cNvSpPr/>
            <p:nvPr/>
          </p:nvSpPr>
          <p:spPr>
            <a:xfrm>
              <a:off x="240" y="192"/>
              <a:ext cx="0" cy="960"/>
            </a:xfrm>
            <a:prstGeom prst="line">
              <a:avLst/>
            </a:prstGeom>
            <a:ln w="9525" cap="flat" cmpd="sng">
              <a:solidFill>
                <a:srgbClr val="0000FF"/>
              </a:solidFill>
              <a:prstDash val="solid"/>
              <a:headEnd type="none" w="med" len="med"/>
              <a:tailEnd type="none" w="med" len="med"/>
            </a:ln>
          </p:spPr>
        </p:sp>
        <p:sp>
          <p:nvSpPr>
            <p:cNvPr id="11291" name="Line 7"/>
            <p:cNvSpPr/>
            <p:nvPr/>
          </p:nvSpPr>
          <p:spPr>
            <a:xfrm>
              <a:off x="192" y="336"/>
              <a:ext cx="1008" cy="0"/>
            </a:xfrm>
            <a:prstGeom prst="line">
              <a:avLst/>
            </a:prstGeom>
            <a:ln w="9525" cap="flat" cmpd="sng">
              <a:solidFill>
                <a:srgbClr val="0000FF"/>
              </a:solidFill>
              <a:prstDash val="solid"/>
              <a:headEnd type="none" w="med" len="med"/>
              <a:tailEnd type="none" w="med" len="med"/>
            </a:ln>
          </p:spPr>
        </p:sp>
      </p:grpSp>
      <p:pic>
        <p:nvPicPr>
          <p:cNvPr id="11268" name="Picture 8" descr="yfleur41"/>
          <p:cNvPicPr>
            <a:picLocks noChangeAspect="1"/>
          </p:cNvPicPr>
          <p:nvPr/>
        </p:nvPicPr>
        <p:blipFill>
          <a:blip r:embed="rId2"/>
          <a:stretch>
            <a:fillRect/>
          </a:stretch>
        </p:blipFill>
        <p:spPr>
          <a:xfrm>
            <a:off x="6705600" y="4810125"/>
            <a:ext cx="1981200" cy="1514475"/>
          </a:xfrm>
          <a:prstGeom prst="rect">
            <a:avLst/>
          </a:prstGeom>
          <a:noFill/>
          <a:ln w="9525">
            <a:noFill/>
          </a:ln>
        </p:spPr>
      </p:pic>
      <p:grpSp>
        <p:nvGrpSpPr>
          <p:cNvPr id="11269" name="Group 9"/>
          <p:cNvGrpSpPr/>
          <p:nvPr/>
        </p:nvGrpSpPr>
        <p:grpSpPr>
          <a:xfrm>
            <a:off x="7086600" y="4876800"/>
            <a:ext cx="1905000" cy="1752600"/>
            <a:chOff x="4464" y="3072"/>
            <a:chExt cx="1200" cy="1104"/>
          </a:xfrm>
        </p:grpSpPr>
        <p:sp>
          <p:nvSpPr>
            <p:cNvPr id="11284" name="Line 10"/>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11285" name="Line 11"/>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11286" name="Line 12"/>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11287" name="Line 13"/>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11270" name="Picture 14" descr="FLY-AGARIC"/>
          <p:cNvPicPr>
            <a:picLocks noChangeAspect="1"/>
          </p:cNvPicPr>
          <p:nvPr/>
        </p:nvPicPr>
        <p:blipFill>
          <a:blip r:embed="rId3"/>
          <a:stretch>
            <a:fillRect/>
          </a:stretch>
        </p:blipFill>
        <p:spPr>
          <a:xfrm>
            <a:off x="304800" y="5468938"/>
            <a:ext cx="762000" cy="685800"/>
          </a:xfrm>
          <a:prstGeom prst="rect">
            <a:avLst/>
          </a:prstGeom>
          <a:noFill/>
          <a:ln w="9525">
            <a:noFill/>
          </a:ln>
        </p:spPr>
      </p:pic>
      <p:grpSp>
        <p:nvGrpSpPr>
          <p:cNvPr id="11271" name="Group 15"/>
          <p:cNvGrpSpPr/>
          <p:nvPr/>
        </p:nvGrpSpPr>
        <p:grpSpPr>
          <a:xfrm rot="5400000">
            <a:off x="0" y="4876800"/>
            <a:ext cx="1905000" cy="1752600"/>
            <a:chOff x="4464" y="3072"/>
            <a:chExt cx="1200" cy="1104"/>
          </a:xfrm>
        </p:grpSpPr>
        <p:sp>
          <p:nvSpPr>
            <p:cNvPr id="11280" name="Line 16"/>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11281" name="Line 17"/>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11282" name="Line 18"/>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11283" name="Line 19"/>
            <p:cNvSpPr/>
            <p:nvPr/>
          </p:nvSpPr>
          <p:spPr>
            <a:xfrm>
              <a:off x="5568" y="3072"/>
              <a:ext cx="0" cy="1104"/>
            </a:xfrm>
            <a:prstGeom prst="line">
              <a:avLst/>
            </a:prstGeom>
            <a:ln w="9525" cap="flat" cmpd="sng">
              <a:solidFill>
                <a:srgbClr val="0000FF"/>
              </a:solidFill>
              <a:prstDash val="solid"/>
              <a:headEnd type="none" w="med" len="med"/>
              <a:tailEnd type="none" w="med" len="med"/>
            </a:ln>
          </p:spPr>
        </p:sp>
      </p:grpSp>
      <p:grpSp>
        <p:nvGrpSpPr>
          <p:cNvPr id="11272" name="Group 20"/>
          <p:cNvGrpSpPr/>
          <p:nvPr/>
        </p:nvGrpSpPr>
        <p:grpSpPr>
          <a:xfrm rot="-5400000">
            <a:off x="7162800" y="228600"/>
            <a:ext cx="1905000" cy="1752600"/>
            <a:chOff x="4464" y="3072"/>
            <a:chExt cx="1200" cy="1104"/>
          </a:xfrm>
        </p:grpSpPr>
        <p:sp>
          <p:nvSpPr>
            <p:cNvPr id="11276" name="Line 21"/>
            <p:cNvSpPr/>
            <p:nvPr/>
          </p:nvSpPr>
          <p:spPr>
            <a:xfrm flipV="1">
              <a:off x="4560" y="3984"/>
              <a:ext cx="1056" cy="0"/>
            </a:xfrm>
            <a:prstGeom prst="line">
              <a:avLst/>
            </a:prstGeom>
            <a:ln w="9525" cap="flat" cmpd="sng">
              <a:solidFill>
                <a:srgbClr val="0000FF"/>
              </a:solidFill>
              <a:prstDash val="solid"/>
              <a:headEnd type="none" w="med" len="med"/>
              <a:tailEnd type="none" w="med" len="med"/>
            </a:ln>
          </p:spPr>
        </p:sp>
        <p:sp>
          <p:nvSpPr>
            <p:cNvPr id="11277" name="Line 22"/>
            <p:cNvSpPr/>
            <p:nvPr/>
          </p:nvSpPr>
          <p:spPr>
            <a:xfrm flipH="1">
              <a:off x="5472" y="3168"/>
              <a:ext cx="0" cy="960"/>
            </a:xfrm>
            <a:prstGeom prst="line">
              <a:avLst/>
            </a:prstGeom>
            <a:ln w="9525" cap="flat" cmpd="sng">
              <a:solidFill>
                <a:srgbClr val="0000FF"/>
              </a:solidFill>
              <a:prstDash val="solid"/>
              <a:headEnd type="none" w="med" len="med"/>
              <a:tailEnd type="none" w="med" len="med"/>
            </a:ln>
          </p:spPr>
        </p:sp>
        <p:sp>
          <p:nvSpPr>
            <p:cNvPr id="11278" name="Line 23"/>
            <p:cNvSpPr/>
            <p:nvPr/>
          </p:nvSpPr>
          <p:spPr>
            <a:xfrm flipV="1">
              <a:off x="4464" y="4080"/>
              <a:ext cx="1200" cy="0"/>
            </a:xfrm>
            <a:prstGeom prst="line">
              <a:avLst/>
            </a:prstGeom>
            <a:ln w="9525" cap="flat" cmpd="sng">
              <a:solidFill>
                <a:srgbClr val="0000FF"/>
              </a:solidFill>
              <a:prstDash val="solid"/>
              <a:headEnd type="none" w="med" len="med"/>
              <a:tailEnd type="none" w="med" len="med"/>
            </a:ln>
          </p:spPr>
        </p:sp>
        <p:sp>
          <p:nvSpPr>
            <p:cNvPr id="11279" name="Line 24"/>
            <p:cNvSpPr/>
            <p:nvPr/>
          </p:nvSpPr>
          <p:spPr>
            <a:xfrm>
              <a:off x="5568" y="3072"/>
              <a:ext cx="0" cy="1104"/>
            </a:xfrm>
            <a:prstGeom prst="line">
              <a:avLst/>
            </a:prstGeom>
            <a:ln w="9525" cap="flat" cmpd="sng">
              <a:solidFill>
                <a:srgbClr val="0000FF"/>
              </a:solidFill>
              <a:prstDash val="solid"/>
              <a:headEnd type="none" w="med" len="med"/>
              <a:tailEnd type="none" w="med" len="med"/>
            </a:ln>
          </p:spPr>
        </p:sp>
      </p:grpSp>
      <p:pic>
        <p:nvPicPr>
          <p:cNvPr id="11273" name="Picture 6" descr="AG00630_"/>
          <p:cNvPicPr>
            <a:picLocks noChangeAspect="1"/>
          </p:cNvPicPr>
          <p:nvPr/>
        </p:nvPicPr>
        <p:blipFill>
          <a:blip r:embed="rId4"/>
          <a:stretch>
            <a:fillRect/>
          </a:stretch>
        </p:blipFill>
        <p:spPr>
          <a:xfrm>
            <a:off x="533400" y="533400"/>
            <a:ext cx="1219200" cy="838200"/>
          </a:xfrm>
          <a:prstGeom prst="rect">
            <a:avLst/>
          </a:prstGeom>
          <a:noFill/>
          <a:ln w="9525">
            <a:noFill/>
          </a:ln>
        </p:spPr>
      </p:pic>
      <p:sp>
        <p:nvSpPr>
          <p:cNvPr id="11274" name="Line 27"/>
          <p:cNvSpPr/>
          <p:nvPr/>
        </p:nvSpPr>
        <p:spPr>
          <a:xfrm>
            <a:off x="1028700" y="4495800"/>
            <a:ext cx="7543800" cy="0"/>
          </a:xfrm>
          <a:prstGeom prst="line">
            <a:avLst/>
          </a:prstGeom>
          <a:ln w="127000" cap="flat" cmpd="tri">
            <a:solidFill>
              <a:srgbClr val="FF3300"/>
            </a:solidFill>
            <a:prstDash val="solid"/>
            <a:headEnd type="none" w="med" len="med"/>
            <a:tailEnd type="none" w="med" len="med"/>
          </a:ln>
        </p:spPr>
      </p:sp>
      <p:sp>
        <p:nvSpPr>
          <p:cNvPr id="94236" name="Text Box 28"/>
          <p:cNvSpPr txBox="1">
            <a:spLocks noChangeArrowheads="1"/>
          </p:cNvSpPr>
          <p:nvPr/>
        </p:nvSpPr>
        <p:spPr bwMode="auto">
          <a:xfrm>
            <a:off x="152400" y="2209800"/>
            <a:ext cx="8763000" cy="23082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CHƯƠNG III: ADN VÀ GEN</a:t>
            </a:r>
            <a:endPar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descr="C:\Users\Admin\Desktop\adn - Copy.jpg"/>
          <p:cNvPicPr>
            <a:picLocks noChangeAspect="1"/>
          </p:cNvPicPr>
          <p:nvPr>
            <p:custDataLst>
              <p:tags r:id="rId1"/>
            </p:custDataLst>
          </p:nvPr>
        </p:nvPicPr>
        <p:blipFill>
          <a:blip r:embed="rId2"/>
          <a:stretch>
            <a:fillRect/>
          </a:stretch>
        </p:blipFill>
        <p:spPr>
          <a:xfrm>
            <a:off x="0" y="1501775"/>
            <a:ext cx="9156700" cy="5356225"/>
          </a:xfrm>
          <a:prstGeom prst="rect">
            <a:avLst/>
          </a:prstGeom>
          <a:noFill/>
          <a:ln w="9525">
            <a:noFill/>
          </a:ln>
        </p:spPr>
      </p:pic>
      <p:sp>
        <p:nvSpPr>
          <p:cNvPr id="7" name="Text Box 3"/>
          <p:cNvSpPr txBox="1"/>
          <p:nvPr/>
        </p:nvSpPr>
        <p:spPr>
          <a:xfrm>
            <a:off x="-50800" y="914400"/>
            <a:ext cx="9144000" cy="431800"/>
          </a:xfrm>
          <a:prstGeom prst="rect">
            <a:avLst/>
          </a:prstGeom>
          <a:noFill/>
          <a:ln w="9525">
            <a:noFill/>
          </a:ln>
        </p:spPr>
        <p:txBody>
          <a:bodyPr>
            <a:spAutoFit/>
          </a:bodyPr>
          <a:p>
            <a:pPr>
              <a:spcBef>
                <a:spcPct val="50000"/>
              </a:spcBef>
            </a:pPr>
            <a:r>
              <a:rPr lang="en-US" altLang="en-US" sz="2200" b="1" dirty="0">
                <a:solidFill>
                  <a:srgbClr val="FF0000"/>
                </a:solidFill>
                <a:latin typeface="Times New Roman" panose="02020603050405020304" pitchFamily="18" charset="0"/>
                <a:cs typeface="Times New Roman" panose="02020603050405020304" pitchFamily="18" charset="0"/>
              </a:rPr>
              <a:t>Axit nucleic gồm ADN (</a:t>
            </a:r>
            <a:r>
              <a:rPr lang="en-US" altLang="en-US" sz="2200" b="1" dirty="0">
                <a:solidFill>
                  <a:srgbClr val="0000FF"/>
                </a:solidFill>
                <a:latin typeface="Times New Roman" panose="02020603050405020304" pitchFamily="18" charset="0"/>
                <a:cs typeface="Times New Roman" panose="02020603050405020304" pitchFamily="18" charset="0"/>
              </a:rPr>
              <a:t>A</a:t>
            </a:r>
            <a:r>
              <a:rPr lang="en-US" altLang="en-US" sz="2200" b="1" dirty="0">
                <a:solidFill>
                  <a:srgbClr val="FF0000"/>
                </a:solidFill>
                <a:latin typeface="Times New Roman" panose="02020603050405020304" pitchFamily="18" charset="0"/>
                <a:cs typeface="Times New Roman" panose="02020603050405020304" pitchFamily="18" charset="0"/>
              </a:rPr>
              <a:t>xit </a:t>
            </a:r>
            <a:r>
              <a:rPr lang="en-US" altLang="en-US" sz="2200" b="1" dirty="0">
                <a:solidFill>
                  <a:srgbClr val="0000FF"/>
                </a:solidFill>
                <a:latin typeface="Times New Roman" panose="02020603050405020304" pitchFamily="18" charset="0"/>
                <a:cs typeface="Times New Roman" panose="02020603050405020304" pitchFamily="18" charset="0"/>
              </a:rPr>
              <a:t>d</a:t>
            </a:r>
            <a:r>
              <a:rPr lang="en-US" altLang="en-US" sz="2200" b="1" dirty="0">
                <a:solidFill>
                  <a:srgbClr val="FF0000"/>
                </a:solidFill>
                <a:latin typeface="Times New Roman" panose="02020603050405020304" pitchFamily="18" charset="0"/>
                <a:cs typeface="Times New Roman" panose="02020603050405020304" pitchFamily="18" charset="0"/>
              </a:rPr>
              <a:t>eoxyribo</a:t>
            </a:r>
            <a:r>
              <a:rPr lang="en-US" altLang="en-US" sz="2200" b="1" dirty="0">
                <a:solidFill>
                  <a:srgbClr val="0000FF"/>
                </a:solidFill>
                <a:latin typeface="Times New Roman" panose="02020603050405020304" pitchFamily="18" charset="0"/>
                <a:cs typeface="Times New Roman" panose="02020603050405020304" pitchFamily="18" charset="0"/>
              </a:rPr>
              <a:t>n</a:t>
            </a:r>
            <a:r>
              <a:rPr lang="en-US" altLang="en-US" sz="2200" b="1" dirty="0">
                <a:solidFill>
                  <a:srgbClr val="FF0000"/>
                </a:solidFill>
                <a:latin typeface="Times New Roman" panose="02020603050405020304" pitchFamily="18" charset="0"/>
                <a:cs typeface="Times New Roman" panose="02020603050405020304" pitchFamily="18" charset="0"/>
              </a:rPr>
              <a:t>ucleic) v</a:t>
            </a:r>
            <a:r>
              <a:rPr lang="en-US" altLang="en-US" sz="2200" b="1" dirty="0">
                <a:solidFill>
                  <a:srgbClr val="FF0000"/>
                </a:solidFill>
                <a:latin typeface="Times New Roman" panose="02020603050405020304" pitchFamily="18" charset="0"/>
                <a:ea typeface="Times New Roman" panose="02020603050405020304" pitchFamily="18" charset="0"/>
              </a:rPr>
              <a:t>à</a:t>
            </a:r>
            <a:r>
              <a:rPr lang="en-US" altLang="en-US" sz="2200" b="1" dirty="0">
                <a:solidFill>
                  <a:srgbClr val="FF0000"/>
                </a:solidFill>
                <a:latin typeface="Times New Roman" panose="02020603050405020304" pitchFamily="18" charset="0"/>
                <a:cs typeface="Times New Roman" panose="02020603050405020304" pitchFamily="18" charset="0"/>
              </a:rPr>
              <a:t> ARN (Axit ribonucleic)</a:t>
            </a:r>
            <a:endParaRPr lang="en-US" altLang="en-US" sz="22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 name="Group 38"/>
          <p:cNvGrpSpPr/>
          <p:nvPr/>
        </p:nvGrpSpPr>
        <p:grpSpPr>
          <a:xfrm>
            <a:off x="3886200" y="228600"/>
            <a:ext cx="5178425" cy="6326188"/>
            <a:chOff x="0" y="201"/>
            <a:chExt cx="2104" cy="4502"/>
          </a:xfrm>
        </p:grpSpPr>
        <p:pic>
          <p:nvPicPr>
            <p:cNvPr id="21509" name="Picture 39" descr="ADN6"/>
            <p:cNvPicPr>
              <a:picLocks noChangeAspect="1"/>
            </p:cNvPicPr>
            <p:nvPr/>
          </p:nvPicPr>
          <p:blipFill>
            <a:blip r:embed="rId1"/>
            <a:stretch>
              <a:fillRect/>
            </a:stretch>
          </p:blipFill>
          <p:spPr>
            <a:xfrm>
              <a:off x="0" y="201"/>
              <a:ext cx="2104" cy="4080"/>
            </a:xfrm>
            <a:prstGeom prst="rect">
              <a:avLst/>
            </a:prstGeom>
            <a:noFill/>
            <a:ln w="9525" cap="flat" cmpd="sng">
              <a:solidFill>
                <a:srgbClr val="FF0000"/>
              </a:solidFill>
              <a:prstDash val="solid"/>
              <a:miter/>
              <a:headEnd type="none" w="med" len="med"/>
              <a:tailEnd type="none" w="med" len="med"/>
            </a:ln>
          </p:spPr>
        </p:pic>
        <p:sp>
          <p:nvSpPr>
            <p:cNvPr id="21510" name="Rectangle 40"/>
            <p:cNvSpPr/>
            <p:nvPr/>
          </p:nvSpPr>
          <p:spPr>
            <a:xfrm>
              <a:off x="278" y="4320"/>
              <a:ext cx="1824" cy="383"/>
            </a:xfrm>
            <a:prstGeom prst="rect">
              <a:avLst/>
            </a:prstGeom>
            <a:noFill/>
            <a:ln w="9525">
              <a:noFill/>
            </a:ln>
          </p:spPr>
          <p:txBody>
            <a:bodyPr wrap="none" anchor="ctr" anchorCtr="0"/>
            <a:p>
              <a:pPr algn="ctr"/>
              <a:r>
                <a:rPr lang="en-US" altLang="en-US" sz="2200" b="1" dirty="0">
                  <a:solidFill>
                    <a:srgbClr val="000099"/>
                  </a:solidFill>
                  <a:latin typeface="Times New Roman" panose="02020603050405020304" pitchFamily="18" charset="0"/>
                </a:rPr>
                <a:t>Cấu tạo hoá học của ADN</a:t>
              </a:r>
              <a:endParaRPr lang="en-US" altLang="en-US" sz="2200" b="1" dirty="0">
                <a:solidFill>
                  <a:srgbClr val="000099"/>
                </a:solidFill>
                <a:latin typeface="Times New Roman" panose="02020603050405020304" pitchFamily="18" charset="0"/>
              </a:endParaRPr>
            </a:p>
          </p:txBody>
        </p:sp>
      </p:grpSp>
      <p:pic>
        <p:nvPicPr>
          <p:cNvPr id="11" name="Picture 7" descr="img015"/>
          <p:cNvPicPr>
            <a:picLocks noChangeAspect="1"/>
          </p:cNvPicPr>
          <p:nvPr/>
        </p:nvPicPr>
        <p:blipFill>
          <a:blip r:embed="rId2"/>
          <a:stretch>
            <a:fillRect/>
          </a:stretch>
        </p:blipFill>
        <p:spPr>
          <a:xfrm>
            <a:off x="192088" y="228600"/>
            <a:ext cx="3236912" cy="6629400"/>
          </a:xfrm>
          <a:prstGeom prst="rect">
            <a:avLst/>
          </a:prstGeom>
          <a:noFill/>
          <a:ln w="9525">
            <a:noFill/>
          </a:ln>
        </p:spPr>
      </p:pic>
      <p:sp>
        <p:nvSpPr>
          <p:cNvPr id="12" name="Rectangle 7"/>
          <p:cNvSpPr>
            <a:spLocks noChangeArrowheads="1"/>
          </p:cNvSpPr>
          <p:nvPr/>
        </p:nvSpPr>
        <p:spPr bwMode="auto">
          <a:xfrm>
            <a:off x="427038" y="5948363"/>
            <a:ext cx="2362200" cy="768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p>
            <a:pPr eaLnBrk="1" hangingPunct="1">
              <a:buNone/>
            </a:pPr>
            <a:r>
              <a:rPr lang="en-US" altLang="en-US" sz="2200" b="1" dirty="0">
                <a:solidFill>
                  <a:srgbClr val="000099"/>
                </a:solidFill>
                <a:latin typeface="Times New Roman" panose="02020603050405020304" pitchFamily="18" charset="0"/>
                <a:cs typeface="Times New Roman" panose="02020603050405020304" pitchFamily="18" charset="0"/>
              </a:rPr>
              <a:t>H15. Mô hình cấu trúc 1 đoạn ADN</a:t>
            </a:r>
            <a:endParaRPr lang="en-US" altLang="en-US" sz="2200" b="1" dirty="0">
              <a:solidFill>
                <a:srgbClr val="000099"/>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9" name="Text Box 14"/>
          <p:cNvSpPr txBox="1"/>
          <p:nvPr/>
        </p:nvSpPr>
        <p:spPr>
          <a:xfrm>
            <a:off x="228600" y="1317625"/>
            <a:ext cx="4495800" cy="769938"/>
          </a:xfrm>
          <a:prstGeom prst="rect">
            <a:avLst/>
          </a:prstGeom>
          <a:noFill/>
          <a:ln w="19050">
            <a:noFill/>
          </a:ln>
        </p:spPr>
        <p:txBody>
          <a:bodyPr>
            <a:spAutoFit/>
          </a:bodyPr>
          <a:p>
            <a:pPr algn="just" eaLnBrk="1" hangingPunct="1">
              <a:spcBef>
                <a:spcPct val="50000"/>
              </a:spcBef>
              <a:buChar char="-"/>
            </a:pPr>
            <a:r>
              <a:rPr lang="en-US" altLang="en-US" sz="2200" dirty="0">
                <a:latin typeface="Times New Roman" panose="02020603050405020304" pitchFamily="18" charset="0"/>
              </a:rPr>
              <a:t> ADN được cấu tạo từ các nguyên tố C,H, O, N, P</a:t>
            </a:r>
            <a:endParaRPr lang="en-US" altLang="en-US" sz="2200" dirty="0">
              <a:latin typeface="Times New Roman" panose="02020603050405020304" pitchFamily="18" charset="0"/>
            </a:endParaRPr>
          </a:p>
        </p:txBody>
      </p:sp>
      <p:sp>
        <p:nvSpPr>
          <p:cNvPr id="22531" name="Line 23"/>
          <p:cNvSpPr/>
          <p:nvPr/>
        </p:nvSpPr>
        <p:spPr>
          <a:xfrm>
            <a:off x="4927600" y="1600200"/>
            <a:ext cx="0" cy="5715000"/>
          </a:xfrm>
          <a:prstGeom prst="line">
            <a:avLst/>
          </a:prstGeom>
          <a:ln w="12700" cap="flat" cmpd="sng">
            <a:solidFill>
              <a:schemeClr val="tx1"/>
            </a:solidFill>
            <a:prstDash val="solid"/>
            <a:headEnd type="none" w="med" len="med"/>
            <a:tailEnd type="none" w="med" len="med"/>
          </a:ln>
        </p:spPr>
      </p:sp>
      <p:grpSp>
        <p:nvGrpSpPr>
          <p:cNvPr id="26" name="Group 38"/>
          <p:cNvGrpSpPr/>
          <p:nvPr/>
        </p:nvGrpSpPr>
        <p:grpSpPr>
          <a:xfrm>
            <a:off x="4959350" y="1262063"/>
            <a:ext cx="3981450" cy="5595937"/>
            <a:chOff x="0" y="201"/>
            <a:chExt cx="2104" cy="4502"/>
          </a:xfrm>
        </p:grpSpPr>
        <p:pic>
          <p:nvPicPr>
            <p:cNvPr id="22545" name="Picture 39" descr="ADN6"/>
            <p:cNvPicPr>
              <a:picLocks noChangeAspect="1"/>
            </p:cNvPicPr>
            <p:nvPr/>
          </p:nvPicPr>
          <p:blipFill>
            <a:blip r:embed="rId1"/>
            <a:stretch>
              <a:fillRect/>
            </a:stretch>
          </p:blipFill>
          <p:spPr>
            <a:xfrm>
              <a:off x="0" y="201"/>
              <a:ext cx="2104" cy="4080"/>
            </a:xfrm>
            <a:prstGeom prst="rect">
              <a:avLst/>
            </a:prstGeom>
            <a:noFill/>
            <a:ln w="9525" cap="flat" cmpd="sng">
              <a:solidFill>
                <a:srgbClr val="FF0000"/>
              </a:solidFill>
              <a:prstDash val="solid"/>
              <a:miter/>
              <a:headEnd type="none" w="med" len="med"/>
              <a:tailEnd type="none" w="med" len="med"/>
            </a:ln>
          </p:spPr>
        </p:pic>
        <p:sp>
          <p:nvSpPr>
            <p:cNvPr id="22546" name="Rectangle 40"/>
            <p:cNvSpPr/>
            <p:nvPr/>
          </p:nvSpPr>
          <p:spPr>
            <a:xfrm>
              <a:off x="278" y="4320"/>
              <a:ext cx="1824" cy="383"/>
            </a:xfrm>
            <a:prstGeom prst="rect">
              <a:avLst/>
            </a:prstGeom>
            <a:noFill/>
            <a:ln w="9525">
              <a:noFill/>
            </a:ln>
          </p:spPr>
          <p:txBody>
            <a:bodyPr wrap="none" anchor="ctr" anchorCtr="0"/>
            <a:p>
              <a:pPr algn="ctr"/>
              <a:r>
                <a:rPr lang="en-US" altLang="en-US" sz="2200" b="1" dirty="0">
                  <a:solidFill>
                    <a:srgbClr val="000099"/>
                  </a:solidFill>
                  <a:latin typeface="Times New Roman" panose="02020603050405020304" pitchFamily="18" charset="0"/>
                </a:rPr>
                <a:t>Cấu tạo hoá học của ADN</a:t>
              </a:r>
              <a:endParaRPr lang="en-US" altLang="en-US" sz="2200" b="1" dirty="0">
                <a:solidFill>
                  <a:srgbClr val="000099"/>
                </a:solidFill>
                <a:latin typeface="Times New Roman" panose="02020603050405020304" pitchFamily="18" charset="0"/>
              </a:endParaRPr>
            </a:p>
          </p:txBody>
        </p:sp>
      </p:grpSp>
      <p:sp>
        <p:nvSpPr>
          <p:cNvPr id="15" name="Rectangle 34"/>
          <p:cNvSpPr/>
          <p:nvPr/>
        </p:nvSpPr>
        <p:spPr>
          <a:xfrm>
            <a:off x="5484813" y="1982788"/>
            <a:ext cx="228600" cy="228600"/>
          </a:xfrm>
          <a:prstGeom prst="rect">
            <a:avLst/>
          </a:prstGeom>
          <a:noFill/>
          <a:ln w="38100" cap="flat" cmpd="sng">
            <a:solidFill>
              <a:srgbClr val="FF0000"/>
            </a:solidFill>
            <a:prstDash val="solid"/>
            <a:miter/>
            <a:headEnd type="none" w="med" len="med"/>
            <a:tailEnd type="none" w="med" len="med"/>
          </a:ln>
        </p:spPr>
        <p:txBody>
          <a:bodyPr wrap="none" anchor="ctr" anchorCtr="0"/>
          <a:p>
            <a:pPr algn="ctr" eaLnBrk="1" hangingPunct="1"/>
            <a:endParaRPr lang="en-US" altLang="en-US" sz="1800" dirty="0">
              <a:solidFill>
                <a:srgbClr val="000000"/>
              </a:solidFill>
              <a:latin typeface="Arial" panose="020B0604020202020204" pitchFamily="34" charset="0"/>
            </a:endParaRPr>
          </a:p>
        </p:txBody>
      </p:sp>
      <p:sp>
        <p:nvSpPr>
          <p:cNvPr id="16" name="Rectangle 33"/>
          <p:cNvSpPr/>
          <p:nvPr/>
        </p:nvSpPr>
        <p:spPr>
          <a:xfrm>
            <a:off x="7162800" y="2209800"/>
            <a:ext cx="228600" cy="228600"/>
          </a:xfrm>
          <a:prstGeom prst="rect">
            <a:avLst/>
          </a:prstGeom>
          <a:noFill/>
          <a:ln w="38100" cap="flat" cmpd="sng">
            <a:solidFill>
              <a:srgbClr val="FF0000"/>
            </a:solidFill>
            <a:prstDash val="solid"/>
            <a:miter/>
            <a:headEnd type="none" w="med" len="med"/>
            <a:tailEnd type="none" w="med" len="med"/>
          </a:ln>
        </p:spPr>
        <p:txBody>
          <a:bodyPr wrap="none" anchor="ctr" anchorCtr="0"/>
          <a:p>
            <a:pPr algn="ctr" eaLnBrk="1" hangingPunct="1"/>
            <a:endParaRPr lang="en-US" altLang="en-US" sz="1800" dirty="0">
              <a:solidFill>
                <a:srgbClr val="808080"/>
              </a:solidFill>
              <a:latin typeface="Arial" panose="020B0604020202020204" pitchFamily="34" charset="0"/>
            </a:endParaRPr>
          </a:p>
        </p:txBody>
      </p:sp>
      <p:sp>
        <p:nvSpPr>
          <p:cNvPr id="17" name="Rectangle 33"/>
          <p:cNvSpPr/>
          <p:nvPr/>
        </p:nvSpPr>
        <p:spPr>
          <a:xfrm>
            <a:off x="6953250" y="2895600"/>
            <a:ext cx="228600" cy="228600"/>
          </a:xfrm>
          <a:prstGeom prst="rect">
            <a:avLst/>
          </a:prstGeom>
          <a:noFill/>
          <a:ln w="38100" cap="flat" cmpd="sng">
            <a:solidFill>
              <a:srgbClr val="FF0000"/>
            </a:solidFill>
            <a:prstDash val="solid"/>
            <a:miter/>
            <a:headEnd type="none" w="med" len="med"/>
            <a:tailEnd type="none" w="med" len="med"/>
          </a:ln>
        </p:spPr>
        <p:txBody>
          <a:bodyPr wrap="none" anchor="ctr" anchorCtr="0"/>
          <a:p>
            <a:pPr algn="ctr" eaLnBrk="1" hangingPunct="1"/>
            <a:endParaRPr lang="en-US" altLang="en-US" sz="1800" dirty="0">
              <a:solidFill>
                <a:srgbClr val="808080"/>
              </a:solidFill>
              <a:latin typeface="Arial" panose="020B0604020202020204" pitchFamily="34" charset="0"/>
            </a:endParaRPr>
          </a:p>
        </p:txBody>
      </p:sp>
      <p:sp>
        <p:nvSpPr>
          <p:cNvPr id="21" name="Rectangle 33"/>
          <p:cNvSpPr/>
          <p:nvPr/>
        </p:nvSpPr>
        <p:spPr>
          <a:xfrm>
            <a:off x="7315200" y="4406900"/>
            <a:ext cx="228600" cy="228600"/>
          </a:xfrm>
          <a:prstGeom prst="rect">
            <a:avLst/>
          </a:prstGeom>
          <a:noFill/>
          <a:ln w="38100" cap="flat" cmpd="sng">
            <a:solidFill>
              <a:srgbClr val="FF0000"/>
            </a:solidFill>
            <a:prstDash val="solid"/>
            <a:miter/>
            <a:headEnd type="none" w="med" len="med"/>
            <a:tailEnd type="none" w="med" len="med"/>
          </a:ln>
        </p:spPr>
        <p:txBody>
          <a:bodyPr wrap="none" anchor="ctr" anchorCtr="0"/>
          <a:p>
            <a:pPr algn="ctr" eaLnBrk="1" hangingPunct="1"/>
            <a:endParaRPr lang="en-US" altLang="en-US" sz="1800" dirty="0">
              <a:solidFill>
                <a:srgbClr val="808080"/>
              </a:solidFill>
              <a:latin typeface="Arial" panose="020B0604020202020204" pitchFamily="34" charset="0"/>
            </a:endParaRPr>
          </a:p>
        </p:txBody>
      </p:sp>
      <p:sp>
        <p:nvSpPr>
          <p:cNvPr id="22" name="Rectangle 35"/>
          <p:cNvSpPr/>
          <p:nvPr/>
        </p:nvSpPr>
        <p:spPr>
          <a:xfrm>
            <a:off x="5867400" y="3990975"/>
            <a:ext cx="228600" cy="228600"/>
          </a:xfrm>
          <a:prstGeom prst="rect">
            <a:avLst/>
          </a:prstGeom>
          <a:noFill/>
          <a:ln w="38100" cap="flat" cmpd="sng">
            <a:solidFill>
              <a:srgbClr val="FF0000"/>
            </a:solidFill>
            <a:prstDash val="solid"/>
            <a:miter/>
            <a:headEnd type="none" w="med" len="med"/>
            <a:tailEnd type="none" w="med" len="med"/>
          </a:ln>
        </p:spPr>
        <p:txBody>
          <a:bodyPr wrap="none" anchor="ctr" anchorCtr="0"/>
          <a:p>
            <a:pPr algn="ctr" eaLnBrk="1" hangingPunct="1"/>
            <a:endParaRPr lang="en-US" altLang="en-US" sz="1800" dirty="0">
              <a:solidFill>
                <a:srgbClr val="000000"/>
              </a:solidFill>
              <a:latin typeface="Arial" panose="020B0604020202020204" pitchFamily="34" charset="0"/>
            </a:endParaRPr>
          </a:p>
        </p:txBody>
      </p:sp>
      <p:sp>
        <p:nvSpPr>
          <p:cNvPr id="23" name="Text Box 14"/>
          <p:cNvSpPr txBox="1"/>
          <p:nvPr/>
        </p:nvSpPr>
        <p:spPr>
          <a:xfrm>
            <a:off x="182563" y="1308100"/>
            <a:ext cx="4786312" cy="769938"/>
          </a:xfrm>
          <a:prstGeom prst="rect">
            <a:avLst/>
          </a:prstGeom>
          <a:noFill/>
          <a:ln w="19050">
            <a:noFill/>
          </a:ln>
        </p:spPr>
        <p:txBody>
          <a:bodyPr>
            <a:spAutoFit/>
          </a:bodyPr>
          <a:p>
            <a:pPr algn="just" eaLnBrk="1" hangingPunct="1">
              <a:spcBef>
                <a:spcPct val="50000"/>
              </a:spcBef>
            </a:pPr>
            <a:r>
              <a:rPr lang="en-US" altLang="en-US" sz="2200" dirty="0">
                <a:solidFill>
                  <a:srgbClr val="FF0000"/>
                </a:solidFill>
                <a:latin typeface="Times New Roman" panose="02020603050405020304" pitchFamily="18" charset="0"/>
              </a:rPr>
              <a:t>1.ADN được cấu tạo từ những nguyên tố hóa học nào? ………………………….</a:t>
            </a:r>
            <a:endParaRPr lang="en-US" altLang="en-US" sz="2200" dirty="0">
              <a:solidFill>
                <a:srgbClr val="FF0000"/>
              </a:solidFill>
              <a:latin typeface="Times New Roman" panose="02020603050405020304" pitchFamily="18" charset="0"/>
            </a:endParaRPr>
          </a:p>
        </p:txBody>
      </p:sp>
      <p:sp>
        <p:nvSpPr>
          <p:cNvPr id="24" name="Text Box 14"/>
          <p:cNvSpPr txBox="1"/>
          <p:nvPr/>
        </p:nvSpPr>
        <p:spPr>
          <a:xfrm>
            <a:off x="203200" y="2133600"/>
            <a:ext cx="2962275" cy="461963"/>
          </a:xfrm>
          <a:prstGeom prst="rect">
            <a:avLst/>
          </a:prstGeom>
          <a:noFill/>
          <a:ln w="19050">
            <a:noFill/>
          </a:ln>
        </p:spPr>
        <p:txBody>
          <a:bodyPr>
            <a:spAutoFit/>
          </a:bodyPr>
          <a:p>
            <a:pPr algn="just" eaLnBrk="1" hangingPunct="1">
              <a:spcBef>
                <a:spcPct val="50000"/>
              </a:spcBef>
              <a:buChar char="-"/>
            </a:pPr>
            <a:r>
              <a:rPr lang="en-US" altLang="en-US" sz="2200" dirty="0">
                <a:solidFill>
                  <a:srgbClr val="000000"/>
                </a:solidFill>
                <a:latin typeface="Times New Roman" panose="02020603050405020304" pitchFamily="18" charset="0"/>
              </a:rPr>
              <a:t> ADN là đại phân tử</a:t>
            </a:r>
            <a:r>
              <a:rPr lang="en-US" altLang="en-US" sz="2400" dirty="0">
                <a:solidFill>
                  <a:srgbClr val="000000"/>
                </a:solidFill>
                <a:latin typeface="Times New Roman" panose="02020603050405020304" pitchFamily="18" charset="0"/>
              </a:rPr>
              <a:t>:</a:t>
            </a:r>
            <a:endParaRPr lang="en-US" altLang="en-US" sz="2400" dirty="0">
              <a:solidFill>
                <a:srgbClr val="000000"/>
              </a:solidFill>
              <a:latin typeface="Times New Roman" panose="02020603050405020304" pitchFamily="18" charset="0"/>
            </a:endParaRPr>
          </a:p>
        </p:txBody>
      </p:sp>
      <p:sp>
        <p:nvSpPr>
          <p:cNvPr id="27" name="Text Box 14"/>
          <p:cNvSpPr txBox="1"/>
          <p:nvPr/>
        </p:nvSpPr>
        <p:spPr>
          <a:xfrm>
            <a:off x="484188" y="3319463"/>
            <a:ext cx="4435475" cy="768350"/>
          </a:xfrm>
          <a:prstGeom prst="rect">
            <a:avLst/>
          </a:prstGeom>
          <a:noFill/>
          <a:ln w="19050">
            <a:noFill/>
          </a:ln>
        </p:spPr>
        <p:txBody>
          <a:bodyPr>
            <a:spAutoFit/>
          </a:bodyPr>
          <a:p>
            <a:pPr algn="just" eaLnBrk="1" hangingPunct="1">
              <a:spcBef>
                <a:spcPct val="50000"/>
              </a:spcBef>
            </a:pPr>
            <a:r>
              <a:rPr lang="en-US" altLang="en-US" sz="2200" dirty="0">
                <a:solidFill>
                  <a:srgbClr val="000000"/>
                </a:solidFill>
                <a:latin typeface="Times New Roman" panose="02020603050405020304" pitchFamily="18" charset="0"/>
              </a:rPr>
              <a:t>+ Khối lượng lớn đạt đến hàng triệu, chục triệu đơn vị Cacbon (đvC).</a:t>
            </a:r>
            <a:endParaRPr lang="en-US" altLang="en-US" sz="2200" dirty="0">
              <a:solidFill>
                <a:srgbClr val="000000"/>
              </a:solidFill>
              <a:latin typeface="Times New Roman" panose="02020603050405020304" pitchFamily="18" charset="0"/>
            </a:endParaRPr>
          </a:p>
        </p:txBody>
      </p:sp>
      <p:sp>
        <p:nvSpPr>
          <p:cNvPr id="29" name="Text Box 14"/>
          <p:cNvSpPr txBox="1"/>
          <p:nvPr/>
        </p:nvSpPr>
        <p:spPr>
          <a:xfrm>
            <a:off x="493713" y="2540000"/>
            <a:ext cx="4840287" cy="461963"/>
          </a:xfrm>
          <a:prstGeom prst="rect">
            <a:avLst/>
          </a:prstGeom>
          <a:noFill/>
          <a:ln w="19050">
            <a:noFill/>
          </a:ln>
        </p:spPr>
        <p:txBody>
          <a:bodyPr>
            <a:spAutoFit/>
          </a:bodyPr>
          <a:p>
            <a:pPr algn="just" eaLnBrk="1" hangingPunct="1">
              <a:spcBef>
                <a:spcPct val="50000"/>
              </a:spcBef>
            </a:pPr>
            <a:r>
              <a:rPr lang="en-US" altLang="en-US" sz="2400" dirty="0">
                <a:solidFill>
                  <a:srgbClr val="FF0000"/>
                </a:solidFill>
                <a:latin typeface="Times New Roman" panose="02020603050405020304" pitchFamily="18" charset="0"/>
              </a:rPr>
              <a:t>+ ……………………………</a:t>
            </a:r>
            <a:endParaRPr lang="en-US" altLang="en-US" sz="2400" dirty="0">
              <a:solidFill>
                <a:srgbClr val="FF0000"/>
              </a:solidFill>
              <a:latin typeface="Times New Roman" panose="02020603050405020304" pitchFamily="18" charset="0"/>
            </a:endParaRPr>
          </a:p>
        </p:txBody>
      </p:sp>
      <p:sp>
        <p:nvSpPr>
          <p:cNvPr id="32" name="Text Box 14"/>
          <p:cNvSpPr txBox="1"/>
          <p:nvPr/>
        </p:nvSpPr>
        <p:spPr>
          <a:xfrm>
            <a:off x="474663" y="3308350"/>
            <a:ext cx="4786312" cy="461963"/>
          </a:xfrm>
          <a:prstGeom prst="rect">
            <a:avLst/>
          </a:prstGeom>
          <a:noFill/>
          <a:ln w="19050">
            <a:noFill/>
          </a:ln>
        </p:spPr>
        <p:txBody>
          <a:bodyPr>
            <a:spAutoFit/>
          </a:bodyPr>
          <a:p>
            <a:pPr algn="just" eaLnBrk="1" hangingPunct="1">
              <a:spcBef>
                <a:spcPct val="50000"/>
              </a:spcBef>
            </a:pPr>
            <a:r>
              <a:rPr lang="en-US" altLang="en-US" sz="2400" dirty="0">
                <a:solidFill>
                  <a:srgbClr val="FF0000"/>
                </a:solidFill>
                <a:latin typeface="Times New Roman" panose="02020603050405020304" pitchFamily="18" charset="0"/>
              </a:rPr>
              <a:t>+ …………..………………</a:t>
            </a:r>
            <a:endParaRPr lang="en-US" altLang="en-US" sz="2400" dirty="0">
              <a:solidFill>
                <a:srgbClr val="FF0000"/>
              </a:solidFill>
              <a:latin typeface="Times New Roman" panose="02020603050405020304" pitchFamily="18" charset="0"/>
            </a:endParaRPr>
          </a:p>
        </p:txBody>
      </p:sp>
      <p:sp>
        <p:nvSpPr>
          <p:cNvPr id="25" name="Text Box 14"/>
          <p:cNvSpPr txBox="1">
            <a:spLocks noRot="1" noChangeAspect="1" noMove="1" noResize="1" noEditPoints="1" noAdjustHandles="1" noChangeArrowheads="1" noChangeShapeType="1" noTextEdit="1"/>
          </p:cNvSpPr>
          <p:nvPr/>
        </p:nvSpPr>
        <p:spPr bwMode="auto">
          <a:xfrm>
            <a:off x="498170" y="2552744"/>
            <a:ext cx="4435475" cy="798424"/>
          </a:xfrm>
          <a:prstGeom prst="rect">
            <a:avLst/>
          </a:prstGeom>
          <a:blipFill>
            <a:blip r:embed="rId2"/>
            <a:stretch>
              <a:fillRect l="-1788" t="-5344" r="-1788" b="-10687"/>
            </a:stretch>
          </a:blip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p>
            <a:pPr marR="0" defTabSz="914400">
              <a:buClrTx/>
              <a:buSzTx/>
              <a:buFontTx/>
              <a:buNone/>
              <a:defRPr/>
            </a:pPr>
            <a:r>
              <a:rPr kumimoji="0" lang="en-US" kern="1200" cap="none" spc="0" normalizeH="0" baseline="0" noProof="0">
                <a:noFill/>
                <a:latin typeface="Times New Roman" panose="02020603050405020304" pitchFamily="18" charset="0"/>
                <a:ea typeface="+mn-ea"/>
                <a:cs typeface="+mn-cs"/>
              </a:rPr>
              <a:t> </a:t>
            </a:r>
            <a:endParaRPr kumimoji="0" lang="en-US" kern="1200" cap="none" spc="0" normalizeH="0" baseline="0" noProof="0">
              <a:noFill/>
              <a:latin typeface="Times New Roman" panose="02020603050405020304" pitchFamily="18" charset="0"/>
              <a:ea typeface="+mn-ea"/>
              <a:cs typeface="+mn-cs"/>
            </a:endParaRPr>
          </a:p>
        </p:txBody>
      </p:sp>
      <p:sp>
        <p:nvSpPr>
          <p:cNvPr id="30" name="Text Box 14"/>
          <p:cNvSpPr txBox="1"/>
          <p:nvPr/>
        </p:nvSpPr>
        <p:spPr>
          <a:xfrm>
            <a:off x="196850" y="2155825"/>
            <a:ext cx="4527550" cy="461963"/>
          </a:xfrm>
          <a:prstGeom prst="rect">
            <a:avLst/>
          </a:prstGeom>
          <a:noFill/>
          <a:ln w="19050">
            <a:noFill/>
          </a:ln>
        </p:spPr>
        <p:txBody>
          <a:bodyPr>
            <a:spAutoFit/>
          </a:bodyPr>
          <a:p>
            <a:pPr algn="just" eaLnBrk="1" hangingPunct="1">
              <a:spcBef>
                <a:spcPct val="50000"/>
              </a:spcBef>
            </a:pPr>
            <a:r>
              <a:rPr lang="en-US" altLang="en-US" sz="2400" dirty="0">
                <a:solidFill>
                  <a:srgbClr val="FF0000"/>
                </a:solidFill>
                <a:latin typeface="Times New Roman" panose="02020603050405020304" pitchFamily="18" charset="0"/>
              </a:rPr>
              <a:t>2. Tại sao nói ADN là đại phân tử?</a:t>
            </a:r>
            <a:endParaRPr lang="en-US" altLang="en-US" sz="2400" dirty="0">
              <a:solidFill>
                <a:srgbClr val="FF0000"/>
              </a:solidFill>
              <a:latin typeface="Times New Roman" panose="02020603050405020304"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diamond(in)">
                                      <p:cBhvr>
                                        <p:cTn id="11" dur="2000"/>
                                        <p:tgtEl>
                                          <p:spTgt spid="26"/>
                                        </p:tgtEl>
                                      </p:cBhvr>
                                    </p:animEffect>
                                  </p:childTnLst>
                                </p:cTn>
                              </p:par>
                            </p:childTnLst>
                          </p:cTn>
                        </p:par>
                        <p:par>
                          <p:cTn id="12" fill="hold">
                            <p:stCondLst>
                              <p:cond delay="2000"/>
                            </p:stCondLst>
                            <p:childTnLst>
                              <p:par>
                                <p:cTn id="13" presetID="2" presetClass="entr" presetSubtype="4"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1989"/>
                                        </p:tgtEl>
                                        <p:attrNameLst>
                                          <p:attrName>style.visibility</p:attrName>
                                        </p:attrNameLst>
                                      </p:cBhvr>
                                      <p:to>
                                        <p:strVal val="visible"/>
                                      </p:to>
                                    </p:set>
                                  </p:childTnLst>
                                </p:cTn>
                              </p:par>
                              <p:par>
                                <p:cTn id="44" presetID="5" presetClass="exit" presetSubtype="10" fill="hold" grpId="1" nodeType="withEffect">
                                  <p:stCondLst>
                                    <p:cond delay="0"/>
                                  </p:stCondLst>
                                  <p:childTnLst>
                                    <p:animEffect transition="out" filter="checkerboard(across)">
                                      <p:cBhvr>
                                        <p:cTn id="45" dur="500"/>
                                        <p:tgtEl>
                                          <p:spTgt spid="23"/>
                                        </p:tgtEl>
                                      </p:cBhvr>
                                    </p:animEffect>
                                    <p:set>
                                      <p:cBhvr>
                                        <p:cTn id="46" dur="1" fill="hold">
                                          <p:stCondLst>
                                            <p:cond delay="499"/>
                                          </p:stCondLst>
                                        </p:cTn>
                                        <p:tgtEl>
                                          <p:spTgt spid="2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8" presetClass="exit" presetSubtype="32" fill="hold" grpId="1" nodeType="clickEffect">
                                  <p:stCondLst>
                                    <p:cond delay="0"/>
                                  </p:stCondLst>
                                  <p:childTnLst>
                                    <p:animEffect transition="out" filter="diamond(out)">
                                      <p:cBhvr>
                                        <p:cTn id="54" dur="2000"/>
                                        <p:tgtEl>
                                          <p:spTgt spid="30"/>
                                        </p:tgtEl>
                                      </p:cBhvr>
                                    </p:animEffect>
                                    <p:set>
                                      <p:cBhvr>
                                        <p:cTn id="55" dur="1" fill="hold">
                                          <p:stCondLst>
                                            <p:cond delay="1999"/>
                                          </p:stCondLst>
                                        </p:cTn>
                                        <p:tgtEl>
                                          <p:spTgt spid="3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5"/>
                                        </p:tgtEl>
                                        <p:attrNameLst>
                                          <p:attrName>style.visibility</p:attrName>
                                        </p:attrNameLst>
                                      </p:cBhvr>
                                      <p:to>
                                        <p:strVal val="visible"/>
                                      </p:to>
                                    </p:set>
                                  </p:childTnLst>
                                </p:cTn>
                              </p:par>
                              <p:par>
                                <p:cTn id="66" presetID="3" presetClass="exit" presetSubtype="10" fill="hold" grpId="1" nodeType="withEffect">
                                  <p:stCondLst>
                                    <p:cond delay="0"/>
                                  </p:stCondLst>
                                  <p:childTnLst>
                                    <p:animEffect transition="out" filter="blinds(horizontal)">
                                      <p:cBhvr>
                                        <p:cTn id="67" dur="500"/>
                                        <p:tgtEl>
                                          <p:spTgt spid="29"/>
                                        </p:tgtEl>
                                      </p:cBhvr>
                                    </p:animEffect>
                                    <p:set>
                                      <p:cBhvr>
                                        <p:cTn id="68" dur="1" fill="hold">
                                          <p:stCondLst>
                                            <p:cond delay="499"/>
                                          </p:stCondLst>
                                        </p:cTn>
                                        <p:tgtEl>
                                          <p:spTgt spid="2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par>
                                <p:cTn id="77" presetID="8" presetClass="exit" presetSubtype="32" fill="hold" grpId="1" nodeType="withEffect">
                                  <p:stCondLst>
                                    <p:cond delay="0"/>
                                  </p:stCondLst>
                                  <p:childTnLst>
                                    <p:animEffect transition="out" filter="diamond(out)">
                                      <p:cBhvr>
                                        <p:cTn id="78" dur="2000"/>
                                        <p:tgtEl>
                                          <p:spTgt spid="32"/>
                                        </p:tgtEl>
                                      </p:cBhvr>
                                    </p:animEffect>
                                    <p:set>
                                      <p:cBhvr>
                                        <p:cTn id="79" dur="1" fill="hold">
                                          <p:stCondLst>
                                            <p:cond delay="19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P spid="15" grpId="0" animBg="1"/>
      <p:bldP spid="16" grpId="0" animBg="1"/>
      <p:bldP spid="17" grpId="0" animBg="1"/>
      <p:bldP spid="21" grpId="0" animBg="1"/>
      <p:bldP spid="22" grpId="0" animBg="1"/>
      <p:bldP spid="23" grpId="0"/>
      <p:bldP spid="23" grpId="1"/>
      <p:bldP spid="24" grpId="0"/>
      <p:bldP spid="27" grpId="0"/>
      <p:bldP spid="29" grpId="0"/>
      <p:bldP spid="29" grpId="1"/>
      <p:bldP spid="32" grpId="0"/>
      <p:bldP spid="32" grpId="1"/>
      <p:bldP spid="30" grpId="0"/>
      <p:bldP spid="3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Text Box 14"/>
          <p:cNvSpPr txBox="1"/>
          <p:nvPr/>
        </p:nvSpPr>
        <p:spPr>
          <a:xfrm>
            <a:off x="98425" y="971550"/>
            <a:ext cx="8805863" cy="1754188"/>
          </a:xfrm>
          <a:prstGeom prst="rect">
            <a:avLst/>
          </a:prstGeom>
          <a:noFill/>
          <a:ln w="19050">
            <a:noFill/>
          </a:ln>
        </p:spPr>
        <p:txBody>
          <a:bodyPr>
            <a:spAutoFit/>
          </a:bodyPr>
          <a:p>
            <a:pPr algn="just" eaLnBrk="1" hangingPunct="1">
              <a:spcBef>
                <a:spcPct val="50000"/>
              </a:spcBef>
              <a:buChar char="-"/>
            </a:pPr>
            <a:r>
              <a:rPr lang="en-US" altLang="en-US" sz="5400" dirty="0">
                <a:solidFill>
                  <a:srgbClr val="0000FF"/>
                </a:solidFill>
                <a:latin typeface="Times New Roman" panose="02020603050405020304" pitchFamily="18" charset="0"/>
              </a:rPr>
              <a:t> ADN được cấu tạo từ các nguyên tố C,H, O, N, P</a:t>
            </a:r>
            <a:endParaRPr lang="en-US" altLang="en-US" sz="5400" dirty="0">
              <a:solidFill>
                <a:srgbClr val="0000FF"/>
              </a:solidFill>
              <a:latin typeface="Times New Roman" panose="02020603050405020304" pitchFamily="18" charset="0"/>
            </a:endParaRPr>
          </a:p>
        </p:txBody>
      </p:sp>
      <p:sp>
        <p:nvSpPr>
          <p:cNvPr id="23555" name="Text Box 27"/>
          <p:cNvSpPr txBox="1"/>
          <p:nvPr/>
        </p:nvSpPr>
        <p:spPr>
          <a:xfrm>
            <a:off x="0" y="4724400"/>
            <a:ext cx="4495800" cy="396875"/>
          </a:xfrm>
          <a:prstGeom prst="rect">
            <a:avLst/>
          </a:prstGeom>
          <a:noFill/>
          <a:ln w="19050">
            <a:noFill/>
          </a:ln>
        </p:spPr>
        <p:txBody>
          <a:bodyPr>
            <a:spAutoFit/>
          </a:bodyPr>
          <a:p>
            <a:pPr algn="just" eaLnBrk="1" hangingPunct="1">
              <a:spcBef>
                <a:spcPct val="50000"/>
              </a:spcBef>
            </a:pPr>
            <a:endParaRPr lang="vi-VN" altLang="en-US" sz="2000" dirty="0">
              <a:solidFill>
                <a:srgbClr val="0000FF"/>
              </a:solidFill>
              <a:latin typeface="Times New Roman" panose="02020603050405020304" pitchFamily="18" charset="0"/>
            </a:endParaRPr>
          </a:p>
        </p:txBody>
      </p:sp>
      <p:sp>
        <p:nvSpPr>
          <p:cNvPr id="23556" name="Text Box 3"/>
          <p:cNvSpPr txBox="1"/>
          <p:nvPr/>
        </p:nvSpPr>
        <p:spPr>
          <a:xfrm>
            <a:off x="98425" y="152400"/>
            <a:ext cx="9067800" cy="584200"/>
          </a:xfrm>
          <a:prstGeom prst="rect">
            <a:avLst/>
          </a:prstGeom>
          <a:noFill/>
          <a:ln w="9525">
            <a:noFill/>
          </a:ln>
        </p:spPr>
        <p:txBody>
          <a:bodyPr>
            <a:spAutoFit/>
          </a:bodyPr>
          <a:p>
            <a:pPr>
              <a:spcBef>
                <a:spcPct val="50000"/>
              </a:spcBef>
            </a:pPr>
            <a:r>
              <a:rPr lang="en-US" altLang="en-US" sz="3200" b="1" dirty="0">
                <a:solidFill>
                  <a:srgbClr val="FF0000"/>
                </a:solidFill>
                <a:latin typeface="Times New Roman" panose="02020603050405020304" pitchFamily="18" charset="0"/>
                <a:cs typeface="Times New Roman" panose="02020603050405020304" pitchFamily="18" charset="0"/>
              </a:rPr>
              <a:t>I. CẤU TẠO HÓA HỌC CỦA PHÂN TỬ ADN</a:t>
            </a:r>
            <a:endParaRPr lang="en-US" altLang="en-US" sz="3200" b="1" dirty="0">
              <a:solidFill>
                <a:srgbClr val="FF0000"/>
              </a:solidFill>
              <a:latin typeface="Times New Roman" panose="02020603050405020304" pitchFamily="18" charset="0"/>
              <a:ea typeface="Times New Roman" panose="02020603050405020304" pitchFamily="18" charset="0"/>
            </a:endParaRPr>
          </a:p>
        </p:txBody>
      </p:sp>
      <p:sp>
        <p:nvSpPr>
          <p:cNvPr id="23557" name="Text Box 14"/>
          <p:cNvSpPr txBox="1"/>
          <p:nvPr/>
        </p:nvSpPr>
        <p:spPr>
          <a:xfrm>
            <a:off x="230188" y="3027363"/>
            <a:ext cx="8805862" cy="3416300"/>
          </a:xfrm>
          <a:prstGeom prst="rect">
            <a:avLst/>
          </a:prstGeom>
          <a:noFill/>
          <a:ln w="19050">
            <a:noFill/>
          </a:ln>
        </p:spPr>
        <p:txBody>
          <a:bodyPr>
            <a:spAutoFit/>
          </a:bodyPr>
          <a:p>
            <a:pPr algn="just" eaLnBrk="1" hangingPunct="1">
              <a:spcBef>
                <a:spcPct val="50000"/>
              </a:spcBef>
              <a:buChar char="-"/>
            </a:pPr>
            <a:r>
              <a:rPr lang="en-US" altLang="en-US" sz="5400" dirty="0">
                <a:solidFill>
                  <a:srgbClr val="0000FF"/>
                </a:solidFill>
                <a:latin typeface="Times New Roman" panose="02020603050405020304" pitchFamily="18" charset="0"/>
              </a:rPr>
              <a:t> ADN thuộc loại đại phân tử có cấu tạo theo nguyên tắc đa phân mà đơn phân là Nuclêôtit thuộc 4 loại: A,T,G,X.</a:t>
            </a:r>
            <a:endParaRPr lang="en-US" altLang="en-US" sz="5400" dirty="0">
              <a:solidFill>
                <a:srgbClr val="0000FF"/>
              </a:solidFill>
              <a:latin typeface="Times New Roman" panose="02020603050405020304" pitchFamily="18" charset="0"/>
            </a:endParaRPr>
          </a:p>
        </p:txBody>
      </p:sp>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2"/>
          <p:cNvGrpSpPr/>
          <p:nvPr/>
        </p:nvGrpSpPr>
        <p:grpSpPr>
          <a:xfrm>
            <a:off x="3784600" y="3303588"/>
            <a:ext cx="766763" cy="287337"/>
            <a:chOff x="2832" y="1440"/>
            <a:chExt cx="483" cy="181"/>
          </a:xfrm>
        </p:grpSpPr>
        <p:grpSp>
          <p:nvGrpSpPr>
            <p:cNvPr id="24839" name="Group 3"/>
            <p:cNvGrpSpPr/>
            <p:nvPr/>
          </p:nvGrpSpPr>
          <p:grpSpPr>
            <a:xfrm flipH="1">
              <a:off x="2832" y="1448"/>
              <a:ext cx="483" cy="173"/>
              <a:chOff x="3482" y="2208"/>
              <a:chExt cx="365" cy="122"/>
            </a:xfrm>
          </p:grpSpPr>
          <p:grpSp>
            <p:nvGrpSpPr>
              <p:cNvPr id="24841" name="Group 4"/>
              <p:cNvGrpSpPr/>
              <p:nvPr/>
            </p:nvGrpSpPr>
            <p:grpSpPr>
              <a:xfrm>
                <a:off x="3484" y="2208"/>
                <a:ext cx="363" cy="122"/>
                <a:chOff x="3496" y="2256"/>
                <a:chExt cx="363" cy="122"/>
              </a:xfrm>
            </p:grpSpPr>
            <p:grpSp>
              <p:nvGrpSpPr>
                <p:cNvPr id="24843" name="Group 5"/>
                <p:cNvGrpSpPr/>
                <p:nvPr/>
              </p:nvGrpSpPr>
              <p:grpSpPr>
                <a:xfrm>
                  <a:off x="3521" y="2256"/>
                  <a:ext cx="327" cy="122"/>
                  <a:chOff x="3521" y="2220"/>
                  <a:chExt cx="327" cy="122"/>
                </a:xfrm>
              </p:grpSpPr>
              <p:sp>
                <p:nvSpPr>
                  <p:cNvPr id="24845" name="Rectangle 6"/>
                  <p:cNvSpPr/>
                  <p:nvPr/>
                </p:nvSpPr>
                <p:spPr>
                  <a:xfrm>
                    <a:off x="3521" y="2221"/>
                    <a:ext cx="242" cy="121"/>
                  </a:xfrm>
                  <a:prstGeom prst="rect">
                    <a:avLst/>
                  </a:prstGeom>
                  <a:solidFill>
                    <a:srgbClr val="CC99FF"/>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sp>
                <p:nvSpPr>
                  <p:cNvPr id="24846" name="AutoShape 7"/>
                  <p:cNvSpPr/>
                  <p:nvPr/>
                </p:nvSpPr>
                <p:spPr>
                  <a:xfrm>
                    <a:off x="3606" y="2220"/>
                    <a:ext cx="242" cy="121"/>
                  </a:xfrm>
                  <a:prstGeom prst="flowChartOnlineStorage">
                    <a:avLst/>
                  </a:prstGeom>
                  <a:solidFill>
                    <a:srgbClr val="CC99FF"/>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grpSp>
            <p:sp>
              <p:nvSpPr>
                <p:cNvPr id="24844" name="Line 8"/>
                <p:cNvSpPr/>
                <p:nvPr/>
              </p:nvSpPr>
              <p:spPr>
                <a:xfrm>
                  <a:off x="3496" y="2257"/>
                  <a:ext cx="363" cy="0"/>
                </a:xfrm>
                <a:prstGeom prst="line">
                  <a:avLst/>
                </a:prstGeom>
                <a:ln w="12700" cap="flat" cmpd="sng">
                  <a:solidFill>
                    <a:schemeClr val="bg2"/>
                  </a:solidFill>
                  <a:prstDash val="solid"/>
                  <a:headEnd type="none" w="med" len="med"/>
                  <a:tailEnd type="none" w="med" len="med"/>
                </a:ln>
              </p:spPr>
            </p:sp>
          </p:grpSp>
          <p:sp>
            <p:nvSpPr>
              <p:cNvPr id="24842" name="Line 9"/>
              <p:cNvSpPr/>
              <p:nvPr/>
            </p:nvSpPr>
            <p:spPr>
              <a:xfrm>
                <a:off x="3482" y="2330"/>
                <a:ext cx="363" cy="0"/>
              </a:xfrm>
              <a:prstGeom prst="line">
                <a:avLst/>
              </a:prstGeom>
              <a:ln w="12700" cap="flat" cmpd="sng">
                <a:solidFill>
                  <a:schemeClr val="bg2"/>
                </a:solidFill>
                <a:prstDash val="solid"/>
                <a:headEnd type="none" w="med" len="med"/>
                <a:tailEnd type="none" w="med" len="med"/>
              </a:ln>
            </p:spPr>
          </p:sp>
        </p:grpSp>
        <p:sp>
          <p:nvSpPr>
            <p:cNvPr id="24840" name="Text Box 10"/>
            <p:cNvSpPr txBox="1"/>
            <p:nvPr/>
          </p:nvSpPr>
          <p:spPr>
            <a:xfrm flipH="1">
              <a:off x="3030" y="1440"/>
              <a:ext cx="196" cy="173"/>
            </a:xfrm>
            <a:prstGeom prst="rect">
              <a:avLst/>
            </a:prstGeom>
            <a:noFill/>
            <a:ln w="9525">
              <a:noFill/>
            </a:ln>
          </p:spPr>
          <p:txBody>
            <a:bodyPr wrap="none">
              <a:spAutoFit/>
            </a:bodyPr>
            <a:p>
              <a:pPr eaLnBrk="1" hangingPunct="1"/>
              <a:r>
                <a:rPr lang="en-US" altLang="en-US" sz="1200" dirty="0">
                  <a:solidFill>
                    <a:srgbClr val="000000"/>
                  </a:solidFill>
                  <a:latin typeface=".VnBlackH" panose="020B7200000000000000" pitchFamily="34" charset="0"/>
                </a:rPr>
                <a:t>A</a:t>
              </a:r>
              <a:endParaRPr lang="en-US" altLang="en-US" sz="1200" dirty="0">
                <a:solidFill>
                  <a:srgbClr val="000000"/>
                </a:solidFill>
                <a:latin typeface=".VnBlackH" panose="020B7200000000000000" pitchFamily="34" charset="0"/>
              </a:endParaRPr>
            </a:p>
          </p:txBody>
        </p:sp>
      </p:grpSp>
      <p:grpSp>
        <p:nvGrpSpPr>
          <p:cNvPr id="24579" name="Group 11"/>
          <p:cNvGrpSpPr/>
          <p:nvPr/>
        </p:nvGrpSpPr>
        <p:grpSpPr>
          <a:xfrm>
            <a:off x="542925" y="339725"/>
            <a:ext cx="579438" cy="274638"/>
            <a:chOff x="385" y="2036"/>
            <a:chExt cx="365" cy="173"/>
          </a:xfrm>
        </p:grpSpPr>
        <p:grpSp>
          <p:nvGrpSpPr>
            <p:cNvPr id="24831" name="Group 12"/>
            <p:cNvGrpSpPr/>
            <p:nvPr/>
          </p:nvGrpSpPr>
          <p:grpSpPr>
            <a:xfrm>
              <a:off x="385" y="2063"/>
              <a:ext cx="365" cy="122"/>
              <a:chOff x="3482" y="2208"/>
              <a:chExt cx="365" cy="122"/>
            </a:xfrm>
          </p:grpSpPr>
          <p:grpSp>
            <p:nvGrpSpPr>
              <p:cNvPr id="24833" name="Group 13"/>
              <p:cNvGrpSpPr/>
              <p:nvPr/>
            </p:nvGrpSpPr>
            <p:grpSpPr>
              <a:xfrm>
                <a:off x="3484" y="2208"/>
                <a:ext cx="363" cy="122"/>
                <a:chOff x="3496" y="2256"/>
                <a:chExt cx="363" cy="122"/>
              </a:xfrm>
            </p:grpSpPr>
            <p:grpSp>
              <p:nvGrpSpPr>
                <p:cNvPr id="24835" name="Group 14"/>
                <p:cNvGrpSpPr/>
                <p:nvPr/>
              </p:nvGrpSpPr>
              <p:grpSpPr>
                <a:xfrm>
                  <a:off x="3521" y="2256"/>
                  <a:ext cx="327" cy="122"/>
                  <a:chOff x="3521" y="2220"/>
                  <a:chExt cx="327" cy="122"/>
                </a:xfrm>
              </p:grpSpPr>
              <p:sp>
                <p:nvSpPr>
                  <p:cNvPr id="24837" name="Rectangle 15"/>
                  <p:cNvSpPr/>
                  <p:nvPr/>
                </p:nvSpPr>
                <p:spPr>
                  <a:xfrm>
                    <a:off x="3521" y="2221"/>
                    <a:ext cx="242" cy="121"/>
                  </a:xfrm>
                  <a:prstGeom prst="rect">
                    <a:avLst/>
                  </a:prstGeom>
                  <a:solidFill>
                    <a:srgbClr val="CC99FF"/>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sp>
                <p:nvSpPr>
                  <p:cNvPr id="24838" name="AutoShape 16"/>
                  <p:cNvSpPr/>
                  <p:nvPr/>
                </p:nvSpPr>
                <p:spPr>
                  <a:xfrm>
                    <a:off x="3606" y="2220"/>
                    <a:ext cx="242" cy="121"/>
                  </a:xfrm>
                  <a:prstGeom prst="flowChartOnlineStorage">
                    <a:avLst/>
                  </a:prstGeom>
                  <a:solidFill>
                    <a:srgbClr val="CC99FF"/>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grpSp>
            <p:sp>
              <p:nvSpPr>
                <p:cNvPr id="24836" name="Line 17"/>
                <p:cNvSpPr/>
                <p:nvPr/>
              </p:nvSpPr>
              <p:spPr>
                <a:xfrm>
                  <a:off x="3496" y="2257"/>
                  <a:ext cx="363" cy="0"/>
                </a:xfrm>
                <a:prstGeom prst="line">
                  <a:avLst/>
                </a:prstGeom>
                <a:ln w="12700" cap="flat" cmpd="sng">
                  <a:solidFill>
                    <a:schemeClr val="bg2"/>
                  </a:solidFill>
                  <a:prstDash val="solid"/>
                  <a:headEnd type="none" w="med" len="med"/>
                  <a:tailEnd type="none" w="med" len="med"/>
                </a:ln>
              </p:spPr>
            </p:sp>
          </p:grpSp>
          <p:sp>
            <p:nvSpPr>
              <p:cNvPr id="24834" name="Line 18"/>
              <p:cNvSpPr/>
              <p:nvPr/>
            </p:nvSpPr>
            <p:spPr>
              <a:xfrm>
                <a:off x="3482" y="2330"/>
                <a:ext cx="363" cy="0"/>
              </a:xfrm>
              <a:prstGeom prst="line">
                <a:avLst/>
              </a:prstGeom>
              <a:ln w="12700" cap="flat" cmpd="sng">
                <a:solidFill>
                  <a:schemeClr val="bg2"/>
                </a:solidFill>
                <a:prstDash val="solid"/>
                <a:headEnd type="none" w="med" len="med"/>
                <a:tailEnd type="none" w="med" len="med"/>
              </a:ln>
            </p:spPr>
          </p:sp>
        </p:grpSp>
        <p:sp>
          <p:nvSpPr>
            <p:cNvPr id="24832" name="Text Box 19"/>
            <p:cNvSpPr txBox="1"/>
            <p:nvPr/>
          </p:nvSpPr>
          <p:spPr>
            <a:xfrm>
              <a:off x="403" y="2036"/>
              <a:ext cx="196" cy="173"/>
            </a:xfrm>
            <a:prstGeom prst="rect">
              <a:avLst/>
            </a:prstGeom>
            <a:noFill/>
            <a:ln w="9525">
              <a:noFill/>
            </a:ln>
          </p:spPr>
          <p:txBody>
            <a:bodyPr wrap="none">
              <a:spAutoFit/>
            </a:bodyPr>
            <a:p>
              <a:pPr eaLnBrk="1" hangingPunct="1"/>
              <a:r>
                <a:rPr lang="en-US" altLang="en-US" sz="1200" dirty="0">
                  <a:solidFill>
                    <a:srgbClr val="000000"/>
                  </a:solidFill>
                  <a:latin typeface=".VnBlackH" panose="020B7200000000000000" pitchFamily="34" charset="0"/>
                </a:rPr>
                <a:t>A</a:t>
              </a:r>
              <a:endParaRPr lang="en-US" altLang="en-US" sz="1200" dirty="0">
                <a:solidFill>
                  <a:srgbClr val="000000"/>
                </a:solidFill>
                <a:latin typeface=".VnBlackH" panose="020B7200000000000000" pitchFamily="34" charset="0"/>
              </a:endParaRPr>
            </a:p>
          </p:txBody>
        </p:sp>
      </p:grpSp>
      <p:grpSp>
        <p:nvGrpSpPr>
          <p:cNvPr id="24580" name="Group 20"/>
          <p:cNvGrpSpPr/>
          <p:nvPr/>
        </p:nvGrpSpPr>
        <p:grpSpPr>
          <a:xfrm>
            <a:off x="552450" y="319088"/>
            <a:ext cx="579438" cy="274637"/>
            <a:chOff x="385" y="2036"/>
            <a:chExt cx="365" cy="173"/>
          </a:xfrm>
        </p:grpSpPr>
        <p:grpSp>
          <p:nvGrpSpPr>
            <p:cNvPr id="24823" name="Group 21"/>
            <p:cNvGrpSpPr/>
            <p:nvPr/>
          </p:nvGrpSpPr>
          <p:grpSpPr>
            <a:xfrm>
              <a:off x="385" y="2063"/>
              <a:ext cx="365" cy="122"/>
              <a:chOff x="3482" y="2208"/>
              <a:chExt cx="365" cy="122"/>
            </a:xfrm>
          </p:grpSpPr>
          <p:grpSp>
            <p:nvGrpSpPr>
              <p:cNvPr id="24825" name="Group 22"/>
              <p:cNvGrpSpPr/>
              <p:nvPr/>
            </p:nvGrpSpPr>
            <p:grpSpPr>
              <a:xfrm>
                <a:off x="3484" y="2208"/>
                <a:ext cx="363" cy="122"/>
                <a:chOff x="3496" y="2256"/>
                <a:chExt cx="363" cy="122"/>
              </a:xfrm>
            </p:grpSpPr>
            <p:grpSp>
              <p:nvGrpSpPr>
                <p:cNvPr id="24827" name="Group 23"/>
                <p:cNvGrpSpPr/>
                <p:nvPr/>
              </p:nvGrpSpPr>
              <p:grpSpPr>
                <a:xfrm>
                  <a:off x="3521" y="2256"/>
                  <a:ext cx="327" cy="122"/>
                  <a:chOff x="3521" y="2220"/>
                  <a:chExt cx="327" cy="122"/>
                </a:xfrm>
              </p:grpSpPr>
              <p:sp>
                <p:nvSpPr>
                  <p:cNvPr id="24829" name="Rectangle 24"/>
                  <p:cNvSpPr/>
                  <p:nvPr/>
                </p:nvSpPr>
                <p:spPr>
                  <a:xfrm>
                    <a:off x="3521" y="2221"/>
                    <a:ext cx="242" cy="121"/>
                  </a:xfrm>
                  <a:prstGeom prst="rect">
                    <a:avLst/>
                  </a:prstGeom>
                  <a:solidFill>
                    <a:srgbClr val="CC99FF"/>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sp>
                <p:nvSpPr>
                  <p:cNvPr id="24830" name="AutoShape 25"/>
                  <p:cNvSpPr/>
                  <p:nvPr/>
                </p:nvSpPr>
                <p:spPr>
                  <a:xfrm>
                    <a:off x="3606" y="2220"/>
                    <a:ext cx="242" cy="121"/>
                  </a:xfrm>
                  <a:prstGeom prst="flowChartOnlineStorage">
                    <a:avLst/>
                  </a:prstGeom>
                  <a:solidFill>
                    <a:srgbClr val="CC99FF"/>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grpSp>
            <p:sp>
              <p:nvSpPr>
                <p:cNvPr id="24828" name="Line 26"/>
                <p:cNvSpPr/>
                <p:nvPr/>
              </p:nvSpPr>
              <p:spPr>
                <a:xfrm>
                  <a:off x="3496" y="2257"/>
                  <a:ext cx="363" cy="0"/>
                </a:xfrm>
                <a:prstGeom prst="line">
                  <a:avLst/>
                </a:prstGeom>
                <a:ln w="12700" cap="flat" cmpd="sng">
                  <a:solidFill>
                    <a:schemeClr val="bg2"/>
                  </a:solidFill>
                  <a:prstDash val="solid"/>
                  <a:headEnd type="none" w="med" len="med"/>
                  <a:tailEnd type="none" w="med" len="med"/>
                </a:ln>
              </p:spPr>
            </p:sp>
          </p:grpSp>
          <p:sp>
            <p:nvSpPr>
              <p:cNvPr id="24826" name="Line 27"/>
              <p:cNvSpPr/>
              <p:nvPr/>
            </p:nvSpPr>
            <p:spPr>
              <a:xfrm>
                <a:off x="3482" y="2330"/>
                <a:ext cx="363" cy="0"/>
              </a:xfrm>
              <a:prstGeom prst="line">
                <a:avLst/>
              </a:prstGeom>
              <a:ln w="12700" cap="flat" cmpd="sng">
                <a:solidFill>
                  <a:schemeClr val="bg2"/>
                </a:solidFill>
                <a:prstDash val="solid"/>
                <a:headEnd type="none" w="med" len="med"/>
                <a:tailEnd type="none" w="med" len="med"/>
              </a:ln>
            </p:spPr>
          </p:sp>
        </p:grpSp>
        <p:sp>
          <p:nvSpPr>
            <p:cNvPr id="24824" name="Text Box 28"/>
            <p:cNvSpPr txBox="1"/>
            <p:nvPr/>
          </p:nvSpPr>
          <p:spPr>
            <a:xfrm>
              <a:off x="403" y="2036"/>
              <a:ext cx="196" cy="173"/>
            </a:xfrm>
            <a:prstGeom prst="rect">
              <a:avLst/>
            </a:prstGeom>
            <a:noFill/>
            <a:ln w="9525">
              <a:noFill/>
            </a:ln>
          </p:spPr>
          <p:txBody>
            <a:bodyPr wrap="none">
              <a:spAutoFit/>
            </a:bodyPr>
            <a:p>
              <a:pPr eaLnBrk="1" hangingPunct="1"/>
              <a:r>
                <a:rPr lang="en-US" altLang="en-US" sz="1200" dirty="0">
                  <a:solidFill>
                    <a:srgbClr val="000000"/>
                  </a:solidFill>
                  <a:latin typeface=".VnBlackH" panose="020B7200000000000000" pitchFamily="34" charset="0"/>
                </a:rPr>
                <a:t>A</a:t>
              </a:r>
              <a:endParaRPr lang="en-US" altLang="en-US" sz="1200" dirty="0">
                <a:solidFill>
                  <a:srgbClr val="000000"/>
                </a:solidFill>
                <a:latin typeface=".VnBlackH" panose="020B7200000000000000" pitchFamily="34" charset="0"/>
              </a:endParaRPr>
            </a:p>
          </p:txBody>
        </p:sp>
      </p:grpSp>
      <p:sp>
        <p:nvSpPr>
          <p:cNvPr id="24581" name="AutoShape 29"/>
          <p:cNvSpPr/>
          <p:nvPr/>
        </p:nvSpPr>
        <p:spPr>
          <a:xfrm>
            <a:off x="590550" y="569913"/>
            <a:ext cx="576263" cy="192087"/>
          </a:xfrm>
          <a:prstGeom prst="homePlate">
            <a:avLst>
              <a:gd name="adj" fmla="val 52069"/>
            </a:avLst>
          </a:prstGeom>
          <a:solidFill>
            <a:srgbClr val="339966"/>
          </a:solidFill>
          <a:ln w="9525">
            <a:noFill/>
          </a:ln>
        </p:spPr>
        <p:txBody>
          <a:bodyPr wrap="none" anchor="ctr" anchorCtr="0"/>
          <a:p>
            <a:pPr eaLnBrk="1" hangingPunct="1"/>
            <a:r>
              <a:rPr lang="en-US" altLang="en-US" sz="1200" dirty="0">
                <a:solidFill>
                  <a:srgbClr val="000000"/>
                </a:solidFill>
                <a:latin typeface=".VnBlackH" panose="020B7200000000000000" pitchFamily="34" charset="0"/>
              </a:rPr>
              <a:t>G</a:t>
            </a:r>
            <a:endParaRPr lang="en-US" altLang="en-US" sz="1200" dirty="0">
              <a:solidFill>
                <a:srgbClr val="000000"/>
              </a:solidFill>
              <a:latin typeface=".VnBlackH" panose="020B7200000000000000" pitchFamily="34" charset="0"/>
            </a:endParaRPr>
          </a:p>
        </p:txBody>
      </p:sp>
      <p:grpSp>
        <p:nvGrpSpPr>
          <p:cNvPr id="24582" name="Group 30"/>
          <p:cNvGrpSpPr/>
          <p:nvPr/>
        </p:nvGrpSpPr>
        <p:grpSpPr>
          <a:xfrm flipH="1">
            <a:off x="590550" y="741363"/>
            <a:ext cx="442913" cy="274637"/>
            <a:chOff x="715" y="2036"/>
            <a:chExt cx="279" cy="173"/>
          </a:xfrm>
        </p:grpSpPr>
        <p:grpSp>
          <p:nvGrpSpPr>
            <p:cNvPr id="24819" name="Group 31"/>
            <p:cNvGrpSpPr/>
            <p:nvPr/>
          </p:nvGrpSpPr>
          <p:grpSpPr>
            <a:xfrm>
              <a:off x="715" y="2063"/>
              <a:ext cx="277" cy="121"/>
              <a:chOff x="3824" y="2208"/>
              <a:chExt cx="277" cy="121"/>
            </a:xfrm>
          </p:grpSpPr>
          <p:sp>
            <p:nvSpPr>
              <p:cNvPr id="24821" name="AutoShape 32"/>
              <p:cNvSpPr/>
              <p:nvPr/>
            </p:nvSpPr>
            <p:spPr>
              <a:xfrm>
                <a:off x="3824" y="2208"/>
                <a:ext cx="254" cy="121"/>
              </a:xfrm>
              <a:prstGeom prst="roundRect">
                <a:avLst>
                  <a:gd name="adj" fmla="val 49542"/>
                </a:avLst>
              </a:prstGeom>
              <a:solidFill>
                <a:schemeClr val="hlink"/>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sp>
            <p:nvSpPr>
              <p:cNvPr id="24822" name="AutoShape 33"/>
              <p:cNvSpPr/>
              <p:nvPr/>
            </p:nvSpPr>
            <p:spPr>
              <a:xfrm>
                <a:off x="3897" y="2208"/>
                <a:ext cx="204" cy="121"/>
              </a:xfrm>
              <a:prstGeom prst="roundRect">
                <a:avLst>
                  <a:gd name="adj" fmla="val 0"/>
                </a:avLst>
              </a:prstGeom>
              <a:solidFill>
                <a:schemeClr val="hlink"/>
              </a:solidFill>
              <a:ln w="9525">
                <a:noFill/>
              </a:ln>
            </p:spPr>
            <p:txBody>
              <a:bodyPr wrap="none" anchor="ctr" anchorCtr="0"/>
              <a:p>
                <a:pPr algn="r" eaLnBrk="1" hangingPunct="1"/>
                <a:endParaRPr lang="vi-VN" altLang="en-US" sz="1800" dirty="0">
                  <a:solidFill>
                    <a:srgbClr val="000000"/>
                  </a:solidFill>
                  <a:latin typeface=".VnArial" panose="020B7200000000000000" pitchFamily="34" charset="0"/>
                </a:endParaRPr>
              </a:p>
            </p:txBody>
          </p:sp>
        </p:grpSp>
        <p:sp>
          <p:nvSpPr>
            <p:cNvPr id="24820" name="Text Box 34"/>
            <p:cNvSpPr txBox="1"/>
            <p:nvPr/>
          </p:nvSpPr>
          <p:spPr>
            <a:xfrm>
              <a:off x="814" y="2036"/>
              <a:ext cx="180" cy="173"/>
            </a:xfrm>
            <a:prstGeom prst="rect">
              <a:avLst/>
            </a:prstGeom>
            <a:noFill/>
            <a:ln w="9525">
              <a:noFill/>
            </a:ln>
          </p:spPr>
          <p:txBody>
            <a:bodyPr wrap="none">
              <a:spAutoFit/>
            </a:bodyPr>
            <a:p>
              <a:pPr algn="r" eaLnBrk="1" hangingPunct="1"/>
              <a:r>
                <a:rPr lang="en-US" altLang="en-US" sz="1200" b="1" dirty="0">
                  <a:solidFill>
                    <a:srgbClr val="000000"/>
                  </a:solidFill>
                  <a:latin typeface=".VnBlackH" panose="020B7200000000000000" pitchFamily="34" charset="0"/>
                </a:rPr>
                <a:t>T</a:t>
              </a:r>
              <a:endParaRPr lang="en-US" altLang="en-US" sz="1200" b="1" dirty="0">
                <a:solidFill>
                  <a:srgbClr val="000000"/>
                </a:solidFill>
                <a:latin typeface=".VnBlackH" panose="020B7200000000000000" pitchFamily="34" charset="0"/>
              </a:endParaRPr>
            </a:p>
          </p:txBody>
        </p:sp>
      </p:grpSp>
      <p:grpSp>
        <p:nvGrpSpPr>
          <p:cNvPr id="24583" name="Group 35"/>
          <p:cNvGrpSpPr/>
          <p:nvPr/>
        </p:nvGrpSpPr>
        <p:grpSpPr>
          <a:xfrm flipH="1">
            <a:off x="568325" y="973138"/>
            <a:ext cx="449263" cy="274637"/>
            <a:chOff x="727" y="1903"/>
            <a:chExt cx="283" cy="173"/>
          </a:xfrm>
        </p:grpSpPr>
        <p:sp>
          <p:nvSpPr>
            <p:cNvPr id="24817" name="Freeform 36"/>
            <p:cNvSpPr/>
            <p:nvPr/>
          </p:nvSpPr>
          <p:spPr>
            <a:xfrm>
              <a:off x="727" y="1918"/>
              <a:ext cx="266" cy="121"/>
            </a:xfrm>
            <a:custGeom>
              <a:avLst/>
              <a:gdLst>
                <a:gd name="txL" fmla="*/ 0 w 1185"/>
                <a:gd name="txT" fmla="*/ 0 h 774"/>
                <a:gd name="txR" fmla="*/ 1185 w 1185"/>
                <a:gd name="txB" fmla="*/ 774 h 774"/>
              </a:gdLst>
              <a:ahLst/>
              <a:cxnLst>
                <a:cxn ang="0">
                  <a:pos x="0" y="0"/>
                </a:cxn>
                <a:cxn ang="0">
                  <a:pos x="0" y="0"/>
                </a:cxn>
                <a:cxn ang="0">
                  <a:pos x="0" y="0"/>
                </a:cxn>
                <a:cxn ang="0">
                  <a:pos x="0" y="0"/>
                </a:cxn>
                <a:cxn ang="0">
                  <a:pos x="0" y="0"/>
                </a:cxn>
                <a:cxn ang="0">
                  <a:pos x="0" y="0"/>
                </a:cxn>
              </a:cxnLst>
              <a:rect l="txL" t="txT" r="txR" b="txB"/>
              <a:pathLst>
                <a:path w="1185" h="774">
                  <a:moveTo>
                    <a:pt x="0" y="0"/>
                  </a:moveTo>
                  <a:lnTo>
                    <a:pt x="1185" y="0"/>
                  </a:lnTo>
                  <a:lnTo>
                    <a:pt x="1185" y="774"/>
                  </a:lnTo>
                  <a:lnTo>
                    <a:pt x="0" y="774"/>
                  </a:lnTo>
                  <a:lnTo>
                    <a:pt x="266" y="363"/>
                  </a:lnTo>
                  <a:lnTo>
                    <a:pt x="0" y="0"/>
                  </a:lnTo>
                  <a:close/>
                </a:path>
              </a:pathLst>
            </a:custGeom>
            <a:solidFill>
              <a:schemeClr val="accent1">
                <a:alpha val="100000"/>
              </a:schemeClr>
            </a:solidFill>
            <a:ln w="9525">
              <a:noFill/>
            </a:ln>
          </p:spPr>
          <p:txBody>
            <a:bodyPr/>
            <a:p>
              <a:endParaRPr lang="en-US"/>
            </a:p>
          </p:txBody>
        </p:sp>
        <p:sp>
          <p:nvSpPr>
            <p:cNvPr id="24818" name="Text Box 37"/>
            <p:cNvSpPr txBox="1"/>
            <p:nvPr/>
          </p:nvSpPr>
          <p:spPr>
            <a:xfrm>
              <a:off x="814" y="1903"/>
              <a:ext cx="196" cy="173"/>
            </a:xfrm>
            <a:prstGeom prst="rect">
              <a:avLst/>
            </a:prstGeom>
            <a:noFill/>
            <a:ln w="9525">
              <a:noFill/>
            </a:ln>
          </p:spPr>
          <p:txBody>
            <a:bodyPr wrap="none">
              <a:spAutoFit/>
            </a:bodyPr>
            <a:p>
              <a:pPr algn="r" eaLnBrk="1" hangingPunct="1"/>
              <a:r>
                <a:rPr lang="en-US" altLang="en-US" sz="1200" dirty="0">
                  <a:solidFill>
                    <a:srgbClr val="000000"/>
                  </a:solidFill>
                  <a:latin typeface=".VnBlackH" panose="020B7200000000000000" pitchFamily="34" charset="0"/>
                </a:rPr>
                <a:t>X</a:t>
              </a:r>
              <a:endParaRPr lang="en-US" altLang="en-US" sz="1200" dirty="0">
                <a:solidFill>
                  <a:srgbClr val="000000"/>
                </a:solidFill>
                <a:latin typeface=".VnBlackH" panose="020B7200000000000000" pitchFamily="34" charset="0"/>
              </a:endParaRPr>
            </a:p>
          </p:txBody>
        </p:sp>
      </p:grpSp>
      <p:grpSp>
        <p:nvGrpSpPr>
          <p:cNvPr id="24584" name="Group 38"/>
          <p:cNvGrpSpPr/>
          <p:nvPr/>
        </p:nvGrpSpPr>
        <p:grpSpPr>
          <a:xfrm flipH="1">
            <a:off x="590550" y="1158875"/>
            <a:ext cx="442913" cy="274638"/>
            <a:chOff x="715" y="2036"/>
            <a:chExt cx="279" cy="173"/>
          </a:xfrm>
        </p:grpSpPr>
        <p:grpSp>
          <p:nvGrpSpPr>
            <p:cNvPr id="24813" name="Group 39"/>
            <p:cNvGrpSpPr/>
            <p:nvPr/>
          </p:nvGrpSpPr>
          <p:grpSpPr>
            <a:xfrm>
              <a:off x="715" y="2063"/>
              <a:ext cx="277" cy="121"/>
              <a:chOff x="3824" y="2208"/>
              <a:chExt cx="277" cy="121"/>
            </a:xfrm>
          </p:grpSpPr>
          <p:sp>
            <p:nvSpPr>
              <p:cNvPr id="24815" name="AutoShape 40"/>
              <p:cNvSpPr/>
              <p:nvPr/>
            </p:nvSpPr>
            <p:spPr>
              <a:xfrm>
                <a:off x="3824" y="2208"/>
                <a:ext cx="254" cy="121"/>
              </a:xfrm>
              <a:prstGeom prst="roundRect">
                <a:avLst>
                  <a:gd name="adj" fmla="val 49542"/>
                </a:avLst>
              </a:prstGeom>
              <a:solidFill>
                <a:schemeClr val="hlink"/>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sp>
            <p:nvSpPr>
              <p:cNvPr id="24816" name="AutoShape 41"/>
              <p:cNvSpPr/>
              <p:nvPr/>
            </p:nvSpPr>
            <p:spPr>
              <a:xfrm>
                <a:off x="3897" y="2208"/>
                <a:ext cx="204" cy="121"/>
              </a:xfrm>
              <a:prstGeom prst="roundRect">
                <a:avLst>
                  <a:gd name="adj" fmla="val 0"/>
                </a:avLst>
              </a:prstGeom>
              <a:solidFill>
                <a:schemeClr val="hlink"/>
              </a:solidFill>
              <a:ln w="9525">
                <a:noFill/>
              </a:ln>
            </p:spPr>
            <p:txBody>
              <a:bodyPr wrap="none" anchor="ctr" anchorCtr="0"/>
              <a:p>
                <a:pPr algn="r" eaLnBrk="1" hangingPunct="1"/>
                <a:endParaRPr lang="vi-VN" altLang="en-US" sz="1800" dirty="0">
                  <a:solidFill>
                    <a:srgbClr val="000000"/>
                  </a:solidFill>
                  <a:latin typeface=".VnArial" panose="020B7200000000000000" pitchFamily="34" charset="0"/>
                </a:endParaRPr>
              </a:p>
            </p:txBody>
          </p:sp>
        </p:grpSp>
        <p:sp>
          <p:nvSpPr>
            <p:cNvPr id="24814" name="Text Box 42"/>
            <p:cNvSpPr txBox="1"/>
            <p:nvPr/>
          </p:nvSpPr>
          <p:spPr>
            <a:xfrm>
              <a:off x="814" y="2036"/>
              <a:ext cx="180" cy="173"/>
            </a:xfrm>
            <a:prstGeom prst="rect">
              <a:avLst/>
            </a:prstGeom>
            <a:noFill/>
            <a:ln w="9525">
              <a:noFill/>
            </a:ln>
          </p:spPr>
          <p:txBody>
            <a:bodyPr wrap="none">
              <a:spAutoFit/>
            </a:bodyPr>
            <a:p>
              <a:pPr algn="r" eaLnBrk="1" hangingPunct="1"/>
              <a:r>
                <a:rPr lang="en-US" altLang="en-US" sz="1200" b="1" dirty="0">
                  <a:solidFill>
                    <a:srgbClr val="000000"/>
                  </a:solidFill>
                  <a:latin typeface=".VnBlackH" panose="020B7200000000000000" pitchFamily="34" charset="0"/>
                </a:rPr>
                <a:t>T</a:t>
              </a:r>
              <a:endParaRPr lang="en-US" altLang="en-US" sz="1200" b="1" dirty="0">
                <a:solidFill>
                  <a:srgbClr val="000000"/>
                </a:solidFill>
                <a:latin typeface=".VnBlackH" panose="020B7200000000000000" pitchFamily="34" charset="0"/>
              </a:endParaRPr>
            </a:p>
          </p:txBody>
        </p:sp>
      </p:grpSp>
      <p:grpSp>
        <p:nvGrpSpPr>
          <p:cNvPr id="24585" name="Group 43"/>
          <p:cNvGrpSpPr/>
          <p:nvPr/>
        </p:nvGrpSpPr>
        <p:grpSpPr>
          <a:xfrm>
            <a:off x="552450" y="1368425"/>
            <a:ext cx="579438" cy="274638"/>
            <a:chOff x="385" y="2036"/>
            <a:chExt cx="365" cy="173"/>
          </a:xfrm>
        </p:grpSpPr>
        <p:grpSp>
          <p:nvGrpSpPr>
            <p:cNvPr id="24805" name="Group 44"/>
            <p:cNvGrpSpPr/>
            <p:nvPr/>
          </p:nvGrpSpPr>
          <p:grpSpPr>
            <a:xfrm>
              <a:off x="385" y="2063"/>
              <a:ext cx="365" cy="122"/>
              <a:chOff x="3482" y="2208"/>
              <a:chExt cx="365" cy="122"/>
            </a:xfrm>
          </p:grpSpPr>
          <p:grpSp>
            <p:nvGrpSpPr>
              <p:cNvPr id="24807" name="Group 45"/>
              <p:cNvGrpSpPr/>
              <p:nvPr/>
            </p:nvGrpSpPr>
            <p:grpSpPr>
              <a:xfrm>
                <a:off x="3484" y="2208"/>
                <a:ext cx="363" cy="122"/>
                <a:chOff x="3496" y="2256"/>
                <a:chExt cx="363" cy="122"/>
              </a:xfrm>
            </p:grpSpPr>
            <p:grpSp>
              <p:nvGrpSpPr>
                <p:cNvPr id="24809" name="Group 46"/>
                <p:cNvGrpSpPr/>
                <p:nvPr/>
              </p:nvGrpSpPr>
              <p:grpSpPr>
                <a:xfrm>
                  <a:off x="3521" y="2256"/>
                  <a:ext cx="327" cy="122"/>
                  <a:chOff x="3521" y="2220"/>
                  <a:chExt cx="327" cy="122"/>
                </a:xfrm>
              </p:grpSpPr>
              <p:sp>
                <p:nvSpPr>
                  <p:cNvPr id="24811" name="Rectangle 47"/>
                  <p:cNvSpPr/>
                  <p:nvPr/>
                </p:nvSpPr>
                <p:spPr>
                  <a:xfrm>
                    <a:off x="3521" y="2221"/>
                    <a:ext cx="242" cy="121"/>
                  </a:xfrm>
                  <a:prstGeom prst="rect">
                    <a:avLst/>
                  </a:prstGeom>
                  <a:solidFill>
                    <a:srgbClr val="CC99FF"/>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sp>
                <p:nvSpPr>
                  <p:cNvPr id="24812" name="AutoShape 48"/>
                  <p:cNvSpPr/>
                  <p:nvPr/>
                </p:nvSpPr>
                <p:spPr>
                  <a:xfrm>
                    <a:off x="3606" y="2220"/>
                    <a:ext cx="242" cy="121"/>
                  </a:xfrm>
                  <a:prstGeom prst="flowChartOnlineStorage">
                    <a:avLst/>
                  </a:prstGeom>
                  <a:solidFill>
                    <a:srgbClr val="CC99FF"/>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grpSp>
            <p:sp>
              <p:nvSpPr>
                <p:cNvPr id="24810" name="Line 49"/>
                <p:cNvSpPr/>
                <p:nvPr/>
              </p:nvSpPr>
              <p:spPr>
                <a:xfrm>
                  <a:off x="3496" y="2257"/>
                  <a:ext cx="363" cy="0"/>
                </a:xfrm>
                <a:prstGeom prst="line">
                  <a:avLst/>
                </a:prstGeom>
                <a:ln w="12700" cap="flat" cmpd="sng">
                  <a:solidFill>
                    <a:schemeClr val="bg2"/>
                  </a:solidFill>
                  <a:prstDash val="solid"/>
                  <a:headEnd type="none" w="med" len="med"/>
                  <a:tailEnd type="none" w="med" len="med"/>
                </a:ln>
              </p:spPr>
            </p:sp>
          </p:grpSp>
          <p:sp>
            <p:nvSpPr>
              <p:cNvPr id="24808" name="Line 50"/>
              <p:cNvSpPr/>
              <p:nvPr/>
            </p:nvSpPr>
            <p:spPr>
              <a:xfrm>
                <a:off x="3482" y="2330"/>
                <a:ext cx="363" cy="0"/>
              </a:xfrm>
              <a:prstGeom prst="line">
                <a:avLst/>
              </a:prstGeom>
              <a:ln w="12700" cap="flat" cmpd="sng">
                <a:solidFill>
                  <a:schemeClr val="bg2"/>
                </a:solidFill>
                <a:prstDash val="solid"/>
                <a:headEnd type="none" w="med" len="med"/>
                <a:tailEnd type="none" w="med" len="med"/>
              </a:ln>
            </p:spPr>
          </p:sp>
        </p:grpSp>
        <p:sp>
          <p:nvSpPr>
            <p:cNvPr id="24806" name="Text Box 51"/>
            <p:cNvSpPr txBox="1"/>
            <p:nvPr/>
          </p:nvSpPr>
          <p:spPr>
            <a:xfrm>
              <a:off x="403" y="2036"/>
              <a:ext cx="196" cy="173"/>
            </a:xfrm>
            <a:prstGeom prst="rect">
              <a:avLst/>
            </a:prstGeom>
            <a:noFill/>
            <a:ln w="9525">
              <a:noFill/>
            </a:ln>
          </p:spPr>
          <p:txBody>
            <a:bodyPr wrap="none">
              <a:spAutoFit/>
            </a:bodyPr>
            <a:p>
              <a:pPr eaLnBrk="1" hangingPunct="1"/>
              <a:r>
                <a:rPr lang="en-US" altLang="en-US" sz="1200" dirty="0">
                  <a:solidFill>
                    <a:srgbClr val="000000"/>
                  </a:solidFill>
                  <a:latin typeface=".VnBlackH" panose="020B7200000000000000" pitchFamily="34" charset="0"/>
                </a:rPr>
                <a:t>A</a:t>
              </a:r>
              <a:endParaRPr lang="en-US" altLang="en-US" sz="1200" dirty="0">
                <a:solidFill>
                  <a:srgbClr val="000000"/>
                </a:solidFill>
                <a:latin typeface=".VnBlackH" panose="020B7200000000000000" pitchFamily="34" charset="0"/>
              </a:endParaRPr>
            </a:p>
          </p:txBody>
        </p:sp>
      </p:grpSp>
      <p:sp>
        <p:nvSpPr>
          <p:cNvPr id="24586" name="AutoShape 52"/>
          <p:cNvSpPr/>
          <p:nvPr/>
        </p:nvSpPr>
        <p:spPr>
          <a:xfrm>
            <a:off x="590550" y="1619250"/>
            <a:ext cx="576263" cy="192088"/>
          </a:xfrm>
          <a:prstGeom prst="homePlate">
            <a:avLst>
              <a:gd name="adj" fmla="val 52069"/>
            </a:avLst>
          </a:prstGeom>
          <a:solidFill>
            <a:srgbClr val="339966"/>
          </a:solidFill>
          <a:ln w="9525">
            <a:noFill/>
          </a:ln>
        </p:spPr>
        <p:txBody>
          <a:bodyPr wrap="none" anchor="ctr" anchorCtr="0"/>
          <a:p>
            <a:pPr eaLnBrk="1" hangingPunct="1"/>
            <a:r>
              <a:rPr lang="en-US" altLang="en-US" sz="1200" dirty="0">
                <a:solidFill>
                  <a:srgbClr val="000000"/>
                </a:solidFill>
                <a:latin typeface=".VnBlackH" panose="020B7200000000000000" pitchFamily="34" charset="0"/>
              </a:rPr>
              <a:t>G</a:t>
            </a:r>
            <a:endParaRPr lang="en-US" altLang="en-US" sz="1200" dirty="0">
              <a:solidFill>
                <a:srgbClr val="000000"/>
              </a:solidFill>
              <a:latin typeface=".VnBlackH" panose="020B7200000000000000" pitchFamily="34" charset="0"/>
            </a:endParaRPr>
          </a:p>
        </p:txBody>
      </p:sp>
      <p:sp>
        <p:nvSpPr>
          <p:cNvPr id="24587" name="Line 53"/>
          <p:cNvSpPr/>
          <p:nvPr/>
        </p:nvSpPr>
        <p:spPr>
          <a:xfrm>
            <a:off x="1058863" y="571500"/>
            <a:ext cx="465137" cy="0"/>
          </a:xfrm>
          <a:prstGeom prst="line">
            <a:avLst/>
          </a:prstGeom>
          <a:ln w="12700" cap="flat" cmpd="sng">
            <a:solidFill>
              <a:schemeClr val="bg2"/>
            </a:solidFill>
            <a:prstDash val="solid"/>
            <a:headEnd type="none" w="med" len="med"/>
            <a:tailEnd type="none" w="med" len="med"/>
          </a:ln>
        </p:spPr>
      </p:sp>
      <p:grpSp>
        <p:nvGrpSpPr>
          <p:cNvPr id="24588" name="Group 54"/>
          <p:cNvGrpSpPr/>
          <p:nvPr/>
        </p:nvGrpSpPr>
        <p:grpSpPr>
          <a:xfrm>
            <a:off x="1082675" y="317500"/>
            <a:ext cx="442913" cy="274638"/>
            <a:chOff x="715" y="2036"/>
            <a:chExt cx="279" cy="173"/>
          </a:xfrm>
        </p:grpSpPr>
        <p:grpSp>
          <p:nvGrpSpPr>
            <p:cNvPr id="24801" name="Group 55"/>
            <p:cNvGrpSpPr/>
            <p:nvPr/>
          </p:nvGrpSpPr>
          <p:grpSpPr>
            <a:xfrm>
              <a:off x="715" y="2063"/>
              <a:ext cx="277" cy="121"/>
              <a:chOff x="3824" y="2208"/>
              <a:chExt cx="277" cy="121"/>
            </a:xfrm>
          </p:grpSpPr>
          <p:sp>
            <p:nvSpPr>
              <p:cNvPr id="24803" name="AutoShape 56"/>
              <p:cNvSpPr/>
              <p:nvPr/>
            </p:nvSpPr>
            <p:spPr>
              <a:xfrm>
                <a:off x="3824" y="2208"/>
                <a:ext cx="254" cy="121"/>
              </a:xfrm>
              <a:prstGeom prst="roundRect">
                <a:avLst>
                  <a:gd name="adj" fmla="val 49542"/>
                </a:avLst>
              </a:prstGeom>
              <a:solidFill>
                <a:schemeClr val="hlink"/>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sp>
            <p:nvSpPr>
              <p:cNvPr id="24804" name="AutoShape 57"/>
              <p:cNvSpPr/>
              <p:nvPr/>
            </p:nvSpPr>
            <p:spPr>
              <a:xfrm>
                <a:off x="3897" y="2208"/>
                <a:ext cx="204" cy="121"/>
              </a:xfrm>
              <a:prstGeom prst="roundRect">
                <a:avLst>
                  <a:gd name="adj" fmla="val 0"/>
                </a:avLst>
              </a:prstGeom>
              <a:solidFill>
                <a:schemeClr val="hlink"/>
              </a:solidFill>
              <a:ln w="9525">
                <a:noFill/>
              </a:ln>
            </p:spPr>
            <p:txBody>
              <a:bodyPr wrap="none" anchor="ctr" anchorCtr="0"/>
              <a:p>
                <a:pPr algn="r" eaLnBrk="1" hangingPunct="1"/>
                <a:endParaRPr lang="vi-VN" altLang="en-US" sz="1800" dirty="0">
                  <a:solidFill>
                    <a:srgbClr val="000000"/>
                  </a:solidFill>
                  <a:latin typeface=".VnArial" panose="020B7200000000000000" pitchFamily="34" charset="0"/>
                </a:endParaRPr>
              </a:p>
            </p:txBody>
          </p:sp>
        </p:grpSp>
        <p:sp>
          <p:nvSpPr>
            <p:cNvPr id="24802" name="Text Box 58"/>
            <p:cNvSpPr txBox="1"/>
            <p:nvPr/>
          </p:nvSpPr>
          <p:spPr>
            <a:xfrm>
              <a:off x="814" y="2036"/>
              <a:ext cx="180" cy="173"/>
            </a:xfrm>
            <a:prstGeom prst="rect">
              <a:avLst/>
            </a:prstGeom>
            <a:noFill/>
            <a:ln w="9525">
              <a:noFill/>
            </a:ln>
          </p:spPr>
          <p:txBody>
            <a:bodyPr wrap="none">
              <a:spAutoFit/>
            </a:bodyPr>
            <a:p>
              <a:pPr algn="r" eaLnBrk="1" hangingPunct="1"/>
              <a:r>
                <a:rPr lang="en-US" altLang="en-US" sz="1200" b="1" dirty="0">
                  <a:solidFill>
                    <a:srgbClr val="000000"/>
                  </a:solidFill>
                  <a:latin typeface=".VnBlackH" panose="020B7200000000000000" pitchFamily="34" charset="0"/>
                </a:rPr>
                <a:t>T</a:t>
              </a:r>
              <a:endParaRPr lang="en-US" altLang="en-US" sz="1200" b="1" dirty="0">
                <a:solidFill>
                  <a:srgbClr val="000000"/>
                </a:solidFill>
                <a:latin typeface=".VnBlackH" panose="020B7200000000000000" pitchFamily="34" charset="0"/>
              </a:endParaRPr>
            </a:p>
          </p:txBody>
        </p:sp>
      </p:grpSp>
      <p:grpSp>
        <p:nvGrpSpPr>
          <p:cNvPr id="24589" name="Group 59"/>
          <p:cNvGrpSpPr/>
          <p:nvPr/>
        </p:nvGrpSpPr>
        <p:grpSpPr>
          <a:xfrm>
            <a:off x="1096963" y="549275"/>
            <a:ext cx="449262" cy="274638"/>
            <a:chOff x="727" y="1903"/>
            <a:chExt cx="283" cy="173"/>
          </a:xfrm>
        </p:grpSpPr>
        <p:sp>
          <p:nvSpPr>
            <p:cNvPr id="24799" name="Freeform 60"/>
            <p:cNvSpPr/>
            <p:nvPr/>
          </p:nvSpPr>
          <p:spPr>
            <a:xfrm>
              <a:off x="727" y="1918"/>
              <a:ext cx="266" cy="121"/>
            </a:xfrm>
            <a:custGeom>
              <a:avLst/>
              <a:gdLst>
                <a:gd name="txL" fmla="*/ 0 w 1185"/>
                <a:gd name="txT" fmla="*/ 0 h 774"/>
                <a:gd name="txR" fmla="*/ 1185 w 1185"/>
                <a:gd name="txB" fmla="*/ 774 h 774"/>
              </a:gdLst>
              <a:ahLst/>
              <a:cxnLst>
                <a:cxn ang="0">
                  <a:pos x="0" y="0"/>
                </a:cxn>
                <a:cxn ang="0">
                  <a:pos x="0" y="0"/>
                </a:cxn>
                <a:cxn ang="0">
                  <a:pos x="0" y="0"/>
                </a:cxn>
                <a:cxn ang="0">
                  <a:pos x="0" y="0"/>
                </a:cxn>
                <a:cxn ang="0">
                  <a:pos x="0" y="0"/>
                </a:cxn>
                <a:cxn ang="0">
                  <a:pos x="0" y="0"/>
                </a:cxn>
              </a:cxnLst>
              <a:rect l="txL" t="txT" r="txR" b="txB"/>
              <a:pathLst>
                <a:path w="1185" h="774">
                  <a:moveTo>
                    <a:pt x="0" y="0"/>
                  </a:moveTo>
                  <a:lnTo>
                    <a:pt x="1185" y="0"/>
                  </a:lnTo>
                  <a:lnTo>
                    <a:pt x="1185" y="774"/>
                  </a:lnTo>
                  <a:lnTo>
                    <a:pt x="0" y="774"/>
                  </a:lnTo>
                  <a:lnTo>
                    <a:pt x="266" y="363"/>
                  </a:lnTo>
                  <a:lnTo>
                    <a:pt x="0" y="0"/>
                  </a:lnTo>
                  <a:close/>
                </a:path>
              </a:pathLst>
            </a:custGeom>
            <a:solidFill>
              <a:schemeClr val="accent1">
                <a:alpha val="100000"/>
              </a:schemeClr>
            </a:solidFill>
            <a:ln w="9525">
              <a:noFill/>
            </a:ln>
          </p:spPr>
          <p:txBody>
            <a:bodyPr/>
            <a:p>
              <a:endParaRPr lang="en-US"/>
            </a:p>
          </p:txBody>
        </p:sp>
        <p:sp>
          <p:nvSpPr>
            <p:cNvPr id="24800" name="Text Box 61"/>
            <p:cNvSpPr txBox="1"/>
            <p:nvPr/>
          </p:nvSpPr>
          <p:spPr>
            <a:xfrm>
              <a:off x="814" y="1903"/>
              <a:ext cx="196" cy="173"/>
            </a:xfrm>
            <a:prstGeom prst="rect">
              <a:avLst/>
            </a:prstGeom>
            <a:noFill/>
            <a:ln w="9525">
              <a:noFill/>
            </a:ln>
          </p:spPr>
          <p:txBody>
            <a:bodyPr wrap="none">
              <a:spAutoFit/>
            </a:bodyPr>
            <a:p>
              <a:pPr algn="r" eaLnBrk="1" hangingPunct="1"/>
              <a:r>
                <a:rPr lang="en-US" altLang="en-US" sz="1200" dirty="0">
                  <a:solidFill>
                    <a:srgbClr val="000000"/>
                  </a:solidFill>
                  <a:latin typeface=".VnBlackH" panose="020B7200000000000000" pitchFamily="34" charset="0"/>
                </a:rPr>
                <a:t>X</a:t>
              </a:r>
              <a:endParaRPr lang="en-US" altLang="en-US" sz="1200" dirty="0">
                <a:solidFill>
                  <a:srgbClr val="000000"/>
                </a:solidFill>
                <a:latin typeface=".VnBlackH" panose="020B7200000000000000" pitchFamily="34" charset="0"/>
              </a:endParaRPr>
            </a:p>
          </p:txBody>
        </p:sp>
      </p:grpSp>
      <p:grpSp>
        <p:nvGrpSpPr>
          <p:cNvPr id="24590" name="Group 62"/>
          <p:cNvGrpSpPr/>
          <p:nvPr/>
        </p:nvGrpSpPr>
        <p:grpSpPr>
          <a:xfrm flipH="1">
            <a:off x="977900" y="735013"/>
            <a:ext cx="579438" cy="274637"/>
            <a:chOff x="385" y="2036"/>
            <a:chExt cx="365" cy="173"/>
          </a:xfrm>
        </p:grpSpPr>
        <p:grpSp>
          <p:nvGrpSpPr>
            <p:cNvPr id="24791" name="Group 63"/>
            <p:cNvGrpSpPr/>
            <p:nvPr/>
          </p:nvGrpSpPr>
          <p:grpSpPr>
            <a:xfrm>
              <a:off x="385" y="2063"/>
              <a:ext cx="365" cy="122"/>
              <a:chOff x="3482" y="2208"/>
              <a:chExt cx="365" cy="122"/>
            </a:xfrm>
          </p:grpSpPr>
          <p:grpSp>
            <p:nvGrpSpPr>
              <p:cNvPr id="24793" name="Group 64"/>
              <p:cNvGrpSpPr/>
              <p:nvPr/>
            </p:nvGrpSpPr>
            <p:grpSpPr>
              <a:xfrm>
                <a:off x="3484" y="2208"/>
                <a:ext cx="363" cy="122"/>
                <a:chOff x="3496" y="2256"/>
                <a:chExt cx="363" cy="122"/>
              </a:xfrm>
            </p:grpSpPr>
            <p:grpSp>
              <p:nvGrpSpPr>
                <p:cNvPr id="24795" name="Group 65"/>
                <p:cNvGrpSpPr/>
                <p:nvPr/>
              </p:nvGrpSpPr>
              <p:grpSpPr>
                <a:xfrm>
                  <a:off x="3521" y="2256"/>
                  <a:ext cx="327" cy="122"/>
                  <a:chOff x="3521" y="2220"/>
                  <a:chExt cx="327" cy="122"/>
                </a:xfrm>
              </p:grpSpPr>
              <p:sp>
                <p:nvSpPr>
                  <p:cNvPr id="24797" name="Rectangle 66"/>
                  <p:cNvSpPr/>
                  <p:nvPr/>
                </p:nvSpPr>
                <p:spPr>
                  <a:xfrm>
                    <a:off x="3521" y="2221"/>
                    <a:ext cx="242" cy="121"/>
                  </a:xfrm>
                  <a:prstGeom prst="rect">
                    <a:avLst/>
                  </a:prstGeom>
                  <a:solidFill>
                    <a:srgbClr val="CC99FF"/>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sp>
                <p:nvSpPr>
                  <p:cNvPr id="24798" name="AutoShape 67"/>
                  <p:cNvSpPr/>
                  <p:nvPr/>
                </p:nvSpPr>
                <p:spPr>
                  <a:xfrm>
                    <a:off x="3606" y="2220"/>
                    <a:ext cx="242" cy="121"/>
                  </a:xfrm>
                  <a:prstGeom prst="flowChartOnlineStorage">
                    <a:avLst/>
                  </a:prstGeom>
                  <a:solidFill>
                    <a:srgbClr val="CC99FF"/>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grpSp>
            <p:sp>
              <p:nvSpPr>
                <p:cNvPr id="24796" name="Line 68"/>
                <p:cNvSpPr/>
                <p:nvPr/>
              </p:nvSpPr>
              <p:spPr>
                <a:xfrm>
                  <a:off x="3496" y="2257"/>
                  <a:ext cx="363" cy="0"/>
                </a:xfrm>
                <a:prstGeom prst="line">
                  <a:avLst/>
                </a:prstGeom>
                <a:ln w="12700" cap="flat" cmpd="sng">
                  <a:solidFill>
                    <a:schemeClr val="bg2"/>
                  </a:solidFill>
                  <a:prstDash val="solid"/>
                  <a:headEnd type="none" w="med" len="med"/>
                  <a:tailEnd type="none" w="med" len="med"/>
                </a:ln>
              </p:spPr>
            </p:sp>
          </p:grpSp>
          <p:sp>
            <p:nvSpPr>
              <p:cNvPr id="24794" name="Line 69"/>
              <p:cNvSpPr/>
              <p:nvPr/>
            </p:nvSpPr>
            <p:spPr>
              <a:xfrm>
                <a:off x="3482" y="2330"/>
                <a:ext cx="363" cy="0"/>
              </a:xfrm>
              <a:prstGeom prst="line">
                <a:avLst/>
              </a:prstGeom>
              <a:ln w="12700" cap="flat" cmpd="sng">
                <a:solidFill>
                  <a:schemeClr val="bg2"/>
                </a:solidFill>
                <a:prstDash val="solid"/>
                <a:headEnd type="none" w="med" len="med"/>
                <a:tailEnd type="none" w="med" len="med"/>
              </a:ln>
            </p:spPr>
          </p:sp>
        </p:grpSp>
        <p:sp>
          <p:nvSpPr>
            <p:cNvPr id="24792" name="Text Box 70"/>
            <p:cNvSpPr txBox="1"/>
            <p:nvPr/>
          </p:nvSpPr>
          <p:spPr>
            <a:xfrm>
              <a:off x="403" y="2036"/>
              <a:ext cx="196" cy="173"/>
            </a:xfrm>
            <a:prstGeom prst="rect">
              <a:avLst/>
            </a:prstGeom>
            <a:noFill/>
            <a:ln w="9525">
              <a:noFill/>
            </a:ln>
          </p:spPr>
          <p:txBody>
            <a:bodyPr wrap="none">
              <a:spAutoFit/>
            </a:bodyPr>
            <a:p>
              <a:pPr eaLnBrk="1" hangingPunct="1"/>
              <a:r>
                <a:rPr lang="en-US" altLang="en-US" sz="1200" dirty="0">
                  <a:solidFill>
                    <a:srgbClr val="000000"/>
                  </a:solidFill>
                  <a:latin typeface=".VnBlackH" panose="020B7200000000000000" pitchFamily="34" charset="0"/>
                </a:rPr>
                <a:t>A</a:t>
              </a:r>
              <a:endParaRPr lang="en-US" altLang="en-US" sz="1200" dirty="0">
                <a:solidFill>
                  <a:srgbClr val="000000"/>
                </a:solidFill>
                <a:latin typeface=".VnBlackH" panose="020B7200000000000000" pitchFamily="34" charset="0"/>
              </a:endParaRPr>
            </a:p>
          </p:txBody>
        </p:sp>
      </p:grpSp>
      <p:sp>
        <p:nvSpPr>
          <p:cNvPr id="24591" name="AutoShape 71"/>
          <p:cNvSpPr/>
          <p:nvPr/>
        </p:nvSpPr>
        <p:spPr>
          <a:xfrm flipH="1">
            <a:off x="941388" y="990600"/>
            <a:ext cx="576262" cy="192088"/>
          </a:xfrm>
          <a:prstGeom prst="homePlate">
            <a:avLst>
              <a:gd name="adj" fmla="val 52069"/>
            </a:avLst>
          </a:prstGeom>
          <a:solidFill>
            <a:srgbClr val="339966"/>
          </a:solidFill>
          <a:ln w="9525">
            <a:noFill/>
          </a:ln>
        </p:spPr>
        <p:txBody>
          <a:bodyPr wrap="none" anchor="ctr" anchorCtr="0"/>
          <a:p>
            <a:pPr algn="r" eaLnBrk="1" hangingPunct="1"/>
            <a:r>
              <a:rPr lang="en-US" altLang="en-US" sz="1200" dirty="0">
                <a:solidFill>
                  <a:srgbClr val="000000"/>
                </a:solidFill>
                <a:latin typeface=".VnBlackH" panose="020B7200000000000000" pitchFamily="34" charset="0"/>
              </a:rPr>
              <a:t>G</a:t>
            </a:r>
            <a:endParaRPr lang="en-US" altLang="en-US" sz="1200" dirty="0">
              <a:solidFill>
                <a:srgbClr val="000000"/>
              </a:solidFill>
              <a:latin typeface=".VnBlackH" panose="020B7200000000000000" pitchFamily="34" charset="0"/>
            </a:endParaRPr>
          </a:p>
        </p:txBody>
      </p:sp>
      <p:grpSp>
        <p:nvGrpSpPr>
          <p:cNvPr id="24592" name="Group 72"/>
          <p:cNvGrpSpPr/>
          <p:nvPr/>
        </p:nvGrpSpPr>
        <p:grpSpPr>
          <a:xfrm flipH="1">
            <a:off x="981075" y="1155700"/>
            <a:ext cx="579438" cy="274638"/>
            <a:chOff x="385" y="2036"/>
            <a:chExt cx="365" cy="173"/>
          </a:xfrm>
        </p:grpSpPr>
        <p:grpSp>
          <p:nvGrpSpPr>
            <p:cNvPr id="24783" name="Group 73"/>
            <p:cNvGrpSpPr/>
            <p:nvPr/>
          </p:nvGrpSpPr>
          <p:grpSpPr>
            <a:xfrm>
              <a:off x="385" y="2063"/>
              <a:ext cx="365" cy="122"/>
              <a:chOff x="3482" y="2208"/>
              <a:chExt cx="365" cy="122"/>
            </a:xfrm>
          </p:grpSpPr>
          <p:grpSp>
            <p:nvGrpSpPr>
              <p:cNvPr id="24785" name="Group 74"/>
              <p:cNvGrpSpPr/>
              <p:nvPr/>
            </p:nvGrpSpPr>
            <p:grpSpPr>
              <a:xfrm>
                <a:off x="3484" y="2208"/>
                <a:ext cx="363" cy="122"/>
                <a:chOff x="3496" y="2256"/>
                <a:chExt cx="363" cy="122"/>
              </a:xfrm>
            </p:grpSpPr>
            <p:grpSp>
              <p:nvGrpSpPr>
                <p:cNvPr id="24787" name="Group 75"/>
                <p:cNvGrpSpPr/>
                <p:nvPr/>
              </p:nvGrpSpPr>
              <p:grpSpPr>
                <a:xfrm>
                  <a:off x="3521" y="2256"/>
                  <a:ext cx="327" cy="122"/>
                  <a:chOff x="3521" y="2220"/>
                  <a:chExt cx="327" cy="122"/>
                </a:xfrm>
              </p:grpSpPr>
              <p:sp>
                <p:nvSpPr>
                  <p:cNvPr id="24789" name="Rectangle 76"/>
                  <p:cNvSpPr/>
                  <p:nvPr/>
                </p:nvSpPr>
                <p:spPr>
                  <a:xfrm>
                    <a:off x="3521" y="2221"/>
                    <a:ext cx="242" cy="121"/>
                  </a:xfrm>
                  <a:prstGeom prst="rect">
                    <a:avLst/>
                  </a:prstGeom>
                  <a:solidFill>
                    <a:srgbClr val="CC99FF"/>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sp>
                <p:nvSpPr>
                  <p:cNvPr id="24790" name="AutoShape 77"/>
                  <p:cNvSpPr/>
                  <p:nvPr/>
                </p:nvSpPr>
                <p:spPr>
                  <a:xfrm>
                    <a:off x="3606" y="2220"/>
                    <a:ext cx="242" cy="121"/>
                  </a:xfrm>
                  <a:prstGeom prst="flowChartOnlineStorage">
                    <a:avLst/>
                  </a:prstGeom>
                  <a:solidFill>
                    <a:srgbClr val="CC99FF"/>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grpSp>
            <p:sp>
              <p:nvSpPr>
                <p:cNvPr id="24788" name="Line 78"/>
                <p:cNvSpPr/>
                <p:nvPr/>
              </p:nvSpPr>
              <p:spPr>
                <a:xfrm>
                  <a:off x="3496" y="2257"/>
                  <a:ext cx="363" cy="0"/>
                </a:xfrm>
                <a:prstGeom prst="line">
                  <a:avLst/>
                </a:prstGeom>
                <a:ln w="12700" cap="flat" cmpd="sng">
                  <a:solidFill>
                    <a:schemeClr val="bg2"/>
                  </a:solidFill>
                  <a:prstDash val="solid"/>
                  <a:headEnd type="none" w="med" len="med"/>
                  <a:tailEnd type="none" w="med" len="med"/>
                </a:ln>
              </p:spPr>
            </p:sp>
          </p:grpSp>
          <p:sp>
            <p:nvSpPr>
              <p:cNvPr id="24786" name="Line 79"/>
              <p:cNvSpPr/>
              <p:nvPr/>
            </p:nvSpPr>
            <p:spPr>
              <a:xfrm>
                <a:off x="3482" y="2330"/>
                <a:ext cx="363" cy="0"/>
              </a:xfrm>
              <a:prstGeom prst="line">
                <a:avLst/>
              </a:prstGeom>
              <a:ln w="12700" cap="flat" cmpd="sng">
                <a:solidFill>
                  <a:schemeClr val="bg2"/>
                </a:solidFill>
                <a:prstDash val="solid"/>
                <a:headEnd type="none" w="med" len="med"/>
                <a:tailEnd type="none" w="med" len="med"/>
              </a:ln>
            </p:spPr>
          </p:sp>
        </p:grpSp>
        <p:sp>
          <p:nvSpPr>
            <p:cNvPr id="24784" name="Text Box 80"/>
            <p:cNvSpPr txBox="1"/>
            <p:nvPr/>
          </p:nvSpPr>
          <p:spPr>
            <a:xfrm>
              <a:off x="403" y="2036"/>
              <a:ext cx="196" cy="173"/>
            </a:xfrm>
            <a:prstGeom prst="rect">
              <a:avLst/>
            </a:prstGeom>
            <a:noFill/>
            <a:ln w="9525">
              <a:noFill/>
            </a:ln>
          </p:spPr>
          <p:txBody>
            <a:bodyPr wrap="none">
              <a:spAutoFit/>
            </a:bodyPr>
            <a:p>
              <a:pPr eaLnBrk="1" hangingPunct="1"/>
              <a:r>
                <a:rPr lang="en-US" altLang="en-US" sz="1200" dirty="0">
                  <a:solidFill>
                    <a:srgbClr val="000000"/>
                  </a:solidFill>
                  <a:latin typeface=".VnBlackH" panose="020B7200000000000000" pitchFamily="34" charset="0"/>
                </a:rPr>
                <a:t>A</a:t>
              </a:r>
              <a:endParaRPr lang="en-US" altLang="en-US" sz="1200" dirty="0">
                <a:solidFill>
                  <a:srgbClr val="000000"/>
                </a:solidFill>
                <a:latin typeface=".VnBlackH" panose="020B7200000000000000" pitchFamily="34" charset="0"/>
              </a:endParaRPr>
            </a:p>
          </p:txBody>
        </p:sp>
      </p:grpSp>
      <p:grpSp>
        <p:nvGrpSpPr>
          <p:cNvPr id="24593" name="Group 81"/>
          <p:cNvGrpSpPr/>
          <p:nvPr/>
        </p:nvGrpSpPr>
        <p:grpSpPr>
          <a:xfrm>
            <a:off x="1082675" y="1366838"/>
            <a:ext cx="442913" cy="274637"/>
            <a:chOff x="715" y="2036"/>
            <a:chExt cx="279" cy="173"/>
          </a:xfrm>
        </p:grpSpPr>
        <p:grpSp>
          <p:nvGrpSpPr>
            <p:cNvPr id="24779" name="Group 82"/>
            <p:cNvGrpSpPr/>
            <p:nvPr/>
          </p:nvGrpSpPr>
          <p:grpSpPr>
            <a:xfrm>
              <a:off x="715" y="2063"/>
              <a:ext cx="277" cy="121"/>
              <a:chOff x="3824" y="2208"/>
              <a:chExt cx="277" cy="121"/>
            </a:xfrm>
          </p:grpSpPr>
          <p:sp>
            <p:nvSpPr>
              <p:cNvPr id="24781" name="AutoShape 83"/>
              <p:cNvSpPr/>
              <p:nvPr/>
            </p:nvSpPr>
            <p:spPr>
              <a:xfrm>
                <a:off x="3824" y="2208"/>
                <a:ext cx="254" cy="121"/>
              </a:xfrm>
              <a:prstGeom prst="roundRect">
                <a:avLst>
                  <a:gd name="adj" fmla="val 49542"/>
                </a:avLst>
              </a:prstGeom>
              <a:solidFill>
                <a:schemeClr val="hlink"/>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sp>
            <p:nvSpPr>
              <p:cNvPr id="24782" name="AutoShape 84"/>
              <p:cNvSpPr/>
              <p:nvPr/>
            </p:nvSpPr>
            <p:spPr>
              <a:xfrm>
                <a:off x="3897" y="2208"/>
                <a:ext cx="204" cy="121"/>
              </a:xfrm>
              <a:prstGeom prst="roundRect">
                <a:avLst>
                  <a:gd name="adj" fmla="val 0"/>
                </a:avLst>
              </a:prstGeom>
              <a:solidFill>
                <a:schemeClr val="hlink"/>
              </a:solidFill>
              <a:ln w="9525">
                <a:noFill/>
              </a:ln>
            </p:spPr>
            <p:txBody>
              <a:bodyPr wrap="none" anchor="ctr" anchorCtr="0"/>
              <a:p>
                <a:pPr algn="r" eaLnBrk="1" hangingPunct="1"/>
                <a:endParaRPr lang="vi-VN" altLang="en-US" sz="1800" dirty="0">
                  <a:solidFill>
                    <a:srgbClr val="000000"/>
                  </a:solidFill>
                  <a:latin typeface=".VnArial" panose="020B7200000000000000" pitchFamily="34" charset="0"/>
                </a:endParaRPr>
              </a:p>
            </p:txBody>
          </p:sp>
        </p:grpSp>
        <p:sp>
          <p:nvSpPr>
            <p:cNvPr id="24780" name="Text Box 85"/>
            <p:cNvSpPr txBox="1"/>
            <p:nvPr/>
          </p:nvSpPr>
          <p:spPr>
            <a:xfrm>
              <a:off x="814" y="2036"/>
              <a:ext cx="180" cy="173"/>
            </a:xfrm>
            <a:prstGeom prst="rect">
              <a:avLst/>
            </a:prstGeom>
            <a:noFill/>
            <a:ln w="9525">
              <a:noFill/>
            </a:ln>
          </p:spPr>
          <p:txBody>
            <a:bodyPr wrap="none">
              <a:spAutoFit/>
            </a:bodyPr>
            <a:p>
              <a:pPr algn="r" eaLnBrk="1" hangingPunct="1"/>
              <a:r>
                <a:rPr lang="en-US" altLang="en-US" sz="1200" b="1" dirty="0">
                  <a:solidFill>
                    <a:srgbClr val="000000"/>
                  </a:solidFill>
                  <a:latin typeface=".VnBlackH" panose="020B7200000000000000" pitchFamily="34" charset="0"/>
                </a:rPr>
                <a:t>T</a:t>
              </a:r>
              <a:endParaRPr lang="en-US" altLang="en-US" sz="1200" b="1" dirty="0">
                <a:solidFill>
                  <a:srgbClr val="000000"/>
                </a:solidFill>
                <a:latin typeface=".VnBlackH" panose="020B7200000000000000" pitchFamily="34" charset="0"/>
              </a:endParaRPr>
            </a:p>
          </p:txBody>
        </p:sp>
      </p:grpSp>
      <p:grpSp>
        <p:nvGrpSpPr>
          <p:cNvPr id="24594" name="Group 86"/>
          <p:cNvGrpSpPr/>
          <p:nvPr/>
        </p:nvGrpSpPr>
        <p:grpSpPr>
          <a:xfrm>
            <a:off x="1096963" y="1598613"/>
            <a:ext cx="449262" cy="274637"/>
            <a:chOff x="727" y="1903"/>
            <a:chExt cx="283" cy="173"/>
          </a:xfrm>
        </p:grpSpPr>
        <p:sp>
          <p:nvSpPr>
            <p:cNvPr id="24777" name="Freeform 87"/>
            <p:cNvSpPr/>
            <p:nvPr/>
          </p:nvSpPr>
          <p:spPr>
            <a:xfrm>
              <a:off x="727" y="1918"/>
              <a:ext cx="266" cy="121"/>
            </a:xfrm>
            <a:custGeom>
              <a:avLst/>
              <a:gdLst>
                <a:gd name="txL" fmla="*/ 0 w 1185"/>
                <a:gd name="txT" fmla="*/ 0 h 774"/>
                <a:gd name="txR" fmla="*/ 1185 w 1185"/>
                <a:gd name="txB" fmla="*/ 774 h 774"/>
              </a:gdLst>
              <a:ahLst/>
              <a:cxnLst>
                <a:cxn ang="0">
                  <a:pos x="0" y="0"/>
                </a:cxn>
                <a:cxn ang="0">
                  <a:pos x="0" y="0"/>
                </a:cxn>
                <a:cxn ang="0">
                  <a:pos x="0" y="0"/>
                </a:cxn>
                <a:cxn ang="0">
                  <a:pos x="0" y="0"/>
                </a:cxn>
                <a:cxn ang="0">
                  <a:pos x="0" y="0"/>
                </a:cxn>
                <a:cxn ang="0">
                  <a:pos x="0" y="0"/>
                </a:cxn>
              </a:cxnLst>
              <a:rect l="txL" t="txT" r="txR" b="txB"/>
              <a:pathLst>
                <a:path w="1185" h="774">
                  <a:moveTo>
                    <a:pt x="0" y="0"/>
                  </a:moveTo>
                  <a:lnTo>
                    <a:pt x="1185" y="0"/>
                  </a:lnTo>
                  <a:lnTo>
                    <a:pt x="1185" y="774"/>
                  </a:lnTo>
                  <a:lnTo>
                    <a:pt x="0" y="774"/>
                  </a:lnTo>
                  <a:lnTo>
                    <a:pt x="266" y="363"/>
                  </a:lnTo>
                  <a:lnTo>
                    <a:pt x="0" y="0"/>
                  </a:lnTo>
                  <a:close/>
                </a:path>
              </a:pathLst>
            </a:custGeom>
            <a:solidFill>
              <a:schemeClr val="accent1">
                <a:alpha val="100000"/>
              </a:schemeClr>
            </a:solidFill>
            <a:ln w="9525">
              <a:noFill/>
            </a:ln>
          </p:spPr>
          <p:txBody>
            <a:bodyPr/>
            <a:p>
              <a:endParaRPr lang="en-US"/>
            </a:p>
          </p:txBody>
        </p:sp>
        <p:sp>
          <p:nvSpPr>
            <p:cNvPr id="24778" name="Text Box 88"/>
            <p:cNvSpPr txBox="1"/>
            <p:nvPr/>
          </p:nvSpPr>
          <p:spPr>
            <a:xfrm>
              <a:off x="814" y="1903"/>
              <a:ext cx="196" cy="173"/>
            </a:xfrm>
            <a:prstGeom prst="rect">
              <a:avLst/>
            </a:prstGeom>
            <a:noFill/>
            <a:ln w="9525">
              <a:noFill/>
            </a:ln>
          </p:spPr>
          <p:txBody>
            <a:bodyPr wrap="none">
              <a:spAutoFit/>
            </a:bodyPr>
            <a:p>
              <a:pPr algn="r" eaLnBrk="1" hangingPunct="1"/>
              <a:r>
                <a:rPr lang="en-US" altLang="en-US" sz="1200" dirty="0">
                  <a:solidFill>
                    <a:srgbClr val="000000"/>
                  </a:solidFill>
                  <a:latin typeface=".VnBlackH" panose="020B7200000000000000" pitchFamily="34" charset="0"/>
                </a:rPr>
                <a:t>X</a:t>
              </a:r>
              <a:endParaRPr lang="en-US" altLang="en-US" sz="1200" dirty="0">
                <a:solidFill>
                  <a:srgbClr val="000000"/>
                </a:solidFill>
                <a:latin typeface=".VnBlackH" panose="020B7200000000000000" pitchFamily="34" charset="0"/>
              </a:endParaRPr>
            </a:p>
          </p:txBody>
        </p:sp>
      </p:grpSp>
      <p:grpSp>
        <p:nvGrpSpPr>
          <p:cNvPr id="24595" name="Group 89"/>
          <p:cNvGrpSpPr/>
          <p:nvPr/>
        </p:nvGrpSpPr>
        <p:grpSpPr>
          <a:xfrm flipH="1">
            <a:off x="573088" y="1819275"/>
            <a:ext cx="449262" cy="274638"/>
            <a:chOff x="727" y="1903"/>
            <a:chExt cx="283" cy="173"/>
          </a:xfrm>
        </p:grpSpPr>
        <p:sp>
          <p:nvSpPr>
            <p:cNvPr id="24775" name="Freeform 90"/>
            <p:cNvSpPr/>
            <p:nvPr/>
          </p:nvSpPr>
          <p:spPr>
            <a:xfrm>
              <a:off x="727" y="1918"/>
              <a:ext cx="266" cy="121"/>
            </a:xfrm>
            <a:custGeom>
              <a:avLst/>
              <a:gdLst>
                <a:gd name="txL" fmla="*/ 0 w 1185"/>
                <a:gd name="txT" fmla="*/ 0 h 774"/>
                <a:gd name="txR" fmla="*/ 1185 w 1185"/>
                <a:gd name="txB" fmla="*/ 774 h 774"/>
              </a:gdLst>
              <a:ahLst/>
              <a:cxnLst>
                <a:cxn ang="0">
                  <a:pos x="0" y="0"/>
                </a:cxn>
                <a:cxn ang="0">
                  <a:pos x="0" y="0"/>
                </a:cxn>
                <a:cxn ang="0">
                  <a:pos x="0" y="0"/>
                </a:cxn>
                <a:cxn ang="0">
                  <a:pos x="0" y="0"/>
                </a:cxn>
                <a:cxn ang="0">
                  <a:pos x="0" y="0"/>
                </a:cxn>
                <a:cxn ang="0">
                  <a:pos x="0" y="0"/>
                </a:cxn>
              </a:cxnLst>
              <a:rect l="txL" t="txT" r="txR" b="txB"/>
              <a:pathLst>
                <a:path w="1185" h="774">
                  <a:moveTo>
                    <a:pt x="0" y="0"/>
                  </a:moveTo>
                  <a:lnTo>
                    <a:pt x="1185" y="0"/>
                  </a:lnTo>
                  <a:lnTo>
                    <a:pt x="1185" y="774"/>
                  </a:lnTo>
                  <a:lnTo>
                    <a:pt x="0" y="774"/>
                  </a:lnTo>
                  <a:lnTo>
                    <a:pt x="266" y="363"/>
                  </a:lnTo>
                  <a:lnTo>
                    <a:pt x="0" y="0"/>
                  </a:lnTo>
                  <a:close/>
                </a:path>
              </a:pathLst>
            </a:custGeom>
            <a:solidFill>
              <a:schemeClr val="accent1">
                <a:alpha val="100000"/>
              </a:schemeClr>
            </a:solidFill>
            <a:ln w="9525">
              <a:noFill/>
            </a:ln>
          </p:spPr>
          <p:txBody>
            <a:bodyPr/>
            <a:p>
              <a:endParaRPr lang="en-US"/>
            </a:p>
          </p:txBody>
        </p:sp>
        <p:sp>
          <p:nvSpPr>
            <p:cNvPr id="24776" name="Text Box 91"/>
            <p:cNvSpPr txBox="1"/>
            <p:nvPr/>
          </p:nvSpPr>
          <p:spPr>
            <a:xfrm>
              <a:off x="814" y="1903"/>
              <a:ext cx="196" cy="173"/>
            </a:xfrm>
            <a:prstGeom prst="rect">
              <a:avLst/>
            </a:prstGeom>
            <a:noFill/>
            <a:ln w="9525">
              <a:noFill/>
            </a:ln>
          </p:spPr>
          <p:txBody>
            <a:bodyPr wrap="none">
              <a:spAutoFit/>
            </a:bodyPr>
            <a:p>
              <a:pPr algn="r" eaLnBrk="1" hangingPunct="1"/>
              <a:r>
                <a:rPr lang="en-US" altLang="en-US" sz="1200" dirty="0">
                  <a:solidFill>
                    <a:srgbClr val="000000"/>
                  </a:solidFill>
                  <a:latin typeface=".VnBlackH" panose="020B7200000000000000" pitchFamily="34" charset="0"/>
                </a:rPr>
                <a:t>X</a:t>
              </a:r>
              <a:endParaRPr lang="en-US" altLang="en-US" sz="1200" dirty="0">
                <a:solidFill>
                  <a:srgbClr val="000000"/>
                </a:solidFill>
                <a:latin typeface=".VnBlackH" panose="020B7200000000000000" pitchFamily="34" charset="0"/>
              </a:endParaRPr>
            </a:p>
          </p:txBody>
        </p:sp>
      </p:grpSp>
      <p:grpSp>
        <p:nvGrpSpPr>
          <p:cNvPr id="24596" name="Group 92"/>
          <p:cNvGrpSpPr/>
          <p:nvPr/>
        </p:nvGrpSpPr>
        <p:grpSpPr>
          <a:xfrm flipH="1">
            <a:off x="595313" y="2005013"/>
            <a:ext cx="442912" cy="274637"/>
            <a:chOff x="715" y="2036"/>
            <a:chExt cx="279" cy="173"/>
          </a:xfrm>
        </p:grpSpPr>
        <p:grpSp>
          <p:nvGrpSpPr>
            <p:cNvPr id="24771" name="Group 93"/>
            <p:cNvGrpSpPr/>
            <p:nvPr/>
          </p:nvGrpSpPr>
          <p:grpSpPr>
            <a:xfrm>
              <a:off x="715" y="2063"/>
              <a:ext cx="277" cy="121"/>
              <a:chOff x="3824" y="2208"/>
              <a:chExt cx="277" cy="121"/>
            </a:xfrm>
          </p:grpSpPr>
          <p:sp>
            <p:nvSpPr>
              <p:cNvPr id="24773" name="AutoShape 94"/>
              <p:cNvSpPr/>
              <p:nvPr/>
            </p:nvSpPr>
            <p:spPr>
              <a:xfrm>
                <a:off x="3824" y="2208"/>
                <a:ext cx="254" cy="121"/>
              </a:xfrm>
              <a:prstGeom prst="roundRect">
                <a:avLst>
                  <a:gd name="adj" fmla="val 49542"/>
                </a:avLst>
              </a:prstGeom>
              <a:solidFill>
                <a:schemeClr val="hlink"/>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sp>
            <p:nvSpPr>
              <p:cNvPr id="24774" name="AutoShape 95"/>
              <p:cNvSpPr/>
              <p:nvPr/>
            </p:nvSpPr>
            <p:spPr>
              <a:xfrm>
                <a:off x="3897" y="2208"/>
                <a:ext cx="204" cy="121"/>
              </a:xfrm>
              <a:prstGeom prst="roundRect">
                <a:avLst>
                  <a:gd name="adj" fmla="val 0"/>
                </a:avLst>
              </a:prstGeom>
              <a:solidFill>
                <a:schemeClr val="hlink"/>
              </a:solidFill>
              <a:ln w="9525">
                <a:noFill/>
              </a:ln>
            </p:spPr>
            <p:txBody>
              <a:bodyPr wrap="none" anchor="ctr" anchorCtr="0"/>
              <a:p>
                <a:pPr algn="r" eaLnBrk="1" hangingPunct="1"/>
                <a:endParaRPr lang="vi-VN" altLang="en-US" sz="1800" dirty="0">
                  <a:solidFill>
                    <a:srgbClr val="000000"/>
                  </a:solidFill>
                  <a:latin typeface=".VnArial" panose="020B7200000000000000" pitchFamily="34" charset="0"/>
                </a:endParaRPr>
              </a:p>
            </p:txBody>
          </p:sp>
        </p:grpSp>
        <p:sp>
          <p:nvSpPr>
            <p:cNvPr id="24772" name="Text Box 96"/>
            <p:cNvSpPr txBox="1"/>
            <p:nvPr/>
          </p:nvSpPr>
          <p:spPr>
            <a:xfrm>
              <a:off x="814" y="2036"/>
              <a:ext cx="180" cy="173"/>
            </a:xfrm>
            <a:prstGeom prst="rect">
              <a:avLst/>
            </a:prstGeom>
            <a:noFill/>
            <a:ln w="9525">
              <a:noFill/>
            </a:ln>
          </p:spPr>
          <p:txBody>
            <a:bodyPr wrap="none">
              <a:spAutoFit/>
            </a:bodyPr>
            <a:p>
              <a:pPr algn="r" eaLnBrk="1" hangingPunct="1"/>
              <a:r>
                <a:rPr lang="en-US" altLang="en-US" sz="1200" b="1" dirty="0">
                  <a:solidFill>
                    <a:srgbClr val="000000"/>
                  </a:solidFill>
                  <a:latin typeface=".VnBlackH" panose="020B7200000000000000" pitchFamily="34" charset="0"/>
                </a:rPr>
                <a:t>T</a:t>
              </a:r>
              <a:endParaRPr lang="en-US" altLang="en-US" sz="1200" b="1" dirty="0">
                <a:solidFill>
                  <a:srgbClr val="000000"/>
                </a:solidFill>
                <a:latin typeface=".VnBlackH" panose="020B7200000000000000" pitchFamily="34" charset="0"/>
              </a:endParaRPr>
            </a:p>
          </p:txBody>
        </p:sp>
      </p:grpSp>
      <p:grpSp>
        <p:nvGrpSpPr>
          <p:cNvPr id="24597" name="Group 97"/>
          <p:cNvGrpSpPr/>
          <p:nvPr/>
        </p:nvGrpSpPr>
        <p:grpSpPr>
          <a:xfrm>
            <a:off x="557213" y="2214563"/>
            <a:ext cx="579437" cy="274637"/>
            <a:chOff x="385" y="2036"/>
            <a:chExt cx="365" cy="173"/>
          </a:xfrm>
        </p:grpSpPr>
        <p:grpSp>
          <p:nvGrpSpPr>
            <p:cNvPr id="24763" name="Group 98"/>
            <p:cNvGrpSpPr/>
            <p:nvPr/>
          </p:nvGrpSpPr>
          <p:grpSpPr>
            <a:xfrm>
              <a:off x="385" y="2063"/>
              <a:ext cx="365" cy="122"/>
              <a:chOff x="3482" y="2208"/>
              <a:chExt cx="365" cy="122"/>
            </a:xfrm>
          </p:grpSpPr>
          <p:grpSp>
            <p:nvGrpSpPr>
              <p:cNvPr id="24765" name="Group 99"/>
              <p:cNvGrpSpPr/>
              <p:nvPr/>
            </p:nvGrpSpPr>
            <p:grpSpPr>
              <a:xfrm>
                <a:off x="3484" y="2208"/>
                <a:ext cx="363" cy="122"/>
                <a:chOff x="3496" y="2256"/>
                <a:chExt cx="363" cy="122"/>
              </a:xfrm>
            </p:grpSpPr>
            <p:grpSp>
              <p:nvGrpSpPr>
                <p:cNvPr id="24767" name="Group 100"/>
                <p:cNvGrpSpPr/>
                <p:nvPr/>
              </p:nvGrpSpPr>
              <p:grpSpPr>
                <a:xfrm>
                  <a:off x="3521" y="2256"/>
                  <a:ext cx="327" cy="122"/>
                  <a:chOff x="3521" y="2220"/>
                  <a:chExt cx="327" cy="122"/>
                </a:xfrm>
              </p:grpSpPr>
              <p:sp>
                <p:nvSpPr>
                  <p:cNvPr id="24769" name="Rectangle 101"/>
                  <p:cNvSpPr/>
                  <p:nvPr/>
                </p:nvSpPr>
                <p:spPr>
                  <a:xfrm>
                    <a:off x="3521" y="2221"/>
                    <a:ext cx="242" cy="121"/>
                  </a:xfrm>
                  <a:prstGeom prst="rect">
                    <a:avLst/>
                  </a:prstGeom>
                  <a:solidFill>
                    <a:srgbClr val="CC99FF"/>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sp>
                <p:nvSpPr>
                  <p:cNvPr id="24770" name="AutoShape 102"/>
                  <p:cNvSpPr/>
                  <p:nvPr/>
                </p:nvSpPr>
                <p:spPr>
                  <a:xfrm>
                    <a:off x="3606" y="2220"/>
                    <a:ext cx="242" cy="121"/>
                  </a:xfrm>
                  <a:prstGeom prst="flowChartOnlineStorage">
                    <a:avLst/>
                  </a:prstGeom>
                  <a:solidFill>
                    <a:srgbClr val="CC99FF"/>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grpSp>
            <p:sp>
              <p:nvSpPr>
                <p:cNvPr id="24768" name="Line 103"/>
                <p:cNvSpPr/>
                <p:nvPr/>
              </p:nvSpPr>
              <p:spPr>
                <a:xfrm>
                  <a:off x="3496" y="2257"/>
                  <a:ext cx="363" cy="0"/>
                </a:xfrm>
                <a:prstGeom prst="line">
                  <a:avLst/>
                </a:prstGeom>
                <a:ln w="12700" cap="flat" cmpd="sng">
                  <a:solidFill>
                    <a:schemeClr val="bg2"/>
                  </a:solidFill>
                  <a:prstDash val="solid"/>
                  <a:headEnd type="none" w="med" len="med"/>
                  <a:tailEnd type="none" w="med" len="med"/>
                </a:ln>
              </p:spPr>
            </p:sp>
          </p:grpSp>
          <p:sp>
            <p:nvSpPr>
              <p:cNvPr id="24766" name="Line 104"/>
              <p:cNvSpPr/>
              <p:nvPr/>
            </p:nvSpPr>
            <p:spPr>
              <a:xfrm>
                <a:off x="3482" y="2330"/>
                <a:ext cx="363" cy="0"/>
              </a:xfrm>
              <a:prstGeom prst="line">
                <a:avLst/>
              </a:prstGeom>
              <a:ln w="12700" cap="flat" cmpd="sng">
                <a:solidFill>
                  <a:schemeClr val="bg2"/>
                </a:solidFill>
                <a:prstDash val="solid"/>
                <a:headEnd type="none" w="med" len="med"/>
                <a:tailEnd type="none" w="med" len="med"/>
              </a:ln>
            </p:spPr>
          </p:sp>
        </p:grpSp>
        <p:sp>
          <p:nvSpPr>
            <p:cNvPr id="24764" name="Text Box 105"/>
            <p:cNvSpPr txBox="1"/>
            <p:nvPr/>
          </p:nvSpPr>
          <p:spPr>
            <a:xfrm>
              <a:off x="403" y="2036"/>
              <a:ext cx="196" cy="173"/>
            </a:xfrm>
            <a:prstGeom prst="rect">
              <a:avLst/>
            </a:prstGeom>
            <a:noFill/>
            <a:ln w="9525">
              <a:noFill/>
            </a:ln>
          </p:spPr>
          <p:txBody>
            <a:bodyPr wrap="none">
              <a:spAutoFit/>
            </a:bodyPr>
            <a:p>
              <a:pPr eaLnBrk="1" hangingPunct="1"/>
              <a:r>
                <a:rPr lang="en-US" altLang="en-US" sz="1200" dirty="0">
                  <a:solidFill>
                    <a:srgbClr val="000000"/>
                  </a:solidFill>
                  <a:latin typeface=".VnBlackH" panose="020B7200000000000000" pitchFamily="34" charset="0"/>
                </a:rPr>
                <a:t>A</a:t>
              </a:r>
              <a:endParaRPr lang="en-US" altLang="en-US" sz="1200" dirty="0">
                <a:solidFill>
                  <a:srgbClr val="000000"/>
                </a:solidFill>
                <a:latin typeface=".VnBlackH" panose="020B7200000000000000" pitchFamily="34" charset="0"/>
              </a:endParaRPr>
            </a:p>
          </p:txBody>
        </p:sp>
      </p:grpSp>
      <p:sp>
        <p:nvSpPr>
          <p:cNvPr id="24598" name="AutoShape 106"/>
          <p:cNvSpPr/>
          <p:nvPr/>
        </p:nvSpPr>
        <p:spPr>
          <a:xfrm>
            <a:off x="595313" y="2465388"/>
            <a:ext cx="576262" cy="192087"/>
          </a:xfrm>
          <a:prstGeom prst="homePlate">
            <a:avLst>
              <a:gd name="adj" fmla="val 52069"/>
            </a:avLst>
          </a:prstGeom>
          <a:solidFill>
            <a:srgbClr val="339966"/>
          </a:solidFill>
          <a:ln w="9525">
            <a:noFill/>
          </a:ln>
        </p:spPr>
        <p:txBody>
          <a:bodyPr wrap="none" anchor="ctr" anchorCtr="0"/>
          <a:p>
            <a:pPr eaLnBrk="1" hangingPunct="1"/>
            <a:r>
              <a:rPr lang="en-US" altLang="en-US" sz="1200" dirty="0">
                <a:solidFill>
                  <a:srgbClr val="000000"/>
                </a:solidFill>
                <a:latin typeface=".VnBlackH" panose="020B7200000000000000" pitchFamily="34" charset="0"/>
              </a:rPr>
              <a:t>G</a:t>
            </a:r>
            <a:endParaRPr lang="en-US" altLang="en-US" sz="1200" dirty="0">
              <a:solidFill>
                <a:srgbClr val="000000"/>
              </a:solidFill>
              <a:latin typeface=".VnBlackH" panose="020B7200000000000000" pitchFamily="34" charset="0"/>
            </a:endParaRPr>
          </a:p>
        </p:txBody>
      </p:sp>
      <p:sp>
        <p:nvSpPr>
          <p:cNvPr id="24599" name="AutoShape 107"/>
          <p:cNvSpPr/>
          <p:nvPr/>
        </p:nvSpPr>
        <p:spPr>
          <a:xfrm flipH="1">
            <a:off x="946150" y="1836738"/>
            <a:ext cx="576263" cy="192087"/>
          </a:xfrm>
          <a:prstGeom prst="homePlate">
            <a:avLst>
              <a:gd name="adj" fmla="val 52069"/>
            </a:avLst>
          </a:prstGeom>
          <a:solidFill>
            <a:srgbClr val="339966"/>
          </a:solidFill>
          <a:ln w="9525">
            <a:noFill/>
          </a:ln>
        </p:spPr>
        <p:txBody>
          <a:bodyPr wrap="none" anchor="ctr" anchorCtr="0"/>
          <a:p>
            <a:pPr algn="r" eaLnBrk="1" hangingPunct="1"/>
            <a:r>
              <a:rPr lang="en-US" altLang="en-US" sz="1200" dirty="0">
                <a:solidFill>
                  <a:srgbClr val="000000"/>
                </a:solidFill>
                <a:latin typeface=".VnBlackH" panose="020B7200000000000000" pitchFamily="34" charset="0"/>
              </a:rPr>
              <a:t>G</a:t>
            </a:r>
            <a:endParaRPr lang="en-US" altLang="en-US" sz="1200" dirty="0">
              <a:solidFill>
                <a:srgbClr val="000000"/>
              </a:solidFill>
              <a:latin typeface=".VnBlackH" panose="020B7200000000000000" pitchFamily="34" charset="0"/>
            </a:endParaRPr>
          </a:p>
        </p:txBody>
      </p:sp>
      <p:grpSp>
        <p:nvGrpSpPr>
          <p:cNvPr id="24600" name="Group 108"/>
          <p:cNvGrpSpPr/>
          <p:nvPr/>
        </p:nvGrpSpPr>
        <p:grpSpPr>
          <a:xfrm flipH="1">
            <a:off x="985838" y="2001838"/>
            <a:ext cx="579437" cy="274637"/>
            <a:chOff x="385" y="2036"/>
            <a:chExt cx="365" cy="173"/>
          </a:xfrm>
        </p:grpSpPr>
        <p:grpSp>
          <p:nvGrpSpPr>
            <p:cNvPr id="24755" name="Group 109"/>
            <p:cNvGrpSpPr/>
            <p:nvPr/>
          </p:nvGrpSpPr>
          <p:grpSpPr>
            <a:xfrm>
              <a:off x="385" y="2063"/>
              <a:ext cx="365" cy="122"/>
              <a:chOff x="3482" y="2208"/>
              <a:chExt cx="365" cy="122"/>
            </a:xfrm>
          </p:grpSpPr>
          <p:grpSp>
            <p:nvGrpSpPr>
              <p:cNvPr id="24757" name="Group 110"/>
              <p:cNvGrpSpPr/>
              <p:nvPr/>
            </p:nvGrpSpPr>
            <p:grpSpPr>
              <a:xfrm>
                <a:off x="3484" y="2208"/>
                <a:ext cx="363" cy="122"/>
                <a:chOff x="3496" y="2256"/>
                <a:chExt cx="363" cy="122"/>
              </a:xfrm>
            </p:grpSpPr>
            <p:grpSp>
              <p:nvGrpSpPr>
                <p:cNvPr id="24759" name="Group 111"/>
                <p:cNvGrpSpPr/>
                <p:nvPr/>
              </p:nvGrpSpPr>
              <p:grpSpPr>
                <a:xfrm>
                  <a:off x="3521" y="2256"/>
                  <a:ext cx="327" cy="122"/>
                  <a:chOff x="3521" y="2220"/>
                  <a:chExt cx="327" cy="122"/>
                </a:xfrm>
              </p:grpSpPr>
              <p:sp>
                <p:nvSpPr>
                  <p:cNvPr id="24761" name="Rectangle 112"/>
                  <p:cNvSpPr/>
                  <p:nvPr/>
                </p:nvSpPr>
                <p:spPr>
                  <a:xfrm>
                    <a:off x="3521" y="2221"/>
                    <a:ext cx="242" cy="121"/>
                  </a:xfrm>
                  <a:prstGeom prst="rect">
                    <a:avLst/>
                  </a:prstGeom>
                  <a:solidFill>
                    <a:srgbClr val="CC99FF"/>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sp>
                <p:nvSpPr>
                  <p:cNvPr id="24762" name="AutoShape 113"/>
                  <p:cNvSpPr/>
                  <p:nvPr/>
                </p:nvSpPr>
                <p:spPr>
                  <a:xfrm>
                    <a:off x="3606" y="2220"/>
                    <a:ext cx="242" cy="121"/>
                  </a:xfrm>
                  <a:prstGeom prst="flowChartOnlineStorage">
                    <a:avLst/>
                  </a:prstGeom>
                  <a:solidFill>
                    <a:srgbClr val="CC99FF"/>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grpSp>
            <p:sp>
              <p:nvSpPr>
                <p:cNvPr id="24760" name="Line 114"/>
                <p:cNvSpPr/>
                <p:nvPr/>
              </p:nvSpPr>
              <p:spPr>
                <a:xfrm>
                  <a:off x="3496" y="2257"/>
                  <a:ext cx="363" cy="0"/>
                </a:xfrm>
                <a:prstGeom prst="line">
                  <a:avLst/>
                </a:prstGeom>
                <a:ln w="12700" cap="flat" cmpd="sng">
                  <a:solidFill>
                    <a:schemeClr val="bg2"/>
                  </a:solidFill>
                  <a:prstDash val="solid"/>
                  <a:headEnd type="none" w="med" len="med"/>
                  <a:tailEnd type="none" w="med" len="med"/>
                </a:ln>
              </p:spPr>
            </p:sp>
          </p:grpSp>
          <p:sp>
            <p:nvSpPr>
              <p:cNvPr id="24758" name="Line 115"/>
              <p:cNvSpPr/>
              <p:nvPr/>
            </p:nvSpPr>
            <p:spPr>
              <a:xfrm>
                <a:off x="3482" y="2330"/>
                <a:ext cx="363" cy="0"/>
              </a:xfrm>
              <a:prstGeom prst="line">
                <a:avLst/>
              </a:prstGeom>
              <a:ln w="12700" cap="flat" cmpd="sng">
                <a:solidFill>
                  <a:schemeClr val="bg2"/>
                </a:solidFill>
                <a:prstDash val="solid"/>
                <a:headEnd type="none" w="med" len="med"/>
                <a:tailEnd type="none" w="med" len="med"/>
              </a:ln>
            </p:spPr>
          </p:sp>
        </p:grpSp>
        <p:sp>
          <p:nvSpPr>
            <p:cNvPr id="24756" name="Text Box 116"/>
            <p:cNvSpPr txBox="1"/>
            <p:nvPr/>
          </p:nvSpPr>
          <p:spPr>
            <a:xfrm>
              <a:off x="403" y="2036"/>
              <a:ext cx="196" cy="173"/>
            </a:xfrm>
            <a:prstGeom prst="rect">
              <a:avLst/>
            </a:prstGeom>
            <a:noFill/>
            <a:ln w="9525">
              <a:noFill/>
            </a:ln>
          </p:spPr>
          <p:txBody>
            <a:bodyPr wrap="none">
              <a:spAutoFit/>
            </a:bodyPr>
            <a:p>
              <a:pPr eaLnBrk="1" hangingPunct="1"/>
              <a:r>
                <a:rPr lang="en-US" altLang="en-US" sz="1200" dirty="0">
                  <a:solidFill>
                    <a:srgbClr val="000000"/>
                  </a:solidFill>
                  <a:latin typeface=".VnBlackH" panose="020B7200000000000000" pitchFamily="34" charset="0"/>
                </a:rPr>
                <a:t>A</a:t>
              </a:r>
              <a:endParaRPr lang="en-US" altLang="en-US" sz="1200" dirty="0">
                <a:solidFill>
                  <a:srgbClr val="000000"/>
                </a:solidFill>
                <a:latin typeface=".VnBlackH" panose="020B7200000000000000" pitchFamily="34" charset="0"/>
              </a:endParaRPr>
            </a:p>
          </p:txBody>
        </p:sp>
      </p:grpSp>
      <p:grpSp>
        <p:nvGrpSpPr>
          <p:cNvPr id="24601" name="Group 117"/>
          <p:cNvGrpSpPr/>
          <p:nvPr/>
        </p:nvGrpSpPr>
        <p:grpSpPr>
          <a:xfrm>
            <a:off x="1087438" y="2212975"/>
            <a:ext cx="442912" cy="274638"/>
            <a:chOff x="715" y="2036"/>
            <a:chExt cx="279" cy="173"/>
          </a:xfrm>
        </p:grpSpPr>
        <p:grpSp>
          <p:nvGrpSpPr>
            <p:cNvPr id="24751" name="Group 118"/>
            <p:cNvGrpSpPr/>
            <p:nvPr/>
          </p:nvGrpSpPr>
          <p:grpSpPr>
            <a:xfrm>
              <a:off x="715" y="2063"/>
              <a:ext cx="277" cy="121"/>
              <a:chOff x="3824" y="2208"/>
              <a:chExt cx="277" cy="121"/>
            </a:xfrm>
          </p:grpSpPr>
          <p:sp>
            <p:nvSpPr>
              <p:cNvPr id="24753" name="AutoShape 119"/>
              <p:cNvSpPr/>
              <p:nvPr/>
            </p:nvSpPr>
            <p:spPr>
              <a:xfrm>
                <a:off x="3824" y="2208"/>
                <a:ext cx="254" cy="121"/>
              </a:xfrm>
              <a:prstGeom prst="roundRect">
                <a:avLst>
                  <a:gd name="adj" fmla="val 49542"/>
                </a:avLst>
              </a:prstGeom>
              <a:solidFill>
                <a:schemeClr val="hlink"/>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sp>
            <p:nvSpPr>
              <p:cNvPr id="24754" name="AutoShape 120"/>
              <p:cNvSpPr/>
              <p:nvPr/>
            </p:nvSpPr>
            <p:spPr>
              <a:xfrm>
                <a:off x="3897" y="2208"/>
                <a:ext cx="204" cy="121"/>
              </a:xfrm>
              <a:prstGeom prst="roundRect">
                <a:avLst>
                  <a:gd name="adj" fmla="val 0"/>
                </a:avLst>
              </a:prstGeom>
              <a:solidFill>
                <a:schemeClr val="hlink"/>
              </a:solidFill>
              <a:ln w="9525">
                <a:noFill/>
              </a:ln>
            </p:spPr>
            <p:txBody>
              <a:bodyPr wrap="none" anchor="ctr" anchorCtr="0"/>
              <a:p>
                <a:pPr algn="r" eaLnBrk="1" hangingPunct="1"/>
                <a:endParaRPr lang="vi-VN" altLang="en-US" sz="1800" dirty="0">
                  <a:solidFill>
                    <a:srgbClr val="000000"/>
                  </a:solidFill>
                  <a:latin typeface=".VnArial" panose="020B7200000000000000" pitchFamily="34" charset="0"/>
                </a:endParaRPr>
              </a:p>
            </p:txBody>
          </p:sp>
        </p:grpSp>
        <p:sp>
          <p:nvSpPr>
            <p:cNvPr id="24752" name="Text Box 121"/>
            <p:cNvSpPr txBox="1"/>
            <p:nvPr/>
          </p:nvSpPr>
          <p:spPr>
            <a:xfrm>
              <a:off x="814" y="2036"/>
              <a:ext cx="180" cy="173"/>
            </a:xfrm>
            <a:prstGeom prst="rect">
              <a:avLst/>
            </a:prstGeom>
            <a:noFill/>
            <a:ln w="9525">
              <a:noFill/>
            </a:ln>
          </p:spPr>
          <p:txBody>
            <a:bodyPr wrap="none">
              <a:spAutoFit/>
            </a:bodyPr>
            <a:p>
              <a:pPr algn="r" eaLnBrk="1" hangingPunct="1"/>
              <a:r>
                <a:rPr lang="en-US" altLang="en-US" sz="1200" b="1" dirty="0">
                  <a:solidFill>
                    <a:srgbClr val="000000"/>
                  </a:solidFill>
                  <a:latin typeface=".VnBlackH" panose="020B7200000000000000" pitchFamily="34" charset="0"/>
                </a:rPr>
                <a:t>T</a:t>
              </a:r>
              <a:endParaRPr lang="en-US" altLang="en-US" sz="1200" b="1" dirty="0">
                <a:solidFill>
                  <a:srgbClr val="000000"/>
                </a:solidFill>
                <a:latin typeface=".VnBlackH" panose="020B7200000000000000" pitchFamily="34" charset="0"/>
              </a:endParaRPr>
            </a:p>
          </p:txBody>
        </p:sp>
      </p:grpSp>
      <p:grpSp>
        <p:nvGrpSpPr>
          <p:cNvPr id="24602" name="Group 122"/>
          <p:cNvGrpSpPr/>
          <p:nvPr/>
        </p:nvGrpSpPr>
        <p:grpSpPr>
          <a:xfrm>
            <a:off x="1101725" y="2444750"/>
            <a:ext cx="449263" cy="274638"/>
            <a:chOff x="727" y="1903"/>
            <a:chExt cx="283" cy="173"/>
          </a:xfrm>
        </p:grpSpPr>
        <p:sp>
          <p:nvSpPr>
            <p:cNvPr id="24749" name="Freeform 123"/>
            <p:cNvSpPr/>
            <p:nvPr/>
          </p:nvSpPr>
          <p:spPr>
            <a:xfrm>
              <a:off x="727" y="1918"/>
              <a:ext cx="266" cy="121"/>
            </a:xfrm>
            <a:custGeom>
              <a:avLst/>
              <a:gdLst>
                <a:gd name="txL" fmla="*/ 0 w 1185"/>
                <a:gd name="txT" fmla="*/ 0 h 774"/>
                <a:gd name="txR" fmla="*/ 1185 w 1185"/>
                <a:gd name="txB" fmla="*/ 774 h 774"/>
              </a:gdLst>
              <a:ahLst/>
              <a:cxnLst>
                <a:cxn ang="0">
                  <a:pos x="0" y="0"/>
                </a:cxn>
                <a:cxn ang="0">
                  <a:pos x="0" y="0"/>
                </a:cxn>
                <a:cxn ang="0">
                  <a:pos x="0" y="0"/>
                </a:cxn>
                <a:cxn ang="0">
                  <a:pos x="0" y="0"/>
                </a:cxn>
                <a:cxn ang="0">
                  <a:pos x="0" y="0"/>
                </a:cxn>
                <a:cxn ang="0">
                  <a:pos x="0" y="0"/>
                </a:cxn>
              </a:cxnLst>
              <a:rect l="txL" t="txT" r="txR" b="txB"/>
              <a:pathLst>
                <a:path w="1185" h="774">
                  <a:moveTo>
                    <a:pt x="0" y="0"/>
                  </a:moveTo>
                  <a:lnTo>
                    <a:pt x="1185" y="0"/>
                  </a:lnTo>
                  <a:lnTo>
                    <a:pt x="1185" y="774"/>
                  </a:lnTo>
                  <a:lnTo>
                    <a:pt x="0" y="774"/>
                  </a:lnTo>
                  <a:lnTo>
                    <a:pt x="266" y="363"/>
                  </a:lnTo>
                  <a:lnTo>
                    <a:pt x="0" y="0"/>
                  </a:lnTo>
                  <a:close/>
                </a:path>
              </a:pathLst>
            </a:custGeom>
            <a:solidFill>
              <a:schemeClr val="accent1">
                <a:alpha val="100000"/>
              </a:schemeClr>
            </a:solidFill>
            <a:ln w="9525">
              <a:noFill/>
            </a:ln>
          </p:spPr>
          <p:txBody>
            <a:bodyPr/>
            <a:p>
              <a:endParaRPr lang="en-US"/>
            </a:p>
          </p:txBody>
        </p:sp>
        <p:sp>
          <p:nvSpPr>
            <p:cNvPr id="24750" name="Text Box 124"/>
            <p:cNvSpPr txBox="1"/>
            <p:nvPr/>
          </p:nvSpPr>
          <p:spPr>
            <a:xfrm>
              <a:off x="814" y="1903"/>
              <a:ext cx="196" cy="173"/>
            </a:xfrm>
            <a:prstGeom prst="rect">
              <a:avLst/>
            </a:prstGeom>
            <a:noFill/>
            <a:ln w="9525">
              <a:noFill/>
            </a:ln>
          </p:spPr>
          <p:txBody>
            <a:bodyPr wrap="none">
              <a:spAutoFit/>
            </a:bodyPr>
            <a:p>
              <a:pPr algn="r" eaLnBrk="1" hangingPunct="1"/>
              <a:r>
                <a:rPr lang="en-US" altLang="en-US" sz="1200" dirty="0">
                  <a:solidFill>
                    <a:srgbClr val="000000"/>
                  </a:solidFill>
                  <a:latin typeface=".VnBlackH" panose="020B7200000000000000" pitchFamily="34" charset="0"/>
                </a:rPr>
                <a:t>X</a:t>
              </a:r>
              <a:endParaRPr lang="en-US" altLang="en-US" sz="1200" dirty="0">
                <a:solidFill>
                  <a:srgbClr val="000000"/>
                </a:solidFill>
                <a:latin typeface=".VnBlackH" panose="020B7200000000000000" pitchFamily="34" charset="0"/>
              </a:endParaRPr>
            </a:p>
          </p:txBody>
        </p:sp>
      </p:grpSp>
      <p:grpSp>
        <p:nvGrpSpPr>
          <p:cNvPr id="24603" name="Group 125"/>
          <p:cNvGrpSpPr/>
          <p:nvPr/>
        </p:nvGrpSpPr>
        <p:grpSpPr>
          <a:xfrm flipH="1">
            <a:off x="577850" y="2665413"/>
            <a:ext cx="449263" cy="274637"/>
            <a:chOff x="727" y="1903"/>
            <a:chExt cx="283" cy="173"/>
          </a:xfrm>
        </p:grpSpPr>
        <p:sp>
          <p:nvSpPr>
            <p:cNvPr id="24747" name="Freeform 126"/>
            <p:cNvSpPr/>
            <p:nvPr/>
          </p:nvSpPr>
          <p:spPr>
            <a:xfrm>
              <a:off x="727" y="1918"/>
              <a:ext cx="266" cy="121"/>
            </a:xfrm>
            <a:custGeom>
              <a:avLst/>
              <a:gdLst>
                <a:gd name="txL" fmla="*/ 0 w 1185"/>
                <a:gd name="txT" fmla="*/ 0 h 774"/>
                <a:gd name="txR" fmla="*/ 1185 w 1185"/>
                <a:gd name="txB" fmla="*/ 774 h 774"/>
              </a:gdLst>
              <a:ahLst/>
              <a:cxnLst>
                <a:cxn ang="0">
                  <a:pos x="0" y="0"/>
                </a:cxn>
                <a:cxn ang="0">
                  <a:pos x="0" y="0"/>
                </a:cxn>
                <a:cxn ang="0">
                  <a:pos x="0" y="0"/>
                </a:cxn>
                <a:cxn ang="0">
                  <a:pos x="0" y="0"/>
                </a:cxn>
                <a:cxn ang="0">
                  <a:pos x="0" y="0"/>
                </a:cxn>
                <a:cxn ang="0">
                  <a:pos x="0" y="0"/>
                </a:cxn>
              </a:cxnLst>
              <a:rect l="txL" t="txT" r="txR" b="txB"/>
              <a:pathLst>
                <a:path w="1185" h="774">
                  <a:moveTo>
                    <a:pt x="0" y="0"/>
                  </a:moveTo>
                  <a:lnTo>
                    <a:pt x="1185" y="0"/>
                  </a:lnTo>
                  <a:lnTo>
                    <a:pt x="1185" y="774"/>
                  </a:lnTo>
                  <a:lnTo>
                    <a:pt x="0" y="774"/>
                  </a:lnTo>
                  <a:lnTo>
                    <a:pt x="266" y="363"/>
                  </a:lnTo>
                  <a:lnTo>
                    <a:pt x="0" y="0"/>
                  </a:lnTo>
                  <a:close/>
                </a:path>
              </a:pathLst>
            </a:custGeom>
            <a:solidFill>
              <a:schemeClr val="accent1">
                <a:alpha val="100000"/>
              </a:schemeClr>
            </a:solidFill>
            <a:ln w="9525">
              <a:noFill/>
            </a:ln>
          </p:spPr>
          <p:txBody>
            <a:bodyPr/>
            <a:p>
              <a:endParaRPr lang="en-US"/>
            </a:p>
          </p:txBody>
        </p:sp>
        <p:sp>
          <p:nvSpPr>
            <p:cNvPr id="24748" name="Text Box 127"/>
            <p:cNvSpPr txBox="1"/>
            <p:nvPr/>
          </p:nvSpPr>
          <p:spPr>
            <a:xfrm>
              <a:off x="814" y="1903"/>
              <a:ext cx="196" cy="173"/>
            </a:xfrm>
            <a:prstGeom prst="rect">
              <a:avLst/>
            </a:prstGeom>
            <a:noFill/>
            <a:ln w="9525">
              <a:noFill/>
            </a:ln>
          </p:spPr>
          <p:txBody>
            <a:bodyPr wrap="none">
              <a:spAutoFit/>
            </a:bodyPr>
            <a:p>
              <a:pPr algn="r" eaLnBrk="1" hangingPunct="1"/>
              <a:r>
                <a:rPr lang="en-US" altLang="en-US" sz="1200" dirty="0">
                  <a:solidFill>
                    <a:srgbClr val="000000"/>
                  </a:solidFill>
                  <a:latin typeface=".VnBlackH" panose="020B7200000000000000" pitchFamily="34" charset="0"/>
                </a:rPr>
                <a:t>X</a:t>
              </a:r>
              <a:endParaRPr lang="en-US" altLang="en-US" sz="1200" dirty="0">
                <a:solidFill>
                  <a:srgbClr val="000000"/>
                </a:solidFill>
                <a:latin typeface=".VnBlackH" panose="020B7200000000000000" pitchFamily="34" charset="0"/>
              </a:endParaRPr>
            </a:p>
          </p:txBody>
        </p:sp>
      </p:grpSp>
      <p:grpSp>
        <p:nvGrpSpPr>
          <p:cNvPr id="24604" name="Group 128"/>
          <p:cNvGrpSpPr/>
          <p:nvPr/>
        </p:nvGrpSpPr>
        <p:grpSpPr>
          <a:xfrm flipH="1">
            <a:off x="600075" y="2851150"/>
            <a:ext cx="442913" cy="274638"/>
            <a:chOff x="715" y="2036"/>
            <a:chExt cx="279" cy="173"/>
          </a:xfrm>
        </p:grpSpPr>
        <p:grpSp>
          <p:nvGrpSpPr>
            <p:cNvPr id="24743" name="Group 129"/>
            <p:cNvGrpSpPr/>
            <p:nvPr/>
          </p:nvGrpSpPr>
          <p:grpSpPr>
            <a:xfrm>
              <a:off x="715" y="2063"/>
              <a:ext cx="277" cy="121"/>
              <a:chOff x="3824" y="2208"/>
              <a:chExt cx="277" cy="121"/>
            </a:xfrm>
          </p:grpSpPr>
          <p:sp>
            <p:nvSpPr>
              <p:cNvPr id="24745" name="AutoShape 130"/>
              <p:cNvSpPr/>
              <p:nvPr/>
            </p:nvSpPr>
            <p:spPr>
              <a:xfrm>
                <a:off x="3824" y="2208"/>
                <a:ext cx="254" cy="121"/>
              </a:xfrm>
              <a:prstGeom prst="roundRect">
                <a:avLst>
                  <a:gd name="adj" fmla="val 49542"/>
                </a:avLst>
              </a:prstGeom>
              <a:solidFill>
                <a:schemeClr val="hlink"/>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sp>
            <p:nvSpPr>
              <p:cNvPr id="24746" name="AutoShape 131"/>
              <p:cNvSpPr/>
              <p:nvPr/>
            </p:nvSpPr>
            <p:spPr>
              <a:xfrm>
                <a:off x="3897" y="2208"/>
                <a:ext cx="204" cy="121"/>
              </a:xfrm>
              <a:prstGeom prst="roundRect">
                <a:avLst>
                  <a:gd name="adj" fmla="val 0"/>
                </a:avLst>
              </a:prstGeom>
              <a:solidFill>
                <a:schemeClr val="hlink"/>
              </a:solidFill>
              <a:ln w="9525">
                <a:noFill/>
              </a:ln>
            </p:spPr>
            <p:txBody>
              <a:bodyPr wrap="none" anchor="ctr" anchorCtr="0"/>
              <a:p>
                <a:pPr algn="r" eaLnBrk="1" hangingPunct="1"/>
                <a:endParaRPr lang="vi-VN" altLang="en-US" sz="1800" dirty="0">
                  <a:solidFill>
                    <a:srgbClr val="000000"/>
                  </a:solidFill>
                  <a:latin typeface=".VnArial" panose="020B7200000000000000" pitchFamily="34" charset="0"/>
                </a:endParaRPr>
              </a:p>
            </p:txBody>
          </p:sp>
        </p:grpSp>
        <p:sp>
          <p:nvSpPr>
            <p:cNvPr id="24744" name="Text Box 132"/>
            <p:cNvSpPr txBox="1"/>
            <p:nvPr/>
          </p:nvSpPr>
          <p:spPr>
            <a:xfrm>
              <a:off x="814" y="2036"/>
              <a:ext cx="180" cy="173"/>
            </a:xfrm>
            <a:prstGeom prst="rect">
              <a:avLst/>
            </a:prstGeom>
            <a:noFill/>
            <a:ln w="9525">
              <a:noFill/>
            </a:ln>
          </p:spPr>
          <p:txBody>
            <a:bodyPr wrap="none">
              <a:spAutoFit/>
            </a:bodyPr>
            <a:p>
              <a:pPr algn="r" eaLnBrk="1" hangingPunct="1"/>
              <a:r>
                <a:rPr lang="en-US" altLang="en-US" sz="1200" b="1" dirty="0">
                  <a:solidFill>
                    <a:srgbClr val="000000"/>
                  </a:solidFill>
                  <a:latin typeface=".VnBlackH" panose="020B7200000000000000" pitchFamily="34" charset="0"/>
                </a:rPr>
                <a:t>T</a:t>
              </a:r>
              <a:endParaRPr lang="en-US" altLang="en-US" sz="1200" b="1" dirty="0">
                <a:solidFill>
                  <a:srgbClr val="000000"/>
                </a:solidFill>
                <a:latin typeface=".VnBlackH" panose="020B7200000000000000" pitchFamily="34" charset="0"/>
              </a:endParaRPr>
            </a:p>
          </p:txBody>
        </p:sp>
      </p:grpSp>
      <p:grpSp>
        <p:nvGrpSpPr>
          <p:cNvPr id="24605" name="Group 133"/>
          <p:cNvGrpSpPr/>
          <p:nvPr/>
        </p:nvGrpSpPr>
        <p:grpSpPr>
          <a:xfrm>
            <a:off x="561975" y="3060700"/>
            <a:ext cx="579438" cy="274638"/>
            <a:chOff x="385" y="2036"/>
            <a:chExt cx="365" cy="173"/>
          </a:xfrm>
        </p:grpSpPr>
        <p:grpSp>
          <p:nvGrpSpPr>
            <p:cNvPr id="24735" name="Group 134"/>
            <p:cNvGrpSpPr/>
            <p:nvPr/>
          </p:nvGrpSpPr>
          <p:grpSpPr>
            <a:xfrm>
              <a:off x="385" y="2063"/>
              <a:ext cx="365" cy="122"/>
              <a:chOff x="3482" y="2208"/>
              <a:chExt cx="365" cy="122"/>
            </a:xfrm>
          </p:grpSpPr>
          <p:grpSp>
            <p:nvGrpSpPr>
              <p:cNvPr id="24737" name="Group 135"/>
              <p:cNvGrpSpPr/>
              <p:nvPr/>
            </p:nvGrpSpPr>
            <p:grpSpPr>
              <a:xfrm>
                <a:off x="3484" y="2208"/>
                <a:ext cx="363" cy="122"/>
                <a:chOff x="3496" y="2256"/>
                <a:chExt cx="363" cy="122"/>
              </a:xfrm>
            </p:grpSpPr>
            <p:grpSp>
              <p:nvGrpSpPr>
                <p:cNvPr id="24739" name="Group 136"/>
                <p:cNvGrpSpPr/>
                <p:nvPr/>
              </p:nvGrpSpPr>
              <p:grpSpPr>
                <a:xfrm>
                  <a:off x="3521" y="2256"/>
                  <a:ext cx="327" cy="122"/>
                  <a:chOff x="3521" y="2220"/>
                  <a:chExt cx="327" cy="122"/>
                </a:xfrm>
              </p:grpSpPr>
              <p:sp>
                <p:nvSpPr>
                  <p:cNvPr id="24741" name="Rectangle 137"/>
                  <p:cNvSpPr/>
                  <p:nvPr/>
                </p:nvSpPr>
                <p:spPr>
                  <a:xfrm>
                    <a:off x="3521" y="2221"/>
                    <a:ext cx="242" cy="121"/>
                  </a:xfrm>
                  <a:prstGeom prst="rect">
                    <a:avLst/>
                  </a:prstGeom>
                  <a:solidFill>
                    <a:srgbClr val="CC99FF"/>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sp>
                <p:nvSpPr>
                  <p:cNvPr id="24742" name="AutoShape 138"/>
                  <p:cNvSpPr/>
                  <p:nvPr/>
                </p:nvSpPr>
                <p:spPr>
                  <a:xfrm>
                    <a:off x="3606" y="2220"/>
                    <a:ext cx="242" cy="121"/>
                  </a:xfrm>
                  <a:prstGeom prst="flowChartOnlineStorage">
                    <a:avLst/>
                  </a:prstGeom>
                  <a:solidFill>
                    <a:srgbClr val="CC99FF"/>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grpSp>
            <p:sp>
              <p:nvSpPr>
                <p:cNvPr id="24740" name="Line 139"/>
                <p:cNvSpPr/>
                <p:nvPr/>
              </p:nvSpPr>
              <p:spPr>
                <a:xfrm>
                  <a:off x="3496" y="2257"/>
                  <a:ext cx="363" cy="0"/>
                </a:xfrm>
                <a:prstGeom prst="line">
                  <a:avLst/>
                </a:prstGeom>
                <a:ln w="12700" cap="flat" cmpd="sng">
                  <a:solidFill>
                    <a:schemeClr val="bg2"/>
                  </a:solidFill>
                  <a:prstDash val="solid"/>
                  <a:headEnd type="none" w="med" len="med"/>
                  <a:tailEnd type="none" w="med" len="med"/>
                </a:ln>
              </p:spPr>
            </p:sp>
          </p:grpSp>
          <p:sp>
            <p:nvSpPr>
              <p:cNvPr id="24738" name="Line 140"/>
              <p:cNvSpPr/>
              <p:nvPr/>
            </p:nvSpPr>
            <p:spPr>
              <a:xfrm>
                <a:off x="3482" y="2330"/>
                <a:ext cx="363" cy="0"/>
              </a:xfrm>
              <a:prstGeom prst="line">
                <a:avLst/>
              </a:prstGeom>
              <a:ln w="12700" cap="flat" cmpd="sng">
                <a:solidFill>
                  <a:schemeClr val="bg2"/>
                </a:solidFill>
                <a:prstDash val="solid"/>
                <a:headEnd type="none" w="med" len="med"/>
                <a:tailEnd type="none" w="med" len="med"/>
              </a:ln>
            </p:spPr>
          </p:sp>
        </p:grpSp>
        <p:sp>
          <p:nvSpPr>
            <p:cNvPr id="24736" name="Text Box 141"/>
            <p:cNvSpPr txBox="1"/>
            <p:nvPr/>
          </p:nvSpPr>
          <p:spPr>
            <a:xfrm>
              <a:off x="403" y="2036"/>
              <a:ext cx="196" cy="173"/>
            </a:xfrm>
            <a:prstGeom prst="rect">
              <a:avLst/>
            </a:prstGeom>
            <a:noFill/>
            <a:ln w="9525">
              <a:noFill/>
            </a:ln>
          </p:spPr>
          <p:txBody>
            <a:bodyPr wrap="none">
              <a:spAutoFit/>
            </a:bodyPr>
            <a:p>
              <a:pPr eaLnBrk="1" hangingPunct="1"/>
              <a:r>
                <a:rPr lang="en-US" altLang="en-US" sz="1200" dirty="0">
                  <a:solidFill>
                    <a:srgbClr val="000000"/>
                  </a:solidFill>
                  <a:latin typeface=".VnBlackH" panose="020B7200000000000000" pitchFamily="34" charset="0"/>
                </a:rPr>
                <a:t>A</a:t>
              </a:r>
              <a:endParaRPr lang="en-US" altLang="en-US" sz="1200" dirty="0">
                <a:solidFill>
                  <a:srgbClr val="000000"/>
                </a:solidFill>
                <a:latin typeface=".VnBlackH" panose="020B7200000000000000" pitchFamily="34" charset="0"/>
              </a:endParaRPr>
            </a:p>
          </p:txBody>
        </p:sp>
      </p:grpSp>
      <p:sp>
        <p:nvSpPr>
          <p:cNvPr id="24606" name="AutoShape 142"/>
          <p:cNvSpPr/>
          <p:nvPr/>
        </p:nvSpPr>
        <p:spPr>
          <a:xfrm>
            <a:off x="600075" y="3311525"/>
            <a:ext cx="576263" cy="192088"/>
          </a:xfrm>
          <a:prstGeom prst="homePlate">
            <a:avLst>
              <a:gd name="adj" fmla="val 52069"/>
            </a:avLst>
          </a:prstGeom>
          <a:solidFill>
            <a:srgbClr val="339966"/>
          </a:solidFill>
          <a:ln w="9525">
            <a:noFill/>
          </a:ln>
        </p:spPr>
        <p:txBody>
          <a:bodyPr wrap="none" anchor="ctr" anchorCtr="0"/>
          <a:p>
            <a:pPr eaLnBrk="1" hangingPunct="1"/>
            <a:r>
              <a:rPr lang="en-US" altLang="en-US" sz="1200" dirty="0">
                <a:solidFill>
                  <a:srgbClr val="000000"/>
                </a:solidFill>
                <a:latin typeface=".VnBlackH" panose="020B7200000000000000" pitchFamily="34" charset="0"/>
              </a:rPr>
              <a:t>G</a:t>
            </a:r>
            <a:endParaRPr lang="en-US" altLang="en-US" sz="1200" dirty="0">
              <a:solidFill>
                <a:srgbClr val="000000"/>
              </a:solidFill>
              <a:latin typeface=".VnBlackH" panose="020B7200000000000000" pitchFamily="34" charset="0"/>
            </a:endParaRPr>
          </a:p>
        </p:txBody>
      </p:sp>
      <p:sp>
        <p:nvSpPr>
          <p:cNvPr id="24607" name="AutoShape 143"/>
          <p:cNvSpPr/>
          <p:nvPr/>
        </p:nvSpPr>
        <p:spPr>
          <a:xfrm flipH="1">
            <a:off x="950913" y="2682875"/>
            <a:ext cx="576262" cy="192088"/>
          </a:xfrm>
          <a:prstGeom prst="homePlate">
            <a:avLst>
              <a:gd name="adj" fmla="val 52069"/>
            </a:avLst>
          </a:prstGeom>
          <a:solidFill>
            <a:srgbClr val="339966"/>
          </a:solidFill>
          <a:ln w="9525">
            <a:noFill/>
          </a:ln>
        </p:spPr>
        <p:txBody>
          <a:bodyPr wrap="none" anchor="ctr" anchorCtr="0"/>
          <a:p>
            <a:pPr algn="r" eaLnBrk="1" hangingPunct="1"/>
            <a:r>
              <a:rPr lang="en-US" altLang="en-US" sz="1200" dirty="0">
                <a:solidFill>
                  <a:srgbClr val="000000"/>
                </a:solidFill>
                <a:latin typeface=".VnBlackH" panose="020B7200000000000000" pitchFamily="34" charset="0"/>
              </a:rPr>
              <a:t>G</a:t>
            </a:r>
            <a:endParaRPr lang="en-US" altLang="en-US" sz="1200" dirty="0">
              <a:solidFill>
                <a:srgbClr val="000000"/>
              </a:solidFill>
              <a:latin typeface=".VnBlackH" panose="020B7200000000000000" pitchFamily="34" charset="0"/>
            </a:endParaRPr>
          </a:p>
        </p:txBody>
      </p:sp>
      <p:grpSp>
        <p:nvGrpSpPr>
          <p:cNvPr id="24608" name="Group 144"/>
          <p:cNvGrpSpPr/>
          <p:nvPr/>
        </p:nvGrpSpPr>
        <p:grpSpPr>
          <a:xfrm flipH="1">
            <a:off x="990600" y="2847975"/>
            <a:ext cx="579438" cy="274638"/>
            <a:chOff x="385" y="2036"/>
            <a:chExt cx="365" cy="173"/>
          </a:xfrm>
        </p:grpSpPr>
        <p:grpSp>
          <p:nvGrpSpPr>
            <p:cNvPr id="24727" name="Group 145"/>
            <p:cNvGrpSpPr/>
            <p:nvPr/>
          </p:nvGrpSpPr>
          <p:grpSpPr>
            <a:xfrm>
              <a:off x="385" y="2063"/>
              <a:ext cx="365" cy="122"/>
              <a:chOff x="3482" y="2208"/>
              <a:chExt cx="365" cy="122"/>
            </a:xfrm>
          </p:grpSpPr>
          <p:grpSp>
            <p:nvGrpSpPr>
              <p:cNvPr id="24729" name="Group 146"/>
              <p:cNvGrpSpPr/>
              <p:nvPr/>
            </p:nvGrpSpPr>
            <p:grpSpPr>
              <a:xfrm>
                <a:off x="3484" y="2208"/>
                <a:ext cx="363" cy="122"/>
                <a:chOff x="3496" y="2256"/>
                <a:chExt cx="363" cy="122"/>
              </a:xfrm>
            </p:grpSpPr>
            <p:grpSp>
              <p:nvGrpSpPr>
                <p:cNvPr id="24731" name="Group 147"/>
                <p:cNvGrpSpPr/>
                <p:nvPr/>
              </p:nvGrpSpPr>
              <p:grpSpPr>
                <a:xfrm>
                  <a:off x="3521" y="2256"/>
                  <a:ext cx="327" cy="122"/>
                  <a:chOff x="3521" y="2220"/>
                  <a:chExt cx="327" cy="122"/>
                </a:xfrm>
              </p:grpSpPr>
              <p:sp>
                <p:nvSpPr>
                  <p:cNvPr id="24733" name="Rectangle 148"/>
                  <p:cNvSpPr/>
                  <p:nvPr/>
                </p:nvSpPr>
                <p:spPr>
                  <a:xfrm>
                    <a:off x="3521" y="2221"/>
                    <a:ext cx="242" cy="121"/>
                  </a:xfrm>
                  <a:prstGeom prst="rect">
                    <a:avLst/>
                  </a:prstGeom>
                  <a:solidFill>
                    <a:srgbClr val="CC99FF"/>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sp>
                <p:nvSpPr>
                  <p:cNvPr id="24734" name="AutoShape 149"/>
                  <p:cNvSpPr/>
                  <p:nvPr/>
                </p:nvSpPr>
                <p:spPr>
                  <a:xfrm>
                    <a:off x="3606" y="2220"/>
                    <a:ext cx="242" cy="121"/>
                  </a:xfrm>
                  <a:prstGeom prst="flowChartOnlineStorage">
                    <a:avLst/>
                  </a:prstGeom>
                  <a:solidFill>
                    <a:srgbClr val="CC99FF"/>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grpSp>
            <p:sp>
              <p:nvSpPr>
                <p:cNvPr id="24732" name="Line 150"/>
                <p:cNvSpPr/>
                <p:nvPr/>
              </p:nvSpPr>
              <p:spPr>
                <a:xfrm>
                  <a:off x="3496" y="2257"/>
                  <a:ext cx="363" cy="0"/>
                </a:xfrm>
                <a:prstGeom prst="line">
                  <a:avLst/>
                </a:prstGeom>
                <a:ln w="12700" cap="flat" cmpd="sng">
                  <a:solidFill>
                    <a:schemeClr val="bg2"/>
                  </a:solidFill>
                  <a:prstDash val="solid"/>
                  <a:headEnd type="none" w="med" len="med"/>
                  <a:tailEnd type="none" w="med" len="med"/>
                </a:ln>
              </p:spPr>
            </p:sp>
          </p:grpSp>
          <p:sp>
            <p:nvSpPr>
              <p:cNvPr id="24730" name="Line 151"/>
              <p:cNvSpPr/>
              <p:nvPr/>
            </p:nvSpPr>
            <p:spPr>
              <a:xfrm>
                <a:off x="3482" y="2330"/>
                <a:ext cx="363" cy="0"/>
              </a:xfrm>
              <a:prstGeom prst="line">
                <a:avLst/>
              </a:prstGeom>
              <a:ln w="12700" cap="flat" cmpd="sng">
                <a:solidFill>
                  <a:schemeClr val="bg2"/>
                </a:solidFill>
                <a:prstDash val="solid"/>
                <a:headEnd type="none" w="med" len="med"/>
                <a:tailEnd type="none" w="med" len="med"/>
              </a:ln>
            </p:spPr>
          </p:sp>
        </p:grpSp>
        <p:sp>
          <p:nvSpPr>
            <p:cNvPr id="24728" name="Text Box 152"/>
            <p:cNvSpPr txBox="1"/>
            <p:nvPr/>
          </p:nvSpPr>
          <p:spPr>
            <a:xfrm>
              <a:off x="403" y="2036"/>
              <a:ext cx="196" cy="173"/>
            </a:xfrm>
            <a:prstGeom prst="rect">
              <a:avLst/>
            </a:prstGeom>
            <a:noFill/>
            <a:ln w="9525">
              <a:noFill/>
            </a:ln>
          </p:spPr>
          <p:txBody>
            <a:bodyPr wrap="none">
              <a:spAutoFit/>
            </a:bodyPr>
            <a:p>
              <a:pPr eaLnBrk="1" hangingPunct="1"/>
              <a:r>
                <a:rPr lang="en-US" altLang="en-US" sz="1200" dirty="0">
                  <a:solidFill>
                    <a:srgbClr val="000000"/>
                  </a:solidFill>
                  <a:latin typeface=".VnBlackH" panose="020B7200000000000000" pitchFamily="34" charset="0"/>
                </a:rPr>
                <a:t>A</a:t>
              </a:r>
              <a:endParaRPr lang="en-US" altLang="en-US" sz="1200" dirty="0">
                <a:solidFill>
                  <a:srgbClr val="000000"/>
                </a:solidFill>
                <a:latin typeface=".VnBlackH" panose="020B7200000000000000" pitchFamily="34" charset="0"/>
              </a:endParaRPr>
            </a:p>
          </p:txBody>
        </p:sp>
      </p:grpSp>
      <p:grpSp>
        <p:nvGrpSpPr>
          <p:cNvPr id="24609" name="Group 153"/>
          <p:cNvGrpSpPr/>
          <p:nvPr/>
        </p:nvGrpSpPr>
        <p:grpSpPr>
          <a:xfrm>
            <a:off x="1092200" y="3059113"/>
            <a:ext cx="442913" cy="274637"/>
            <a:chOff x="715" y="2036"/>
            <a:chExt cx="279" cy="173"/>
          </a:xfrm>
        </p:grpSpPr>
        <p:grpSp>
          <p:nvGrpSpPr>
            <p:cNvPr id="24723" name="Group 154"/>
            <p:cNvGrpSpPr/>
            <p:nvPr/>
          </p:nvGrpSpPr>
          <p:grpSpPr>
            <a:xfrm>
              <a:off x="715" y="2063"/>
              <a:ext cx="277" cy="121"/>
              <a:chOff x="3824" y="2208"/>
              <a:chExt cx="277" cy="121"/>
            </a:xfrm>
          </p:grpSpPr>
          <p:sp>
            <p:nvSpPr>
              <p:cNvPr id="24725" name="AutoShape 155"/>
              <p:cNvSpPr/>
              <p:nvPr/>
            </p:nvSpPr>
            <p:spPr>
              <a:xfrm>
                <a:off x="3824" y="2208"/>
                <a:ext cx="254" cy="121"/>
              </a:xfrm>
              <a:prstGeom prst="roundRect">
                <a:avLst>
                  <a:gd name="adj" fmla="val 49542"/>
                </a:avLst>
              </a:prstGeom>
              <a:solidFill>
                <a:schemeClr val="hlink"/>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sp>
            <p:nvSpPr>
              <p:cNvPr id="24726" name="AutoShape 156"/>
              <p:cNvSpPr/>
              <p:nvPr/>
            </p:nvSpPr>
            <p:spPr>
              <a:xfrm>
                <a:off x="3897" y="2208"/>
                <a:ext cx="204" cy="121"/>
              </a:xfrm>
              <a:prstGeom prst="roundRect">
                <a:avLst>
                  <a:gd name="adj" fmla="val 0"/>
                </a:avLst>
              </a:prstGeom>
              <a:solidFill>
                <a:schemeClr val="hlink"/>
              </a:solidFill>
              <a:ln w="9525">
                <a:noFill/>
              </a:ln>
            </p:spPr>
            <p:txBody>
              <a:bodyPr wrap="none" anchor="ctr" anchorCtr="0"/>
              <a:p>
                <a:pPr algn="r" eaLnBrk="1" hangingPunct="1"/>
                <a:endParaRPr lang="vi-VN" altLang="en-US" sz="1800" dirty="0">
                  <a:solidFill>
                    <a:srgbClr val="000000"/>
                  </a:solidFill>
                  <a:latin typeface=".VnArial" panose="020B7200000000000000" pitchFamily="34" charset="0"/>
                </a:endParaRPr>
              </a:p>
            </p:txBody>
          </p:sp>
        </p:grpSp>
        <p:sp>
          <p:nvSpPr>
            <p:cNvPr id="24724" name="Text Box 157"/>
            <p:cNvSpPr txBox="1"/>
            <p:nvPr/>
          </p:nvSpPr>
          <p:spPr>
            <a:xfrm>
              <a:off x="814" y="2036"/>
              <a:ext cx="180" cy="173"/>
            </a:xfrm>
            <a:prstGeom prst="rect">
              <a:avLst/>
            </a:prstGeom>
            <a:noFill/>
            <a:ln w="9525">
              <a:noFill/>
            </a:ln>
          </p:spPr>
          <p:txBody>
            <a:bodyPr wrap="none">
              <a:spAutoFit/>
            </a:bodyPr>
            <a:p>
              <a:pPr algn="r" eaLnBrk="1" hangingPunct="1"/>
              <a:r>
                <a:rPr lang="en-US" altLang="en-US" sz="1200" b="1" dirty="0">
                  <a:solidFill>
                    <a:srgbClr val="000000"/>
                  </a:solidFill>
                  <a:latin typeface=".VnBlackH" panose="020B7200000000000000" pitchFamily="34" charset="0"/>
                </a:rPr>
                <a:t>T</a:t>
              </a:r>
              <a:endParaRPr lang="en-US" altLang="en-US" sz="1200" b="1" dirty="0">
                <a:solidFill>
                  <a:srgbClr val="000000"/>
                </a:solidFill>
                <a:latin typeface=".VnBlackH" panose="020B7200000000000000" pitchFamily="34" charset="0"/>
              </a:endParaRPr>
            </a:p>
          </p:txBody>
        </p:sp>
      </p:grpSp>
      <p:grpSp>
        <p:nvGrpSpPr>
          <p:cNvPr id="24610" name="Group 158"/>
          <p:cNvGrpSpPr/>
          <p:nvPr/>
        </p:nvGrpSpPr>
        <p:grpSpPr>
          <a:xfrm>
            <a:off x="1106488" y="3290888"/>
            <a:ext cx="449262" cy="274637"/>
            <a:chOff x="727" y="1903"/>
            <a:chExt cx="283" cy="173"/>
          </a:xfrm>
        </p:grpSpPr>
        <p:sp>
          <p:nvSpPr>
            <p:cNvPr id="24721" name="Freeform 159"/>
            <p:cNvSpPr/>
            <p:nvPr/>
          </p:nvSpPr>
          <p:spPr>
            <a:xfrm>
              <a:off x="727" y="1918"/>
              <a:ext cx="266" cy="121"/>
            </a:xfrm>
            <a:custGeom>
              <a:avLst/>
              <a:gdLst>
                <a:gd name="txL" fmla="*/ 0 w 1185"/>
                <a:gd name="txT" fmla="*/ 0 h 774"/>
                <a:gd name="txR" fmla="*/ 1185 w 1185"/>
                <a:gd name="txB" fmla="*/ 774 h 774"/>
              </a:gdLst>
              <a:ahLst/>
              <a:cxnLst>
                <a:cxn ang="0">
                  <a:pos x="0" y="0"/>
                </a:cxn>
                <a:cxn ang="0">
                  <a:pos x="0" y="0"/>
                </a:cxn>
                <a:cxn ang="0">
                  <a:pos x="0" y="0"/>
                </a:cxn>
                <a:cxn ang="0">
                  <a:pos x="0" y="0"/>
                </a:cxn>
                <a:cxn ang="0">
                  <a:pos x="0" y="0"/>
                </a:cxn>
                <a:cxn ang="0">
                  <a:pos x="0" y="0"/>
                </a:cxn>
              </a:cxnLst>
              <a:rect l="txL" t="txT" r="txR" b="txB"/>
              <a:pathLst>
                <a:path w="1185" h="774">
                  <a:moveTo>
                    <a:pt x="0" y="0"/>
                  </a:moveTo>
                  <a:lnTo>
                    <a:pt x="1185" y="0"/>
                  </a:lnTo>
                  <a:lnTo>
                    <a:pt x="1185" y="774"/>
                  </a:lnTo>
                  <a:lnTo>
                    <a:pt x="0" y="774"/>
                  </a:lnTo>
                  <a:lnTo>
                    <a:pt x="266" y="363"/>
                  </a:lnTo>
                  <a:lnTo>
                    <a:pt x="0" y="0"/>
                  </a:lnTo>
                  <a:close/>
                </a:path>
              </a:pathLst>
            </a:custGeom>
            <a:solidFill>
              <a:schemeClr val="accent1">
                <a:alpha val="100000"/>
              </a:schemeClr>
            </a:solidFill>
            <a:ln w="9525">
              <a:noFill/>
            </a:ln>
          </p:spPr>
          <p:txBody>
            <a:bodyPr/>
            <a:p>
              <a:endParaRPr lang="en-US"/>
            </a:p>
          </p:txBody>
        </p:sp>
        <p:sp>
          <p:nvSpPr>
            <p:cNvPr id="24722" name="Text Box 160"/>
            <p:cNvSpPr txBox="1"/>
            <p:nvPr/>
          </p:nvSpPr>
          <p:spPr>
            <a:xfrm>
              <a:off x="814" y="1903"/>
              <a:ext cx="196" cy="173"/>
            </a:xfrm>
            <a:prstGeom prst="rect">
              <a:avLst/>
            </a:prstGeom>
            <a:noFill/>
            <a:ln w="9525">
              <a:noFill/>
            </a:ln>
          </p:spPr>
          <p:txBody>
            <a:bodyPr wrap="none">
              <a:spAutoFit/>
            </a:bodyPr>
            <a:p>
              <a:pPr algn="r" eaLnBrk="1" hangingPunct="1"/>
              <a:r>
                <a:rPr lang="en-US" altLang="en-US" sz="1200" dirty="0">
                  <a:solidFill>
                    <a:srgbClr val="000000"/>
                  </a:solidFill>
                  <a:latin typeface=".VnBlackH" panose="020B7200000000000000" pitchFamily="34" charset="0"/>
                </a:rPr>
                <a:t>X</a:t>
              </a:r>
              <a:endParaRPr lang="en-US" altLang="en-US" sz="1200" dirty="0">
                <a:solidFill>
                  <a:srgbClr val="000000"/>
                </a:solidFill>
                <a:latin typeface=".VnBlackH" panose="020B7200000000000000" pitchFamily="34" charset="0"/>
              </a:endParaRPr>
            </a:p>
          </p:txBody>
        </p:sp>
      </p:grpSp>
      <p:sp>
        <p:nvSpPr>
          <p:cNvPr id="24611" name="Freeform 161"/>
          <p:cNvSpPr/>
          <p:nvPr/>
        </p:nvSpPr>
        <p:spPr>
          <a:xfrm>
            <a:off x="557213" y="355600"/>
            <a:ext cx="38100" cy="3149600"/>
          </a:xfrm>
          <a:custGeom>
            <a:avLst/>
            <a:gdLst>
              <a:gd name="txL" fmla="*/ 0 w 1"/>
              <a:gd name="txT" fmla="*/ 0 h 1936"/>
              <a:gd name="txR" fmla="*/ 1 w 1"/>
              <a:gd name="txB" fmla="*/ 1936 h 1936"/>
            </a:gdLst>
            <a:ahLst/>
            <a:cxnLst>
              <a:cxn ang="0">
                <a:pos x="0" y="0"/>
              </a:cxn>
              <a:cxn ang="0">
                <a:pos x="0" y="2147483647"/>
              </a:cxn>
              <a:cxn ang="0">
                <a:pos x="0" y="2147483647"/>
              </a:cxn>
            </a:cxnLst>
            <a:rect l="txL" t="txT" r="txR" b="txB"/>
            <a:pathLst>
              <a:path w="1" h="1936">
                <a:moveTo>
                  <a:pt x="0" y="0"/>
                </a:moveTo>
                <a:cubicBezTo>
                  <a:pt x="0" y="359"/>
                  <a:pt x="0" y="718"/>
                  <a:pt x="0" y="1041"/>
                </a:cubicBezTo>
                <a:cubicBezTo>
                  <a:pt x="0" y="1364"/>
                  <a:pt x="0" y="1650"/>
                  <a:pt x="0" y="1936"/>
                </a:cubicBezTo>
              </a:path>
            </a:pathLst>
          </a:custGeom>
          <a:noFill/>
          <a:ln w="76200" cap="flat" cmpd="sng">
            <a:solidFill>
              <a:srgbClr val="FFCC99">
                <a:alpha val="100000"/>
              </a:srgbClr>
            </a:solidFill>
            <a:prstDash val="solid"/>
            <a:round/>
            <a:headEnd type="none" w="med" len="med"/>
            <a:tailEnd type="none" w="med" len="med"/>
          </a:ln>
        </p:spPr>
        <p:txBody>
          <a:bodyPr/>
          <a:p>
            <a:endParaRPr lang="en-US"/>
          </a:p>
        </p:txBody>
      </p:sp>
      <p:sp>
        <p:nvSpPr>
          <p:cNvPr id="24612" name="Freeform 162"/>
          <p:cNvSpPr/>
          <p:nvPr/>
        </p:nvSpPr>
        <p:spPr>
          <a:xfrm>
            <a:off x="1536700" y="357188"/>
            <a:ext cx="77788" cy="3148012"/>
          </a:xfrm>
          <a:custGeom>
            <a:avLst/>
            <a:gdLst>
              <a:gd name="txL" fmla="*/ 0 w 1"/>
              <a:gd name="txT" fmla="*/ 0 h 1936"/>
              <a:gd name="txR" fmla="*/ 1 w 1"/>
              <a:gd name="txB" fmla="*/ 1936 h 1936"/>
            </a:gdLst>
            <a:ahLst/>
            <a:cxnLst>
              <a:cxn ang="0">
                <a:pos x="0" y="0"/>
              </a:cxn>
              <a:cxn ang="0">
                <a:pos x="0" y="2147483647"/>
              </a:cxn>
              <a:cxn ang="0">
                <a:pos x="0" y="2147483647"/>
              </a:cxn>
            </a:cxnLst>
            <a:rect l="txL" t="txT" r="txR" b="txB"/>
            <a:pathLst>
              <a:path w="1" h="1936">
                <a:moveTo>
                  <a:pt x="0" y="0"/>
                </a:moveTo>
                <a:cubicBezTo>
                  <a:pt x="0" y="359"/>
                  <a:pt x="0" y="718"/>
                  <a:pt x="0" y="1041"/>
                </a:cubicBezTo>
                <a:cubicBezTo>
                  <a:pt x="0" y="1364"/>
                  <a:pt x="0" y="1650"/>
                  <a:pt x="0" y="1936"/>
                </a:cubicBezTo>
              </a:path>
            </a:pathLst>
          </a:custGeom>
          <a:noFill/>
          <a:ln w="76200" cap="flat" cmpd="sng">
            <a:solidFill>
              <a:srgbClr val="FFCC99">
                <a:alpha val="100000"/>
              </a:srgbClr>
            </a:solidFill>
            <a:prstDash val="solid"/>
            <a:round/>
            <a:headEnd type="none" w="med" len="med"/>
            <a:tailEnd type="none" w="med" len="med"/>
          </a:ln>
        </p:spPr>
        <p:txBody>
          <a:bodyPr/>
          <a:p>
            <a:endParaRPr lang="en-US"/>
          </a:p>
        </p:txBody>
      </p:sp>
      <p:grpSp>
        <p:nvGrpSpPr>
          <p:cNvPr id="24613" name="Group 163"/>
          <p:cNvGrpSpPr/>
          <p:nvPr/>
        </p:nvGrpSpPr>
        <p:grpSpPr>
          <a:xfrm flipH="1">
            <a:off x="581025" y="1165225"/>
            <a:ext cx="442913" cy="274638"/>
            <a:chOff x="715" y="2036"/>
            <a:chExt cx="279" cy="173"/>
          </a:xfrm>
        </p:grpSpPr>
        <p:grpSp>
          <p:nvGrpSpPr>
            <p:cNvPr id="24717" name="Group 164"/>
            <p:cNvGrpSpPr/>
            <p:nvPr/>
          </p:nvGrpSpPr>
          <p:grpSpPr>
            <a:xfrm>
              <a:off x="715" y="2063"/>
              <a:ext cx="277" cy="121"/>
              <a:chOff x="3824" y="2208"/>
              <a:chExt cx="277" cy="121"/>
            </a:xfrm>
          </p:grpSpPr>
          <p:sp>
            <p:nvSpPr>
              <p:cNvPr id="24719" name="AutoShape 165"/>
              <p:cNvSpPr/>
              <p:nvPr/>
            </p:nvSpPr>
            <p:spPr>
              <a:xfrm>
                <a:off x="3824" y="2208"/>
                <a:ext cx="254" cy="121"/>
              </a:xfrm>
              <a:prstGeom prst="roundRect">
                <a:avLst>
                  <a:gd name="adj" fmla="val 49542"/>
                </a:avLst>
              </a:prstGeom>
              <a:solidFill>
                <a:schemeClr val="hlink"/>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sp>
            <p:nvSpPr>
              <p:cNvPr id="24720" name="AutoShape 166"/>
              <p:cNvSpPr/>
              <p:nvPr/>
            </p:nvSpPr>
            <p:spPr>
              <a:xfrm>
                <a:off x="3897" y="2208"/>
                <a:ext cx="204" cy="121"/>
              </a:xfrm>
              <a:prstGeom prst="roundRect">
                <a:avLst>
                  <a:gd name="adj" fmla="val 0"/>
                </a:avLst>
              </a:prstGeom>
              <a:solidFill>
                <a:schemeClr val="hlink"/>
              </a:solidFill>
              <a:ln w="9525">
                <a:noFill/>
              </a:ln>
            </p:spPr>
            <p:txBody>
              <a:bodyPr wrap="none" anchor="ctr" anchorCtr="0"/>
              <a:p>
                <a:pPr algn="r" eaLnBrk="1" hangingPunct="1"/>
                <a:endParaRPr lang="vi-VN" altLang="en-US" sz="1800" dirty="0">
                  <a:solidFill>
                    <a:srgbClr val="000000"/>
                  </a:solidFill>
                  <a:latin typeface=".VnArial" panose="020B7200000000000000" pitchFamily="34" charset="0"/>
                </a:endParaRPr>
              </a:p>
            </p:txBody>
          </p:sp>
        </p:grpSp>
        <p:sp>
          <p:nvSpPr>
            <p:cNvPr id="24718" name="Text Box 167"/>
            <p:cNvSpPr txBox="1"/>
            <p:nvPr/>
          </p:nvSpPr>
          <p:spPr>
            <a:xfrm>
              <a:off x="814" y="2036"/>
              <a:ext cx="180" cy="173"/>
            </a:xfrm>
            <a:prstGeom prst="rect">
              <a:avLst/>
            </a:prstGeom>
            <a:noFill/>
            <a:ln w="9525">
              <a:noFill/>
            </a:ln>
          </p:spPr>
          <p:txBody>
            <a:bodyPr wrap="none">
              <a:spAutoFit/>
            </a:bodyPr>
            <a:p>
              <a:pPr algn="r" eaLnBrk="1" hangingPunct="1"/>
              <a:r>
                <a:rPr lang="en-US" altLang="en-US" sz="1200" b="1" dirty="0">
                  <a:solidFill>
                    <a:srgbClr val="000000"/>
                  </a:solidFill>
                  <a:latin typeface=".VnBlackH" panose="020B7200000000000000" pitchFamily="34" charset="0"/>
                </a:rPr>
                <a:t>T</a:t>
              </a:r>
              <a:endParaRPr lang="en-US" altLang="en-US" sz="1200" b="1" dirty="0">
                <a:solidFill>
                  <a:srgbClr val="000000"/>
                </a:solidFill>
                <a:latin typeface=".VnBlackH" panose="020B7200000000000000" pitchFamily="34" charset="0"/>
              </a:endParaRPr>
            </a:p>
          </p:txBody>
        </p:sp>
      </p:grpSp>
      <p:sp>
        <p:nvSpPr>
          <p:cNvPr id="24614" name="AutoShape 168"/>
          <p:cNvSpPr/>
          <p:nvPr/>
        </p:nvSpPr>
        <p:spPr>
          <a:xfrm>
            <a:off x="600075" y="1625600"/>
            <a:ext cx="576263" cy="192088"/>
          </a:xfrm>
          <a:prstGeom prst="homePlate">
            <a:avLst>
              <a:gd name="adj" fmla="val 52069"/>
            </a:avLst>
          </a:prstGeom>
          <a:solidFill>
            <a:srgbClr val="339966"/>
          </a:solidFill>
          <a:ln w="9525">
            <a:noFill/>
          </a:ln>
        </p:spPr>
        <p:txBody>
          <a:bodyPr wrap="none" anchor="ctr" anchorCtr="0"/>
          <a:p>
            <a:pPr eaLnBrk="1" hangingPunct="1"/>
            <a:r>
              <a:rPr lang="en-US" altLang="en-US" sz="1200" dirty="0">
                <a:solidFill>
                  <a:srgbClr val="000000"/>
                </a:solidFill>
                <a:latin typeface=".VnBlackH" panose="020B7200000000000000" pitchFamily="34" charset="0"/>
              </a:rPr>
              <a:t>G</a:t>
            </a:r>
            <a:endParaRPr lang="en-US" altLang="en-US" sz="1200" dirty="0">
              <a:solidFill>
                <a:srgbClr val="000000"/>
              </a:solidFill>
              <a:latin typeface=".VnBlackH" panose="020B7200000000000000" pitchFamily="34" charset="0"/>
            </a:endParaRPr>
          </a:p>
        </p:txBody>
      </p:sp>
      <p:grpSp>
        <p:nvGrpSpPr>
          <p:cNvPr id="24615" name="Group 169"/>
          <p:cNvGrpSpPr/>
          <p:nvPr/>
        </p:nvGrpSpPr>
        <p:grpSpPr>
          <a:xfrm flipH="1">
            <a:off x="561975" y="2662238"/>
            <a:ext cx="449263" cy="274637"/>
            <a:chOff x="727" y="1903"/>
            <a:chExt cx="283" cy="173"/>
          </a:xfrm>
        </p:grpSpPr>
        <p:sp>
          <p:nvSpPr>
            <p:cNvPr id="24715" name="Freeform 170"/>
            <p:cNvSpPr/>
            <p:nvPr/>
          </p:nvSpPr>
          <p:spPr>
            <a:xfrm>
              <a:off x="727" y="1918"/>
              <a:ext cx="266" cy="121"/>
            </a:xfrm>
            <a:custGeom>
              <a:avLst/>
              <a:gdLst>
                <a:gd name="txL" fmla="*/ 0 w 1185"/>
                <a:gd name="txT" fmla="*/ 0 h 774"/>
                <a:gd name="txR" fmla="*/ 1185 w 1185"/>
                <a:gd name="txB" fmla="*/ 774 h 774"/>
              </a:gdLst>
              <a:ahLst/>
              <a:cxnLst>
                <a:cxn ang="0">
                  <a:pos x="0" y="0"/>
                </a:cxn>
                <a:cxn ang="0">
                  <a:pos x="0" y="0"/>
                </a:cxn>
                <a:cxn ang="0">
                  <a:pos x="0" y="0"/>
                </a:cxn>
                <a:cxn ang="0">
                  <a:pos x="0" y="0"/>
                </a:cxn>
                <a:cxn ang="0">
                  <a:pos x="0" y="0"/>
                </a:cxn>
                <a:cxn ang="0">
                  <a:pos x="0" y="0"/>
                </a:cxn>
              </a:cxnLst>
              <a:rect l="txL" t="txT" r="txR" b="txB"/>
              <a:pathLst>
                <a:path w="1185" h="774">
                  <a:moveTo>
                    <a:pt x="0" y="0"/>
                  </a:moveTo>
                  <a:lnTo>
                    <a:pt x="1185" y="0"/>
                  </a:lnTo>
                  <a:lnTo>
                    <a:pt x="1185" y="774"/>
                  </a:lnTo>
                  <a:lnTo>
                    <a:pt x="0" y="774"/>
                  </a:lnTo>
                  <a:lnTo>
                    <a:pt x="266" y="363"/>
                  </a:lnTo>
                  <a:lnTo>
                    <a:pt x="0" y="0"/>
                  </a:lnTo>
                  <a:close/>
                </a:path>
              </a:pathLst>
            </a:custGeom>
            <a:solidFill>
              <a:schemeClr val="accent1">
                <a:alpha val="100000"/>
              </a:schemeClr>
            </a:solidFill>
            <a:ln w="9525">
              <a:noFill/>
            </a:ln>
          </p:spPr>
          <p:txBody>
            <a:bodyPr/>
            <a:p>
              <a:endParaRPr lang="en-US"/>
            </a:p>
          </p:txBody>
        </p:sp>
        <p:sp>
          <p:nvSpPr>
            <p:cNvPr id="24716" name="Text Box 171"/>
            <p:cNvSpPr txBox="1"/>
            <p:nvPr/>
          </p:nvSpPr>
          <p:spPr>
            <a:xfrm>
              <a:off x="814" y="1903"/>
              <a:ext cx="196" cy="173"/>
            </a:xfrm>
            <a:prstGeom prst="rect">
              <a:avLst/>
            </a:prstGeom>
            <a:noFill/>
            <a:ln w="9525">
              <a:noFill/>
            </a:ln>
          </p:spPr>
          <p:txBody>
            <a:bodyPr wrap="none">
              <a:spAutoFit/>
            </a:bodyPr>
            <a:p>
              <a:pPr algn="r" eaLnBrk="1" hangingPunct="1"/>
              <a:r>
                <a:rPr lang="en-US" altLang="en-US" sz="1200" dirty="0">
                  <a:solidFill>
                    <a:srgbClr val="000000"/>
                  </a:solidFill>
                  <a:latin typeface=".VnBlackH" panose="020B7200000000000000" pitchFamily="34" charset="0"/>
                </a:rPr>
                <a:t>X</a:t>
              </a:r>
              <a:endParaRPr lang="en-US" altLang="en-US" sz="1200" dirty="0">
                <a:solidFill>
                  <a:srgbClr val="000000"/>
                </a:solidFill>
                <a:latin typeface=".VnBlackH" panose="020B7200000000000000" pitchFamily="34" charset="0"/>
              </a:endParaRPr>
            </a:p>
          </p:txBody>
        </p:sp>
      </p:grpSp>
      <p:sp>
        <p:nvSpPr>
          <p:cNvPr id="24616" name="Text Box 172"/>
          <p:cNvSpPr txBox="1"/>
          <p:nvPr/>
        </p:nvSpPr>
        <p:spPr>
          <a:xfrm>
            <a:off x="77788" y="3621088"/>
            <a:ext cx="2419350" cy="701675"/>
          </a:xfrm>
          <a:prstGeom prst="rect">
            <a:avLst/>
          </a:prstGeom>
          <a:solidFill>
            <a:schemeClr val="bg1"/>
          </a:solidFill>
          <a:ln w="9525">
            <a:noFill/>
          </a:ln>
        </p:spPr>
        <p:txBody>
          <a:bodyPr>
            <a:spAutoFit/>
          </a:bodyPr>
          <a:p>
            <a:pPr algn="ctr" eaLnBrk="1" hangingPunct="1">
              <a:spcBef>
                <a:spcPct val="50000"/>
              </a:spcBef>
            </a:pPr>
            <a:r>
              <a:rPr lang="en-US" altLang="en-US" sz="2000" dirty="0">
                <a:solidFill>
                  <a:srgbClr val="000000"/>
                </a:solidFill>
                <a:latin typeface="Arial" panose="020B0604020202020204" pitchFamily="34" charset="0"/>
              </a:rPr>
              <a:t>Một đoạn phân tử ADN (mạch thẳng)</a:t>
            </a:r>
            <a:endParaRPr lang="en-US" altLang="en-US" sz="2000" dirty="0">
              <a:solidFill>
                <a:srgbClr val="000000"/>
              </a:solidFill>
              <a:latin typeface="Arial" panose="020B0604020202020204" pitchFamily="34" charset="0"/>
            </a:endParaRPr>
          </a:p>
        </p:txBody>
      </p:sp>
      <p:sp>
        <p:nvSpPr>
          <p:cNvPr id="24617" name="Line 174"/>
          <p:cNvSpPr/>
          <p:nvPr/>
        </p:nvSpPr>
        <p:spPr>
          <a:xfrm>
            <a:off x="3978275" y="3727450"/>
            <a:ext cx="622300" cy="1588"/>
          </a:xfrm>
          <a:prstGeom prst="line">
            <a:avLst/>
          </a:prstGeom>
          <a:ln w="12700" cap="flat" cmpd="sng">
            <a:solidFill>
              <a:schemeClr val="bg2"/>
            </a:solidFill>
            <a:prstDash val="solid"/>
            <a:headEnd type="none" w="med" len="med"/>
            <a:tailEnd type="none" w="med" len="med"/>
          </a:ln>
        </p:spPr>
      </p:sp>
      <p:grpSp>
        <p:nvGrpSpPr>
          <p:cNvPr id="3" name="Group 175"/>
          <p:cNvGrpSpPr/>
          <p:nvPr/>
        </p:nvGrpSpPr>
        <p:grpSpPr>
          <a:xfrm>
            <a:off x="3898900" y="1587500"/>
            <a:ext cx="587375" cy="285750"/>
            <a:chOff x="2783" y="1464"/>
            <a:chExt cx="370" cy="180"/>
          </a:xfrm>
        </p:grpSpPr>
        <p:grpSp>
          <p:nvGrpSpPr>
            <p:cNvPr id="24711" name="Group 176"/>
            <p:cNvGrpSpPr/>
            <p:nvPr/>
          </p:nvGrpSpPr>
          <p:grpSpPr>
            <a:xfrm>
              <a:off x="2783" y="1472"/>
              <a:ext cx="370" cy="172"/>
              <a:chOff x="3824" y="2208"/>
              <a:chExt cx="277" cy="121"/>
            </a:xfrm>
          </p:grpSpPr>
          <p:sp>
            <p:nvSpPr>
              <p:cNvPr id="24713" name="AutoShape 177"/>
              <p:cNvSpPr/>
              <p:nvPr/>
            </p:nvSpPr>
            <p:spPr>
              <a:xfrm>
                <a:off x="3824" y="2208"/>
                <a:ext cx="254" cy="121"/>
              </a:xfrm>
              <a:prstGeom prst="roundRect">
                <a:avLst>
                  <a:gd name="adj" fmla="val 49542"/>
                </a:avLst>
              </a:prstGeom>
              <a:solidFill>
                <a:schemeClr val="hlink"/>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sp>
            <p:nvSpPr>
              <p:cNvPr id="24714" name="AutoShape 178"/>
              <p:cNvSpPr/>
              <p:nvPr/>
            </p:nvSpPr>
            <p:spPr>
              <a:xfrm>
                <a:off x="3897" y="2208"/>
                <a:ext cx="204" cy="121"/>
              </a:xfrm>
              <a:prstGeom prst="roundRect">
                <a:avLst>
                  <a:gd name="adj" fmla="val 0"/>
                </a:avLst>
              </a:prstGeom>
              <a:solidFill>
                <a:schemeClr val="hlink"/>
              </a:solidFill>
              <a:ln w="9525">
                <a:noFill/>
              </a:ln>
            </p:spPr>
            <p:txBody>
              <a:bodyPr wrap="none" anchor="ctr" anchorCtr="0"/>
              <a:p>
                <a:pPr algn="r" eaLnBrk="1" hangingPunct="1"/>
                <a:endParaRPr lang="vi-VN" altLang="en-US" sz="1800" dirty="0">
                  <a:solidFill>
                    <a:srgbClr val="000000"/>
                  </a:solidFill>
                  <a:latin typeface=".VnArial" panose="020B7200000000000000" pitchFamily="34" charset="0"/>
                </a:endParaRPr>
              </a:p>
            </p:txBody>
          </p:sp>
        </p:grpSp>
        <p:sp>
          <p:nvSpPr>
            <p:cNvPr id="24712" name="Text Box 179"/>
            <p:cNvSpPr txBox="1"/>
            <p:nvPr/>
          </p:nvSpPr>
          <p:spPr>
            <a:xfrm>
              <a:off x="2910" y="1464"/>
              <a:ext cx="180" cy="173"/>
            </a:xfrm>
            <a:prstGeom prst="rect">
              <a:avLst/>
            </a:prstGeom>
            <a:noFill/>
            <a:ln w="9525">
              <a:noFill/>
            </a:ln>
          </p:spPr>
          <p:txBody>
            <a:bodyPr wrap="none">
              <a:spAutoFit/>
            </a:bodyPr>
            <a:p>
              <a:pPr algn="r" eaLnBrk="1" hangingPunct="1"/>
              <a:r>
                <a:rPr lang="en-US" altLang="en-US" sz="1200" b="1" dirty="0">
                  <a:solidFill>
                    <a:srgbClr val="000000"/>
                  </a:solidFill>
                  <a:latin typeface=".VnBlackH" panose="020B7200000000000000" pitchFamily="34" charset="0"/>
                </a:rPr>
                <a:t>T</a:t>
              </a:r>
              <a:endParaRPr lang="en-US" altLang="en-US" sz="1200" b="1" dirty="0">
                <a:solidFill>
                  <a:srgbClr val="000000"/>
                </a:solidFill>
                <a:latin typeface=".VnBlackH" panose="020B7200000000000000" pitchFamily="34" charset="0"/>
              </a:endParaRPr>
            </a:p>
          </p:txBody>
        </p:sp>
      </p:grpSp>
      <p:grpSp>
        <p:nvGrpSpPr>
          <p:cNvPr id="4" name="Group 180"/>
          <p:cNvGrpSpPr/>
          <p:nvPr/>
        </p:nvGrpSpPr>
        <p:grpSpPr>
          <a:xfrm>
            <a:off x="3937000" y="2438400"/>
            <a:ext cx="555625" cy="279400"/>
            <a:chOff x="2941" y="1189"/>
            <a:chExt cx="355" cy="176"/>
          </a:xfrm>
        </p:grpSpPr>
        <p:sp>
          <p:nvSpPr>
            <p:cNvPr id="24709" name="Freeform 181"/>
            <p:cNvSpPr/>
            <p:nvPr/>
          </p:nvSpPr>
          <p:spPr>
            <a:xfrm>
              <a:off x="2941" y="1189"/>
              <a:ext cx="355" cy="172"/>
            </a:xfrm>
            <a:custGeom>
              <a:avLst/>
              <a:gdLst>
                <a:gd name="txL" fmla="*/ 0 w 1185"/>
                <a:gd name="txT" fmla="*/ 0 h 774"/>
                <a:gd name="txR" fmla="*/ 1185 w 1185"/>
                <a:gd name="txB" fmla="*/ 774 h 774"/>
              </a:gdLst>
              <a:ahLst/>
              <a:cxnLst>
                <a:cxn ang="0">
                  <a:pos x="0" y="0"/>
                </a:cxn>
                <a:cxn ang="0">
                  <a:pos x="0" y="0"/>
                </a:cxn>
                <a:cxn ang="0">
                  <a:pos x="0" y="0"/>
                </a:cxn>
                <a:cxn ang="0">
                  <a:pos x="0" y="0"/>
                </a:cxn>
                <a:cxn ang="0">
                  <a:pos x="0" y="0"/>
                </a:cxn>
                <a:cxn ang="0">
                  <a:pos x="0" y="0"/>
                </a:cxn>
              </a:cxnLst>
              <a:rect l="txL" t="txT" r="txR" b="txB"/>
              <a:pathLst>
                <a:path w="1185" h="774">
                  <a:moveTo>
                    <a:pt x="0" y="0"/>
                  </a:moveTo>
                  <a:lnTo>
                    <a:pt x="1185" y="0"/>
                  </a:lnTo>
                  <a:lnTo>
                    <a:pt x="1185" y="774"/>
                  </a:lnTo>
                  <a:lnTo>
                    <a:pt x="0" y="774"/>
                  </a:lnTo>
                  <a:lnTo>
                    <a:pt x="266" y="363"/>
                  </a:lnTo>
                  <a:lnTo>
                    <a:pt x="0" y="0"/>
                  </a:lnTo>
                  <a:close/>
                </a:path>
              </a:pathLst>
            </a:custGeom>
            <a:solidFill>
              <a:schemeClr val="accent1">
                <a:alpha val="100000"/>
              </a:schemeClr>
            </a:solidFill>
            <a:ln w="9525">
              <a:noFill/>
            </a:ln>
          </p:spPr>
          <p:txBody>
            <a:bodyPr/>
            <a:p>
              <a:endParaRPr lang="en-US"/>
            </a:p>
          </p:txBody>
        </p:sp>
        <p:sp>
          <p:nvSpPr>
            <p:cNvPr id="24710" name="Text Box 182"/>
            <p:cNvSpPr txBox="1"/>
            <p:nvPr/>
          </p:nvSpPr>
          <p:spPr>
            <a:xfrm>
              <a:off x="3056" y="1192"/>
              <a:ext cx="198" cy="173"/>
            </a:xfrm>
            <a:prstGeom prst="rect">
              <a:avLst/>
            </a:prstGeom>
            <a:noFill/>
            <a:ln w="9525">
              <a:noFill/>
            </a:ln>
          </p:spPr>
          <p:txBody>
            <a:bodyPr wrap="none">
              <a:spAutoFit/>
            </a:bodyPr>
            <a:p>
              <a:pPr algn="r" eaLnBrk="1" hangingPunct="1"/>
              <a:r>
                <a:rPr lang="en-US" altLang="en-US" sz="1200" dirty="0">
                  <a:solidFill>
                    <a:srgbClr val="000000"/>
                  </a:solidFill>
                  <a:latin typeface=".VnBlackH" panose="020B7200000000000000" pitchFamily="34" charset="0"/>
                </a:rPr>
                <a:t>X</a:t>
              </a:r>
              <a:endParaRPr lang="en-US" altLang="en-US" sz="1200" dirty="0">
                <a:solidFill>
                  <a:srgbClr val="000000"/>
                </a:solidFill>
                <a:latin typeface=".VnBlackH" panose="020B7200000000000000" pitchFamily="34" charset="0"/>
              </a:endParaRPr>
            </a:p>
          </p:txBody>
        </p:sp>
      </p:grpSp>
      <p:grpSp>
        <p:nvGrpSpPr>
          <p:cNvPr id="5" name="Group 183"/>
          <p:cNvGrpSpPr/>
          <p:nvPr/>
        </p:nvGrpSpPr>
        <p:grpSpPr>
          <a:xfrm>
            <a:off x="3784600" y="2000250"/>
            <a:ext cx="766763" cy="287338"/>
            <a:chOff x="2832" y="1440"/>
            <a:chExt cx="483" cy="181"/>
          </a:xfrm>
        </p:grpSpPr>
        <p:grpSp>
          <p:nvGrpSpPr>
            <p:cNvPr id="24701" name="Group 184"/>
            <p:cNvGrpSpPr/>
            <p:nvPr/>
          </p:nvGrpSpPr>
          <p:grpSpPr>
            <a:xfrm flipH="1">
              <a:off x="2832" y="1448"/>
              <a:ext cx="483" cy="173"/>
              <a:chOff x="3482" y="2208"/>
              <a:chExt cx="365" cy="122"/>
            </a:xfrm>
          </p:grpSpPr>
          <p:grpSp>
            <p:nvGrpSpPr>
              <p:cNvPr id="24703" name="Group 185"/>
              <p:cNvGrpSpPr/>
              <p:nvPr/>
            </p:nvGrpSpPr>
            <p:grpSpPr>
              <a:xfrm>
                <a:off x="3484" y="2208"/>
                <a:ext cx="363" cy="122"/>
                <a:chOff x="3496" y="2256"/>
                <a:chExt cx="363" cy="122"/>
              </a:xfrm>
            </p:grpSpPr>
            <p:grpSp>
              <p:nvGrpSpPr>
                <p:cNvPr id="24705" name="Group 186"/>
                <p:cNvGrpSpPr/>
                <p:nvPr/>
              </p:nvGrpSpPr>
              <p:grpSpPr>
                <a:xfrm>
                  <a:off x="3521" y="2256"/>
                  <a:ext cx="327" cy="122"/>
                  <a:chOff x="3521" y="2220"/>
                  <a:chExt cx="327" cy="122"/>
                </a:xfrm>
              </p:grpSpPr>
              <p:sp>
                <p:nvSpPr>
                  <p:cNvPr id="24707" name="Rectangle 187"/>
                  <p:cNvSpPr/>
                  <p:nvPr/>
                </p:nvSpPr>
                <p:spPr>
                  <a:xfrm>
                    <a:off x="3521" y="2221"/>
                    <a:ext cx="242" cy="121"/>
                  </a:xfrm>
                  <a:prstGeom prst="rect">
                    <a:avLst/>
                  </a:prstGeom>
                  <a:solidFill>
                    <a:srgbClr val="CC99FF"/>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sp>
                <p:nvSpPr>
                  <p:cNvPr id="24708" name="AutoShape 188"/>
                  <p:cNvSpPr/>
                  <p:nvPr/>
                </p:nvSpPr>
                <p:spPr>
                  <a:xfrm>
                    <a:off x="3606" y="2220"/>
                    <a:ext cx="242" cy="121"/>
                  </a:xfrm>
                  <a:prstGeom prst="flowChartOnlineStorage">
                    <a:avLst/>
                  </a:prstGeom>
                  <a:solidFill>
                    <a:srgbClr val="CC99FF"/>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grpSp>
            <p:sp>
              <p:nvSpPr>
                <p:cNvPr id="24706" name="Line 189"/>
                <p:cNvSpPr/>
                <p:nvPr/>
              </p:nvSpPr>
              <p:spPr>
                <a:xfrm>
                  <a:off x="3496" y="2257"/>
                  <a:ext cx="363" cy="0"/>
                </a:xfrm>
                <a:prstGeom prst="line">
                  <a:avLst/>
                </a:prstGeom>
                <a:ln w="12700" cap="flat" cmpd="sng">
                  <a:solidFill>
                    <a:schemeClr val="bg2"/>
                  </a:solidFill>
                  <a:prstDash val="solid"/>
                  <a:headEnd type="none" w="med" len="med"/>
                  <a:tailEnd type="none" w="med" len="med"/>
                </a:ln>
              </p:spPr>
            </p:sp>
          </p:grpSp>
          <p:sp>
            <p:nvSpPr>
              <p:cNvPr id="24704" name="Line 190"/>
              <p:cNvSpPr/>
              <p:nvPr/>
            </p:nvSpPr>
            <p:spPr>
              <a:xfrm>
                <a:off x="3482" y="2330"/>
                <a:ext cx="363" cy="0"/>
              </a:xfrm>
              <a:prstGeom prst="line">
                <a:avLst/>
              </a:prstGeom>
              <a:ln w="12700" cap="flat" cmpd="sng">
                <a:solidFill>
                  <a:schemeClr val="bg2"/>
                </a:solidFill>
                <a:prstDash val="solid"/>
                <a:headEnd type="none" w="med" len="med"/>
                <a:tailEnd type="none" w="med" len="med"/>
              </a:ln>
            </p:spPr>
          </p:sp>
        </p:grpSp>
        <p:sp>
          <p:nvSpPr>
            <p:cNvPr id="24702" name="Text Box 191"/>
            <p:cNvSpPr txBox="1"/>
            <p:nvPr/>
          </p:nvSpPr>
          <p:spPr>
            <a:xfrm flipH="1">
              <a:off x="3030" y="1440"/>
              <a:ext cx="196" cy="173"/>
            </a:xfrm>
            <a:prstGeom prst="rect">
              <a:avLst/>
            </a:prstGeom>
            <a:noFill/>
            <a:ln w="9525">
              <a:noFill/>
            </a:ln>
          </p:spPr>
          <p:txBody>
            <a:bodyPr wrap="none">
              <a:spAutoFit/>
            </a:bodyPr>
            <a:p>
              <a:pPr eaLnBrk="1" hangingPunct="1"/>
              <a:r>
                <a:rPr lang="en-US" altLang="en-US" sz="1200" dirty="0">
                  <a:solidFill>
                    <a:srgbClr val="000000"/>
                  </a:solidFill>
                  <a:latin typeface=".VnBlackH" panose="020B7200000000000000" pitchFamily="34" charset="0"/>
                </a:rPr>
                <a:t>A</a:t>
              </a:r>
              <a:endParaRPr lang="en-US" altLang="en-US" sz="1200" dirty="0">
                <a:solidFill>
                  <a:srgbClr val="000000"/>
                </a:solidFill>
                <a:latin typeface=".VnBlackH" panose="020B7200000000000000" pitchFamily="34" charset="0"/>
              </a:endParaRPr>
            </a:p>
          </p:txBody>
        </p:sp>
      </p:grpSp>
      <p:sp>
        <p:nvSpPr>
          <p:cNvPr id="86208" name="AutoShape 192"/>
          <p:cNvSpPr/>
          <p:nvPr/>
        </p:nvSpPr>
        <p:spPr>
          <a:xfrm flipH="1">
            <a:off x="3744913" y="2882900"/>
            <a:ext cx="730250" cy="271463"/>
          </a:xfrm>
          <a:prstGeom prst="homePlate">
            <a:avLst>
              <a:gd name="adj" fmla="val 46689"/>
            </a:avLst>
          </a:prstGeom>
          <a:solidFill>
            <a:srgbClr val="339966"/>
          </a:solidFill>
          <a:ln w="9525">
            <a:noFill/>
          </a:ln>
        </p:spPr>
        <p:txBody>
          <a:bodyPr wrap="none" anchor="ctr" anchorCtr="0"/>
          <a:p>
            <a:pPr algn="r" eaLnBrk="1" hangingPunct="1"/>
            <a:r>
              <a:rPr lang="en-US" altLang="en-US" sz="1200" dirty="0">
                <a:solidFill>
                  <a:srgbClr val="000000"/>
                </a:solidFill>
                <a:latin typeface=".VnBlackH" panose="020B7200000000000000" pitchFamily="34" charset="0"/>
              </a:rPr>
              <a:t>G</a:t>
            </a:r>
            <a:endParaRPr lang="en-US" altLang="en-US" sz="1200" dirty="0">
              <a:solidFill>
                <a:srgbClr val="000000"/>
              </a:solidFill>
              <a:latin typeface=".VnBlackH" panose="020B7200000000000000" pitchFamily="34" charset="0"/>
            </a:endParaRPr>
          </a:p>
        </p:txBody>
      </p:sp>
      <p:grpSp>
        <p:nvGrpSpPr>
          <p:cNvPr id="6" name="Group 193"/>
          <p:cNvGrpSpPr/>
          <p:nvPr/>
        </p:nvGrpSpPr>
        <p:grpSpPr>
          <a:xfrm>
            <a:off x="3898900" y="4141788"/>
            <a:ext cx="587375" cy="285750"/>
            <a:chOff x="2783" y="1464"/>
            <a:chExt cx="370" cy="180"/>
          </a:xfrm>
        </p:grpSpPr>
        <p:grpSp>
          <p:nvGrpSpPr>
            <p:cNvPr id="24697" name="Group 194"/>
            <p:cNvGrpSpPr/>
            <p:nvPr/>
          </p:nvGrpSpPr>
          <p:grpSpPr>
            <a:xfrm>
              <a:off x="2783" y="1472"/>
              <a:ext cx="370" cy="172"/>
              <a:chOff x="3824" y="2208"/>
              <a:chExt cx="277" cy="121"/>
            </a:xfrm>
          </p:grpSpPr>
          <p:sp>
            <p:nvSpPr>
              <p:cNvPr id="24699" name="AutoShape 195"/>
              <p:cNvSpPr/>
              <p:nvPr/>
            </p:nvSpPr>
            <p:spPr>
              <a:xfrm>
                <a:off x="3824" y="2208"/>
                <a:ext cx="254" cy="121"/>
              </a:xfrm>
              <a:prstGeom prst="roundRect">
                <a:avLst>
                  <a:gd name="adj" fmla="val 49542"/>
                </a:avLst>
              </a:prstGeom>
              <a:solidFill>
                <a:schemeClr val="hlink"/>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sp>
            <p:nvSpPr>
              <p:cNvPr id="24700" name="AutoShape 196"/>
              <p:cNvSpPr/>
              <p:nvPr/>
            </p:nvSpPr>
            <p:spPr>
              <a:xfrm>
                <a:off x="3897" y="2208"/>
                <a:ext cx="204" cy="121"/>
              </a:xfrm>
              <a:prstGeom prst="roundRect">
                <a:avLst>
                  <a:gd name="adj" fmla="val 0"/>
                </a:avLst>
              </a:prstGeom>
              <a:solidFill>
                <a:schemeClr val="hlink"/>
              </a:solidFill>
              <a:ln w="9525">
                <a:noFill/>
              </a:ln>
            </p:spPr>
            <p:txBody>
              <a:bodyPr wrap="none" anchor="ctr" anchorCtr="0"/>
              <a:p>
                <a:pPr algn="r" eaLnBrk="1" hangingPunct="1"/>
                <a:endParaRPr lang="vi-VN" altLang="en-US" sz="1800" dirty="0">
                  <a:solidFill>
                    <a:srgbClr val="000000"/>
                  </a:solidFill>
                  <a:latin typeface=".VnArial" panose="020B7200000000000000" pitchFamily="34" charset="0"/>
                </a:endParaRPr>
              </a:p>
            </p:txBody>
          </p:sp>
        </p:grpSp>
        <p:sp>
          <p:nvSpPr>
            <p:cNvPr id="24698" name="Text Box 197"/>
            <p:cNvSpPr txBox="1"/>
            <p:nvPr/>
          </p:nvSpPr>
          <p:spPr>
            <a:xfrm>
              <a:off x="2910" y="1464"/>
              <a:ext cx="180" cy="173"/>
            </a:xfrm>
            <a:prstGeom prst="rect">
              <a:avLst/>
            </a:prstGeom>
            <a:noFill/>
            <a:ln w="9525">
              <a:noFill/>
            </a:ln>
          </p:spPr>
          <p:txBody>
            <a:bodyPr wrap="none">
              <a:spAutoFit/>
            </a:bodyPr>
            <a:p>
              <a:pPr algn="r" eaLnBrk="1" hangingPunct="1"/>
              <a:r>
                <a:rPr lang="en-US" altLang="en-US" sz="1200" b="1" dirty="0">
                  <a:solidFill>
                    <a:srgbClr val="000000"/>
                  </a:solidFill>
                  <a:latin typeface=".VnBlackH" panose="020B7200000000000000" pitchFamily="34" charset="0"/>
                </a:rPr>
                <a:t>T</a:t>
              </a:r>
              <a:endParaRPr lang="en-US" altLang="en-US" sz="1200" b="1" dirty="0">
                <a:solidFill>
                  <a:srgbClr val="000000"/>
                </a:solidFill>
                <a:latin typeface=".VnBlackH" panose="020B7200000000000000" pitchFamily="34" charset="0"/>
              </a:endParaRPr>
            </a:p>
          </p:txBody>
        </p:sp>
      </p:grpSp>
      <p:grpSp>
        <p:nvGrpSpPr>
          <p:cNvPr id="7" name="Group 198"/>
          <p:cNvGrpSpPr/>
          <p:nvPr/>
        </p:nvGrpSpPr>
        <p:grpSpPr>
          <a:xfrm>
            <a:off x="3938588" y="3735388"/>
            <a:ext cx="555625" cy="279400"/>
            <a:chOff x="2941" y="1189"/>
            <a:chExt cx="355" cy="176"/>
          </a:xfrm>
        </p:grpSpPr>
        <p:sp>
          <p:nvSpPr>
            <p:cNvPr id="24695" name="Freeform 199"/>
            <p:cNvSpPr/>
            <p:nvPr/>
          </p:nvSpPr>
          <p:spPr>
            <a:xfrm>
              <a:off x="2941" y="1189"/>
              <a:ext cx="355" cy="172"/>
            </a:xfrm>
            <a:custGeom>
              <a:avLst/>
              <a:gdLst>
                <a:gd name="txL" fmla="*/ 0 w 1185"/>
                <a:gd name="txT" fmla="*/ 0 h 774"/>
                <a:gd name="txR" fmla="*/ 1185 w 1185"/>
                <a:gd name="txB" fmla="*/ 774 h 774"/>
              </a:gdLst>
              <a:ahLst/>
              <a:cxnLst>
                <a:cxn ang="0">
                  <a:pos x="0" y="0"/>
                </a:cxn>
                <a:cxn ang="0">
                  <a:pos x="0" y="0"/>
                </a:cxn>
                <a:cxn ang="0">
                  <a:pos x="0" y="0"/>
                </a:cxn>
                <a:cxn ang="0">
                  <a:pos x="0" y="0"/>
                </a:cxn>
                <a:cxn ang="0">
                  <a:pos x="0" y="0"/>
                </a:cxn>
                <a:cxn ang="0">
                  <a:pos x="0" y="0"/>
                </a:cxn>
              </a:cxnLst>
              <a:rect l="txL" t="txT" r="txR" b="txB"/>
              <a:pathLst>
                <a:path w="1185" h="774">
                  <a:moveTo>
                    <a:pt x="0" y="0"/>
                  </a:moveTo>
                  <a:lnTo>
                    <a:pt x="1185" y="0"/>
                  </a:lnTo>
                  <a:lnTo>
                    <a:pt x="1185" y="774"/>
                  </a:lnTo>
                  <a:lnTo>
                    <a:pt x="0" y="774"/>
                  </a:lnTo>
                  <a:lnTo>
                    <a:pt x="266" y="363"/>
                  </a:lnTo>
                  <a:lnTo>
                    <a:pt x="0" y="0"/>
                  </a:lnTo>
                  <a:close/>
                </a:path>
              </a:pathLst>
            </a:custGeom>
            <a:solidFill>
              <a:schemeClr val="accent1">
                <a:alpha val="100000"/>
              </a:schemeClr>
            </a:solidFill>
            <a:ln w="9525">
              <a:noFill/>
            </a:ln>
          </p:spPr>
          <p:txBody>
            <a:bodyPr/>
            <a:p>
              <a:endParaRPr lang="en-US"/>
            </a:p>
          </p:txBody>
        </p:sp>
        <p:sp>
          <p:nvSpPr>
            <p:cNvPr id="24696" name="Text Box 200"/>
            <p:cNvSpPr txBox="1"/>
            <p:nvPr/>
          </p:nvSpPr>
          <p:spPr>
            <a:xfrm>
              <a:off x="3056" y="1192"/>
              <a:ext cx="198" cy="173"/>
            </a:xfrm>
            <a:prstGeom prst="rect">
              <a:avLst/>
            </a:prstGeom>
            <a:noFill/>
            <a:ln w="9525">
              <a:noFill/>
            </a:ln>
          </p:spPr>
          <p:txBody>
            <a:bodyPr wrap="none">
              <a:spAutoFit/>
            </a:bodyPr>
            <a:p>
              <a:pPr algn="r" eaLnBrk="1" hangingPunct="1"/>
              <a:r>
                <a:rPr lang="en-US" altLang="en-US" sz="1200" dirty="0">
                  <a:solidFill>
                    <a:srgbClr val="000000"/>
                  </a:solidFill>
                  <a:latin typeface=".VnBlackH" panose="020B7200000000000000" pitchFamily="34" charset="0"/>
                </a:rPr>
                <a:t>X</a:t>
              </a:r>
              <a:endParaRPr lang="en-US" altLang="en-US" sz="1200" dirty="0">
                <a:solidFill>
                  <a:srgbClr val="000000"/>
                </a:solidFill>
                <a:latin typeface=".VnBlackH" panose="020B7200000000000000" pitchFamily="34" charset="0"/>
              </a:endParaRPr>
            </a:p>
          </p:txBody>
        </p:sp>
      </p:grpSp>
      <p:sp>
        <p:nvSpPr>
          <p:cNvPr id="86217" name="AutoShape 201"/>
          <p:cNvSpPr/>
          <p:nvPr/>
        </p:nvSpPr>
        <p:spPr>
          <a:xfrm flipH="1">
            <a:off x="3744913" y="4578350"/>
            <a:ext cx="730250" cy="271463"/>
          </a:xfrm>
          <a:prstGeom prst="homePlate">
            <a:avLst>
              <a:gd name="adj" fmla="val 46689"/>
            </a:avLst>
          </a:prstGeom>
          <a:solidFill>
            <a:srgbClr val="339966"/>
          </a:solidFill>
          <a:ln w="9525">
            <a:noFill/>
          </a:ln>
        </p:spPr>
        <p:txBody>
          <a:bodyPr wrap="none" anchor="ctr" anchorCtr="0"/>
          <a:p>
            <a:pPr algn="r" eaLnBrk="1" hangingPunct="1"/>
            <a:r>
              <a:rPr lang="en-US" altLang="en-US" sz="1200" dirty="0">
                <a:solidFill>
                  <a:srgbClr val="000000"/>
                </a:solidFill>
                <a:latin typeface=".VnBlackH" panose="020B7200000000000000" pitchFamily="34" charset="0"/>
              </a:rPr>
              <a:t>G</a:t>
            </a:r>
            <a:endParaRPr lang="en-US" altLang="en-US" sz="1200" dirty="0">
              <a:solidFill>
                <a:srgbClr val="000000"/>
              </a:solidFill>
              <a:latin typeface=".VnBlackH" panose="020B7200000000000000" pitchFamily="34" charset="0"/>
            </a:endParaRPr>
          </a:p>
        </p:txBody>
      </p:sp>
      <p:grpSp>
        <p:nvGrpSpPr>
          <p:cNvPr id="8" name="Group 202"/>
          <p:cNvGrpSpPr/>
          <p:nvPr/>
        </p:nvGrpSpPr>
        <p:grpSpPr>
          <a:xfrm>
            <a:off x="3784600" y="4984750"/>
            <a:ext cx="766763" cy="287338"/>
            <a:chOff x="2832" y="1440"/>
            <a:chExt cx="483" cy="181"/>
          </a:xfrm>
        </p:grpSpPr>
        <p:grpSp>
          <p:nvGrpSpPr>
            <p:cNvPr id="24687" name="Group 203"/>
            <p:cNvGrpSpPr/>
            <p:nvPr/>
          </p:nvGrpSpPr>
          <p:grpSpPr>
            <a:xfrm flipH="1">
              <a:off x="2832" y="1448"/>
              <a:ext cx="483" cy="173"/>
              <a:chOff x="3482" y="2208"/>
              <a:chExt cx="365" cy="122"/>
            </a:xfrm>
          </p:grpSpPr>
          <p:grpSp>
            <p:nvGrpSpPr>
              <p:cNvPr id="24689" name="Group 204"/>
              <p:cNvGrpSpPr/>
              <p:nvPr/>
            </p:nvGrpSpPr>
            <p:grpSpPr>
              <a:xfrm>
                <a:off x="3484" y="2208"/>
                <a:ext cx="363" cy="122"/>
                <a:chOff x="3496" y="2256"/>
                <a:chExt cx="363" cy="122"/>
              </a:xfrm>
            </p:grpSpPr>
            <p:grpSp>
              <p:nvGrpSpPr>
                <p:cNvPr id="24691" name="Group 205"/>
                <p:cNvGrpSpPr/>
                <p:nvPr/>
              </p:nvGrpSpPr>
              <p:grpSpPr>
                <a:xfrm>
                  <a:off x="3521" y="2256"/>
                  <a:ext cx="327" cy="122"/>
                  <a:chOff x="3521" y="2220"/>
                  <a:chExt cx="327" cy="122"/>
                </a:xfrm>
              </p:grpSpPr>
              <p:sp>
                <p:nvSpPr>
                  <p:cNvPr id="24693" name="Rectangle 206"/>
                  <p:cNvSpPr/>
                  <p:nvPr/>
                </p:nvSpPr>
                <p:spPr>
                  <a:xfrm>
                    <a:off x="3521" y="2221"/>
                    <a:ext cx="242" cy="121"/>
                  </a:xfrm>
                  <a:prstGeom prst="rect">
                    <a:avLst/>
                  </a:prstGeom>
                  <a:solidFill>
                    <a:srgbClr val="CC99FF"/>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sp>
                <p:nvSpPr>
                  <p:cNvPr id="24694" name="AutoShape 207"/>
                  <p:cNvSpPr/>
                  <p:nvPr/>
                </p:nvSpPr>
                <p:spPr>
                  <a:xfrm>
                    <a:off x="3606" y="2220"/>
                    <a:ext cx="242" cy="121"/>
                  </a:xfrm>
                  <a:prstGeom prst="flowChartOnlineStorage">
                    <a:avLst/>
                  </a:prstGeom>
                  <a:solidFill>
                    <a:srgbClr val="CC99FF"/>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grpSp>
            <p:sp>
              <p:nvSpPr>
                <p:cNvPr id="24692" name="Line 208"/>
                <p:cNvSpPr/>
                <p:nvPr/>
              </p:nvSpPr>
              <p:spPr>
                <a:xfrm>
                  <a:off x="3496" y="2257"/>
                  <a:ext cx="363" cy="0"/>
                </a:xfrm>
                <a:prstGeom prst="line">
                  <a:avLst/>
                </a:prstGeom>
                <a:ln w="12700" cap="flat" cmpd="sng">
                  <a:solidFill>
                    <a:schemeClr val="bg2"/>
                  </a:solidFill>
                  <a:prstDash val="solid"/>
                  <a:headEnd type="none" w="med" len="med"/>
                  <a:tailEnd type="none" w="med" len="med"/>
                </a:ln>
              </p:spPr>
            </p:sp>
          </p:grpSp>
          <p:sp>
            <p:nvSpPr>
              <p:cNvPr id="24690" name="Line 209"/>
              <p:cNvSpPr/>
              <p:nvPr/>
            </p:nvSpPr>
            <p:spPr>
              <a:xfrm>
                <a:off x="3482" y="2330"/>
                <a:ext cx="363" cy="0"/>
              </a:xfrm>
              <a:prstGeom prst="line">
                <a:avLst/>
              </a:prstGeom>
              <a:ln w="12700" cap="flat" cmpd="sng">
                <a:solidFill>
                  <a:schemeClr val="bg2"/>
                </a:solidFill>
                <a:prstDash val="solid"/>
                <a:headEnd type="none" w="med" len="med"/>
                <a:tailEnd type="none" w="med" len="med"/>
              </a:ln>
            </p:spPr>
          </p:sp>
        </p:grpSp>
        <p:sp>
          <p:nvSpPr>
            <p:cNvPr id="24688" name="Text Box 210"/>
            <p:cNvSpPr txBox="1"/>
            <p:nvPr/>
          </p:nvSpPr>
          <p:spPr>
            <a:xfrm flipH="1">
              <a:off x="3030" y="1440"/>
              <a:ext cx="196" cy="173"/>
            </a:xfrm>
            <a:prstGeom prst="rect">
              <a:avLst/>
            </a:prstGeom>
            <a:noFill/>
            <a:ln w="9525">
              <a:noFill/>
            </a:ln>
          </p:spPr>
          <p:txBody>
            <a:bodyPr wrap="none">
              <a:spAutoFit/>
            </a:bodyPr>
            <a:p>
              <a:pPr eaLnBrk="1" hangingPunct="1"/>
              <a:r>
                <a:rPr lang="en-US" altLang="en-US" sz="1200" dirty="0">
                  <a:solidFill>
                    <a:srgbClr val="000000"/>
                  </a:solidFill>
                  <a:latin typeface=".VnBlackH" panose="020B7200000000000000" pitchFamily="34" charset="0"/>
                </a:rPr>
                <a:t>A</a:t>
              </a:r>
              <a:endParaRPr lang="en-US" altLang="en-US" sz="1200" dirty="0">
                <a:solidFill>
                  <a:srgbClr val="000000"/>
                </a:solidFill>
                <a:latin typeface=".VnBlackH" panose="020B7200000000000000" pitchFamily="34" charset="0"/>
              </a:endParaRPr>
            </a:p>
          </p:txBody>
        </p:sp>
      </p:grpSp>
      <p:grpSp>
        <p:nvGrpSpPr>
          <p:cNvPr id="9" name="Group 211"/>
          <p:cNvGrpSpPr/>
          <p:nvPr/>
        </p:nvGrpSpPr>
        <p:grpSpPr>
          <a:xfrm>
            <a:off x="3898900" y="5408613"/>
            <a:ext cx="587375" cy="285750"/>
            <a:chOff x="2783" y="1464"/>
            <a:chExt cx="370" cy="180"/>
          </a:xfrm>
        </p:grpSpPr>
        <p:grpSp>
          <p:nvGrpSpPr>
            <p:cNvPr id="24683" name="Group 212"/>
            <p:cNvGrpSpPr/>
            <p:nvPr/>
          </p:nvGrpSpPr>
          <p:grpSpPr>
            <a:xfrm>
              <a:off x="2783" y="1472"/>
              <a:ext cx="370" cy="172"/>
              <a:chOff x="3824" y="2208"/>
              <a:chExt cx="277" cy="121"/>
            </a:xfrm>
          </p:grpSpPr>
          <p:sp>
            <p:nvSpPr>
              <p:cNvPr id="24685" name="AutoShape 213"/>
              <p:cNvSpPr/>
              <p:nvPr/>
            </p:nvSpPr>
            <p:spPr>
              <a:xfrm>
                <a:off x="3824" y="2208"/>
                <a:ext cx="254" cy="121"/>
              </a:xfrm>
              <a:prstGeom prst="roundRect">
                <a:avLst>
                  <a:gd name="adj" fmla="val 49542"/>
                </a:avLst>
              </a:prstGeom>
              <a:solidFill>
                <a:schemeClr val="hlink"/>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sp>
            <p:nvSpPr>
              <p:cNvPr id="24686" name="AutoShape 214"/>
              <p:cNvSpPr/>
              <p:nvPr/>
            </p:nvSpPr>
            <p:spPr>
              <a:xfrm>
                <a:off x="3897" y="2208"/>
                <a:ext cx="204" cy="121"/>
              </a:xfrm>
              <a:prstGeom prst="roundRect">
                <a:avLst>
                  <a:gd name="adj" fmla="val 0"/>
                </a:avLst>
              </a:prstGeom>
              <a:solidFill>
                <a:schemeClr val="hlink"/>
              </a:solidFill>
              <a:ln w="9525">
                <a:noFill/>
              </a:ln>
            </p:spPr>
            <p:txBody>
              <a:bodyPr wrap="none" anchor="ctr" anchorCtr="0"/>
              <a:p>
                <a:pPr algn="r" eaLnBrk="1" hangingPunct="1"/>
                <a:endParaRPr lang="vi-VN" altLang="en-US" sz="1800" dirty="0">
                  <a:solidFill>
                    <a:srgbClr val="000000"/>
                  </a:solidFill>
                  <a:latin typeface=".VnArial" panose="020B7200000000000000" pitchFamily="34" charset="0"/>
                </a:endParaRPr>
              </a:p>
            </p:txBody>
          </p:sp>
        </p:grpSp>
        <p:sp>
          <p:nvSpPr>
            <p:cNvPr id="24684" name="Text Box 215"/>
            <p:cNvSpPr txBox="1"/>
            <p:nvPr/>
          </p:nvSpPr>
          <p:spPr>
            <a:xfrm>
              <a:off x="2910" y="1464"/>
              <a:ext cx="180" cy="173"/>
            </a:xfrm>
            <a:prstGeom prst="rect">
              <a:avLst/>
            </a:prstGeom>
            <a:noFill/>
            <a:ln w="9525">
              <a:noFill/>
            </a:ln>
          </p:spPr>
          <p:txBody>
            <a:bodyPr wrap="none">
              <a:spAutoFit/>
            </a:bodyPr>
            <a:p>
              <a:pPr algn="r" eaLnBrk="1" hangingPunct="1"/>
              <a:r>
                <a:rPr lang="en-US" altLang="en-US" sz="1200" b="1" dirty="0">
                  <a:solidFill>
                    <a:srgbClr val="000000"/>
                  </a:solidFill>
                  <a:latin typeface=".VnBlackH" panose="020B7200000000000000" pitchFamily="34" charset="0"/>
                </a:rPr>
                <a:t>T</a:t>
              </a:r>
              <a:endParaRPr lang="en-US" altLang="en-US" sz="1200" b="1" dirty="0">
                <a:solidFill>
                  <a:srgbClr val="000000"/>
                </a:solidFill>
                <a:latin typeface=".VnBlackH" panose="020B7200000000000000" pitchFamily="34" charset="0"/>
              </a:endParaRPr>
            </a:p>
          </p:txBody>
        </p:sp>
      </p:grpSp>
      <p:sp>
        <p:nvSpPr>
          <p:cNvPr id="86232" name="Freeform 216"/>
          <p:cNvSpPr/>
          <p:nvPr/>
        </p:nvSpPr>
        <p:spPr>
          <a:xfrm>
            <a:off x="4513263" y="1547813"/>
            <a:ext cx="114300" cy="4186237"/>
          </a:xfrm>
          <a:custGeom>
            <a:avLst/>
            <a:gdLst>
              <a:gd name="txL" fmla="*/ 0 w 1"/>
              <a:gd name="txT" fmla="*/ 0 h 1936"/>
              <a:gd name="txR" fmla="*/ 1 w 1"/>
              <a:gd name="txB" fmla="*/ 1936 h 1936"/>
            </a:gdLst>
            <a:ahLst/>
            <a:cxnLst>
              <a:cxn ang="0">
                <a:pos x="0" y="0"/>
              </a:cxn>
              <a:cxn ang="0">
                <a:pos x="0" y="2147483647"/>
              </a:cxn>
              <a:cxn ang="0">
                <a:pos x="0" y="2147483647"/>
              </a:cxn>
            </a:cxnLst>
            <a:rect l="txL" t="txT" r="txR" b="txB"/>
            <a:pathLst>
              <a:path w="1" h="1936">
                <a:moveTo>
                  <a:pt x="0" y="0"/>
                </a:moveTo>
                <a:cubicBezTo>
                  <a:pt x="0" y="359"/>
                  <a:pt x="0" y="718"/>
                  <a:pt x="0" y="1041"/>
                </a:cubicBezTo>
                <a:cubicBezTo>
                  <a:pt x="0" y="1364"/>
                  <a:pt x="0" y="1650"/>
                  <a:pt x="0" y="1936"/>
                </a:cubicBezTo>
              </a:path>
            </a:pathLst>
          </a:custGeom>
          <a:noFill/>
          <a:ln w="76200" cap="flat" cmpd="sng">
            <a:solidFill>
              <a:srgbClr val="FFCC99">
                <a:alpha val="100000"/>
              </a:srgbClr>
            </a:solidFill>
            <a:prstDash val="solid"/>
            <a:round/>
            <a:headEnd type="none" w="med" len="med"/>
            <a:tailEnd type="none" w="med" len="med"/>
          </a:ln>
        </p:spPr>
        <p:txBody>
          <a:bodyPr/>
          <a:p>
            <a:endParaRPr lang="en-US"/>
          </a:p>
        </p:txBody>
      </p:sp>
      <p:sp>
        <p:nvSpPr>
          <p:cNvPr id="24628" name="AutoShape 217"/>
          <p:cNvSpPr/>
          <p:nvPr/>
        </p:nvSpPr>
        <p:spPr>
          <a:xfrm>
            <a:off x="2359025" y="14288"/>
            <a:ext cx="6799263" cy="1368425"/>
          </a:xfrm>
          <a:prstGeom prst="cloudCallout">
            <a:avLst>
              <a:gd name="adj1" fmla="val -57481"/>
              <a:gd name="adj2" fmla="val -5153"/>
            </a:avLst>
          </a:prstGeom>
          <a:solidFill>
            <a:schemeClr val="bg1"/>
          </a:solidFill>
          <a:ln w="9525" cap="flat" cmpd="sng">
            <a:solidFill>
              <a:schemeClr val="tx1"/>
            </a:solidFill>
            <a:prstDash val="solid"/>
            <a:headEnd type="none" w="med" len="med"/>
            <a:tailEnd type="none" w="med" len="med"/>
          </a:ln>
        </p:spPr>
        <p:txBody>
          <a:bodyPr/>
          <a:p>
            <a:pPr eaLnBrk="1" hangingPunct="1"/>
            <a:r>
              <a:rPr lang="en-US" altLang="en-US" sz="2400" dirty="0">
                <a:solidFill>
                  <a:srgbClr val="000000"/>
                </a:solidFill>
                <a:latin typeface="Arial" panose="020B0604020202020204" pitchFamily="34" charset="0"/>
              </a:rPr>
              <a:t>Các loại nuclêôtít nào giữa 2 mạch liên kết với nhau  thành cặp?</a:t>
            </a:r>
            <a:endParaRPr lang="vi-VN" altLang="en-US" sz="2400" dirty="0">
              <a:solidFill>
                <a:srgbClr val="000000"/>
              </a:solidFill>
              <a:latin typeface="Arial" panose="020B0604020202020204" pitchFamily="34" charset="0"/>
            </a:endParaRPr>
          </a:p>
        </p:txBody>
      </p:sp>
      <p:grpSp>
        <p:nvGrpSpPr>
          <p:cNvPr id="10" name="Group 218"/>
          <p:cNvGrpSpPr/>
          <p:nvPr/>
        </p:nvGrpSpPr>
        <p:grpSpPr>
          <a:xfrm>
            <a:off x="3265488" y="1547813"/>
            <a:ext cx="827087" cy="4186237"/>
            <a:chOff x="2057" y="975"/>
            <a:chExt cx="521" cy="2637"/>
          </a:xfrm>
        </p:grpSpPr>
        <p:sp>
          <p:nvSpPr>
            <p:cNvPr id="24630" name="AutoShape 219"/>
            <p:cNvSpPr/>
            <p:nvPr/>
          </p:nvSpPr>
          <p:spPr>
            <a:xfrm>
              <a:off x="2092" y="1538"/>
              <a:ext cx="485" cy="171"/>
            </a:xfrm>
            <a:prstGeom prst="homePlate">
              <a:avLst>
                <a:gd name="adj" fmla="val 49227"/>
              </a:avLst>
            </a:prstGeom>
            <a:solidFill>
              <a:srgbClr val="339966"/>
            </a:solidFill>
            <a:ln w="9525">
              <a:noFill/>
            </a:ln>
          </p:spPr>
          <p:txBody>
            <a:bodyPr wrap="none" anchor="ctr" anchorCtr="0"/>
            <a:p>
              <a:pPr eaLnBrk="1" hangingPunct="1"/>
              <a:r>
                <a:rPr lang="en-US" altLang="en-US" sz="1200" dirty="0">
                  <a:solidFill>
                    <a:srgbClr val="000000"/>
                  </a:solidFill>
                  <a:latin typeface=".VnBlackH" panose="020B7200000000000000" pitchFamily="34" charset="0"/>
                </a:rPr>
                <a:t>  G</a:t>
              </a:r>
              <a:endParaRPr lang="en-US" altLang="en-US" sz="1200" dirty="0">
                <a:solidFill>
                  <a:srgbClr val="000000"/>
                </a:solidFill>
                <a:latin typeface=".VnBlackH" panose="020B7200000000000000" pitchFamily="34" charset="0"/>
              </a:endParaRPr>
            </a:p>
          </p:txBody>
        </p:sp>
        <p:grpSp>
          <p:nvGrpSpPr>
            <p:cNvPr id="24631" name="Group 220"/>
            <p:cNvGrpSpPr/>
            <p:nvPr/>
          </p:nvGrpSpPr>
          <p:grpSpPr>
            <a:xfrm>
              <a:off x="2057" y="2611"/>
              <a:ext cx="488" cy="178"/>
              <a:chOff x="2517" y="983"/>
              <a:chExt cx="488" cy="178"/>
            </a:xfrm>
          </p:grpSpPr>
          <p:grpSp>
            <p:nvGrpSpPr>
              <p:cNvPr id="24675" name="Group 221"/>
              <p:cNvGrpSpPr/>
              <p:nvPr/>
            </p:nvGrpSpPr>
            <p:grpSpPr>
              <a:xfrm>
                <a:off x="2517" y="988"/>
                <a:ext cx="488" cy="173"/>
                <a:chOff x="3482" y="2208"/>
                <a:chExt cx="365" cy="122"/>
              </a:xfrm>
            </p:grpSpPr>
            <p:grpSp>
              <p:nvGrpSpPr>
                <p:cNvPr id="24677" name="Group 222"/>
                <p:cNvGrpSpPr/>
                <p:nvPr/>
              </p:nvGrpSpPr>
              <p:grpSpPr>
                <a:xfrm>
                  <a:off x="3484" y="2208"/>
                  <a:ext cx="363" cy="122"/>
                  <a:chOff x="3496" y="2256"/>
                  <a:chExt cx="363" cy="122"/>
                </a:xfrm>
              </p:grpSpPr>
              <p:grpSp>
                <p:nvGrpSpPr>
                  <p:cNvPr id="24679" name="Group 223"/>
                  <p:cNvGrpSpPr/>
                  <p:nvPr/>
                </p:nvGrpSpPr>
                <p:grpSpPr>
                  <a:xfrm>
                    <a:off x="3521" y="2256"/>
                    <a:ext cx="327" cy="122"/>
                    <a:chOff x="3521" y="2220"/>
                    <a:chExt cx="327" cy="122"/>
                  </a:xfrm>
                </p:grpSpPr>
                <p:sp>
                  <p:nvSpPr>
                    <p:cNvPr id="24681" name="Rectangle 224"/>
                    <p:cNvSpPr/>
                    <p:nvPr/>
                  </p:nvSpPr>
                  <p:spPr>
                    <a:xfrm>
                      <a:off x="3521" y="2221"/>
                      <a:ext cx="242" cy="121"/>
                    </a:xfrm>
                    <a:prstGeom prst="rect">
                      <a:avLst/>
                    </a:prstGeom>
                    <a:solidFill>
                      <a:srgbClr val="CC99FF"/>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sp>
                  <p:nvSpPr>
                    <p:cNvPr id="24682" name="AutoShape 225"/>
                    <p:cNvSpPr/>
                    <p:nvPr/>
                  </p:nvSpPr>
                  <p:spPr>
                    <a:xfrm>
                      <a:off x="3606" y="2220"/>
                      <a:ext cx="242" cy="121"/>
                    </a:xfrm>
                    <a:prstGeom prst="flowChartOnlineStorage">
                      <a:avLst/>
                    </a:prstGeom>
                    <a:solidFill>
                      <a:srgbClr val="CC99FF"/>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grpSp>
              <p:sp>
                <p:nvSpPr>
                  <p:cNvPr id="24680" name="Line 226"/>
                  <p:cNvSpPr/>
                  <p:nvPr/>
                </p:nvSpPr>
                <p:spPr>
                  <a:xfrm>
                    <a:off x="3496" y="2257"/>
                    <a:ext cx="363" cy="0"/>
                  </a:xfrm>
                  <a:prstGeom prst="line">
                    <a:avLst/>
                  </a:prstGeom>
                  <a:ln w="12700" cap="flat" cmpd="sng">
                    <a:solidFill>
                      <a:schemeClr val="bg2"/>
                    </a:solidFill>
                    <a:prstDash val="solid"/>
                    <a:headEnd type="none" w="med" len="med"/>
                    <a:tailEnd type="none" w="med" len="med"/>
                  </a:ln>
                </p:spPr>
              </p:sp>
            </p:grpSp>
            <p:sp>
              <p:nvSpPr>
                <p:cNvPr id="24678" name="Line 227"/>
                <p:cNvSpPr/>
                <p:nvPr/>
              </p:nvSpPr>
              <p:spPr>
                <a:xfrm>
                  <a:off x="3482" y="2330"/>
                  <a:ext cx="363" cy="0"/>
                </a:xfrm>
                <a:prstGeom prst="line">
                  <a:avLst/>
                </a:prstGeom>
                <a:ln w="12700" cap="flat" cmpd="sng">
                  <a:solidFill>
                    <a:schemeClr val="bg2"/>
                  </a:solidFill>
                  <a:prstDash val="solid"/>
                  <a:headEnd type="none" w="med" len="med"/>
                  <a:tailEnd type="none" w="med" len="med"/>
                </a:ln>
              </p:spPr>
            </p:sp>
          </p:grpSp>
          <p:sp>
            <p:nvSpPr>
              <p:cNvPr id="24676" name="Text Box 228"/>
              <p:cNvSpPr txBox="1"/>
              <p:nvPr/>
            </p:nvSpPr>
            <p:spPr>
              <a:xfrm>
                <a:off x="2610" y="983"/>
                <a:ext cx="197" cy="173"/>
              </a:xfrm>
              <a:prstGeom prst="rect">
                <a:avLst/>
              </a:prstGeom>
              <a:noFill/>
              <a:ln w="9525">
                <a:noFill/>
              </a:ln>
            </p:spPr>
            <p:txBody>
              <a:bodyPr wrap="none">
                <a:spAutoFit/>
              </a:bodyPr>
              <a:p>
                <a:pPr eaLnBrk="1" hangingPunct="1"/>
                <a:r>
                  <a:rPr lang="en-US" altLang="en-US" sz="1200" dirty="0">
                    <a:solidFill>
                      <a:srgbClr val="000000"/>
                    </a:solidFill>
                    <a:latin typeface=".VnBlackH" panose="020B7200000000000000" pitchFamily="34" charset="0"/>
                  </a:rPr>
                  <a:t>A</a:t>
                </a:r>
                <a:endParaRPr lang="en-US" altLang="en-US" sz="1200" dirty="0">
                  <a:solidFill>
                    <a:srgbClr val="000000"/>
                  </a:solidFill>
                  <a:latin typeface=".VnBlackH" panose="020B7200000000000000" pitchFamily="34" charset="0"/>
                </a:endParaRPr>
              </a:p>
            </p:txBody>
          </p:sp>
        </p:grpSp>
        <p:sp>
          <p:nvSpPr>
            <p:cNvPr id="24632" name="AutoShape 229"/>
            <p:cNvSpPr/>
            <p:nvPr/>
          </p:nvSpPr>
          <p:spPr>
            <a:xfrm>
              <a:off x="2093" y="2355"/>
              <a:ext cx="485" cy="171"/>
            </a:xfrm>
            <a:prstGeom prst="homePlate">
              <a:avLst>
                <a:gd name="adj" fmla="val 49227"/>
              </a:avLst>
            </a:prstGeom>
            <a:solidFill>
              <a:srgbClr val="339966"/>
            </a:solidFill>
            <a:ln w="9525">
              <a:noFill/>
            </a:ln>
          </p:spPr>
          <p:txBody>
            <a:bodyPr wrap="none" anchor="ctr" anchorCtr="0"/>
            <a:p>
              <a:pPr eaLnBrk="1" hangingPunct="1"/>
              <a:r>
                <a:rPr lang="en-US" altLang="en-US" sz="1200" dirty="0">
                  <a:solidFill>
                    <a:srgbClr val="000000"/>
                  </a:solidFill>
                  <a:latin typeface=".VnBlackH" panose="020B7200000000000000" pitchFamily="34" charset="0"/>
                </a:rPr>
                <a:t>  G</a:t>
              </a:r>
              <a:endParaRPr lang="en-US" altLang="en-US" sz="1200" dirty="0">
                <a:solidFill>
                  <a:srgbClr val="000000"/>
                </a:solidFill>
                <a:latin typeface=".VnBlackH" panose="020B7200000000000000" pitchFamily="34" charset="0"/>
              </a:endParaRPr>
            </a:p>
          </p:txBody>
        </p:sp>
        <p:grpSp>
          <p:nvGrpSpPr>
            <p:cNvPr id="24633" name="Group 230"/>
            <p:cNvGrpSpPr/>
            <p:nvPr/>
          </p:nvGrpSpPr>
          <p:grpSpPr>
            <a:xfrm>
              <a:off x="2057" y="3409"/>
              <a:ext cx="488" cy="178"/>
              <a:chOff x="2517" y="983"/>
              <a:chExt cx="488" cy="178"/>
            </a:xfrm>
          </p:grpSpPr>
          <p:grpSp>
            <p:nvGrpSpPr>
              <p:cNvPr id="24667" name="Group 231"/>
              <p:cNvGrpSpPr/>
              <p:nvPr/>
            </p:nvGrpSpPr>
            <p:grpSpPr>
              <a:xfrm>
                <a:off x="2517" y="988"/>
                <a:ext cx="488" cy="173"/>
                <a:chOff x="3482" y="2208"/>
                <a:chExt cx="365" cy="122"/>
              </a:xfrm>
            </p:grpSpPr>
            <p:grpSp>
              <p:nvGrpSpPr>
                <p:cNvPr id="24669" name="Group 232"/>
                <p:cNvGrpSpPr/>
                <p:nvPr/>
              </p:nvGrpSpPr>
              <p:grpSpPr>
                <a:xfrm>
                  <a:off x="3484" y="2208"/>
                  <a:ext cx="363" cy="122"/>
                  <a:chOff x="3496" y="2256"/>
                  <a:chExt cx="363" cy="122"/>
                </a:xfrm>
              </p:grpSpPr>
              <p:grpSp>
                <p:nvGrpSpPr>
                  <p:cNvPr id="24671" name="Group 233"/>
                  <p:cNvGrpSpPr/>
                  <p:nvPr/>
                </p:nvGrpSpPr>
                <p:grpSpPr>
                  <a:xfrm>
                    <a:off x="3521" y="2256"/>
                    <a:ext cx="327" cy="122"/>
                    <a:chOff x="3521" y="2220"/>
                    <a:chExt cx="327" cy="122"/>
                  </a:xfrm>
                </p:grpSpPr>
                <p:sp>
                  <p:nvSpPr>
                    <p:cNvPr id="24673" name="Rectangle 234"/>
                    <p:cNvSpPr/>
                    <p:nvPr/>
                  </p:nvSpPr>
                  <p:spPr>
                    <a:xfrm>
                      <a:off x="3521" y="2221"/>
                      <a:ext cx="242" cy="121"/>
                    </a:xfrm>
                    <a:prstGeom prst="rect">
                      <a:avLst/>
                    </a:prstGeom>
                    <a:solidFill>
                      <a:srgbClr val="CC99FF"/>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sp>
                  <p:nvSpPr>
                    <p:cNvPr id="24674" name="AutoShape 235"/>
                    <p:cNvSpPr/>
                    <p:nvPr/>
                  </p:nvSpPr>
                  <p:spPr>
                    <a:xfrm>
                      <a:off x="3606" y="2220"/>
                      <a:ext cx="242" cy="121"/>
                    </a:xfrm>
                    <a:prstGeom prst="flowChartOnlineStorage">
                      <a:avLst/>
                    </a:prstGeom>
                    <a:solidFill>
                      <a:srgbClr val="CC99FF"/>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grpSp>
              <p:sp>
                <p:nvSpPr>
                  <p:cNvPr id="24672" name="Line 236"/>
                  <p:cNvSpPr/>
                  <p:nvPr/>
                </p:nvSpPr>
                <p:spPr>
                  <a:xfrm>
                    <a:off x="3496" y="2257"/>
                    <a:ext cx="363" cy="0"/>
                  </a:xfrm>
                  <a:prstGeom prst="line">
                    <a:avLst/>
                  </a:prstGeom>
                  <a:ln w="12700" cap="flat" cmpd="sng">
                    <a:solidFill>
                      <a:schemeClr val="bg2"/>
                    </a:solidFill>
                    <a:prstDash val="solid"/>
                    <a:headEnd type="none" w="med" len="med"/>
                    <a:tailEnd type="none" w="med" len="med"/>
                  </a:ln>
                </p:spPr>
              </p:sp>
            </p:grpSp>
            <p:sp>
              <p:nvSpPr>
                <p:cNvPr id="24670" name="Line 237"/>
                <p:cNvSpPr/>
                <p:nvPr/>
              </p:nvSpPr>
              <p:spPr>
                <a:xfrm>
                  <a:off x="3482" y="2330"/>
                  <a:ext cx="363" cy="0"/>
                </a:xfrm>
                <a:prstGeom prst="line">
                  <a:avLst/>
                </a:prstGeom>
                <a:ln w="12700" cap="flat" cmpd="sng">
                  <a:solidFill>
                    <a:schemeClr val="bg2"/>
                  </a:solidFill>
                  <a:prstDash val="solid"/>
                  <a:headEnd type="none" w="med" len="med"/>
                  <a:tailEnd type="none" w="med" len="med"/>
                </a:ln>
              </p:spPr>
            </p:sp>
          </p:grpSp>
          <p:sp>
            <p:nvSpPr>
              <p:cNvPr id="24668" name="Text Box 238"/>
              <p:cNvSpPr txBox="1"/>
              <p:nvPr/>
            </p:nvSpPr>
            <p:spPr>
              <a:xfrm>
                <a:off x="2610" y="983"/>
                <a:ext cx="197" cy="173"/>
              </a:xfrm>
              <a:prstGeom prst="rect">
                <a:avLst/>
              </a:prstGeom>
              <a:noFill/>
              <a:ln w="9525">
                <a:noFill/>
              </a:ln>
            </p:spPr>
            <p:txBody>
              <a:bodyPr wrap="none">
                <a:spAutoFit/>
              </a:bodyPr>
              <a:p>
                <a:pPr eaLnBrk="1" hangingPunct="1"/>
                <a:r>
                  <a:rPr lang="en-US" altLang="en-US" sz="1200" dirty="0">
                    <a:solidFill>
                      <a:srgbClr val="000000"/>
                    </a:solidFill>
                    <a:latin typeface=".VnBlackH" panose="020B7200000000000000" pitchFamily="34" charset="0"/>
                  </a:rPr>
                  <a:t>A</a:t>
                </a:r>
                <a:endParaRPr lang="en-US" altLang="en-US" sz="1200" dirty="0">
                  <a:solidFill>
                    <a:srgbClr val="000000"/>
                  </a:solidFill>
                  <a:latin typeface=".VnBlackH" panose="020B7200000000000000" pitchFamily="34" charset="0"/>
                </a:endParaRPr>
              </a:p>
            </p:txBody>
          </p:sp>
        </p:grpSp>
        <p:grpSp>
          <p:nvGrpSpPr>
            <p:cNvPr id="24634" name="Group 239"/>
            <p:cNvGrpSpPr/>
            <p:nvPr/>
          </p:nvGrpSpPr>
          <p:grpSpPr>
            <a:xfrm>
              <a:off x="2057" y="975"/>
              <a:ext cx="488" cy="2637"/>
              <a:chOff x="2057" y="975"/>
              <a:chExt cx="488" cy="2637"/>
            </a:xfrm>
          </p:grpSpPr>
          <p:grpSp>
            <p:nvGrpSpPr>
              <p:cNvPr id="24635" name="Group 240"/>
              <p:cNvGrpSpPr/>
              <p:nvPr/>
            </p:nvGrpSpPr>
            <p:grpSpPr>
              <a:xfrm>
                <a:off x="2057" y="1002"/>
                <a:ext cx="488" cy="178"/>
                <a:chOff x="2517" y="983"/>
                <a:chExt cx="488" cy="178"/>
              </a:xfrm>
            </p:grpSpPr>
            <p:grpSp>
              <p:nvGrpSpPr>
                <p:cNvPr id="24659" name="Group 241"/>
                <p:cNvGrpSpPr/>
                <p:nvPr/>
              </p:nvGrpSpPr>
              <p:grpSpPr>
                <a:xfrm>
                  <a:off x="2517" y="988"/>
                  <a:ext cx="488" cy="173"/>
                  <a:chOff x="3482" y="2208"/>
                  <a:chExt cx="365" cy="122"/>
                </a:xfrm>
              </p:grpSpPr>
              <p:grpSp>
                <p:nvGrpSpPr>
                  <p:cNvPr id="24661" name="Group 242"/>
                  <p:cNvGrpSpPr/>
                  <p:nvPr/>
                </p:nvGrpSpPr>
                <p:grpSpPr>
                  <a:xfrm>
                    <a:off x="3484" y="2208"/>
                    <a:ext cx="363" cy="122"/>
                    <a:chOff x="3496" y="2256"/>
                    <a:chExt cx="363" cy="122"/>
                  </a:xfrm>
                </p:grpSpPr>
                <p:grpSp>
                  <p:nvGrpSpPr>
                    <p:cNvPr id="24663" name="Group 243"/>
                    <p:cNvGrpSpPr/>
                    <p:nvPr/>
                  </p:nvGrpSpPr>
                  <p:grpSpPr>
                    <a:xfrm>
                      <a:off x="3521" y="2256"/>
                      <a:ext cx="327" cy="122"/>
                      <a:chOff x="3521" y="2220"/>
                      <a:chExt cx="327" cy="122"/>
                    </a:xfrm>
                  </p:grpSpPr>
                  <p:sp>
                    <p:nvSpPr>
                      <p:cNvPr id="24665" name="Rectangle 244"/>
                      <p:cNvSpPr/>
                      <p:nvPr/>
                    </p:nvSpPr>
                    <p:spPr>
                      <a:xfrm>
                        <a:off x="3521" y="2221"/>
                        <a:ext cx="242" cy="121"/>
                      </a:xfrm>
                      <a:prstGeom prst="rect">
                        <a:avLst/>
                      </a:prstGeom>
                      <a:solidFill>
                        <a:srgbClr val="CC99FF"/>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sp>
                    <p:nvSpPr>
                      <p:cNvPr id="24666" name="AutoShape 245"/>
                      <p:cNvSpPr/>
                      <p:nvPr/>
                    </p:nvSpPr>
                    <p:spPr>
                      <a:xfrm>
                        <a:off x="3606" y="2220"/>
                        <a:ext cx="242" cy="121"/>
                      </a:xfrm>
                      <a:prstGeom prst="flowChartOnlineStorage">
                        <a:avLst/>
                      </a:prstGeom>
                      <a:solidFill>
                        <a:srgbClr val="CC99FF"/>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grpSp>
                <p:sp>
                  <p:nvSpPr>
                    <p:cNvPr id="24664" name="Line 246"/>
                    <p:cNvSpPr/>
                    <p:nvPr/>
                  </p:nvSpPr>
                  <p:spPr>
                    <a:xfrm>
                      <a:off x="3496" y="2257"/>
                      <a:ext cx="363" cy="0"/>
                    </a:xfrm>
                    <a:prstGeom prst="line">
                      <a:avLst/>
                    </a:prstGeom>
                    <a:ln w="12700" cap="flat" cmpd="sng">
                      <a:solidFill>
                        <a:schemeClr val="bg2"/>
                      </a:solidFill>
                      <a:prstDash val="solid"/>
                      <a:headEnd type="none" w="med" len="med"/>
                      <a:tailEnd type="none" w="med" len="med"/>
                    </a:ln>
                  </p:spPr>
                </p:sp>
              </p:grpSp>
              <p:sp>
                <p:nvSpPr>
                  <p:cNvPr id="24662" name="Line 247"/>
                  <p:cNvSpPr/>
                  <p:nvPr/>
                </p:nvSpPr>
                <p:spPr>
                  <a:xfrm>
                    <a:off x="3482" y="2330"/>
                    <a:ext cx="363" cy="0"/>
                  </a:xfrm>
                  <a:prstGeom prst="line">
                    <a:avLst/>
                  </a:prstGeom>
                  <a:ln w="12700" cap="flat" cmpd="sng">
                    <a:solidFill>
                      <a:schemeClr val="bg2"/>
                    </a:solidFill>
                    <a:prstDash val="solid"/>
                    <a:headEnd type="none" w="med" len="med"/>
                    <a:tailEnd type="none" w="med" len="med"/>
                  </a:ln>
                </p:spPr>
              </p:sp>
            </p:grpSp>
            <p:sp>
              <p:nvSpPr>
                <p:cNvPr id="24660" name="Text Box 248"/>
                <p:cNvSpPr txBox="1"/>
                <p:nvPr/>
              </p:nvSpPr>
              <p:spPr>
                <a:xfrm>
                  <a:off x="2610" y="983"/>
                  <a:ext cx="197" cy="173"/>
                </a:xfrm>
                <a:prstGeom prst="rect">
                  <a:avLst/>
                </a:prstGeom>
                <a:noFill/>
                <a:ln w="9525">
                  <a:noFill/>
                </a:ln>
              </p:spPr>
              <p:txBody>
                <a:bodyPr wrap="none">
                  <a:spAutoFit/>
                </a:bodyPr>
                <a:p>
                  <a:pPr eaLnBrk="1" hangingPunct="1"/>
                  <a:r>
                    <a:rPr lang="en-US" altLang="en-US" sz="1200" dirty="0">
                      <a:solidFill>
                        <a:srgbClr val="000000"/>
                      </a:solidFill>
                      <a:latin typeface=".VnBlackH" panose="020B7200000000000000" pitchFamily="34" charset="0"/>
                    </a:rPr>
                    <a:t>A</a:t>
                  </a:r>
                  <a:endParaRPr lang="en-US" altLang="en-US" sz="1200" dirty="0">
                    <a:solidFill>
                      <a:srgbClr val="000000"/>
                    </a:solidFill>
                    <a:latin typeface=".VnBlackH" panose="020B7200000000000000" pitchFamily="34" charset="0"/>
                  </a:endParaRPr>
                </a:p>
              </p:txBody>
            </p:sp>
          </p:grpSp>
          <p:grpSp>
            <p:nvGrpSpPr>
              <p:cNvPr id="24636" name="Group 249"/>
              <p:cNvGrpSpPr/>
              <p:nvPr/>
            </p:nvGrpSpPr>
            <p:grpSpPr>
              <a:xfrm>
                <a:off x="2069" y="975"/>
                <a:ext cx="394" cy="2637"/>
                <a:chOff x="2069" y="975"/>
                <a:chExt cx="394" cy="2637"/>
              </a:xfrm>
            </p:grpSpPr>
            <p:grpSp>
              <p:nvGrpSpPr>
                <p:cNvPr id="24637" name="Group 250"/>
                <p:cNvGrpSpPr/>
                <p:nvPr/>
              </p:nvGrpSpPr>
              <p:grpSpPr>
                <a:xfrm>
                  <a:off x="2093" y="1260"/>
                  <a:ext cx="370" cy="180"/>
                  <a:chOff x="2541" y="1440"/>
                  <a:chExt cx="370" cy="180"/>
                </a:xfrm>
              </p:grpSpPr>
              <p:grpSp>
                <p:nvGrpSpPr>
                  <p:cNvPr id="24655" name="Group 251"/>
                  <p:cNvGrpSpPr/>
                  <p:nvPr/>
                </p:nvGrpSpPr>
                <p:grpSpPr>
                  <a:xfrm flipH="1">
                    <a:off x="2541" y="1448"/>
                    <a:ext cx="370" cy="172"/>
                    <a:chOff x="3824" y="2208"/>
                    <a:chExt cx="277" cy="121"/>
                  </a:xfrm>
                </p:grpSpPr>
                <p:sp>
                  <p:nvSpPr>
                    <p:cNvPr id="24657" name="AutoShape 252"/>
                    <p:cNvSpPr/>
                    <p:nvPr/>
                  </p:nvSpPr>
                  <p:spPr>
                    <a:xfrm>
                      <a:off x="3824" y="2208"/>
                      <a:ext cx="254" cy="121"/>
                    </a:xfrm>
                    <a:prstGeom prst="roundRect">
                      <a:avLst>
                        <a:gd name="adj" fmla="val 49542"/>
                      </a:avLst>
                    </a:prstGeom>
                    <a:solidFill>
                      <a:schemeClr val="hlink"/>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sp>
                  <p:nvSpPr>
                    <p:cNvPr id="24658" name="AutoShape 253"/>
                    <p:cNvSpPr/>
                    <p:nvPr/>
                  </p:nvSpPr>
                  <p:spPr>
                    <a:xfrm>
                      <a:off x="3897" y="2208"/>
                      <a:ext cx="204" cy="121"/>
                    </a:xfrm>
                    <a:prstGeom prst="roundRect">
                      <a:avLst>
                        <a:gd name="adj" fmla="val 0"/>
                      </a:avLst>
                    </a:prstGeom>
                    <a:solidFill>
                      <a:schemeClr val="hlink"/>
                    </a:solidFill>
                    <a:ln w="9525">
                      <a:noFill/>
                    </a:ln>
                  </p:spPr>
                  <p:txBody>
                    <a:bodyPr wrap="none" anchor="ctr" anchorCtr="0"/>
                    <a:p>
                      <a:pPr algn="r" eaLnBrk="1" hangingPunct="1"/>
                      <a:endParaRPr lang="vi-VN" altLang="en-US" sz="1800" dirty="0">
                        <a:solidFill>
                          <a:srgbClr val="000000"/>
                        </a:solidFill>
                        <a:latin typeface=".VnArial" panose="020B7200000000000000" pitchFamily="34" charset="0"/>
                      </a:endParaRPr>
                    </a:p>
                  </p:txBody>
                </p:sp>
              </p:grpSp>
              <p:sp>
                <p:nvSpPr>
                  <p:cNvPr id="24656" name="Text Box 254"/>
                  <p:cNvSpPr txBox="1"/>
                  <p:nvPr/>
                </p:nvSpPr>
                <p:spPr>
                  <a:xfrm flipH="1">
                    <a:off x="2609" y="1440"/>
                    <a:ext cx="181" cy="173"/>
                  </a:xfrm>
                  <a:prstGeom prst="rect">
                    <a:avLst/>
                  </a:prstGeom>
                  <a:noFill/>
                  <a:ln w="9525">
                    <a:noFill/>
                  </a:ln>
                </p:spPr>
                <p:txBody>
                  <a:bodyPr wrap="none">
                    <a:spAutoFit/>
                  </a:bodyPr>
                  <a:p>
                    <a:pPr algn="r" eaLnBrk="1" hangingPunct="1"/>
                    <a:r>
                      <a:rPr lang="en-US" altLang="en-US" sz="1200" b="1" dirty="0">
                        <a:solidFill>
                          <a:srgbClr val="000000"/>
                        </a:solidFill>
                        <a:latin typeface=".VnBlackH" panose="020B7200000000000000" pitchFamily="34" charset="0"/>
                      </a:rPr>
                      <a:t>T</a:t>
                    </a:r>
                    <a:endParaRPr lang="en-US" altLang="en-US" sz="1200" b="1" dirty="0">
                      <a:solidFill>
                        <a:srgbClr val="000000"/>
                      </a:solidFill>
                      <a:latin typeface=".VnBlackH" panose="020B7200000000000000" pitchFamily="34" charset="0"/>
                    </a:endParaRPr>
                  </a:p>
                </p:txBody>
              </p:sp>
            </p:grpSp>
            <p:grpSp>
              <p:nvGrpSpPr>
                <p:cNvPr id="24638" name="Group 255"/>
                <p:cNvGrpSpPr/>
                <p:nvPr/>
              </p:nvGrpSpPr>
              <p:grpSpPr>
                <a:xfrm>
                  <a:off x="2093" y="1809"/>
                  <a:ext cx="355" cy="175"/>
                  <a:chOff x="2541" y="1718"/>
                  <a:chExt cx="355" cy="175"/>
                </a:xfrm>
              </p:grpSpPr>
              <p:sp>
                <p:nvSpPr>
                  <p:cNvPr id="24653" name="Freeform 256"/>
                  <p:cNvSpPr/>
                  <p:nvPr/>
                </p:nvSpPr>
                <p:spPr>
                  <a:xfrm flipH="1">
                    <a:off x="2541" y="1721"/>
                    <a:ext cx="355" cy="172"/>
                  </a:xfrm>
                  <a:custGeom>
                    <a:avLst/>
                    <a:gdLst>
                      <a:gd name="txL" fmla="*/ 0 w 1185"/>
                      <a:gd name="txT" fmla="*/ 0 h 774"/>
                      <a:gd name="txR" fmla="*/ 1185 w 1185"/>
                      <a:gd name="txB" fmla="*/ 774 h 774"/>
                    </a:gdLst>
                    <a:ahLst/>
                    <a:cxnLst>
                      <a:cxn ang="0">
                        <a:pos x="0" y="0"/>
                      </a:cxn>
                      <a:cxn ang="0">
                        <a:pos x="0" y="0"/>
                      </a:cxn>
                      <a:cxn ang="0">
                        <a:pos x="0" y="0"/>
                      </a:cxn>
                      <a:cxn ang="0">
                        <a:pos x="0" y="0"/>
                      </a:cxn>
                      <a:cxn ang="0">
                        <a:pos x="0" y="0"/>
                      </a:cxn>
                      <a:cxn ang="0">
                        <a:pos x="0" y="0"/>
                      </a:cxn>
                    </a:cxnLst>
                    <a:rect l="txL" t="txT" r="txR" b="txB"/>
                    <a:pathLst>
                      <a:path w="1185" h="774">
                        <a:moveTo>
                          <a:pt x="0" y="0"/>
                        </a:moveTo>
                        <a:lnTo>
                          <a:pt x="1185" y="0"/>
                        </a:lnTo>
                        <a:lnTo>
                          <a:pt x="1185" y="774"/>
                        </a:lnTo>
                        <a:lnTo>
                          <a:pt x="0" y="774"/>
                        </a:lnTo>
                        <a:lnTo>
                          <a:pt x="266" y="363"/>
                        </a:lnTo>
                        <a:lnTo>
                          <a:pt x="0" y="0"/>
                        </a:lnTo>
                        <a:close/>
                      </a:path>
                    </a:pathLst>
                  </a:custGeom>
                  <a:solidFill>
                    <a:schemeClr val="accent1">
                      <a:alpha val="100000"/>
                    </a:schemeClr>
                  </a:solidFill>
                  <a:ln w="9525">
                    <a:noFill/>
                  </a:ln>
                </p:spPr>
                <p:txBody>
                  <a:bodyPr/>
                  <a:p>
                    <a:endParaRPr lang="en-US"/>
                  </a:p>
                </p:txBody>
              </p:sp>
              <p:sp>
                <p:nvSpPr>
                  <p:cNvPr id="24654" name="Text Box 257"/>
                  <p:cNvSpPr txBox="1"/>
                  <p:nvPr/>
                </p:nvSpPr>
                <p:spPr>
                  <a:xfrm flipH="1">
                    <a:off x="2622" y="1718"/>
                    <a:ext cx="197" cy="173"/>
                  </a:xfrm>
                  <a:prstGeom prst="rect">
                    <a:avLst/>
                  </a:prstGeom>
                  <a:noFill/>
                  <a:ln w="9525">
                    <a:noFill/>
                  </a:ln>
                </p:spPr>
                <p:txBody>
                  <a:bodyPr wrap="none">
                    <a:spAutoFit/>
                  </a:bodyPr>
                  <a:p>
                    <a:pPr algn="r" eaLnBrk="1" hangingPunct="1"/>
                    <a:r>
                      <a:rPr lang="en-US" altLang="en-US" sz="1200" dirty="0">
                        <a:solidFill>
                          <a:srgbClr val="000000"/>
                        </a:solidFill>
                        <a:latin typeface=".VnBlackH" panose="020B7200000000000000" pitchFamily="34" charset="0"/>
                      </a:rPr>
                      <a:t>X</a:t>
                    </a:r>
                    <a:endParaRPr lang="en-US" altLang="en-US" sz="1200" dirty="0">
                      <a:solidFill>
                        <a:srgbClr val="000000"/>
                      </a:solidFill>
                      <a:latin typeface=".VnBlackH" panose="020B7200000000000000" pitchFamily="34" charset="0"/>
                    </a:endParaRPr>
                  </a:p>
                </p:txBody>
              </p:sp>
            </p:grpSp>
            <p:grpSp>
              <p:nvGrpSpPr>
                <p:cNvPr id="24639" name="Group 258"/>
                <p:cNvGrpSpPr/>
                <p:nvPr/>
              </p:nvGrpSpPr>
              <p:grpSpPr>
                <a:xfrm>
                  <a:off x="2093" y="2081"/>
                  <a:ext cx="370" cy="180"/>
                  <a:chOff x="2541" y="1440"/>
                  <a:chExt cx="370" cy="180"/>
                </a:xfrm>
              </p:grpSpPr>
              <p:grpSp>
                <p:nvGrpSpPr>
                  <p:cNvPr id="24649" name="Group 259"/>
                  <p:cNvGrpSpPr/>
                  <p:nvPr/>
                </p:nvGrpSpPr>
                <p:grpSpPr>
                  <a:xfrm flipH="1">
                    <a:off x="2541" y="1448"/>
                    <a:ext cx="370" cy="172"/>
                    <a:chOff x="3824" y="2208"/>
                    <a:chExt cx="277" cy="121"/>
                  </a:xfrm>
                </p:grpSpPr>
                <p:sp>
                  <p:nvSpPr>
                    <p:cNvPr id="24651" name="AutoShape 260"/>
                    <p:cNvSpPr/>
                    <p:nvPr/>
                  </p:nvSpPr>
                  <p:spPr>
                    <a:xfrm>
                      <a:off x="3824" y="2208"/>
                      <a:ext cx="254" cy="121"/>
                    </a:xfrm>
                    <a:prstGeom prst="roundRect">
                      <a:avLst>
                        <a:gd name="adj" fmla="val 49542"/>
                      </a:avLst>
                    </a:prstGeom>
                    <a:solidFill>
                      <a:schemeClr val="hlink"/>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sp>
                  <p:nvSpPr>
                    <p:cNvPr id="24652" name="AutoShape 261"/>
                    <p:cNvSpPr/>
                    <p:nvPr/>
                  </p:nvSpPr>
                  <p:spPr>
                    <a:xfrm>
                      <a:off x="3897" y="2208"/>
                      <a:ext cx="204" cy="121"/>
                    </a:xfrm>
                    <a:prstGeom prst="roundRect">
                      <a:avLst>
                        <a:gd name="adj" fmla="val 0"/>
                      </a:avLst>
                    </a:prstGeom>
                    <a:solidFill>
                      <a:schemeClr val="hlink"/>
                    </a:solidFill>
                    <a:ln w="9525">
                      <a:noFill/>
                    </a:ln>
                  </p:spPr>
                  <p:txBody>
                    <a:bodyPr wrap="none" anchor="ctr" anchorCtr="0"/>
                    <a:p>
                      <a:pPr algn="r" eaLnBrk="1" hangingPunct="1"/>
                      <a:endParaRPr lang="vi-VN" altLang="en-US" sz="1800" dirty="0">
                        <a:solidFill>
                          <a:srgbClr val="000000"/>
                        </a:solidFill>
                        <a:latin typeface=".VnArial" panose="020B7200000000000000" pitchFamily="34" charset="0"/>
                      </a:endParaRPr>
                    </a:p>
                  </p:txBody>
                </p:sp>
              </p:grpSp>
              <p:sp>
                <p:nvSpPr>
                  <p:cNvPr id="24650" name="Text Box 262"/>
                  <p:cNvSpPr txBox="1"/>
                  <p:nvPr/>
                </p:nvSpPr>
                <p:spPr>
                  <a:xfrm flipH="1">
                    <a:off x="2609" y="1440"/>
                    <a:ext cx="181" cy="173"/>
                  </a:xfrm>
                  <a:prstGeom prst="rect">
                    <a:avLst/>
                  </a:prstGeom>
                  <a:noFill/>
                  <a:ln w="9525">
                    <a:noFill/>
                  </a:ln>
                </p:spPr>
                <p:txBody>
                  <a:bodyPr wrap="none">
                    <a:spAutoFit/>
                  </a:bodyPr>
                  <a:p>
                    <a:pPr algn="r" eaLnBrk="1" hangingPunct="1"/>
                    <a:r>
                      <a:rPr lang="en-US" altLang="en-US" sz="1200" b="1" dirty="0">
                        <a:solidFill>
                          <a:srgbClr val="000000"/>
                        </a:solidFill>
                        <a:latin typeface=".VnBlackH" panose="020B7200000000000000" pitchFamily="34" charset="0"/>
                      </a:rPr>
                      <a:t>T</a:t>
                    </a:r>
                    <a:endParaRPr lang="en-US" altLang="en-US" sz="1200" b="1" dirty="0">
                      <a:solidFill>
                        <a:srgbClr val="000000"/>
                      </a:solidFill>
                      <a:latin typeface=".VnBlackH" panose="020B7200000000000000" pitchFamily="34" charset="0"/>
                    </a:endParaRPr>
                  </a:p>
                </p:txBody>
              </p:sp>
            </p:grpSp>
            <p:grpSp>
              <p:nvGrpSpPr>
                <p:cNvPr id="24640" name="Group 263"/>
                <p:cNvGrpSpPr/>
                <p:nvPr/>
              </p:nvGrpSpPr>
              <p:grpSpPr>
                <a:xfrm>
                  <a:off x="2093" y="2877"/>
                  <a:ext cx="355" cy="175"/>
                  <a:chOff x="2541" y="1718"/>
                  <a:chExt cx="355" cy="175"/>
                </a:xfrm>
              </p:grpSpPr>
              <p:sp>
                <p:nvSpPr>
                  <p:cNvPr id="24647" name="Freeform 264"/>
                  <p:cNvSpPr/>
                  <p:nvPr/>
                </p:nvSpPr>
                <p:spPr>
                  <a:xfrm flipH="1">
                    <a:off x="2541" y="1721"/>
                    <a:ext cx="355" cy="172"/>
                  </a:xfrm>
                  <a:custGeom>
                    <a:avLst/>
                    <a:gdLst>
                      <a:gd name="txL" fmla="*/ 0 w 1185"/>
                      <a:gd name="txT" fmla="*/ 0 h 774"/>
                      <a:gd name="txR" fmla="*/ 1185 w 1185"/>
                      <a:gd name="txB" fmla="*/ 774 h 774"/>
                    </a:gdLst>
                    <a:ahLst/>
                    <a:cxnLst>
                      <a:cxn ang="0">
                        <a:pos x="0" y="0"/>
                      </a:cxn>
                      <a:cxn ang="0">
                        <a:pos x="0" y="0"/>
                      </a:cxn>
                      <a:cxn ang="0">
                        <a:pos x="0" y="0"/>
                      </a:cxn>
                      <a:cxn ang="0">
                        <a:pos x="0" y="0"/>
                      </a:cxn>
                      <a:cxn ang="0">
                        <a:pos x="0" y="0"/>
                      </a:cxn>
                      <a:cxn ang="0">
                        <a:pos x="0" y="0"/>
                      </a:cxn>
                    </a:cxnLst>
                    <a:rect l="txL" t="txT" r="txR" b="txB"/>
                    <a:pathLst>
                      <a:path w="1185" h="774">
                        <a:moveTo>
                          <a:pt x="0" y="0"/>
                        </a:moveTo>
                        <a:lnTo>
                          <a:pt x="1185" y="0"/>
                        </a:lnTo>
                        <a:lnTo>
                          <a:pt x="1185" y="774"/>
                        </a:lnTo>
                        <a:lnTo>
                          <a:pt x="0" y="774"/>
                        </a:lnTo>
                        <a:lnTo>
                          <a:pt x="266" y="363"/>
                        </a:lnTo>
                        <a:lnTo>
                          <a:pt x="0" y="0"/>
                        </a:lnTo>
                        <a:close/>
                      </a:path>
                    </a:pathLst>
                  </a:custGeom>
                  <a:solidFill>
                    <a:schemeClr val="accent1">
                      <a:alpha val="100000"/>
                    </a:schemeClr>
                  </a:solidFill>
                  <a:ln w="9525">
                    <a:noFill/>
                  </a:ln>
                </p:spPr>
                <p:txBody>
                  <a:bodyPr/>
                  <a:p>
                    <a:endParaRPr lang="en-US"/>
                  </a:p>
                </p:txBody>
              </p:sp>
              <p:sp>
                <p:nvSpPr>
                  <p:cNvPr id="24648" name="Text Box 265"/>
                  <p:cNvSpPr txBox="1"/>
                  <p:nvPr/>
                </p:nvSpPr>
                <p:spPr>
                  <a:xfrm flipH="1">
                    <a:off x="2622" y="1718"/>
                    <a:ext cx="197" cy="173"/>
                  </a:xfrm>
                  <a:prstGeom prst="rect">
                    <a:avLst/>
                  </a:prstGeom>
                  <a:noFill/>
                  <a:ln w="9525">
                    <a:noFill/>
                  </a:ln>
                </p:spPr>
                <p:txBody>
                  <a:bodyPr wrap="none">
                    <a:spAutoFit/>
                  </a:bodyPr>
                  <a:p>
                    <a:pPr algn="r" eaLnBrk="1" hangingPunct="1"/>
                    <a:r>
                      <a:rPr lang="en-US" altLang="en-US" sz="1200" dirty="0">
                        <a:solidFill>
                          <a:srgbClr val="000000"/>
                        </a:solidFill>
                        <a:latin typeface=".VnBlackH" panose="020B7200000000000000" pitchFamily="34" charset="0"/>
                      </a:rPr>
                      <a:t>X</a:t>
                    </a:r>
                    <a:endParaRPr lang="en-US" altLang="en-US" sz="1200" dirty="0">
                      <a:solidFill>
                        <a:srgbClr val="000000"/>
                      </a:solidFill>
                      <a:latin typeface=".VnBlackH" panose="020B7200000000000000" pitchFamily="34" charset="0"/>
                    </a:endParaRPr>
                  </a:p>
                </p:txBody>
              </p:sp>
            </p:grpSp>
            <p:grpSp>
              <p:nvGrpSpPr>
                <p:cNvPr id="24641" name="Group 266"/>
                <p:cNvGrpSpPr/>
                <p:nvPr/>
              </p:nvGrpSpPr>
              <p:grpSpPr>
                <a:xfrm>
                  <a:off x="2093" y="3140"/>
                  <a:ext cx="370" cy="180"/>
                  <a:chOff x="2541" y="1440"/>
                  <a:chExt cx="370" cy="180"/>
                </a:xfrm>
              </p:grpSpPr>
              <p:grpSp>
                <p:nvGrpSpPr>
                  <p:cNvPr id="24643" name="Group 267"/>
                  <p:cNvGrpSpPr/>
                  <p:nvPr/>
                </p:nvGrpSpPr>
                <p:grpSpPr>
                  <a:xfrm flipH="1">
                    <a:off x="2541" y="1448"/>
                    <a:ext cx="370" cy="172"/>
                    <a:chOff x="3824" y="2208"/>
                    <a:chExt cx="277" cy="121"/>
                  </a:xfrm>
                </p:grpSpPr>
                <p:sp>
                  <p:nvSpPr>
                    <p:cNvPr id="24645" name="AutoShape 268"/>
                    <p:cNvSpPr/>
                    <p:nvPr/>
                  </p:nvSpPr>
                  <p:spPr>
                    <a:xfrm>
                      <a:off x="3824" y="2208"/>
                      <a:ext cx="254" cy="121"/>
                    </a:xfrm>
                    <a:prstGeom prst="roundRect">
                      <a:avLst>
                        <a:gd name="adj" fmla="val 49542"/>
                      </a:avLst>
                    </a:prstGeom>
                    <a:solidFill>
                      <a:schemeClr val="hlink"/>
                    </a:solidFill>
                    <a:ln w="9525">
                      <a:noFill/>
                    </a:ln>
                  </p:spPr>
                  <p:txBody>
                    <a:bodyPr wrap="none" anchor="ctr" anchorCtr="0"/>
                    <a:p>
                      <a:pPr eaLnBrk="1" hangingPunct="1"/>
                      <a:endParaRPr lang="en-US" altLang="en-US" sz="1800" dirty="0">
                        <a:solidFill>
                          <a:srgbClr val="000000"/>
                        </a:solidFill>
                        <a:latin typeface="Calibri" panose="020F0502020204030204" pitchFamily="34" charset="0"/>
                      </a:endParaRPr>
                    </a:p>
                  </p:txBody>
                </p:sp>
                <p:sp>
                  <p:nvSpPr>
                    <p:cNvPr id="24646" name="AutoShape 269"/>
                    <p:cNvSpPr/>
                    <p:nvPr/>
                  </p:nvSpPr>
                  <p:spPr>
                    <a:xfrm>
                      <a:off x="3897" y="2208"/>
                      <a:ext cx="204" cy="121"/>
                    </a:xfrm>
                    <a:prstGeom prst="roundRect">
                      <a:avLst>
                        <a:gd name="adj" fmla="val 0"/>
                      </a:avLst>
                    </a:prstGeom>
                    <a:solidFill>
                      <a:schemeClr val="hlink"/>
                    </a:solidFill>
                    <a:ln w="9525">
                      <a:noFill/>
                    </a:ln>
                  </p:spPr>
                  <p:txBody>
                    <a:bodyPr wrap="none" anchor="ctr" anchorCtr="0"/>
                    <a:p>
                      <a:pPr algn="r" eaLnBrk="1" hangingPunct="1"/>
                      <a:endParaRPr lang="vi-VN" altLang="en-US" sz="1800" dirty="0">
                        <a:solidFill>
                          <a:srgbClr val="000000"/>
                        </a:solidFill>
                        <a:latin typeface=".VnArial" panose="020B7200000000000000" pitchFamily="34" charset="0"/>
                      </a:endParaRPr>
                    </a:p>
                  </p:txBody>
                </p:sp>
              </p:grpSp>
              <p:sp>
                <p:nvSpPr>
                  <p:cNvPr id="24644" name="Text Box 270"/>
                  <p:cNvSpPr txBox="1"/>
                  <p:nvPr/>
                </p:nvSpPr>
                <p:spPr>
                  <a:xfrm flipH="1">
                    <a:off x="2609" y="1440"/>
                    <a:ext cx="181" cy="173"/>
                  </a:xfrm>
                  <a:prstGeom prst="rect">
                    <a:avLst/>
                  </a:prstGeom>
                  <a:noFill/>
                  <a:ln w="9525">
                    <a:noFill/>
                  </a:ln>
                </p:spPr>
                <p:txBody>
                  <a:bodyPr wrap="none">
                    <a:spAutoFit/>
                  </a:bodyPr>
                  <a:p>
                    <a:pPr algn="r" eaLnBrk="1" hangingPunct="1"/>
                    <a:r>
                      <a:rPr lang="en-US" altLang="en-US" sz="1200" b="1" dirty="0">
                        <a:solidFill>
                          <a:srgbClr val="000000"/>
                        </a:solidFill>
                        <a:latin typeface=".VnBlackH" panose="020B7200000000000000" pitchFamily="34" charset="0"/>
                      </a:rPr>
                      <a:t>T</a:t>
                    </a:r>
                    <a:endParaRPr lang="en-US" altLang="en-US" sz="1200" b="1" dirty="0">
                      <a:solidFill>
                        <a:srgbClr val="000000"/>
                      </a:solidFill>
                      <a:latin typeface=".VnBlackH" panose="020B7200000000000000" pitchFamily="34" charset="0"/>
                    </a:endParaRPr>
                  </a:p>
                </p:txBody>
              </p:sp>
            </p:grpSp>
            <p:sp>
              <p:nvSpPr>
                <p:cNvPr id="24642" name="Freeform 271"/>
                <p:cNvSpPr/>
                <p:nvPr/>
              </p:nvSpPr>
              <p:spPr>
                <a:xfrm>
                  <a:off x="2069" y="975"/>
                  <a:ext cx="32" cy="2637"/>
                </a:xfrm>
                <a:custGeom>
                  <a:avLst/>
                  <a:gdLst>
                    <a:gd name="txL" fmla="*/ 0 w 1"/>
                    <a:gd name="txT" fmla="*/ 0 h 1936"/>
                    <a:gd name="txR" fmla="*/ 1 w 1"/>
                    <a:gd name="txB" fmla="*/ 1936 h 1936"/>
                  </a:gdLst>
                  <a:ahLst/>
                  <a:cxnLst>
                    <a:cxn ang="0">
                      <a:pos x="0" y="0"/>
                    </a:cxn>
                    <a:cxn ang="0">
                      <a:pos x="0" y="107251"/>
                    </a:cxn>
                    <a:cxn ang="0">
                      <a:pos x="0" y="199535"/>
                    </a:cxn>
                  </a:cxnLst>
                  <a:rect l="txL" t="txT" r="txR" b="txB"/>
                  <a:pathLst>
                    <a:path w="1" h="1936">
                      <a:moveTo>
                        <a:pt x="0" y="0"/>
                      </a:moveTo>
                      <a:cubicBezTo>
                        <a:pt x="0" y="359"/>
                        <a:pt x="0" y="718"/>
                        <a:pt x="0" y="1041"/>
                      </a:cubicBezTo>
                      <a:cubicBezTo>
                        <a:pt x="0" y="1364"/>
                        <a:pt x="0" y="1650"/>
                        <a:pt x="0" y="1936"/>
                      </a:cubicBezTo>
                    </a:path>
                  </a:pathLst>
                </a:custGeom>
                <a:noFill/>
                <a:ln w="76200" cap="flat" cmpd="sng">
                  <a:solidFill>
                    <a:srgbClr val="FFCC99">
                      <a:alpha val="100000"/>
                    </a:srgbClr>
                  </a:solidFill>
                  <a:prstDash val="solid"/>
                  <a:round/>
                  <a:headEnd type="none" w="med" len="med"/>
                  <a:tailEnd type="none" w="med" len="med"/>
                </a:ln>
              </p:spPr>
              <p:txBody>
                <a:bodyPr/>
                <a:p>
                  <a:endParaRPr lang="en-US"/>
                </a:p>
              </p:txBody>
            </p:sp>
          </p:gr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6208"/>
                                        </p:tgtEl>
                                        <p:attrNameLst>
                                          <p:attrName>style.visibility</p:attrName>
                                        </p:attrNameLst>
                                      </p:cBhvr>
                                      <p:to>
                                        <p:strVal val="visible"/>
                                      </p:to>
                                    </p:set>
                                    <p:anim calcmode="lin" valueType="num">
                                      <p:cBhvr additive="base">
                                        <p:cTn id="30" dur="500" fill="hold"/>
                                        <p:tgtEl>
                                          <p:spTgt spid="86208"/>
                                        </p:tgtEl>
                                        <p:attrNameLst>
                                          <p:attrName>ppt_x</p:attrName>
                                        </p:attrNameLst>
                                      </p:cBhvr>
                                      <p:tavLst>
                                        <p:tav tm="0">
                                          <p:val>
                                            <p:strVal val="1+#ppt_w/2"/>
                                          </p:val>
                                        </p:tav>
                                        <p:tav tm="100000">
                                          <p:val>
                                            <p:strVal val="#ppt_x"/>
                                          </p:val>
                                        </p:tav>
                                      </p:tavLst>
                                    </p:anim>
                                    <p:anim calcmode="lin" valueType="num">
                                      <p:cBhvr additive="base">
                                        <p:cTn id="31" dur="500" fill="hold"/>
                                        <p:tgtEl>
                                          <p:spTgt spid="86208"/>
                                        </p:tgtEl>
                                        <p:attrNameLst>
                                          <p:attrName>ppt_y</p:attrName>
                                        </p:attrNameLst>
                                      </p:cBhvr>
                                      <p:tavLst>
                                        <p:tav tm="0">
                                          <p:val>
                                            <p:strVal val="#ppt_y"/>
                                          </p:val>
                                        </p:tav>
                                        <p:tav tm="100000">
                                          <p:val>
                                            <p:strVal val="#ppt_y"/>
                                          </p:val>
                                        </p:tav>
                                      </p:tavLst>
                                    </p:anim>
                                  </p:childTnLst>
                                </p:cTn>
                              </p:par>
                              <p:par>
                                <p:cTn id="32" presetID="1" presetClass="entr" presetSubtype="0" fill="hold" nodeType="withEffect">
                                  <p:stCondLst>
                                    <p:cond delay="0"/>
                                  </p:stCondLst>
                                  <p:childTnLst>
                                    <p:set>
                                      <p:cBhvr>
                                        <p:cTn id="33" dur="1" fill="hold">
                                          <p:stCondLst>
                                            <p:cond delay="0"/>
                                          </p:stCondLst>
                                        </p:cTn>
                                        <p:tgtEl>
                                          <p:spTgt spid="86232"/>
                                        </p:tgtEl>
                                        <p:attrNameLst>
                                          <p:attrName>style.visibility</p:attrName>
                                        </p:attrNameLst>
                                      </p:cBhvr>
                                      <p:to>
                                        <p:strVal val="visible"/>
                                      </p:to>
                                    </p:set>
                                  </p:childTnLst>
                                </p:cTn>
                              </p:par>
                            </p:childTnLst>
                          </p:cTn>
                        </p:par>
                        <p:par>
                          <p:cTn id="34" fill="hold">
                            <p:stCondLst>
                              <p:cond delay="500"/>
                            </p:stCondLst>
                            <p:childTnLst>
                              <p:par>
                                <p:cTn id="35" presetID="2" presetClass="entr" presetSubtype="2" fill="hold" nodeType="afterEffect">
                                  <p:stCondLst>
                                    <p:cond delay="50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1000" fill="hold"/>
                                        <p:tgtEl>
                                          <p:spTgt spid="2"/>
                                        </p:tgtEl>
                                        <p:attrNameLst>
                                          <p:attrName>ppt_x</p:attrName>
                                        </p:attrNameLst>
                                      </p:cBhvr>
                                      <p:tavLst>
                                        <p:tav tm="0">
                                          <p:val>
                                            <p:strVal val="1+#ppt_w/2"/>
                                          </p:val>
                                        </p:tav>
                                        <p:tav tm="100000">
                                          <p:val>
                                            <p:strVal val="#ppt_x"/>
                                          </p:val>
                                        </p:tav>
                                      </p:tavLst>
                                    </p:anim>
                                    <p:anim calcmode="lin" valueType="num">
                                      <p:cBhvr additive="base">
                                        <p:cTn id="38" dur="1000" fill="hold"/>
                                        <p:tgtEl>
                                          <p:spTgt spid="2"/>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2" fill="hold" nodeType="afterEffect">
                                  <p:stCondLst>
                                    <p:cond delay="50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1000" fill="hold"/>
                                        <p:tgtEl>
                                          <p:spTgt spid="7"/>
                                        </p:tgtEl>
                                        <p:attrNameLst>
                                          <p:attrName>ppt_x</p:attrName>
                                        </p:attrNameLst>
                                      </p:cBhvr>
                                      <p:tavLst>
                                        <p:tav tm="0">
                                          <p:val>
                                            <p:strVal val="1+#ppt_w/2"/>
                                          </p:val>
                                        </p:tav>
                                        <p:tav tm="100000">
                                          <p:val>
                                            <p:strVal val="#ppt_x"/>
                                          </p:val>
                                        </p:tav>
                                      </p:tavLst>
                                    </p:anim>
                                    <p:anim calcmode="lin" valueType="num">
                                      <p:cBhvr additive="base">
                                        <p:cTn id="43" dur="1000" fill="hold"/>
                                        <p:tgtEl>
                                          <p:spTgt spid="7"/>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50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1000" fill="hold"/>
                                        <p:tgtEl>
                                          <p:spTgt spid="6"/>
                                        </p:tgtEl>
                                        <p:attrNameLst>
                                          <p:attrName>ppt_x</p:attrName>
                                        </p:attrNameLst>
                                      </p:cBhvr>
                                      <p:tavLst>
                                        <p:tav tm="0">
                                          <p:val>
                                            <p:strVal val="1+#ppt_w/2"/>
                                          </p:val>
                                        </p:tav>
                                        <p:tav tm="100000">
                                          <p:val>
                                            <p:strVal val="#ppt_x"/>
                                          </p:val>
                                        </p:tav>
                                      </p:tavLst>
                                    </p:anim>
                                    <p:anim calcmode="lin" valueType="num">
                                      <p:cBhvr additive="base">
                                        <p:cTn id="48" dur="1000" fill="hold"/>
                                        <p:tgtEl>
                                          <p:spTgt spid="6"/>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500"/>
                                  </p:stCondLst>
                                  <p:childTnLst>
                                    <p:set>
                                      <p:cBhvr>
                                        <p:cTn id="51" dur="1" fill="hold">
                                          <p:stCondLst>
                                            <p:cond delay="0"/>
                                          </p:stCondLst>
                                        </p:cTn>
                                        <p:tgtEl>
                                          <p:spTgt spid="86217"/>
                                        </p:tgtEl>
                                        <p:attrNameLst>
                                          <p:attrName>style.visibility</p:attrName>
                                        </p:attrNameLst>
                                      </p:cBhvr>
                                      <p:to>
                                        <p:strVal val="visible"/>
                                      </p:to>
                                    </p:set>
                                    <p:anim calcmode="lin" valueType="num">
                                      <p:cBhvr additive="base">
                                        <p:cTn id="52" dur="1000" fill="hold"/>
                                        <p:tgtEl>
                                          <p:spTgt spid="86217"/>
                                        </p:tgtEl>
                                        <p:attrNameLst>
                                          <p:attrName>ppt_x</p:attrName>
                                        </p:attrNameLst>
                                      </p:cBhvr>
                                      <p:tavLst>
                                        <p:tav tm="0">
                                          <p:val>
                                            <p:strVal val="1+#ppt_w/2"/>
                                          </p:val>
                                        </p:tav>
                                        <p:tav tm="100000">
                                          <p:val>
                                            <p:strVal val="#ppt_x"/>
                                          </p:val>
                                        </p:tav>
                                      </p:tavLst>
                                    </p:anim>
                                    <p:anim calcmode="lin" valueType="num">
                                      <p:cBhvr additive="base">
                                        <p:cTn id="53" dur="1000" fill="hold"/>
                                        <p:tgtEl>
                                          <p:spTgt spid="86217"/>
                                        </p:tgtEl>
                                        <p:attrNameLst>
                                          <p:attrName>ppt_y</p:attrName>
                                        </p:attrNameLst>
                                      </p:cBhvr>
                                      <p:tavLst>
                                        <p:tav tm="0">
                                          <p:val>
                                            <p:strVal val="#ppt_y"/>
                                          </p:val>
                                        </p:tav>
                                        <p:tav tm="100000">
                                          <p:val>
                                            <p:strVal val="#ppt_y"/>
                                          </p:val>
                                        </p:tav>
                                      </p:tavLst>
                                    </p:anim>
                                  </p:childTnLst>
                                </p:cTn>
                              </p:par>
                            </p:childTnLst>
                          </p:cTn>
                        </p:par>
                        <p:par>
                          <p:cTn id="54" fill="hold">
                            <p:stCondLst>
                              <p:cond delay="6500"/>
                            </p:stCondLst>
                            <p:childTnLst>
                              <p:par>
                                <p:cTn id="55" presetID="2" presetClass="entr" presetSubtype="2" fill="hold" nodeType="afterEffect">
                                  <p:stCondLst>
                                    <p:cond delay="50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1000" fill="hold"/>
                                        <p:tgtEl>
                                          <p:spTgt spid="8"/>
                                        </p:tgtEl>
                                        <p:attrNameLst>
                                          <p:attrName>ppt_x</p:attrName>
                                        </p:attrNameLst>
                                      </p:cBhvr>
                                      <p:tavLst>
                                        <p:tav tm="0">
                                          <p:val>
                                            <p:strVal val="1+#ppt_w/2"/>
                                          </p:val>
                                        </p:tav>
                                        <p:tav tm="100000">
                                          <p:val>
                                            <p:strVal val="#ppt_x"/>
                                          </p:val>
                                        </p:tav>
                                      </p:tavLst>
                                    </p:anim>
                                    <p:anim calcmode="lin" valueType="num">
                                      <p:cBhvr additive="base">
                                        <p:cTn id="58" dur="1000" fill="hold"/>
                                        <p:tgtEl>
                                          <p:spTgt spid="8"/>
                                        </p:tgtEl>
                                        <p:attrNameLst>
                                          <p:attrName>ppt_y</p:attrName>
                                        </p:attrNameLst>
                                      </p:cBhvr>
                                      <p:tavLst>
                                        <p:tav tm="0">
                                          <p:val>
                                            <p:strVal val="#ppt_y"/>
                                          </p:val>
                                        </p:tav>
                                        <p:tav tm="100000">
                                          <p:val>
                                            <p:strVal val="#ppt_y"/>
                                          </p:val>
                                        </p:tav>
                                      </p:tavLst>
                                    </p:anim>
                                  </p:childTnLst>
                                </p:cTn>
                              </p:par>
                            </p:childTnLst>
                          </p:cTn>
                        </p:par>
                        <p:par>
                          <p:cTn id="59" fill="hold">
                            <p:stCondLst>
                              <p:cond delay="8000"/>
                            </p:stCondLst>
                            <p:childTnLst>
                              <p:par>
                                <p:cTn id="60" presetID="2" presetClass="entr" presetSubtype="2" fill="hold" nodeType="afterEffect">
                                  <p:stCondLst>
                                    <p:cond delay="50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1000" fill="hold"/>
                                        <p:tgtEl>
                                          <p:spTgt spid="9"/>
                                        </p:tgtEl>
                                        <p:attrNameLst>
                                          <p:attrName>ppt_x</p:attrName>
                                        </p:attrNameLst>
                                      </p:cBhvr>
                                      <p:tavLst>
                                        <p:tav tm="0">
                                          <p:val>
                                            <p:strVal val="1+#ppt_w/2"/>
                                          </p:val>
                                        </p:tav>
                                        <p:tav tm="100000">
                                          <p:val>
                                            <p:strVal val="#ppt_x"/>
                                          </p:val>
                                        </p:tav>
                                      </p:tavLst>
                                    </p:anim>
                                    <p:anim calcmode="lin" valueType="num">
                                      <p:cBhvr additive="base">
                                        <p:cTn id="6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08" grpId="0" animBg="1"/>
      <p:bldP spid="862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602" name="Group 2"/>
          <p:cNvGrpSpPr/>
          <p:nvPr/>
        </p:nvGrpSpPr>
        <p:grpSpPr>
          <a:xfrm>
            <a:off x="228600" y="1447800"/>
            <a:ext cx="4191000" cy="5426075"/>
            <a:chOff x="0" y="240"/>
            <a:chExt cx="2104" cy="4113"/>
          </a:xfrm>
        </p:grpSpPr>
        <p:pic>
          <p:nvPicPr>
            <p:cNvPr id="25604" name="Picture 3" descr="ADN6"/>
            <p:cNvPicPr>
              <a:picLocks noChangeAspect="1"/>
            </p:cNvPicPr>
            <p:nvPr/>
          </p:nvPicPr>
          <p:blipFill>
            <a:blip r:embed="rId1"/>
            <a:stretch>
              <a:fillRect/>
            </a:stretch>
          </p:blipFill>
          <p:spPr>
            <a:xfrm>
              <a:off x="0" y="240"/>
              <a:ext cx="2104" cy="4080"/>
            </a:xfrm>
            <a:prstGeom prst="rect">
              <a:avLst/>
            </a:prstGeom>
            <a:noFill/>
            <a:ln w="9525">
              <a:noFill/>
            </a:ln>
          </p:spPr>
        </p:pic>
        <p:sp>
          <p:nvSpPr>
            <p:cNvPr id="25605" name="Rectangle 4"/>
            <p:cNvSpPr/>
            <p:nvPr/>
          </p:nvSpPr>
          <p:spPr>
            <a:xfrm>
              <a:off x="280" y="4161"/>
              <a:ext cx="1824" cy="192"/>
            </a:xfrm>
            <a:prstGeom prst="rect">
              <a:avLst/>
            </a:prstGeom>
            <a:noFill/>
            <a:ln w="9525">
              <a:noFill/>
            </a:ln>
          </p:spPr>
          <p:txBody>
            <a:bodyPr wrap="none" anchor="ctr" anchorCtr="0"/>
            <a:p>
              <a:pPr algn="ctr"/>
              <a:r>
                <a:rPr lang="en-US" altLang="en-US" sz="1800" b="1" dirty="0">
                  <a:solidFill>
                    <a:srgbClr val="000000"/>
                  </a:solidFill>
                  <a:latin typeface="Times New Roman" panose="02020603050405020304" pitchFamily="18" charset="0"/>
                </a:rPr>
                <a:t>Cáu tạo hoá học của ADN</a:t>
              </a:r>
              <a:endParaRPr lang="en-US" altLang="en-US" sz="1800" b="1" dirty="0">
                <a:solidFill>
                  <a:srgbClr val="000000"/>
                </a:solidFill>
                <a:latin typeface="Times New Roman" panose="02020603050405020304" pitchFamily="18" charset="0"/>
              </a:endParaRPr>
            </a:p>
          </p:txBody>
        </p:sp>
      </p:grpSp>
      <p:pic>
        <p:nvPicPr>
          <p:cNvPr id="9" name="Picture 8"/>
          <p:cNvPicPr>
            <a:picLocks noChangeAspect="1"/>
          </p:cNvPicPr>
          <p:nvPr/>
        </p:nvPicPr>
        <p:blipFill>
          <a:blip r:embed="rId2"/>
          <a:stretch>
            <a:fillRect/>
          </a:stretch>
        </p:blipFill>
        <p:spPr>
          <a:xfrm>
            <a:off x="4724400" y="1371600"/>
            <a:ext cx="3695700" cy="54483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Line 23"/>
          <p:cNvSpPr/>
          <p:nvPr/>
        </p:nvSpPr>
        <p:spPr>
          <a:xfrm>
            <a:off x="4572000" y="1981200"/>
            <a:ext cx="0" cy="5715000"/>
          </a:xfrm>
          <a:prstGeom prst="line">
            <a:avLst/>
          </a:prstGeom>
          <a:ln w="12700" cap="flat" cmpd="sng">
            <a:solidFill>
              <a:schemeClr val="tx1"/>
            </a:solidFill>
            <a:prstDash val="solid"/>
            <a:headEnd type="none" w="med" len="med"/>
            <a:tailEnd type="none" w="med" len="med"/>
          </a:ln>
        </p:spPr>
      </p:sp>
      <p:sp>
        <p:nvSpPr>
          <p:cNvPr id="26627" name="Text Box 27"/>
          <p:cNvSpPr txBox="1"/>
          <p:nvPr/>
        </p:nvSpPr>
        <p:spPr>
          <a:xfrm>
            <a:off x="0" y="4724400"/>
            <a:ext cx="4495800" cy="396875"/>
          </a:xfrm>
          <a:prstGeom prst="rect">
            <a:avLst/>
          </a:prstGeom>
          <a:noFill/>
          <a:ln w="19050">
            <a:noFill/>
          </a:ln>
        </p:spPr>
        <p:txBody>
          <a:bodyPr>
            <a:spAutoFit/>
          </a:bodyPr>
          <a:p>
            <a:pPr algn="just" eaLnBrk="1" hangingPunct="1">
              <a:spcBef>
                <a:spcPct val="50000"/>
              </a:spcBef>
            </a:pPr>
            <a:endParaRPr lang="vi-VN" altLang="en-US" sz="2000" dirty="0">
              <a:solidFill>
                <a:srgbClr val="0000FF"/>
              </a:solidFill>
              <a:latin typeface="Times New Roman" panose="02020603050405020304" pitchFamily="18" charset="0"/>
            </a:endParaRPr>
          </a:p>
        </p:txBody>
      </p:sp>
      <p:sp>
        <p:nvSpPr>
          <p:cNvPr id="26628" name="Line 30"/>
          <p:cNvSpPr/>
          <p:nvPr/>
        </p:nvSpPr>
        <p:spPr>
          <a:xfrm flipV="1">
            <a:off x="261938" y="-1636712"/>
            <a:ext cx="381000" cy="0"/>
          </a:xfrm>
          <a:prstGeom prst="line">
            <a:avLst/>
          </a:prstGeom>
          <a:ln w="12700" cap="flat" cmpd="sng">
            <a:solidFill>
              <a:schemeClr val="tx1"/>
            </a:solidFill>
            <a:prstDash val="solid"/>
            <a:headEnd type="none" w="med" len="med"/>
            <a:tailEnd type="triangle" w="med" len="med"/>
          </a:ln>
        </p:spPr>
      </p:sp>
      <p:sp>
        <p:nvSpPr>
          <p:cNvPr id="26" name="Text Box 25"/>
          <p:cNvSpPr txBox="1"/>
          <p:nvPr/>
        </p:nvSpPr>
        <p:spPr>
          <a:xfrm>
            <a:off x="317500" y="1851025"/>
            <a:ext cx="4113213" cy="1447800"/>
          </a:xfrm>
          <a:prstGeom prst="rect">
            <a:avLst/>
          </a:prstGeom>
          <a:noFill/>
          <a:ln w="19050">
            <a:noFill/>
          </a:ln>
        </p:spPr>
        <p:txBody>
          <a:bodyPr>
            <a:spAutoFit/>
          </a:bodyPr>
          <a:p>
            <a:pPr algn="just" eaLnBrk="1" hangingPunct="1">
              <a:spcBef>
                <a:spcPct val="50000"/>
              </a:spcBef>
            </a:pPr>
            <a:r>
              <a:rPr lang="en-US" altLang="en-US" sz="2200" dirty="0">
                <a:solidFill>
                  <a:srgbClr val="000000"/>
                </a:solidFill>
                <a:latin typeface="Times New Roman" panose="02020603050405020304" pitchFamily="18" charset="0"/>
              </a:rPr>
              <a:t>- </a:t>
            </a:r>
            <a:r>
              <a:rPr lang="en-US" altLang="en-US" sz="2200" b="1" dirty="0">
                <a:latin typeface="Times New Roman" panose="02020603050405020304" pitchFamily="18" charset="0"/>
              </a:rPr>
              <a:t>AND có tính đ</a:t>
            </a:r>
            <a:r>
              <a:rPr lang="pt-BR" altLang="en-US" sz="2200" b="1" dirty="0">
                <a:latin typeface="Times New Roman" panose="02020603050405020304" pitchFamily="18" charset="0"/>
                <a:cs typeface="Times New Roman" panose="02020603050405020304" pitchFamily="18" charset="0"/>
              </a:rPr>
              <a:t>a dạng</a:t>
            </a:r>
            <a:r>
              <a:rPr lang="pt-BR" altLang="en-US" sz="2200" dirty="0">
                <a:solidFill>
                  <a:srgbClr val="000000"/>
                </a:solidFill>
                <a:latin typeface="Times New Roman" panose="02020603050405020304" pitchFamily="18" charset="0"/>
                <a:cs typeface="Times New Roman" panose="02020603050405020304" pitchFamily="18" charset="0"/>
              </a:rPr>
              <a:t>: Số lượng, th</a:t>
            </a:r>
            <a:r>
              <a:rPr lang="pt-BR" altLang="en-US" sz="2200" dirty="0">
                <a:solidFill>
                  <a:srgbClr val="000000"/>
                </a:solidFill>
                <a:latin typeface="Times New Roman" panose="02020603050405020304" pitchFamily="18" charset="0"/>
                <a:ea typeface="Times New Roman" panose="02020603050405020304" pitchFamily="18" charset="0"/>
              </a:rPr>
              <a:t>à</a:t>
            </a:r>
            <a:r>
              <a:rPr lang="pt-BR" altLang="en-US" sz="2200" dirty="0">
                <a:solidFill>
                  <a:srgbClr val="000000"/>
                </a:solidFill>
                <a:latin typeface="Times New Roman" panose="02020603050405020304" pitchFamily="18" charset="0"/>
                <a:cs typeface="Times New Roman" panose="02020603050405020304" pitchFamily="18" charset="0"/>
              </a:rPr>
              <a:t>nh phần v</a:t>
            </a:r>
            <a:r>
              <a:rPr lang="pt-BR" altLang="en-US" sz="2200" dirty="0">
                <a:solidFill>
                  <a:srgbClr val="000000"/>
                </a:solidFill>
                <a:latin typeface="Times New Roman" panose="02020603050405020304" pitchFamily="18" charset="0"/>
                <a:ea typeface="Times New Roman" panose="02020603050405020304" pitchFamily="18" charset="0"/>
              </a:rPr>
              <a:t>à</a:t>
            </a:r>
            <a:r>
              <a:rPr lang="pt-BR" altLang="en-US" sz="2200" dirty="0">
                <a:solidFill>
                  <a:srgbClr val="000000"/>
                </a:solidFill>
                <a:latin typeface="Times New Roman" panose="02020603050405020304" pitchFamily="18" charset="0"/>
                <a:cs typeface="Times New Roman" panose="02020603050405020304" pitchFamily="18" charset="0"/>
              </a:rPr>
              <a:t> cách sắp xếp khác nhau của 4 loại Nu tạo vô số loại phân t</a:t>
            </a:r>
            <a:r>
              <a:rPr lang="en-US" altLang="en-US" sz="2200" dirty="0">
                <a:solidFill>
                  <a:srgbClr val="000000"/>
                </a:solidFill>
                <a:latin typeface="Times New Roman" panose="02020603050405020304" pitchFamily="18" charset="0"/>
                <a:cs typeface="Times New Roman" panose="02020603050405020304" pitchFamily="18" charset="0"/>
              </a:rPr>
              <a:t>ử </a:t>
            </a:r>
            <a:r>
              <a:rPr lang="pt-BR" altLang="en-US" sz="2200" dirty="0">
                <a:solidFill>
                  <a:srgbClr val="000000"/>
                </a:solidFill>
                <a:latin typeface="Times New Roman" panose="02020603050405020304" pitchFamily="18" charset="0"/>
                <a:cs typeface="Times New Roman" panose="02020603050405020304" pitchFamily="18" charset="0"/>
              </a:rPr>
              <a:t>ADN</a:t>
            </a:r>
            <a:endParaRPr lang="en-US" altLang="en-US" sz="2200" dirty="0">
              <a:solidFill>
                <a:srgbClr val="000000"/>
              </a:solidFill>
              <a:latin typeface="Times New Roman" panose="02020603050405020304" pitchFamily="18" charset="0"/>
            </a:endParaRPr>
          </a:p>
        </p:txBody>
      </p:sp>
      <p:pic>
        <p:nvPicPr>
          <p:cNvPr id="24" name="Picture 18" descr="ADN9"/>
          <p:cNvPicPr>
            <a:picLocks noChangeAspect="1"/>
          </p:cNvPicPr>
          <p:nvPr>
            <p:custDataLst>
              <p:tags r:id="rId1"/>
            </p:custDataLst>
          </p:nvPr>
        </p:nvPicPr>
        <p:blipFill>
          <a:blip r:embed="rId2"/>
          <a:stretch>
            <a:fillRect/>
          </a:stretch>
        </p:blipFill>
        <p:spPr>
          <a:xfrm>
            <a:off x="6075363" y="2286000"/>
            <a:ext cx="1981200" cy="3814763"/>
          </a:xfrm>
          <a:prstGeom prst="rect">
            <a:avLst/>
          </a:prstGeom>
          <a:noFill/>
          <a:ln w="9525">
            <a:noFill/>
          </a:ln>
        </p:spPr>
      </p:pic>
      <p:sp>
        <p:nvSpPr>
          <p:cNvPr id="25" name="Text Box 23"/>
          <p:cNvSpPr txBox="1"/>
          <p:nvPr/>
        </p:nvSpPr>
        <p:spPr>
          <a:xfrm>
            <a:off x="5008563" y="5995988"/>
            <a:ext cx="4114800" cy="769937"/>
          </a:xfrm>
          <a:prstGeom prst="rect">
            <a:avLst/>
          </a:prstGeom>
          <a:noFill/>
          <a:ln w="9525">
            <a:noFill/>
          </a:ln>
        </p:spPr>
        <p:txBody>
          <a:bodyPr>
            <a:spAutoFit/>
          </a:bodyPr>
          <a:p>
            <a:pPr algn="ctr" eaLnBrk="1" hangingPunct="1">
              <a:spcBef>
                <a:spcPct val="50000"/>
              </a:spcBef>
            </a:pPr>
            <a:r>
              <a:rPr lang="en-US" altLang="en-US" sz="2200" b="1" dirty="0">
                <a:solidFill>
                  <a:srgbClr val="0000FF"/>
                </a:solidFill>
                <a:latin typeface="Times New Roman" panose="02020603050405020304" pitchFamily="18" charset="0"/>
                <a:cs typeface="Times New Roman" panose="02020603050405020304" pitchFamily="18" charset="0"/>
              </a:rPr>
              <a:t>Hình 15. Mô hình cấu trúc một đoạn phân tử ADN</a:t>
            </a:r>
            <a:endParaRPr lang="en-US" altLang="en-US" sz="2200" b="1" dirty="0">
              <a:solidFill>
                <a:srgbClr val="0000FF"/>
              </a:solidFill>
              <a:latin typeface="Times New Roman" panose="02020603050405020304" pitchFamily="18" charset="0"/>
              <a:ea typeface="Times New Roman" panose="02020603050405020304" pitchFamily="18" charset="0"/>
            </a:endParaRPr>
          </a:p>
        </p:txBody>
      </p:sp>
      <p:sp>
        <p:nvSpPr>
          <p:cNvPr id="28" name="AutoShape 22"/>
          <p:cNvSpPr/>
          <p:nvPr/>
        </p:nvSpPr>
        <p:spPr>
          <a:xfrm>
            <a:off x="5038725" y="1744663"/>
            <a:ext cx="3989388" cy="617537"/>
          </a:xfrm>
          <a:prstGeom prst="wedgeRoundRectCallout">
            <a:avLst>
              <a:gd name="adj1" fmla="val -54606"/>
              <a:gd name="adj2" fmla="val 21264"/>
              <a:gd name="adj3" fmla="val 16667"/>
            </a:avLst>
          </a:prstGeom>
          <a:solidFill>
            <a:srgbClr val="FFFF00"/>
          </a:solidFill>
          <a:ln w="19050" cap="flat" cmpd="sng">
            <a:solidFill>
              <a:srgbClr val="0000FF"/>
            </a:solidFill>
            <a:prstDash val="solid"/>
            <a:miter/>
            <a:headEnd type="none" w="med" len="med"/>
            <a:tailEnd type="none" w="med" len="med"/>
          </a:ln>
        </p:spPr>
        <p:txBody>
          <a:bodyPr anchor="ctr" anchorCtr="0"/>
          <a:p>
            <a:pPr algn="just"/>
            <a:r>
              <a:rPr lang="en-US" altLang="en-US" sz="2400" b="1" i="1" dirty="0">
                <a:solidFill>
                  <a:srgbClr val="FF0000"/>
                </a:solidFill>
                <a:latin typeface="Times New Roman" panose="02020603050405020304" pitchFamily="18" charset="0"/>
                <a:cs typeface="Times New Roman" panose="02020603050405020304" pitchFamily="18" charset="0"/>
              </a:rPr>
              <a:t>Vì sao ADN có tính đa dạng?</a:t>
            </a:r>
            <a:endParaRPr lang="en-US" altLang="en-US" sz="2400" b="1" i="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strVal val="#ppt_w*0.70"/>
                                          </p:val>
                                        </p:tav>
                                        <p:tav tm="100000">
                                          <p:val>
                                            <p:strVal val="#ppt_w"/>
                                          </p:val>
                                        </p:tav>
                                      </p:tavLst>
                                    </p:anim>
                                    <p:anim calcmode="lin" valueType="num">
                                      <p:cBhvr>
                                        <p:cTn id="8" dur="1000" fill="hold"/>
                                        <p:tgtEl>
                                          <p:spTgt spid="24"/>
                                        </p:tgtEl>
                                        <p:attrNameLst>
                                          <p:attrName>ppt_h</p:attrName>
                                        </p:attrNameLst>
                                      </p:cBhvr>
                                      <p:tavLst>
                                        <p:tav tm="0">
                                          <p:val>
                                            <p:strVal val="#ppt_h"/>
                                          </p:val>
                                        </p:tav>
                                        <p:tav tm="100000">
                                          <p:val>
                                            <p:strVal val="#ppt_h"/>
                                          </p:val>
                                        </p:tav>
                                      </p:tavLst>
                                    </p:anim>
                                    <p:animEffect transition="in" filter="fade">
                                      <p:cBhvr>
                                        <p:cTn id="9" dur="1000"/>
                                        <p:tgtEl>
                                          <p:spTgt spid="24"/>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000000"/>
                                          </p:val>
                                        </p:tav>
                                        <p:tav tm="100000">
                                          <p:val>
                                            <p:strVal val="#ppt_w"/>
                                          </p:val>
                                        </p:tav>
                                      </p:tavLst>
                                    </p:anim>
                                    <p:anim calcmode="lin" valueType="num">
                                      <p:cBhvr>
                                        <p:cTn id="18" dur="500" fill="hold"/>
                                        <p:tgtEl>
                                          <p:spTgt spid="28"/>
                                        </p:tgtEl>
                                        <p:attrNameLst>
                                          <p:attrName>ppt_h</p:attrName>
                                        </p:attrNameLst>
                                      </p:cBhvr>
                                      <p:tavLst>
                                        <p:tav tm="0">
                                          <p:val>
                                            <p:fltVal val="0.000000"/>
                                          </p:val>
                                        </p:tav>
                                        <p:tav tm="100000">
                                          <p:val>
                                            <p:strVal val="#ppt_h"/>
                                          </p:val>
                                        </p:tav>
                                      </p:tavLst>
                                    </p:anim>
                                    <p:anim calcmode="lin" valueType="num">
                                      <p:cBhvr>
                                        <p:cTn id="19" dur="500" fill="hold"/>
                                        <p:tgtEl>
                                          <p:spTgt spid="28"/>
                                        </p:tgtEl>
                                        <p:attrNameLst>
                                          <p:attrName>style.rotation</p:attrName>
                                        </p:attrNameLst>
                                      </p:cBhvr>
                                      <p:tavLst>
                                        <p:tav tm="0">
                                          <p:val>
                                            <p:fltVal val="360.000000"/>
                                          </p:val>
                                        </p:tav>
                                        <p:tav tm="100000">
                                          <p:val>
                                            <p:fltVal val="0.000000"/>
                                          </p:val>
                                        </p:tav>
                                      </p:tavLst>
                                    </p:anim>
                                    <p:animEffect transition="in" filter="fade">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checkerboard(across)">
                                      <p:cBhvr>
                                        <p:cTn id="25" dur="500"/>
                                        <p:tgtEl>
                                          <p:spTgt spid="26"/>
                                        </p:tgtEl>
                                      </p:cBhvr>
                                    </p:animEffect>
                                  </p:childTnLst>
                                </p:cTn>
                              </p:par>
                              <p:par>
                                <p:cTn id="26" presetID="5" presetClass="exit" presetSubtype="10" fill="hold" grpId="1" nodeType="withEffect">
                                  <p:stCondLst>
                                    <p:cond delay="0"/>
                                  </p:stCondLst>
                                  <p:childTnLst>
                                    <p:animEffect transition="out" filter="checkerboard(across)">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5" grpId="0"/>
      <p:bldP spid="28" grpId="0" animBg="1"/>
      <p:bldP spid="2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6050" name="Group 34"/>
          <p:cNvGrpSpPr/>
          <p:nvPr/>
        </p:nvGrpSpPr>
        <p:grpSpPr>
          <a:xfrm>
            <a:off x="228600" y="1808163"/>
            <a:ext cx="1447800" cy="1773237"/>
            <a:chOff x="385" y="1002"/>
            <a:chExt cx="1056" cy="1200"/>
          </a:xfrm>
        </p:grpSpPr>
        <p:grpSp>
          <p:nvGrpSpPr>
            <p:cNvPr id="27746" name="Group 9"/>
            <p:cNvGrpSpPr/>
            <p:nvPr/>
          </p:nvGrpSpPr>
          <p:grpSpPr>
            <a:xfrm>
              <a:off x="483" y="1002"/>
              <a:ext cx="868" cy="281"/>
              <a:chOff x="110" y="808"/>
              <a:chExt cx="658" cy="184"/>
            </a:xfrm>
          </p:grpSpPr>
          <p:sp>
            <p:nvSpPr>
              <p:cNvPr id="27764" name="Freeform 10"/>
              <p:cNvSpPr/>
              <p:nvPr/>
            </p:nvSpPr>
            <p:spPr>
              <a:xfrm flipH="1">
                <a:off x="316" y="848"/>
                <a:ext cx="452" cy="144"/>
              </a:xfrm>
              <a:custGeom>
                <a:avLst/>
                <a:gdLst/>
                <a:ahLst/>
                <a:cxnLst>
                  <a:cxn ang="0">
                    <a:pos x="0" y="0"/>
                  </a:cxn>
                  <a:cxn ang="0">
                    <a:pos x="477927" y="0"/>
                  </a:cxn>
                  <a:cxn ang="0">
                    <a:pos x="557492" y="1215486"/>
                  </a:cxn>
                  <a:cxn ang="0">
                    <a:pos x="477927" y="2426070"/>
                  </a:cxn>
                  <a:cxn ang="0">
                    <a:pos x="0" y="2426070"/>
                  </a:cxn>
                  <a:cxn ang="0">
                    <a:pos x="0" y="0"/>
                  </a:cxn>
                </a:cxnLst>
                <a:pathLst>
                  <a:path w="336" h="96">
                    <a:moveTo>
                      <a:pt x="0" y="0"/>
                    </a:moveTo>
                    <a:lnTo>
                      <a:pt x="288" y="0"/>
                    </a:lnTo>
                    <a:lnTo>
                      <a:pt x="336" y="48"/>
                    </a:lnTo>
                    <a:lnTo>
                      <a:pt x="288" y="96"/>
                    </a:lnTo>
                    <a:lnTo>
                      <a:pt x="0" y="96"/>
                    </a:lnTo>
                    <a:lnTo>
                      <a:pt x="0" y="0"/>
                    </a:lnTo>
                    <a:close/>
                  </a:path>
                </a:pathLst>
              </a:custGeom>
              <a:solidFill>
                <a:srgbClr val="339966">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765" name="Freeform 11"/>
              <p:cNvSpPr/>
              <p:nvPr/>
            </p:nvSpPr>
            <p:spPr>
              <a:xfrm flipH="1">
                <a:off x="110" y="848"/>
                <a:ext cx="226" cy="144"/>
              </a:xfrm>
              <a:custGeom>
                <a:avLst/>
                <a:gdLst/>
                <a:ahLst/>
                <a:cxnLst>
                  <a:cxn ang="0">
                    <a:pos x="0" y="0"/>
                  </a:cxn>
                  <a:cxn ang="0">
                    <a:pos x="3740642" y="1215486"/>
                  </a:cxn>
                  <a:cxn ang="0">
                    <a:pos x="0" y="2426070"/>
                  </a:cxn>
                  <a:cxn ang="0">
                    <a:pos x="11277155" y="2426070"/>
                  </a:cxn>
                  <a:cxn ang="0">
                    <a:pos x="11277155" y="0"/>
                  </a:cxn>
                  <a:cxn ang="0">
                    <a:pos x="0" y="0"/>
                  </a:cxn>
                </a:cxnLst>
                <a:pathLst>
                  <a:path w="144" h="96">
                    <a:moveTo>
                      <a:pt x="0" y="0"/>
                    </a:moveTo>
                    <a:lnTo>
                      <a:pt x="48" y="48"/>
                    </a:lnTo>
                    <a:lnTo>
                      <a:pt x="0" y="96"/>
                    </a:lnTo>
                    <a:lnTo>
                      <a:pt x="144" y="96"/>
                    </a:lnTo>
                    <a:lnTo>
                      <a:pt x="144" y="0"/>
                    </a:lnTo>
                    <a:lnTo>
                      <a:pt x="0" y="0"/>
                    </a:lnTo>
                    <a:close/>
                  </a:path>
                </a:pathLst>
              </a:custGeom>
              <a:solidFill>
                <a:srgbClr val="00CCFF">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766" name="Text Box 12"/>
              <p:cNvSpPr txBox="1"/>
              <p:nvPr/>
            </p:nvSpPr>
            <p:spPr>
              <a:xfrm flipH="1">
                <a:off x="595" y="808"/>
                <a:ext cx="144" cy="135"/>
              </a:xfrm>
              <a:prstGeom prst="rect">
                <a:avLst/>
              </a:prstGeom>
              <a:noFill/>
              <a:ln w="9525">
                <a:noFill/>
              </a:ln>
            </p:spPr>
            <p:txBody>
              <a:bodyPr lIns="0" tIns="0" rIns="0" bIns="0" anchor="b" anchorCtr="0">
                <a:spAutoFit/>
              </a:bodyPr>
              <a:p>
                <a:pPr>
                  <a:spcBef>
                    <a:spcPct val="50000"/>
                  </a:spcBef>
                </a:pPr>
                <a:r>
                  <a:rPr lang="en-US" altLang="en-US" sz="2000" b="1" dirty="0">
                    <a:solidFill>
                      <a:srgbClr val="000000"/>
                    </a:solidFill>
                    <a:latin typeface="Times New Roman" panose="02020603050405020304" pitchFamily="18" charset="0"/>
                  </a:rPr>
                  <a:t>A</a:t>
                </a:r>
                <a:endParaRPr lang="en-US" altLang="en-US" sz="2000" b="1" dirty="0">
                  <a:solidFill>
                    <a:srgbClr val="000000"/>
                  </a:solidFill>
                  <a:latin typeface="Times New Roman" panose="02020603050405020304" pitchFamily="18" charset="0"/>
                </a:endParaRPr>
              </a:p>
            </p:txBody>
          </p:sp>
          <p:sp>
            <p:nvSpPr>
              <p:cNvPr id="27767" name="Text Box 13"/>
              <p:cNvSpPr txBox="1"/>
              <p:nvPr/>
            </p:nvSpPr>
            <p:spPr>
              <a:xfrm flipH="1">
                <a:off x="154" y="808"/>
                <a:ext cx="144" cy="135"/>
              </a:xfrm>
              <a:prstGeom prst="rect">
                <a:avLst/>
              </a:prstGeom>
              <a:noFill/>
              <a:ln w="9525">
                <a:noFill/>
              </a:ln>
            </p:spPr>
            <p:txBody>
              <a:bodyPr lIns="0" tIns="0" rIns="0" bIns="0" anchor="b" anchorCtr="0">
                <a:spAutoFit/>
              </a:bodyPr>
              <a:p>
                <a:pPr>
                  <a:spcBef>
                    <a:spcPct val="50000"/>
                  </a:spcBef>
                </a:pPr>
                <a:r>
                  <a:rPr lang="en-US" altLang="en-US" sz="2000" b="1" dirty="0">
                    <a:solidFill>
                      <a:srgbClr val="000000"/>
                    </a:solidFill>
                    <a:latin typeface="Times New Roman" panose="02020603050405020304" pitchFamily="18" charset="0"/>
                  </a:rPr>
                  <a:t>T</a:t>
                </a:r>
                <a:endParaRPr lang="en-US" altLang="en-US" sz="2000" b="1" dirty="0">
                  <a:solidFill>
                    <a:srgbClr val="000000"/>
                  </a:solidFill>
                  <a:latin typeface="Times New Roman" panose="02020603050405020304" pitchFamily="18" charset="0"/>
                </a:endParaRPr>
              </a:p>
            </p:txBody>
          </p:sp>
        </p:grpSp>
        <p:grpSp>
          <p:nvGrpSpPr>
            <p:cNvPr id="27747" name="Group 14"/>
            <p:cNvGrpSpPr/>
            <p:nvPr/>
          </p:nvGrpSpPr>
          <p:grpSpPr>
            <a:xfrm>
              <a:off x="480" y="1573"/>
              <a:ext cx="868" cy="294"/>
              <a:chOff x="96" y="1183"/>
              <a:chExt cx="658" cy="193"/>
            </a:xfrm>
          </p:grpSpPr>
          <p:sp>
            <p:nvSpPr>
              <p:cNvPr id="27760" name="Freeform 15"/>
              <p:cNvSpPr/>
              <p:nvPr/>
            </p:nvSpPr>
            <p:spPr>
              <a:xfrm>
                <a:off x="96" y="1232"/>
                <a:ext cx="452" cy="144"/>
              </a:xfrm>
              <a:custGeom>
                <a:avLst/>
                <a:gdLst/>
                <a:ahLst/>
                <a:cxnLst>
                  <a:cxn ang="0">
                    <a:pos x="0" y="0"/>
                  </a:cxn>
                  <a:cxn ang="0">
                    <a:pos x="477927" y="0"/>
                  </a:cxn>
                  <a:cxn ang="0">
                    <a:pos x="557492" y="1215486"/>
                  </a:cxn>
                  <a:cxn ang="0">
                    <a:pos x="477927" y="2426070"/>
                  </a:cxn>
                  <a:cxn ang="0">
                    <a:pos x="0" y="2426070"/>
                  </a:cxn>
                  <a:cxn ang="0">
                    <a:pos x="0" y="0"/>
                  </a:cxn>
                </a:cxnLst>
                <a:pathLst>
                  <a:path w="336" h="96">
                    <a:moveTo>
                      <a:pt x="0" y="0"/>
                    </a:moveTo>
                    <a:lnTo>
                      <a:pt x="288" y="0"/>
                    </a:lnTo>
                    <a:lnTo>
                      <a:pt x="336" y="48"/>
                    </a:lnTo>
                    <a:lnTo>
                      <a:pt x="288" y="96"/>
                    </a:lnTo>
                    <a:lnTo>
                      <a:pt x="0" y="96"/>
                    </a:lnTo>
                    <a:lnTo>
                      <a:pt x="0" y="0"/>
                    </a:lnTo>
                    <a:close/>
                  </a:path>
                </a:pathLst>
              </a:custGeom>
              <a:solidFill>
                <a:srgbClr val="339966">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761" name="Freeform 16"/>
              <p:cNvSpPr/>
              <p:nvPr/>
            </p:nvSpPr>
            <p:spPr>
              <a:xfrm>
                <a:off x="528" y="1232"/>
                <a:ext cx="226" cy="144"/>
              </a:xfrm>
              <a:custGeom>
                <a:avLst/>
                <a:gdLst/>
                <a:ahLst/>
                <a:cxnLst>
                  <a:cxn ang="0">
                    <a:pos x="0" y="0"/>
                  </a:cxn>
                  <a:cxn ang="0">
                    <a:pos x="3740642" y="1215486"/>
                  </a:cxn>
                  <a:cxn ang="0">
                    <a:pos x="0" y="2426070"/>
                  </a:cxn>
                  <a:cxn ang="0">
                    <a:pos x="11277155" y="2426070"/>
                  </a:cxn>
                  <a:cxn ang="0">
                    <a:pos x="11277155" y="0"/>
                  </a:cxn>
                  <a:cxn ang="0">
                    <a:pos x="0" y="0"/>
                  </a:cxn>
                </a:cxnLst>
                <a:pathLst>
                  <a:path w="144" h="96">
                    <a:moveTo>
                      <a:pt x="0" y="0"/>
                    </a:moveTo>
                    <a:lnTo>
                      <a:pt x="48" y="48"/>
                    </a:lnTo>
                    <a:lnTo>
                      <a:pt x="0" y="96"/>
                    </a:lnTo>
                    <a:lnTo>
                      <a:pt x="144" y="96"/>
                    </a:lnTo>
                    <a:lnTo>
                      <a:pt x="144" y="0"/>
                    </a:lnTo>
                    <a:lnTo>
                      <a:pt x="0" y="0"/>
                    </a:lnTo>
                    <a:close/>
                  </a:path>
                </a:pathLst>
              </a:custGeom>
              <a:solidFill>
                <a:srgbClr val="00CCFF">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762" name="Text Box 17"/>
              <p:cNvSpPr txBox="1"/>
              <p:nvPr/>
            </p:nvSpPr>
            <p:spPr>
              <a:xfrm>
                <a:off x="152" y="1183"/>
                <a:ext cx="144" cy="136"/>
              </a:xfrm>
              <a:prstGeom prst="rect">
                <a:avLst/>
              </a:prstGeom>
              <a:noFill/>
              <a:ln w="9525">
                <a:noFill/>
              </a:ln>
            </p:spPr>
            <p:txBody>
              <a:bodyPr lIns="0" tIns="0" rIns="0" bIns="0" anchor="b" anchorCtr="0">
                <a:spAutoFit/>
              </a:bodyPr>
              <a:p>
                <a:pPr>
                  <a:spcBef>
                    <a:spcPct val="50000"/>
                  </a:spcBef>
                </a:pPr>
                <a:r>
                  <a:rPr lang="en-US" altLang="en-US" sz="2000" b="1" dirty="0">
                    <a:solidFill>
                      <a:srgbClr val="000000"/>
                    </a:solidFill>
                    <a:latin typeface="Times New Roman" panose="02020603050405020304" pitchFamily="18" charset="0"/>
                  </a:rPr>
                  <a:t>A</a:t>
                </a:r>
                <a:endParaRPr lang="en-US" altLang="en-US" sz="2000" b="1" dirty="0">
                  <a:solidFill>
                    <a:srgbClr val="000000"/>
                  </a:solidFill>
                  <a:latin typeface="Times New Roman" panose="02020603050405020304" pitchFamily="18" charset="0"/>
                </a:endParaRPr>
              </a:p>
            </p:txBody>
          </p:sp>
          <p:sp>
            <p:nvSpPr>
              <p:cNvPr id="27763" name="Text Box 18"/>
              <p:cNvSpPr txBox="1"/>
              <p:nvPr/>
            </p:nvSpPr>
            <p:spPr>
              <a:xfrm>
                <a:off x="604" y="1186"/>
                <a:ext cx="144" cy="136"/>
              </a:xfrm>
              <a:prstGeom prst="rect">
                <a:avLst/>
              </a:prstGeom>
              <a:noFill/>
              <a:ln w="9525">
                <a:noFill/>
              </a:ln>
            </p:spPr>
            <p:txBody>
              <a:bodyPr lIns="0" tIns="0" rIns="0" bIns="0" anchor="b" anchorCtr="0">
                <a:spAutoFit/>
              </a:bodyPr>
              <a:p>
                <a:pPr>
                  <a:spcBef>
                    <a:spcPct val="50000"/>
                  </a:spcBef>
                </a:pPr>
                <a:r>
                  <a:rPr lang="en-US" altLang="en-US" sz="2000" b="1" dirty="0">
                    <a:solidFill>
                      <a:srgbClr val="000000"/>
                    </a:solidFill>
                    <a:latin typeface="Times New Roman" panose="02020603050405020304" pitchFamily="18" charset="0"/>
                  </a:rPr>
                  <a:t>T</a:t>
                </a:r>
                <a:endParaRPr lang="en-US" altLang="en-US" sz="2000" b="1" dirty="0">
                  <a:solidFill>
                    <a:srgbClr val="000000"/>
                  </a:solidFill>
                  <a:latin typeface="Times New Roman" panose="02020603050405020304" pitchFamily="18" charset="0"/>
                </a:endParaRPr>
              </a:p>
            </p:txBody>
          </p:sp>
        </p:grpSp>
        <p:grpSp>
          <p:nvGrpSpPr>
            <p:cNvPr id="27748" name="Group 19"/>
            <p:cNvGrpSpPr/>
            <p:nvPr/>
          </p:nvGrpSpPr>
          <p:grpSpPr>
            <a:xfrm>
              <a:off x="480" y="1281"/>
              <a:ext cx="868" cy="294"/>
              <a:chOff x="96" y="991"/>
              <a:chExt cx="658" cy="193"/>
            </a:xfrm>
          </p:grpSpPr>
          <p:sp>
            <p:nvSpPr>
              <p:cNvPr id="27756" name="Freeform 20"/>
              <p:cNvSpPr/>
              <p:nvPr/>
            </p:nvSpPr>
            <p:spPr>
              <a:xfrm>
                <a:off x="96" y="1040"/>
                <a:ext cx="452" cy="144"/>
              </a:xfrm>
              <a:custGeom>
                <a:avLst/>
                <a:gdLst/>
                <a:ahLst/>
                <a:cxnLst>
                  <a:cxn ang="0">
                    <a:pos x="0" y="0"/>
                  </a:cxn>
                  <a:cxn ang="0">
                    <a:pos x="477927" y="0"/>
                  </a:cxn>
                  <a:cxn ang="0">
                    <a:pos x="557492" y="1215486"/>
                  </a:cxn>
                  <a:cxn ang="0">
                    <a:pos x="477927" y="2426070"/>
                  </a:cxn>
                  <a:cxn ang="0">
                    <a:pos x="0" y="2426070"/>
                  </a:cxn>
                  <a:cxn ang="0">
                    <a:pos x="0" y="0"/>
                  </a:cxn>
                </a:cxnLst>
                <a:pathLst>
                  <a:path w="336" h="96">
                    <a:moveTo>
                      <a:pt x="0" y="0"/>
                    </a:moveTo>
                    <a:lnTo>
                      <a:pt x="288" y="0"/>
                    </a:lnTo>
                    <a:lnTo>
                      <a:pt x="336" y="48"/>
                    </a:lnTo>
                    <a:lnTo>
                      <a:pt x="288" y="96"/>
                    </a:lnTo>
                    <a:lnTo>
                      <a:pt x="0" y="96"/>
                    </a:lnTo>
                    <a:lnTo>
                      <a:pt x="0" y="0"/>
                    </a:lnTo>
                    <a:close/>
                  </a:path>
                </a:pathLst>
              </a:custGeom>
              <a:solidFill>
                <a:srgbClr val="FF9966">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757" name="Freeform 21"/>
              <p:cNvSpPr/>
              <p:nvPr/>
            </p:nvSpPr>
            <p:spPr>
              <a:xfrm>
                <a:off x="528" y="1040"/>
                <a:ext cx="226" cy="144"/>
              </a:xfrm>
              <a:custGeom>
                <a:avLst/>
                <a:gdLst/>
                <a:ahLst/>
                <a:cxnLst>
                  <a:cxn ang="0">
                    <a:pos x="0" y="0"/>
                  </a:cxn>
                  <a:cxn ang="0">
                    <a:pos x="3740642" y="1215486"/>
                  </a:cxn>
                  <a:cxn ang="0">
                    <a:pos x="0" y="2426070"/>
                  </a:cxn>
                  <a:cxn ang="0">
                    <a:pos x="11277155" y="2426070"/>
                  </a:cxn>
                  <a:cxn ang="0">
                    <a:pos x="11277155" y="0"/>
                  </a:cxn>
                  <a:cxn ang="0">
                    <a:pos x="0" y="0"/>
                  </a:cxn>
                </a:cxnLst>
                <a:pathLst>
                  <a:path w="144" h="96">
                    <a:moveTo>
                      <a:pt x="0" y="0"/>
                    </a:moveTo>
                    <a:lnTo>
                      <a:pt x="48" y="48"/>
                    </a:lnTo>
                    <a:lnTo>
                      <a:pt x="0" y="96"/>
                    </a:lnTo>
                    <a:lnTo>
                      <a:pt x="144" y="96"/>
                    </a:lnTo>
                    <a:lnTo>
                      <a:pt x="144" y="0"/>
                    </a:lnTo>
                    <a:lnTo>
                      <a:pt x="0" y="0"/>
                    </a:lnTo>
                    <a:close/>
                  </a:path>
                </a:pathLst>
              </a:custGeom>
              <a:solidFill>
                <a:srgbClr val="FFCC00">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758" name="Text Box 22"/>
              <p:cNvSpPr txBox="1"/>
              <p:nvPr/>
            </p:nvSpPr>
            <p:spPr>
              <a:xfrm>
                <a:off x="144" y="991"/>
                <a:ext cx="144" cy="136"/>
              </a:xfrm>
              <a:prstGeom prst="rect">
                <a:avLst/>
              </a:prstGeom>
              <a:noFill/>
              <a:ln w="9525">
                <a:noFill/>
              </a:ln>
            </p:spPr>
            <p:txBody>
              <a:bodyPr lIns="0" tIns="0" rIns="0" bIns="0" anchor="b" anchorCtr="0">
                <a:spAutoFit/>
              </a:bodyPr>
              <a:p>
                <a:pPr>
                  <a:spcBef>
                    <a:spcPct val="50000"/>
                  </a:spcBef>
                </a:pPr>
                <a:r>
                  <a:rPr lang="en-US" altLang="en-US" sz="2000" b="1" dirty="0">
                    <a:solidFill>
                      <a:srgbClr val="000000"/>
                    </a:solidFill>
                    <a:latin typeface="Times New Roman" panose="02020603050405020304" pitchFamily="18" charset="0"/>
                  </a:rPr>
                  <a:t>G</a:t>
                </a:r>
                <a:endParaRPr lang="en-US" altLang="en-US" sz="2000" b="1" dirty="0">
                  <a:solidFill>
                    <a:srgbClr val="000000"/>
                  </a:solidFill>
                  <a:latin typeface="Times New Roman" panose="02020603050405020304" pitchFamily="18" charset="0"/>
                </a:endParaRPr>
              </a:p>
            </p:txBody>
          </p:sp>
          <p:sp>
            <p:nvSpPr>
              <p:cNvPr id="27759" name="Text Box 23"/>
              <p:cNvSpPr txBox="1"/>
              <p:nvPr/>
            </p:nvSpPr>
            <p:spPr>
              <a:xfrm>
                <a:off x="592" y="995"/>
                <a:ext cx="144" cy="135"/>
              </a:xfrm>
              <a:prstGeom prst="rect">
                <a:avLst/>
              </a:prstGeom>
              <a:noFill/>
              <a:ln w="9525">
                <a:noFill/>
              </a:ln>
            </p:spPr>
            <p:txBody>
              <a:bodyPr lIns="0" tIns="0" rIns="0" bIns="0" anchor="b" anchorCtr="0">
                <a:spAutoFit/>
              </a:bodyPr>
              <a:p>
                <a:pPr>
                  <a:spcBef>
                    <a:spcPct val="50000"/>
                  </a:spcBef>
                </a:pPr>
                <a:r>
                  <a:rPr lang="en-US" altLang="en-US" sz="2000" b="1" dirty="0">
                    <a:solidFill>
                      <a:srgbClr val="000000"/>
                    </a:solidFill>
                    <a:latin typeface="Times New Roman" panose="02020603050405020304" pitchFamily="18" charset="0"/>
                  </a:rPr>
                  <a:t>X</a:t>
                </a:r>
                <a:endParaRPr lang="en-US" altLang="en-US" sz="2000" b="1" dirty="0">
                  <a:solidFill>
                    <a:srgbClr val="000000"/>
                  </a:solidFill>
                  <a:latin typeface="Times New Roman" panose="02020603050405020304" pitchFamily="18" charset="0"/>
                </a:endParaRPr>
              </a:p>
            </p:txBody>
          </p:sp>
        </p:grpSp>
        <p:grpSp>
          <p:nvGrpSpPr>
            <p:cNvPr id="27749" name="Group 24"/>
            <p:cNvGrpSpPr/>
            <p:nvPr/>
          </p:nvGrpSpPr>
          <p:grpSpPr>
            <a:xfrm>
              <a:off x="480" y="1867"/>
              <a:ext cx="868" cy="281"/>
              <a:chOff x="96" y="1376"/>
              <a:chExt cx="658" cy="184"/>
            </a:xfrm>
          </p:grpSpPr>
          <p:sp>
            <p:nvSpPr>
              <p:cNvPr id="27752" name="Freeform 25"/>
              <p:cNvSpPr/>
              <p:nvPr/>
            </p:nvSpPr>
            <p:spPr>
              <a:xfrm flipH="1">
                <a:off x="302" y="1416"/>
                <a:ext cx="452" cy="144"/>
              </a:xfrm>
              <a:custGeom>
                <a:avLst/>
                <a:gdLst/>
                <a:ahLst/>
                <a:cxnLst>
                  <a:cxn ang="0">
                    <a:pos x="0" y="0"/>
                  </a:cxn>
                  <a:cxn ang="0">
                    <a:pos x="477927" y="0"/>
                  </a:cxn>
                  <a:cxn ang="0">
                    <a:pos x="557492" y="1215486"/>
                  </a:cxn>
                  <a:cxn ang="0">
                    <a:pos x="477927" y="2426070"/>
                  </a:cxn>
                  <a:cxn ang="0">
                    <a:pos x="0" y="2426070"/>
                  </a:cxn>
                  <a:cxn ang="0">
                    <a:pos x="0" y="0"/>
                  </a:cxn>
                </a:cxnLst>
                <a:pathLst>
                  <a:path w="336" h="96">
                    <a:moveTo>
                      <a:pt x="0" y="0"/>
                    </a:moveTo>
                    <a:lnTo>
                      <a:pt x="288" y="0"/>
                    </a:lnTo>
                    <a:lnTo>
                      <a:pt x="336" y="48"/>
                    </a:lnTo>
                    <a:lnTo>
                      <a:pt x="288" y="96"/>
                    </a:lnTo>
                    <a:lnTo>
                      <a:pt x="0" y="96"/>
                    </a:lnTo>
                    <a:lnTo>
                      <a:pt x="0" y="0"/>
                    </a:lnTo>
                    <a:close/>
                  </a:path>
                </a:pathLst>
              </a:custGeom>
              <a:solidFill>
                <a:srgbClr val="339966">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753" name="Freeform 26"/>
              <p:cNvSpPr/>
              <p:nvPr/>
            </p:nvSpPr>
            <p:spPr>
              <a:xfrm flipH="1">
                <a:off x="96" y="1416"/>
                <a:ext cx="226" cy="144"/>
              </a:xfrm>
              <a:custGeom>
                <a:avLst/>
                <a:gdLst/>
                <a:ahLst/>
                <a:cxnLst>
                  <a:cxn ang="0">
                    <a:pos x="0" y="0"/>
                  </a:cxn>
                  <a:cxn ang="0">
                    <a:pos x="3740642" y="1215486"/>
                  </a:cxn>
                  <a:cxn ang="0">
                    <a:pos x="0" y="2426070"/>
                  </a:cxn>
                  <a:cxn ang="0">
                    <a:pos x="11277155" y="2426070"/>
                  </a:cxn>
                  <a:cxn ang="0">
                    <a:pos x="11277155" y="0"/>
                  </a:cxn>
                  <a:cxn ang="0">
                    <a:pos x="0" y="0"/>
                  </a:cxn>
                </a:cxnLst>
                <a:pathLst>
                  <a:path w="144" h="96">
                    <a:moveTo>
                      <a:pt x="0" y="0"/>
                    </a:moveTo>
                    <a:lnTo>
                      <a:pt x="48" y="48"/>
                    </a:lnTo>
                    <a:lnTo>
                      <a:pt x="0" y="96"/>
                    </a:lnTo>
                    <a:lnTo>
                      <a:pt x="144" y="96"/>
                    </a:lnTo>
                    <a:lnTo>
                      <a:pt x="144" y="0"/>
                    </a:lnTo>
                    <a:lnTo>
                      <a:pt x="0" y="0"/>
                    </a:lnTo>
                    <a:close/>
                  </a:path>
                </a:pathLst>
              </a:custGeom>
              <a:solidFill>
                <a:srgbClr val="00CCFF">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754" name="Text Box 27"/>
              <p:cNvSpPr txBox="1"/>
              <p:nvPr/>
            </p:nvSpPr>
            <p:spPr>
              <a:xfrm flipH="1">
                <a:off x="594" y="1376"/>
                <a:ext cx="144" cy="135"/>
              </a:xfrm>
              <a:prstGeom prst="rect">
                <a:avLst/>
              </a:prstGeom>
              <a:noFill/>
              <a:ln w="9525">
                <a:noFill/>
              </a:ln>
            </p:spPr>
            <p:txBody>
              <a:bodyPr lIns="0" tIns="0" rIns="0" bIns="0" anchor="b" anchorCtr="0">
                <a:spAutoFit/>
              </a:bodyPr>
              <a:p>
                <a:pPr>
                  <a:spcBef>
                    <a:spcPct val="50000"/>
                  </a:spcBef>
                </a:pPr>
                <a:r>
                  <a:rPr lang="en-US" altLang="en-US" sz="2000" b="1" dirty="0">
                    <a:solidFill>
                      <a:srgbClr val="000000"/>
                    </a:solidFill>
                    <a:latin typeface="Times New Roman" panose="02020603050405020304" pitchFamily="18" charset="0"/>
                  </a:rPr>
                  <a:t>A</a:t>
                </a:r>
                <a:endParaRPr lang="en-US" altLang="en-US" sz="2000" b="1" dirty="0">
                  <a:solidFill>
                    <a:srgbClr val="000000"/>
                  </a:solidFill>
                  <a:latin typeface="Times New Roman" panose="02020603050405020304" pitchFamily="18" charset="0"/>
                </a:endParaRPr>
              </a:p>
            </p:txBody>
          </p:sp>
          <p:sp>
            <p:nvSpPr>
              <p:cNvPr id="27755" name="Text Box 28"/>
              <p:cNvSpPr txBox="1"/>
              <p:nvPr/>
            </p:nvSpPr>
            <p:spPr>
              <a:xfrm flipH="1">
                <a:off x="161" y="1376"/>
                <a:ext cx="144" cy="135"/>
              </a:xfrm>
              <a:prstGeom prst="rect">
                <a:avLst/>
              </a:prstGeom>
              <a:noFill/>
              <a:ln w="9525">
                <a:noFill/>
              </a:ln>
            </p:spPr>
            <p:txBody>
              <a:bodyPr lIns="0" tIns="0" rIns="0" bIns="0" anchor="b" anchorCtr="0">
                <a:spAutoFit/>
              </a:bodyPr>
              <a:p>
                <a:pPr>
                  <a:spcBef>
                    <a:spcPct val="50000"/>
                  </a:spcBef>
                </a:pPr>
                <a:r>
                  <a:rPr lang="en-US" altLang="en-US" sz="2000" b="1" dirty="0">
                    <a:solidFill>
                      <a:srgbClr val="000000"/>
                    </a:solidFill>
                    <a:latin typeface="Times New Roman" panose="02020603050405020304" pitchFamily="18" charset="0"/>
                  </a:rPr>
                  <a:t>T</a:t>
                </a:r>
                <a:endParaRPr lang="en-US" altLang="en-US" sz="2000" b="1" dirty="0">
                  <a:solidFill>
                    <a:srgbClr val="000000"/>
                  </a:solidFill>
                  <a:latin typeface="Times New Roman" panose="02020603050405020304" pitchFamily="18" charset="0"/>
                </a:endParaRPr>
              </a:p>
            </p:txBody>
          </p:sp>
        </p:grpSp>
        <p:sp>
          <p:nvSpPr>
            <p:cNvPr id="27750" name="Rectangle 29" descr="Dark downward diagonal"/>
            <p:cNvSpPr/>
            <p:nvPr/>
          </p:nvSpPr>
          <p:spPr>
            <a:xfrm>
              <a:off x="385" y="1026"/>
              <a:ext cx="96" cy="1164"/>
            </a:xfrm>
            <a:prstGeom prst="rect">
              <a:avLst/>
            </a:prstGeom>
            <a:blipFill rotWithShape="0">
              <a:blip r:embed="rId1"/>
            </a:blipFill>
            <a:ln w="9525" cap="flat" cmpd="sng">
              <a:solidFill>
                <a:schemeClr val="tx1"/>
              </a:solidFill>
              <a:prstDash val="solid"/>
              <a:miter/>
              <a:headEnd type="none" w="med" len="med"/>
              <a:tailEnd type="none" w="med" len="med"/>
            </a:ln>
          </p:spPr>
          <p:txBody>
            <a:bodyPr wrap="none" anchor="b" anchorCtr="0"/>
            <a:p>
              <a:pPr algn="ctr" eaLnBrk="1" hangingPunct="1"/>
              <a:endParaRPr lang="en-US" altLang="en-US" sz="1800" dirty="0">
                <a:solidFill>
                  <a:srgbClr val="000000"/>
                </a:solidFill>
                <a:latin typeface="VNI-Times" pitchFamily="2" charset="0"/>
              </a:endParaRPr>
            </a:p>
          </p:txBody>
        </p:sp>
        <p:sp>
          <p:nvSpPr>
            <p:cNvPr id="27751" name="Rectangle 31" descr="Dark downward diagonal"/>
            <p:cNvSpPr/>
            <p:nvPr/>
          </p:nvSpPr>
          <p:spPr>
            <a:xfrm>
              <a:off x="1345" y="1038"/>
              <a:ext cx="96" cy="1164"/>
            </a:xfrm>
            <a:prstGeom prst="rect">
              <a:avLst/>
            </a:prstGeom>
            <a:blipFill rotWithShape="0">
              <a:blip r:embed="rId1"/>
            </a:blipFill>
            <a:ln w="9525" cap="flat" cmpd="sng">
              <a:solidFill>
                <a:schemeClr val="tx1"/>
              </a:solidFill>
              <a:prstDash val="solid"/>
              <a:miter/>
              <a:headEnd type="none" w="med" len="med"/>
              <a:tailEnd type="none" w="med" len="med"/>
            </a:ln>
          </p:spPr>
          <p:txBody>
            <a:bodyPr wrap="none" anchor="b" anchorCtr="0"/>
            <a:p>
              <a:pPr algn="ctr" eaLnBrk="1" hangingPunct="1"/>
              <a:endParaRPr lang="en-US" altLang="en-US" sz="1800" dirty="0">
                <a:solidFill>
                  <a:srgbClr val="000000"/>
                </a:solidFill>
                <a:latin typeface="VNI-Times" pitchFamily="2" charset="0"/>
              </a:endParaRPr>
            </a:p>
          </p:txBody>
        </p:sp>
      </p:grpSp>
      <p:sp>
        <p:nvSpPr>
          <p:cNvPr id="86048" name="Text Box 32"/>
          <p:cNvSpPr txBox="1"/>
          <p:nvPr/>
        </p:nvSpPr>
        <p:spPr>
          <a:xfrm>
            <a:off x="304800" y="3657600"/>
            <a:ext cx="8229600" cy="914400"/>
          </a:xfrm>
          <a:prstGeom prst="rect">
            <a:avLst/>
          </a:prstGeom>
          <a:noFill/>
          <a:ln w="9525">
            <a:noFill/>
          </a:ln>
        </p:spPr>
        <p:txBody>
          <a:bodyPr>
            <a:spAutoFit/>
          </a:bodyPr>
          <a:p>
            <a:pPr eaLnBrk="1" hangingPunct="1"/>
            <a:r>
              <a:rPr lang="en-US" altLang="en-US" sz="2700" b="1" dirty="0">
                <a:solidFill>
                  <a:srgbClr val="FF0000"/>
                </a:solidFill>
                <a:latin typeface="Times New Roman" panose="02020603050405020304" pitchFamily="18" charset="0"/>
              </a:rPr>
              <a:t>Nếu thay đổi số lượng, thành phần và trình tự sắp xếp của các Nu trên mạch này thì sao ?</a:t>
            </a:r>
            <a:endParaRPr lang="en-US" altLang="en-US" sz="2700" b="1" dirty="0">
              <a:solidFill>
                <a:srgbClr val="FF0000"/>
              </a:solidFill>
              <a:latin typeface="Times New Roman" panose="02020603050405020304" pitchFamily="18" charset="0"/>
            </a:endParaRPr>
          </a:p>
        </p:txBody>
      </p:sp>
      <p:sp>
        <p:nvSpPr>
          <p:cNvPr id="86049" name="Text Box 33"/>
          <p:cNvSpPr txBox="1"/>
          <p:nvPr/>
        </p:nvSpPr>
        <p:spPr>
          <a:xfrm>
            <a:off x="1270000" y="4602163"/>
            <a:ext cx="6121400" cy="579437"/>
          </a:xfrm>
          <a:prstGeom prst="rect">
            <a:avLst/>
          </a:prstGeom>
          <a:noFill/>
          <a:ln w="9525">
            <a:noFill/>
          </a:ln>
        </p:spPr>
        <p:txBody>
          <a:bodyPr wrap="none">
            <a:spAutoFit/>
          </a:bodyPr>
          <a:p>
            <a:pPr eaLnBrk="1" hangingPunct="1"/>
            <a:r>
              <a:rPr lang="en-US" altLang="en-US" sz="3200" b="1" dirty="0">
                <a:latin typeface="Times New Roman" panose="02020603050405020304" pitchFamily="18" charset="0"/>
              </a:rPr>
              <a:t>Tạo ra nhiều loại mạch ADN khác</a:t>
            </a:r>
            <a:endParaRPr lang="en-US" altLang="en-US" sz="3200" b="1" dirty="0">
              <a:latin typeface="Times New Roman" panose="02020603050405020304" pitchFamily="18" charset="0"/>
            </a:endParaRPr>
          </a:p>
        </p:txBody>
      </p:sp>
      <p:grpSp>
        <p:nvGrpSpPr>
          <p:cNvPr id="86113" name="Group 97"/>
          <p:cNvGrpSpPr/>
          <p:nvPr/>
        </p:nvGrpSpPr>
        <p:grpSpPr>
          <a:xfrm>
            <a:off x="5715000" y="1844675"/>
            <a:ext cx="1447800" cy="1752600"/>
            <a:chOff x="4461" y="516"/>
            <a:chExt cx="1059" cy="1164"/>
          </a:xfrm>
        </p:grpSpPr>
        <p:grpSp>
          <p:nvGrpSpPr>
            <p:cNvPr id="27724" name="Group 51"/>
            <p:cNvGrpSpPr/>
            <p:nvPr/>
          </p:nvGrpSpPr>
          <p:grpSpPr>
            <a:xfrm>
              <a:off x="4546" y="552"/>
              <a:ext cx="881" cy="266"/>
              <a:chOff x="96" y="1008"/>
              <a:chExt cx="658" cy="176"/>
            </a:xfrm>
          </p:grpSpPr>
          <p:sp>
            <p:nvSpPr>
              <p:cNvPr id="27742" name="Freeform 52"/>
              <p:cNvSpPr/>
              <p:nvPr/>
            </p:nvSpPr>
            <p:spPr>
              <a:xfrm>
                <a:off x="96" y="1040"/>
                <a:ext cx="452" cy="144"/>
              </a:xfrm>
              <a:custGeom>
                <a:avLst/>
                <a:gdLst/>
                <a:ahLst/>
                <a:cxnLst>
                  <a:cxn ang="0">
                    <a:pos x="0" y="0"/>
                  </a:cxn>
                  <a:cxn ang="0">
                    <a:pos x="477927" y="0"/>
                  </a:cxn>
                  <a:cxn ang="0">
                    <a:pos x="557492" y="1215486"/>
                  </a:cxn>
                  <a:cxn ang="0">
                    <a:pos x="477927" y="2426070"/>
                  </a:cxn>
                  <a:cxn ang="0">
                    <a:pos x="0" y="2426070"/>
                  </a:cxn>
                  <a:cxn ang="0">
                    <a:pos x="0" y="0"/>
                  </a:cxn>
                </a:cxnLst>
                <a:pathLst>
                  <a:path w="336" h="96">
                    <a:moveTo>
                      <a:pt x="0" y="0"/>
                    </a:moveTo>
                    <a:lnTo>
                      <a:pt x="288" y="0"/>
                    </a:lnTo>
                    <a:lnTo>
                      <a:pt x="336" y="48"/>
                    </a:lnTo>
                    <a:lnTo>
                      <a:pt x="288" y="96"/>
                    </a:lnTo>
                    <a:lnTo>
                      <a:pt x="0" y="96"/>
                    </a:lnTo>
                    <a:lnTo>
                      <a:pt x="0" y="0"/>
                    </a:lnTo>
                    <a:close/>
                  </a:path>
                </a:pathLst>
              </a:custGeom>
              <a:solidFill>
                <a:srgbClr val="FF9966">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743" name="Freeform 53"/>
              <p:cNvSpPr/>
              <p:nvPr/>
            </p:nvSpPr>
            <p:spPr>
              <a:xfrm>
                <a:off x="528" y="1040"/>
                <a:ext cx="226" cy="144"/>
              </a:xfrm>
              <a:custGeom>
                <a:avLst/>
                <a:gdLst/>
                <a:ahLst/>
                <a:cxnLst>
                  <a:cxn ang="0">
                    <a:pos x="0" y="0"/>
                  </a:cxn>
                  <a:cxn ang="0">
                    <a:pos x="3740642" y="1215486"/>
                  </a:cxn>
                  <a:cxn ang="0">
                    <a:pos x="0" y="2426070"/>
                  </a:cxn>
                  <a:cxn ang="0">
                    <a:pos x="11277155" y="2426070"/>
                  </a:cxn>
                  <a:cxn ang="0">
                    <a:pos x="11277155" y="0"/>
                  </a:cxn>
                  <a:cxn ang="0">
                    <a:pos x="0" y="0"/>
                  </a:cxn>
                </a:cxnLst>
                <a:pathLst>
                  <a:path w="144" h="96">
                    <a:moveTo>
                      <a:pt x="0" y="0"/>
                    </a:moveTo>
                    <a:lnTo>
                      <a:pt x="48" y="48"/>
                    </a:lnTo>
                    <a:lnTo>
                      <a:pt x="0" y="96"/>
                    </a:lnTo>
                    <a:lnTo>
                      <a:pt x="144" y="96"/>
                    </a:lnTo>
                    <a:lnTo>
                      <a:pt x="144" y="0"/>
                    </a:lnTo>
                    <a:lnTo>
                      <a:pt x="0" y="0"/>
                    </a:lnTo>
                    <a:close/>
                  </a:path>
                </a:pathLst>
              </a:custGeom>
              <a:solidFill>
                <a:srgbClr val="FFCC00">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744" name="Text Box 54"/>
              <p:cNvSpPr txBox="1"/>
              <p:nvPr/>
            </p:nvSpPr>
            <p:spPr>
              <a:xfrm>
                <a:off x="144" y="1008"/>
                <a:ext cx="144" cy="134"/>
              </a:xfrm>
              <a:prstGeom prst="rect">
                <a:avLst/>
              </a:prstGeom>
              <a:noFill/>
              <a:ln w="9525">
                <a:noFill/>
              </a:ln>
            </p:spPr>
            <p:txBody>
              <a:bodyPr lIns="0" tIns="0" rIns="0" bIns="0">
                <a:spAutoFit/>
              </a:bodyPr>
              <a:p>
                <a:pPr>
                  <a:spcBef>
                    <a:spcPct val="50000"/>
                  </a:spcBef>
                </a:pPr>
                <a:r>
                  <a:rPr lang="en-US" altLang="en-US" sz="2000" b="1" dirty="0">
                    <a:solidFill>
                      <a:srgbClr val="000000"/>
                    </a:solidFill>
                    <a:latin typeface="Times New Roman" panose="02020603050405020304" pitchFamily="18" charset="0"/>
                  </a:rPr>
                  <a:t>G</a:t>
                </a:r>
                <a:endParaRPr lang="en-US" altLang="en-US" sz="2000" b="1" dirty="0">
                  <a:solidFill>
                    <a:srgbClr val="000000"/>
                  </a:solidFill>
                  <a:latin typeface="Times New Roman" panose="02020603050405020304" pitchFamily="18" charset="0"/>
                </a:endParaRPr>
              </a:p>
            </p:txBody>
          </p:sp>
          <p:sp>
            <p:nvSpPr>
              <p:cNvPr id="27745" name="Text Box 55"/>
              <p:cNvSpPr txBox="1"/>
              <p:nvPr/>
            </p:nvSpPr>
            <p:spPr>
              <a:xfrm>
                <a:off x="592" y="1012"/>
                <a:ext cx="144" cy="134"/>
              </a:xfrm>
              <a:prstGeom prst="rect">
                <a:avLst/>
              </a:prstGeom>
              <a:noFill/>
              <a:ln w="9525">
                <a:noFill/>
              </a:ln>
            </p:spPr>
            <p:txBody>
              <a:bodyPr lIns="0" tIns="0" rIns="0" bIns="0">
                <a:spAutoFit/>
              </a:bodyPr>
              <a:p>
                <a:pPr>
                  <a:spcBef>
                    <a:spcPct val="50000"/>
                  </a:spcBef>
                </a:pPr>
                <a:r>
                  <a:rPr lang="en-US" altLang="en-US" sz="2000" b="1" dirty="0">
                    <a:solidFill>
                      <a:srgbClr val="000000"/>
                    </a:solidFill>
                    <a:latin typeface="Times New Roman" panose="02020603050405020304" pitchFamily="18" charset="0"/>
                  </a:rPr>
                  <a:t>X</a:t>
                </a:r>
                <a:endParaRPr lang="en-US" altLang="en-US" sz="2000" b="1" dirty="0">
                  <a:solidFill>
                    <a:srgbClr val="000000"/>
                  </a:solidFill>
                  <a:latin typeface="Times New Roman" panose="02020603050405020304" pitchFamily="18" charset="0"/>
                </a:endParaRPr>
              </a:p>
            </p:txBody>
          </p:sp>
        </p:grpSp>
        <p:grpSp>
          <p:nvGrpSpPr>
            <p:cNvPr id="27725" name="Group 56"/>
            <p:cNvGrpSpPr/>
            <p:nvPr/>
          </p:nvGrpSpPr>
          <p:grpSpPr>
            <a:xfrm>
              <a:off x="4560" y="852"/>
              <a:ext cx="881" cy="253"/>
              <a:chOff x="110" y="824"/>
              <a:chExt cx="658" cy="168"/>
            </a:xfrm>
          </p:grpSpPr>
          <p:sp>
            <p:nvSpPr>
              <p:cNvPr id="27738" name="Freeform 57"/>
              <p:cNvSpPr/>
              <p:nvPr/>
            </p:nvSpPr>
            <p:spPr>
              <a:xfrm flipH="1">
                <a:off x="316" y="848"/>
                <a:ext cx="452" cy="144"/>
              </a:xfrm>
              <a:custGeom>
                <a:avLst/>
                <a:gdLst/>
                <a:ahLst/>
                <a:cxnLst>
                  <a:cxn ang="0">
                    <a:pos x="0" y="0"/>
                  </a:cxn>
                  <a:cxn ang="0">
                    <a:pos x="477927" y="0"/>
                  </a:cxn>
                  <a:cxn ang="0">
                    <a:pos x="557492" y="1215486"/>
                  </a:cxn>
                  <a:cxn ang="0">
                    <a:pos x="477927" y="2426070"/>
                  </a:cxn>
                  <a:cxn ang="0">
                    <a:pos x="0" y="2426070"/>
                  </a:cxn>
                  <a:cxn ang="0">
                    <a:pos x="0" y="0"/>
                  </a:cxn>
                </a:cxnLst>
                <a:pathLst>
                  <a:path w="336" h="96">
                    <a:moveTo>
                      <a:pt x="0" y="0"/>
                    </a:moveTo>
                    <a:lnTo>
                      <a:pt x="288" y="0"/>
                    </a:lnTo>
                    <a:lnTo>
                      <a:pt x="336" y="48"/>
                    </a:lnTo>
                    <a:lnTo>
                      <a:pt x="288" y="96"/>
                    </a:lnTo>
                    <a:lnTo>
                      <a:pt x="0" y="96"/>
                    </a:lnTo>
                    <a:lnTo>
                      <a:pt x="0" y="0"/>
                    </a:lnTo>
                    <a:close/>
                  </a:path>
                </a:pathLst>
              </a:custGeom>
              <a:solidFill>
                <a:srgbClr val="339966">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739" name="Freeform 58"/>
              <p:cNvSpPr/>
              <p:nvPr/>
            </p:nvSpPr>
            <p:spPr>
              <a:xfrm flipH="1">
                <a:off x="110" y="848"/>
                <a:ext cx="226" cy="144"/>
              </a:xfrm>
              <a:custGeom>
                <a:avLst/>
                <a:gdLst/>
                <a:ahLst/>
                <a:cxnLst>
                  <a:cxn ang="0">
                    <a:pos x="0" y="0"/>
                  </a:cxn>
                  <a:cxn ang="0">
                    <a:pos x="3740642" y="1215486"/>
                  </a:cxn>
                  <a:cxn ang="0">
                    <a:pos x="0" y="2426070"/>
                  </a:cxn>
                  <a:cxn ang="0">
                    <a:pos x="11277155" y="2426070"/>
                  </a:cxn>
                  <a:cxn ang="0">
                    <a:pos x="11277155" y="0"/>
                  </a:cxn>
                  <a:cxn ang="0">
                    <a:pos x="0" y="0"/>
                  </a:cxn>
                </a:cxnLst>
                <a:pathLst>
                  <a:path w="144" h="96">
                    <a:moveTo>
                      <a:pt x="0" y="0"/>
                    </a:moveTo>
                    <a:lnTo>
                      <a:pt x="48" y="48"/>
                    </a:lnTo>
                    <a:lnTo>
                      <a:pt x="0" y="96"/>
                    </a:lnTo>
                    <a:lnTo>
                      <a:pt x="144" y="96"/>
                    </a:lnTo>
                    <a:lnTo>
                      <a:pt x="144" y="0"/>
                    </a:lnTo>
                    <a:lnTo>
                      <a:pt x="0" y="0"/>
                    </a:lnTo>
                    <a:close/>
                  </a:path>
                </a:pathLst>
              </a:custGeom>
              <a:solidFill>
                <a:srgbClr val="00CCFF">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740" name="Text Box 59"/>
              <p:cNvSpPr txBox="1"/>
              <p:nvPr/>
            </p:nvSpPr>
            <p:spPr>
              <a:xfrm flipH="1">
                <a:off x="595" y="824"/>
                <a:ext cx="147" cy="134"/>
              </a:xfrm>
              <a:prstGeom prst="rect">
                <a:avLst/>
              </a:prstGeom>
              <a:noFill/>
              <a:ln w="9525">
                <a:noFill/>
              </a:ln>
            </p:spPr>
            <p:txBody>
              <a:bodyPr lIns="0" tIns="0" rIns="0" bIns="0">
                <a:spAutoFit/>
              </a:bodyPr>
              <a:p>
                <a:pPr>
                  <a:spcBef>
                    <a:spcPct val="50000"/>
                  </a:spcBef>
                </a:pPr>
                <a:r>
                  <a:rPr lang="en-US" altLang="en-US" sz="2000" b="1" dirty="0">
                    <a:solidFill>
                      <a:srgbClr val="000000"/>
                    </a:solidFill>
                    <a:latin typeface="Times New Roman" panose="02020603050405020304" pitchFamily="18" charset="0"/>
                  </a:rPr>
                  <a:t>A</a:t>
                </a:r>
                <a:endParaRPr lang="en-US" altLang="en-US" sz="2000" b="1" dirty="0">
                  <a:solidFill>
                    <a:srgbClr val="000000"/>
                  </a:solidFill>
                  <a:latin typeface="Times New Roman" panose="02020603050405020304" pitchFamily="18" charset="0"/>
                </a:endParaRPr>
              </a:p>
            </p:txBody>
          </p:sp>
          <p:sp>
            <p:nvSpPr>
              <p:cNvPr id="27741" name="Text Box 60"/>
              <p:cNvSpPr txBox="1"/>
              <p:nvPr/>
            </p:nvSpPr>
            <p:spPr>
              <a:xfrm flipH="1">
                <a:off x="153" y="824"/>
                <a:ext cx="144" cy="134"/>
              </a:xfrm>
              <a:prstGeom prst="rect">
                <a:avLst/>
              </a:prstGeom>
              <a:noFill/>
              <a:ln w="9525">
                <a:noFill/>
              </a:ln>
            </p:spPr>
            <p:txBody>
              <a:bodyPr lIns="0" tIns="0" rIns="0" bIns="0">
                <a:spAutoFit/>
              </a:bodyPr>
              <a:p>
                <a:pPr>
                  <a:spcBef>
                    <a:spcPct val="50000"/>
                  </a:spcBef>
                </a:pPr>
                <a:r>
                  <a:rPr lang="en-US" altLang="en-US" sz="2000" b="1" dirty="0">
                    <a:solidFill>
                      <a:srgbClr val="000000"/>
                    </a:solidFill>
                    <a:latin typeface="Times New Roman" panose="02020603050405020304" pitchFamily="18" charset="0"/>
                  </a:rPr>
                  <a:t>T</a:t>
                </a:r>
                <a:endParaRPr lang="en-US" altLang="en-US" sz="2000" b="1" dirty="0">
                  <a:solidFill>
                    <a:srgbClr val="000000"/>
                  </a:solidFill>
                  <a:latin typeface="Times New Roman" panose="02020603050405020304" pitchFamily="18" charset="0"/>
                </a:endParaRPr>
              </a:p>
            </p:txBody>
          </p:sp>
        </p:grpSp>
        <p:grpSp>
          <p:nvGrpSpPr>
            <p:cNvPr id="27726" name="Group 61"/>
            <p:cNvGrpSpPr/>
            <p:nvPr/>
          </p:nvGrpSpPr>
          <p:grpSpPr>
            <a:xfrm>
              <a:off x="4512" y="1101"/>
              <a:ext cx="881" cy="265"/>
              <a:chOff x="96" y="1008"/>
              <a:chExt cx="658" cy="176"/>
            </a:xfrm>
          </p:grpSpPr>
          <p:sp>
            <p:nvSpPr>
              <p:cNvPr id="27734" name="Freeform 62"/>
              <p:cNvSpPr/>
              <p:nvPr/>
            </p:nvSpPr>
            <p:spPr>
              <a:xfrm>
                <a:off x="96" y="1040"/>
                <a:ext cx="452" cy="144"/>
              </a:xfrm>
              <a:custGeom>
                <a:avLst/>
                <a:gdLst/>
                <a:ahLst/>
                <a:cxnLst>
                  <a:cxn ang="0">
                    <a:pos x="0" y="0"/>
                  </a:cxn>
                  <a:cxn ang="0">
                    <a:pos x="477927" y="0"/>
                  </a:cxn>
                  <a:cxn ang="0">
                    <a:pos x="557492" y="1215486"/>
                  </a:cxn>
                  <a:cxn ang="0">
                    <a:pos x="477927" y="2426070"/>
                  </a:cxn>
                  <a:cxn ang="0">
                    <a:pos x="0" y="2426070"/>
                  </a:cxn>
                  <a:cxn ang="0">
                    <a:pos x="0" y="0"/>
                  </a:cxn>
                </a:cxnLst>
                <a:pathLst>
                  <a:path w="336" h="96">
                    <a:moveTo>
                      <a:pt x="0" y="0"/>
                    </a:moveTo>
                    <a:lnTo>
                      <a:pt x="288" y="0"/>
                    </a:lnTo>
                    <a:lnTo>
                      <a:pt x="336" y="48"/>
                    </a:lnTo>
                    <a:lnTo>
                      <a:pt x="288" y="96"/>
                    </a:lnTo>
                    <a:lnTo>
                      <a:pt x="0" y="96"/>
                    </a:lnTo>
                    <a:lnTo>
                      <a:pt x="0" y="0"/>
                    </a:lnTo>
                    <a:close/>
                  </a:path>
                </a:pathLst>
              </a:custGeom>
              <a:solidFill>
                <a:srgbClr val="339966">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735" name="Freeform 63"/>
              <p:cNvSpPr/>
              <p:nvPr/>
            </p:nvSpPr>
            <p:spPr>
              <a:xfrm>
                <a:off x="528" y="1040"/>
                <a:ext cx="226" cy="144"/>
              </a:xfrm>
              <a:custGeom>
                <a:avLst/>
                <a:gdLst/>
                <a:ahLst/>
                <a:cxnLst>
                  <a:cxn ang="0">
                    <a:pos x="0" y="0"/>
                  </a:cxn>
                  <a:cxn ang="0">
                    <a:pos x="3740642" y="1215486"/>
                  </a:cxn>
                  <a:cxn ang="0">
                    <a:pos x="0" y="2426070"/>
                  </a:cxn>
                  <a:cxn ang="0">
                    <a:pos x="11277155" y="2426070"/>
                  </a:cxn>
                  <a:cxn ang="0">
                    <a:pos x="11277155" y="0"/>
                  </a:cxn>
                  <a:cxn ang="0">
                    <a:pos x="0" y="0"/>
                  </a:cxn>
                </a:cxnLst>
                <a:pathLst>
                  <a:path w="144" h="96">
                    <a:moveTo>
                      <a:pt x="0" y="0"/>
                    </a:moveTo>
                    <a:lnTo>
                      <a:pt x="48" y="48"/>
                    </a:lnTo>
                    <a:lnTo>
                      <a:pt x="0" y="96"/>
                    </a:lnTo>
                    <a:lnTo>
                      <a:pt x="144" y="96"/>
                    </a:lnTo>
                    <a:lnTo>
                      <a:pt x="144" y="0"/>
                    </a:lnTo>
                    <a:lnTo>
                      <a:pt x="0" y="0"/>
                    </a:lnTo>
                    <a:close/>
                  </a:path>
                </a:pathLst>
              </a:custGeom>
              <a:solidFill>
                <a:srgbClr val="66CCFF">
                  <a:alpha val="100000"/>
                </a:srgbClr>
              </a:solidFill>
              <a:ln w="9525" cap="flat" cmpd="sng">
                <a:solidFill>
                  <a:srgbClr val="66CCFF">
                    <a:alpha val="100000"/>
                  </a:srgbClr>
                </a:solidFill>
                <a:prstDash val="solid"/>
                <a:round/>
                <a:headEnd type="none" w="med" len="med"/>
                <a:tailEnd type="none" w="med" len="med"/>
              </a:ln>
            </p:spPr>
            <p:txBody>
              <a:bodyPr/>
              <a:p>
                <a:endParaRPr lang="en-US"/>
              </a:p>
            </p:txBody>
          </p:sp>
          <p:sp>
            <p:nvSpPr>
              <p:cNvPr id="27736" name="Text Box 64"/>
              <p:cNvSpPr txBox="1"/>
              <p:nvPr/>
            </p:nvSpPr>
            <p:spPr>
              <a:xfrm>
                <a:off x="144" y="1008"/>
                <a:ext cx="144" cy="135"/>
              </a:xfrm>
              <a:prstGeom prst="rect">
                <a:avLst/>
              </a:prstGeom>
              <a:noFill/>
              <a:ln w="9525">
                <a:noFill/>
              </a:ln>
            </p:spPr>
            <p:txBody>
              <a:bodyPr lIns="0" tIns="0" rIns="0" bIns="0">
                <a:spAutoFit/>
              </a:bodyPr>
              <a:p>
                <a:pPr>
                  <a:spcBef>
                    <a:spcPct val="50000"/>
                  </a:spcBef>
                </a:pPr>
                <a:r>
                  <a:rPr lang="en-US" altLang="en-US" sz="2000" b="1" dirty="0">
                    <a:solidFill>
                      <a:srgbClr val="000000"/>
                    </a:solidFill>
                    <a:latin typeface="Times New Roman" panose="02020603050405020304" pitchFamily="18" charset="0"/>
                  </a:rPr>
                  <a:t>A</a:t>
                </a:r>
                <a:endParaRPr lang="en-US" altLang="en-US" sz="2000" b="1" dirty="0">
                  <a:solidFill>
                    <a:srgbClr val="000000"/>
                  </a:solidFill>
                  <a:latin typeface="Times New Roman" panose="02020603050405020304" pitchFamily="18" charset="0"/>
                </a:endParaRPr>
              </a:p>
            </p:txBody>
          </p:sp>
          <p:sp>
            <p:nvSpPr>
              <p:cNvPr id="27737" name="Text Box 65"/>
              <p:cNvSpPr txBox="1"/>
              <p:nvPr/>
            </p:nvSpPr>
            <p:spPr>
              <a:xfrm>
                <a:off x="592" y="1012"/>
                <a:ext cx="144" cy="135"/>
              </a:xfrm>
              <a:prstGeom prst="rect">
                <a:avLst/>
              </a:prstGeom>
              <a:noFill/>
              <a:ln w="9525">
                <a:noFill/>
              </a:ln>
            </p:spPr>
            <p:txBody>
              <a:bodyPr lIns="0" tIns="0" rIns="0" bIns="0">
                <a:spAutoFit/>
              </a:bodyPr>
              <a:p>
                <a:pPr>
                  <a:spcBef>
                    <a:spcPct val="50000"/>
                  </a:spcBef>
                </a:pPr>
                <a:r>
                  <a:rPr lang="en-US" altLang="en-US" sz="2000" b="1" dirty="0">
                    <a:solidFill>
                      <a:srgbClr val="000000"/>
                    </a:solidFill>
                    <a:latin typeface="Times New Roman" panose="02020603050405020304" pitchFamily="18" charset="0"/>
                  </a:rPr>
                  <a:t>T</a:t>
                </a:r>
                <a:endParaRPr lang="en-US" altLang="en-US" sz="2000" b="1" dirty="0">
                  <a:solidFill>
                    <a:srgbClr val="000000"/>
                  </a:solidFill>
                  <a:latin typeface="Times New Roman" panose="02020603050405020304" pitchFamily="18" charset="0"/>
                </a:endParaRPr>
              </a:p>
            </p:txBody>
          </p:sp>
        </p:grpSp>
        <p:grpSp>
          <p:nvGrpSpPr>
            <p:cNvPr id="27727" name="Group 66"/>
            <p:cNvGrpSpPr/>
            <p:nvPr/>
          </p:nvGrpSpPr>
          <p:grpSpPr>
            <a:xfrm>
              <a:off x="4546" y="1380"/>
              <a:ext cx="881" cy="253"/>
              <a:chOff x="96" y="1392"/>
              <a:chExt cx="658" cy="168"/>
            </a:xfrm>
          </p:grpSpPr>
          <p:sp>
            <p:nvSpPr>
              <p:cNvPr id="27730" name="Freeform 67"/>
              <p:cNvSpPr/>
              <p:nvPr/>
            </p:nvSpPr>
            <p:spPr>
              <a:xfrm flipH="1">
                <a:off x="302" y="1416"/>
                <a:ext cx="452" cy="144"/>
              </a:xfrm>
              <a:custGeom>
                <a:avLst/>
                <a:gdLst/>
                <a:ahLst/>
                <a:cxnLst>
                  <a:cxn ang="0">
                    <a:pos x="0" y="0"/>
                  </a:cxn>
                  <a:cxn ang="0">
                    <a:pos x="477927" y="0"/>
                  </a:cxn>
                  <a:cxn ang="0">
                    <a:pos x="557492" y="1215486"/>
                  </a:cxn>
                  <a:cxn ang="0">
                    <a:pos x="477927" y="2426070"/>
                  </a:cxn>
                  <a:cxn ang="0">
                    <a:pos x="0" y="2426070"/>
                  </a:cxn>
                  <a:cxn ang="0">
                    <a:pos x="0" y="0"/>
                  </a:cxn>
                </a:cxnLst>
                <a:pathLst>
                  <a:path w="336" h="96">
                    <a:moveTo>
                      <a:pt x="0" y="0"/>
                    </a:moveTo>
                    <a:lnTo>
                      <a:pt x="288" y="0"/>
                    </a:lnTo>
                    <a:lnTo>
                      <a:pt x="336" y="48"/>
                    </a:lnTo>
                    <a:lnTo>
                      <a:pt x="288" y="96"/>
                    </a:lnTo>
                    <a:lnTo>
                      <a:pt x="0" y="96"/>
                    </a:lnTo>
                    <a:lnTo>
                      <a:pt x="0" y="0"/>
                    </a:lnTo>
                    <a:close/>
                  </a:path>
                </a:pathLst>
              </a:custGeom>
              <a:solidFill>
                <a:srgbClr val="339966">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731" name="Freeform 68"/>
              <p:cNvSpPr/>
              <p:nvPr/>
            </p:nvSpPr>
            <p:spPr>
              <a:xfrm flipH="1">
                <a:off x="96" y="1416"/>
                <a:ext cx="226" cy="144"/>
              </a:xfrm>
              <a:custGeom>
                <a:avLst/>
                <a:gdLst/>
                <a:ahLst/>
                <a:cxnLst>
                  <a:cxn ang="0">
                    <a:pos x="0" y="0"/>
                  </a:cxn>
                  <a:cxn ang="0">
                    <a:pos x="3740642" y="1215486"/>
                  </a:cxn>
                  <a:cxn ang="0">
                    <a:pos x="0" y="2426070"/>
                  </a:cxn>
                  <a:cxn ang="0">
                    <a:pos x="11277155" y="2426070"/>
                  </a:cxn>
                  <a:cxn ang="0">
                    <a:pos x="11277155" y="0"/>
                  </a:cxn>
                  <a:cxn ang="0">
                    <a:pos x="0" y="0"/>
                  </a:cxn>
                </a:cxnLst>
                <a:pathLst>
                  <a:path w="144" h="96">
                    <a:moveTo>
                      <a:pt x="0" y="0"/>
                    </a:moveTo>
                    <a:lnTo>
                      <a:pt x="48" y="48"/>
                    </a:lnTo>
                    <a:lnTo>
                      <a:pt x="0" y="96"/>
                    </a:lnTo>
                    <a:lnTo>
                      <a:pt x="144" y="96"/>
                    </a:lnTo>
                    <a:lnTo>
                      <a:pt x="144" y="0"/>
                    </a:lnTo>
                    <a:lnTo>
                      <a:pt x="0" y="0"/>
                    </a:lnTo>
                    <a:close/>
                  </a:path>
                </a:pathLst>
              </a:custGeom>
              <a:solidFill>
                <a:srgbClr val="00CCFF">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732" name="Text Box 69"/>
              <p:cNvSpPr txBox="1"/>
              <p:nvPr/>
            </p:nvSpPr>
            <p:spPr>
              <a:xfrm flipH="1">
                <a:off x="596" y="1392"/>
                <a:ext cx="146" cy="134"/>
              </a:xfrm>
              <a:prstGeom prst="rect">
                <a:avLst/>
              </a:prstGeom>
              <a:noFill/>
              <a:ln w="9525">
                <a:noFill/>
              </a:ln>
            </p:spPr>
            <p:txBody>
              <a:bodyPr lIns="0" tIns="0" rIns="0" bIns="0">
                <a:spAutoFit/>
              </a:bodyPr>
              <a:p>
                <a:pPr>
                  <a:spcBef>
                    <a:spcPct val="50000"/>
                  </a:spcBef>
                </a:pPr>
                <a:r>
                  <a:rPr lang="en-US" altLang="en-US" sz="2000" b="1" dirty="0">
                    <a:solidFill>
                      <a:srgbClr val="000000"/>
                    </a:solidFill>
                    <a:latin typeface="Times New Roman" panose="02020603050405020304" pitchFamily="18" charset="0"/>
                  </a:rPr>
                  <a:t>A</a:t>
                </a:r>
                <a:endParaRPr lang="en-US" altLang="en-US" sz="2000" b="1" dirty="0">
                  <a:solidFill>
                    <a:srgbClr val="000000"/>
                  </a:solidFill>
                  <a:latin typeface="Times New Roman" panose="02020603050405020304" pitchFamily="18" charset="0"/>
                </a:endParaRPr>
              </a:p>
            </p:txBody>
          </p:sp>
          <p:sp>
            <p:nvSpPr>
              <p:cNvPr id="27733" name="Text Box 70"/>
              <p:cNvSpPr txBox="1"/>
              <p:nvPr/>
            </p:nvSpPr>
            <p:spPr>
              <a:xfrm flipH="1">
                <a:off x="160" y="1392"/>
                <a:ext cx="145" cy="134"/>
              </a:xfrm>
              <a:prstGeom prst="rect">
                <a:avLst/>
              </a:prstGeom>
              <a:noFill/>
              <a:ln w="9525">
                <a:noFill/>
              </a:ln>
            </p:spPr>
            <p:txBody>
              <a:bodyPr lIns="0" tIns="0" rIns="0" bIns="0">
                <a:spAutoFit/>
              </a:bodyPr>
              <a:p>
                <a:pPr>
                  <a:spcBef>
                    <a:spcPct val="50000"/>
                  </a:spcBef>
                </a:pPr>
                <a:r>
                  <a:rPr lang="en-US" altLang="en-US" sz="2000" b="1" dirty="0">
                    <a:solidFill>
                      <a:srgbClr val="000000"/>
                    </a:solidFill>
                    <a:latin typeface="Times New Roman" panose="02020603050405020304" pitchFamily="18" charset="0"/>
                  </a:rPr>
                  <a:t>T</a:t>
                </a:r>
                <a:endParaRPr lang="en-US" altLang="en-US" sz="2000" b="1" dirty="0">
                  <a:solidFill>
                    <a:srgbClr val="000000"/>
                  </a:solidFill>
                  <a:latin typeface="Times New Roman" panose="02020603050405020304" pitchFamily="18" charset="0"/>
                </a:endParaRPr>
              </a:p>
            </p:txBody>
          </p:sp>
        </p:grpSp>
        <p:sp>
          <p:nvSpPr>
            <p:cNvPr id="27728" name="Rectangle 92" descr="Dark downward diagonal"/>
            <p:cNvSpPr/>
            <p:nvPr/>
          </p:nvSpPr>
          <p:spPr>
            <a:xfrm>
              <a:off x="4461" y="516"/>
              <a:ext cx="96" cy="1164"/>
            </a:xfrm>
            <a:prstGeom prst="rect">
              <a:avLst/>
            </a:prstGeom>
            <a:blipFill rotWithShape="0">
              <a:blip r:embed="rId1"/>
            </a:blipFill>
            <a:ln w="9525" cap="flat" cmpd="sng">
              <a:solidFill>
                <a:schemeClr val="tx1"/>
              </a:solidFill>
              <a:prstDash val="solid"/>
              <a:miter/>
              <a:headEnd type="none" w="med" len="med"/>
              <a:tailEnd type="none" w="med" len="med"/>
            </a:ln>
          </p:spPr>
          <p:txBody>
            <a:bodyPr wrap="none" anchor="b" anchorCtr="0"/>
            <a:p>
              <a:pPr algn="ctr" eaLnBrk="1" hangingPunct="1"/>
              <a:endParaRPr lang="en-US" altLang="en-US" sz="1800" dirty="0">
                <a:solidFill>
                  <a:srgbClr val="000000"/>
                </a:solidFill>
                <a:latin typeface="VNI-Times" pitchFamily="2" charset="0"/>
              </a:endParaRPr>
            </a:p>
          </p:txBody>
        </p:sp>
        <p:sp>
          <p:nvSpPr>
            <p:cNvPr id="27729" name="Rectangle 95" descr="Dark downward diagonal"/>
            <p:cNvSpPr/>
            <p:nvPr/>
          </p:nvSpPr>
          <p:spPr>
            <a:xfrm>
              <a:off x="5424" y="516"/>
              <a:ext cx="96" cy="1164"/>
            </a:xfrm>
            <a:prstGeom prst="rect">
              <a:avLst/>
            </a:prstGeom>
            <a:blipFill rotWithShape="0">
              <a:blip r:embed="rId1"/>
            </a:blipFill>
            <a:ln w="9525" cap="flat" cmpd="sng">
              <a:solidFill>
                <a:schemeClr val="tx1"/>
              </a:solidFill>
              <a:prstDash val="solid"/>
              <a:miter/>
              <a:headEnd type="none" w="med" len="med"/>
              <a:tailEnd type="none" w="med" len="med"/>
            </a:ln>
          </p:spPr>
          <p:txBody>
            <a:bodyPr wrap="none" anchor="b" anchorCtr="0"/>
            <a:p>
              <a:pPr algn="ctr" eaLnBrk="1" hangingPunct="1"/>
              <a:endParaRPr lang="en-US" altLang="en-US" sz="1800" dirty="0">
                <a:solidFill>
                  <a:srgbClr val="000000"/>
                </a:solidFill>
                <a:latin typeface="VNI-Times" pitchFamily="2" charset="0"/>
              </a:endParaRPr>
            </a:p>
          </p:txBody>
        </p:sp>
      </p:grpSp>
      <p:grpSp>
        <p:nvGrpSpPr>
          <p:cNvPr id="86157" name="Group 141"/>
          <p:cNvGrpSpPr/>
          <p:nvPr/>
        </p:nvGrpSpPr>
        <p:grpSpPr>
          <a:xfrm>
            <a:off x="7543800" y="1844675"/>
            <a:ext cx="1447800" cy="1752600"/>
            <a:chOff x="4464" y="576"/>
            <a:chExt cx="1059" cy="1164"/>
          </a:xfrm>
        </p:grpSpPr>
        <p:grpSp>
          <p:nvGrpSpPr>
            <p:cNvPr id="27702" name="Group 105"/>
            <p:cNvGrpSpPr/>
            <p:nvPr/>
          </p:nvGrpSpPr>
          <p:grpSpPr>
            <a:xfrm>
              <a:off x="4563" y="912"/>
              <a:ext cx="881" cy="253"/>
              <a:chOff x="110" y="824"/>
              <a:chExt cx="658" cy="168"/>
            </a:xfrm>
          </p:grpSpPr>
          <p:sp>
            <p:nvSpPr>
              <p:cNvPr id="27720" name="Freeform 106"/>
              <p:cNvSpPr/>
              <p:nvPr/>
            </p:nvSpPr>
            <p:spPr>
              <a:xfrm flipH="1">
                <a:off x="316" y="848"/>
                <a:ext cx="452" cy="144"/>
              </a:xfrm>
              <a:custGeom>
                <a:avLst/>
                <a:gdLst/>
                <a:ahLst/>
                <a:cxnLst>
                  <a:cxn ang="0">
                    <a:pos x="0" y="0"/>
                  </a:cxn>
                  <a:cxn ang="0">
                    <a:pos x="477927" y="0"/>
                  </a:cxn>
                  <a:cxn ang="0">
                    <a:pos x="557492" y="1215486"/>
                  </a:cxn>
                  <a:cxn ang="0">
                    <a:pos x="477927" y="2426070"/>
                  </a:cxn>
                  <a:cxn ang="0">
                    <a:pos x="0" y="2426070"/>
                  </a:cxn>
                  <a:cxn ang="0">
                    <a:pos x="0" y="0"/>
                  </a:cxn>
                </a:cxnLst>
                <a:pathLst>
                  <a:path w="336" h="96">
                    <a:moveTo>
                      <a:pt x="0" y="0"/>
                    </a:moveTo>
                    <a:lnTo>
                      <a:pt x="288" y="0"/>
                    </a:lnTo>
                    <a:lnTo>
                      <a:pt x="336" y="48"/>
                    </a:lnTo>
                    <a:lnTo>
                      <a:pt x="288" y="96"/>
                    </a:lnTo>
                    <a:lnTo>
                      <a:pt x="0" y="96"/>
                    </a:lnTo>
                    <a:lnTo>
                      <a:pt x="0" y="0"/>
                    </a:lnTo>
                    <a:close/>
                  </a:path>
                </a:pathLst>
              </a:custGeom>
              <a:solidFill>
                <a:srgbClr val="339966">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721" name="Freeform 107"/>
              <p:cNvSpPr/>
              <p:nvPr/>
            </p:nvSpPr>
            <p:spPr>
              <a:xfrm flipH="1">
                <a:off x="110" y="848"/>
                <a:ext cx="226" cy="144"/>
              </a:xfrm>
              <a:custGeom>
                <a:avLst/>
                <a:gdLst/>
                <a:ahLst/>
                <a:cxnLst>
                  <a:cxn ang="0">
                    <a:pos x="0" y="0"/>
                  </a:cxn>
                  <a:cxn ang="0">
                    <a:pos x="3740642" y="1215486"/>
                  </a:cxn>
                  <a:cxn ang="0">
                    <a:pos x="0" y="2426070"/>
                  </a:cxn>
                  <a:cxn ang="0">
                    <a:pos x="11277155" y="2426070"/>
                  </a:cxn>
                  <a:cxn ang="0">
                    <a:pos x="11277155" y="0"/>
                  </a:cxn>
                  <a:cxn ang="0">
                    <a:pos x="0" y="0"/>
                  </a:cxn>
                </a:cxnLst>
                <a:pathLst>
                  <a:path w="144" h="96">
                    <a:moveTo>
                      <a:pt x="0" y="0"/>
                    </a:moveTo>
                    <a:lnTo>
                      <a:pt x="48" y="48"/>
                    </a:lnTo>
                    <a:lnTo>
                      <a:pt x="0" y="96"/>
                    </a:lnTo>
                    <a:lnTo>
                      <a:pt x="144" y="96"/>
                    </a:lnTo>
                    <a:lnTo>
                      <a:pt x="144" y="0"/>
                    </a:lnTo>
                    <a:lnTo>
                      <a:pt x="0" y="0"/>
                    </a:lnTo>
                    <a:close/>
                  </a:path>
                </a:pathLst>
              </a:custGeom>
              <a:solidFill>
                <a:srgbClr val="00CCFF">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722" name="Text Box 108"/>
              <p:cNvSpPr txBox="1"/>
              <p:nvPr/>
            </p:nvSpPr>
            <p:spPr>
              <a:xfrm flipH="1">
                <a:off x="595" y="824"/>
                <a:ext cx="147" cy="134"/>
              </a:xfrm>
              <a:prstGeom prst="rect">
                <a:avLst/>
              </a:prstGeom>
              <a:noFill/>
              <a:ln w="9525">
                <a:noFill/>
              </a:ln>
            </p:spPr>
            <p:txBody>
              <a:bodyPr lIns="0" tIns="0" rIns="0" bIns="0">
                <a:spAutoFit/>
              </a:bodyPr>
              <a:p>
                <a:pPr>
                  <a:spcBef>
                    <a:spcPct val="50000"/>
                  </a:spcBef>
                </a:pPr>
                <a:r>
                  <a:rPr lang="en-US" altLang="en-US" sz="2000" b="1" dirty="0">
                    <a:solidFill>
                      <a:srgbClr val="000000"/>
                    </a:solidFill>
                    <a:latin typeface="Times New Roman" panose="02020603050405020304" pitchFamily="18" charset="0"/>
                  </a:rPr>
                  <a:t>A</a:t>
                </a:r>
                <a:endParaRPr lang="en-US" altLang="en-US" sz="2000" b="1" dirty="0">
                  <a:solidFill>
                    <a:srgbClr val="000000"/>
                  </a:solidFill>
                  <a:latin typeface="Times New Roman" panose="02020603050405020304" pitchFamily="18" charset="0"/>
                </a:endParaRPr>
              </a:p>
            </p:txBody>
          </p:sp>
          <p:sp>
            <p:nvSpPr>
              <p:cNvPr id="27723" name="Text Box 109"/>
              <p:cNvSpPr txBox="1"/>
              <p:nvPr/>
            </p:nvSpPr>
            <p:spPr>
              <a:xfrm flipH="1">
                <a:off x="153" y="824"/>
                <a:ext cx="144" cy="134"/>
              </a:xfrm>
              <a:prstGeom prst="rect">
                <a:avLst/>
              </a:prstGeom>
              <a:noFill/>
              <a:ln w="9525">
                <a:noFill/>
              </a:ln>
            </p:spPr>
            <p:txBody>
              <a:bodyPr lIns="0" tIns="0" rIns="0" bIns="0">
                <a:spAutoFit/>
              </a:bodyPr>
              <a:p>
                <a:pPr>
                  <a:spcBef>
                    <a:spcPct val="50000"/>
                  </a:spcBef>
                </a:pPr>
                <a:r>
                  <a:rPr lang="en-US" altLang="en-US" sz="2000" b="1" dirty="0">
                    <a:solidFill>
                      <a:srgbClr val="000000"/>
                    </a:solidFill>
                    <a:latin typeface="Times New Roman" panose="02020603050405020304" pitchFamily="18" charset="0"/>
                  </a:rPr>
                  <a:t>T</a:t>
                </a:r>
                <a:endParaRPr lang="en-US" altLang="en-US" sz="2000" b="1" dirty="0">
                  <a:solidFill>
                    <a:srgbClr val="000000"/>
                  </a:solidFill>
                  <a:latin typeface="Times New Roman" panose="02020603050405020304" pitchFamily="18" charset="0"/>
                </a:endParaRPr>
              </a:p>
            </p:txBody>
          </p:sp>
        </p:grpSp>
        <p:grpSp>
          <p:nvGrpSpPr>
            <p:cNvPr id="27703" name="Group 110"/>
            <p:cNvGrpSpPr/>
            <p:nvPr/>
          </p:nvGrpSpPr>
          <p:grpSpPr>
            <a:xfrm>
              <a:off x="4515" y="1161"/>
              <a:ext cx="881" cy="265"/>
              <a:chOff x="96" y="1008"/>
              <a:chExt cx="658" cy="176"/>
            </a:xfrm>
          </p:grpSpPr>
          <p:sp>
            <p:nvSpPr>
              <p:cNvPr id="27716" name="Freeform 111"/>
              <p:cNvSpPr/>
              <p:nvPr/>
            </p:nvSpPr>
            <p:spPr>
              <a:xfrm>
                <a:off x="96" y="1040"/>
                <a:ext cx="452" cy="144"/>
              </a:xfrm>
              <a:custGeom>
                <a:avLst/>
                <a:gdLst/>
                <a:ahLst/>
                <a:cxnLst>
                  <a:cxn ang="0">
                    <a:pos x="0" y="0"/>
                  </a:cxn>
                  <a:cxn ang="0">
                    <a:pos x="477927" y="0"/>
                  </a:cxn>
                  <a:cxn ang="0">
                    <a:pos x="557492" y="1215486"/>
                  </a:cxn>
                  <a:cxn ang="0">
                    <a:pos x="477927" y="2426070"/>
                  </a:cxn>
                  <a:cxn ang="0">
                    <a:pos x="0" y="2426070"/>
                  </a:cxn>
                  <a:cxn ang="0">
                    <a:pos x="0" y="0"/>
                  </a:cxn>
                </a:cxnLst>
                <a:pathLst>
                  <a:path w="336" h="96">
                    <a:moveTo>
                      <a:pt x="0" y="0"/>
                    </a:moveTo>
                    <a:lnTo>
                      <a:pt x="288" y="0"/>
                    </a:lnTo>
                    <a:lnTo>
                      <a:pt x="336" y="48"/>
                    </a:lnTo>
                    <a:lnTo>
                      <a:pt x="288" y="96"/>
                    </a:lnTo>
                    <a:lnTo>
                      <a:pt x="0" y="96"/>
                    </a:lnTo>
                    <a:lnTo>
                      <a:pt x="0" y="0"/>
                    </a:lnTo>
                    <a:close/>
                  </a:path>
                </a:pathLst>
              </a:custGeom>
              <a:solidFill>
                <a:srgbClr val="339966">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717" name="Freeform 112"/>
              <p:cNvSpPr/>
              <p:nvPr/>
            </p:nvSpPr>
            <p:spPr>
              <a:xfrm>
                <a:off x="528" y="1040"/>
                <a:ext cx="226" cy="144"/>
              </a:xfrm>
              <a:custGeom>
                <a:avLst/>
                <a:gdLst/>
                <a:ahLst/>
                <a:cxnLst>
                  <a:cxn ang="0">
                    <a:pos x="0" y="0"/>
                  </a:cxn>
                  <a:cxn ang="0">
                    <a:pos x="3740642" y="1215486"/>
                  </a:cxn>
                  <a:cxn ang="0">
                    <a:pos x="0" y="2426070"/>
                  </a:cxn>
                  <a:cxn ang="0">
                    <a:pos x="11277155" y="2426070"/>
                  </a:cxn>
                  <a:cxn ang="0">
                    <a:pos x="11277155" y="0"/>
                  </a:cxn>
                  <a:cxn ang="0">
                    <a:pos x="0" y="0"/>
                  </a:cxn>
                </a:cxnLst>
                <a:pathLst>
                  <a:path w="144" h="96">
                    <a:moveTo>
                      <a:pt x="0" y="0"/>
                    </a:moveTo>
                    <a:lnTo>
                      <a:pt x="48" y="48"/>
                    </a:lnTo>
                    <a:lnTo>
                      <a:pt x="0" y="96"/>
                    </a:lnTo>
                    <a:lnTo>
                      <a:pt x="144" y="96"/>
                    </a:lnTo>
                    <a:lnTo>
                      <a:pt x="144" y="0"/>
                    </a:lnTo>
                    <a:lnTo>
                      <a:pt x="0" y="0"/>
                    </a:lnTo>
                    <a:close/>
                  </a:path>
                </a:pathLst>
              </a:custGeom>
              <a:solidFill>
                <a:srgbClr val="66CCFF">
                  <a:alpha val="100000"/>
                </a:srgbClr>
              </a:solidFill>
              <a:ln w="9525" cap="flat" cmpd="sng">
                <a:solidFill>
                  <a:srgbClr val="66CCFF">
                    <a:alpha val="100000"/>
                  </a:srgbClr>
                </a:solidFill>
                <a:prstDash val="solid"/>
                <a:round/>
                <a:headEnd type="none" w="med" len="med"/>
                <a:tailEnd type="none" w="med" len="med"/>
              </a:ln>
            </p:spPr>
            <p:txBody>
              <a:bodyPr/>
              <a:p>
                <a:endParaRPr lang="en-US"/>
              </a:p>
            </p:txBody>
          </p:sp>
          <p:sp>
            <p:nvSpPr>
              <p:cNvPr id="27718" name="Text Box 113"/>
              <p:cNvSpPr txBox="1"/>
              <p:nvPr/>
            </p:nvSpPr>
            <p:spPr>
              <a:xfrm>
                <a:off x="144" y="1008"/>
                <a:ext cx="144" cy="135"/>
              </a:xfrm>
              <a:prstGeom prst="rect">
                <a:avLst/>
              </a:prstGeom>
              <a:noFill/>
              <a:ln w="9525">
                <a:noFill/>
              </a:ln>
            </p:spPr>
            <p:txBody>
              <a:bodyPr lIns="0" tIns="0" rIns="0" bIns="0">
                <a:spAutoFit/>
              </a:bodyPr>
              <a:p>
                <a:pPr>
                  <a:spcBef>
                    <a:spcPct val="50000"/>
                  </a:spcBef>
                </a:pPr>
                <a:r>
                  <a:rPr lang="en-US" altLang="en-US" sz="2000" b="1" dirty="0">
                    <a:solidFill>
                      <a:srgbClr val="000000"/>
                    </a:solidFill>
                    <a:latin typeface="Times New Roman" panose="02020603050405020304" pitchFamily="18" charset="0"/>
                  </a:rPr>
                  <a:t>A</a:t>
                </a:r>
                <a:endParaRPr lang="en-US" altLang="en-US" sz="2000" b="1" dirty="0">
                  <a:solidFill>
                    <a:srgbClr val="000000"/>
                  </a:solidFill>
                  <a:latin typeface="Times New Roman" panose="02020603050405020304" pitchFamily="18" charset="0"/>
                </a:endParaRPr>
              </a:p>
            </p:txBody>
          </p:sp>
          <p:sp>
            <p:nvSpPr>
              <p:cNvPr id="27719" name="Text Box 114"/>
              <p:cNvSpPr txBox="1"/>
              <p:nvPr/>
            </p:nvSpPr>
            <p:spPr>
              <a:xfrm>
                <a:off x="592" y="1012"/>
                <a:ext cx="144" cy="135"/>
              </a:xfrm>
              <a:prstGeom prst="rect">
                <a:avLst/>
              </a:prstGeom>
              <a:noFill/>
              <a:ln w="9525">
                <a:noFill/>
              </a:ln>
            </p:spPr>
            <p:txBody>
              <a:bodyPr lIns="0" tIns="0" rIns="0" bIns="0">
                <a:spAutoFit/>
              </a:bodyPr>
              <a:p>
                <a:pPr>
                  <a:spcBef>
                    <a:spcPct val="50000"/>
                  </a:spcBef>
                </a:pPr>
                <a:r>
                  <a:rPr lang="en-US" altLang="en-US" sz="2000" b="1" dirty="0">
                    <a:solidFill>
                      <a:srgbClr val="000000"/>
                    </a:solidFill>
                    <a:latin typeface="Times New Roman" panose="02020603050405020304" pitchFamily="18" charset="0"/>
                  </a:rPr>
                  <a:t>T</a:t>
                </a:r>
                <a:endParaRPr lang="en-US" altLang="en-US" sz="2000" b="1" dirty="0">
                  <a:solidFill>
                    <a:srgbClr val="000000"/>
                  </a:solidFill>
                  <a:latin typeface="Times New Roman" panose="02020603050405020304" pitchFamily="18" charset="0"/>
                </a:endParaRPr>
              </a:p>
            </p:txBody>
          </p:sp>
        </p:grpSp>
        <p:sp>
          <p:nvSpPr>
            <p:cNvPr id="27704" name="Rectangle 120" descr="Dark downward diagonal"/>
            <p:cNvSpPr/>
            <p:nvPr/>
          </p:nvSpPr>
          <p:spPr>
            <a:xfrm>
              <a:off x="4464" y="576"/>
              <a:ext cx="96" cy="1164"/>
            </a:xfrm>
            <a:prstGeom prst="rect">
              <a:avLst/>
            </a:prstGeom>
            <a:blipFill rotWithShape="0">
              <a:blip r:embed="rId1"/>
            </a:blipFill>
            <a:ln w="9525" cap="flat" cmpd="sng">
              <a:solidFill>
                <a:schemeClr val="tx1"/>
              </a:solidFill>
              <a:prstDash val="solid"/>
              <a:miter/>
              <a:headEnd type="none" w="med" len="med"/>
              <a:tailEnd type="none" w="med" len="med"/>
            </a:ln>
          </p:spPr>
          <p:txBody>
            <a:bodyPr wrap="none" anchor="b" anchorCtr="0"/>
            <a:p>
              <a:pPr algn="ctr" eaLnBrk="1" hangingPunct="1"/>
              <a:endParaRPr lang="en-US" altLang="en-US" sz="1800" dirty="0">
                <a:solidFill>
                  <a:srgbClr val="000000"/>
                </a:solidFill>
                <a:latin typeface="VNI-Times" pitchFamily="2" charset="0"/>
              </a:endParaRPr>
            </a:p>
          </p:txBody>
        </p:sp>
        <p:grpSp>
          <p:nvGrpSpPr>
            <p:cNvPr id="27705" name="Group 122"/>
            <p:cNvGrpSpPr/>
            <p:nvPr/>
          </p:nvGrpSpPr>
          <p:grpSpPr>
            <a:xfrm>
              <a:off x="4560" y="624"/>
              <a:ext cx="881" cy="253"/>
              <a:chOff x="96" y="1392"/>
              <a:chExt cx="658" cy="168"/>
            </a:xfrm>
          </p:grpSpPr>
          <p:sp>
            <p:nvSpPr>
              <p:cNvPr id="27712" name="Freeform 123"/>
              <p:cNvSpPr/>
              <p:nvPr/>
            </p:nvSpPr>
            <p:spPr>
              <a:xfrm flipH="1">
                <a:off x="302" y="1416"/>
                <a:ext cx="452" cy="144"/>
              </a:xfrm>
              <a:custGeom>
                <a:avLst/>
                <a:gdLst/>
                <a:ahLst/>
                <a:cxnLst>
                  <a:cxn ang="0">
                    <a:pos x="0" y="0"/>
                  </a:cxn>
                  <a:cxn ang="0">
                    <a:pos x="477927" y="0"/>
                  </a:cxn>
                  <a:cxn ang="0">
                    <a:pos x="557492" y="1215486"/>
                  </a:cxn>
                  <a:cxn ang="0">
                    <a:pos x="477927" y="2426070"/>
                  </a:cxn>
                  <a:cxn ang="0">
                    <a:pos x="0" y="2426070"/>
                  </a:cxn>
                  <a:cxn ang="0">
                    <a:pos x="0" y="0"/>
                  </a:cxn>
                </a:cxnLst>
                <a:pathLst>
                  <a:path w="336" h="96">
                    <a:moveTo>
                      <a:pt x="0" y="0"/>
                    </a:moveTo>
                    <a:lnTo>
                      <a:pt x="288" y="0"/>
                    </a:lnTo>
                    <a:lnTo>
                      <a:pt x="336" y="48"/>
                    </a:lnTo>
                    <a:lnTo>
                      <a:pt x="288" y="96"/>
                    </a:lnTo>
                    <a:lnTo>
                      <a:pt x="0" y="96"/>
                    </a:lnTo>
                    <a:lnTo>
                      <a:pt x="0" y="0"/>
                    </a:lnTo>
                    <a:close/>
                  </a:path>
                </a:pathLst>
              </a:custGeom>
              <a:solidFill>
                <a:srgbClr val="339966">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713" name="Freeform 124"/>
              <p:cNvSpPr/>
              <p:nvPr/>
            </p:nvSpPr>
            <p:spPr>
              <a:xfrm flipH="1">
                <a:off x="96" y="1416"/>
                <a:ext cx="226" cy="144"/>
              </a:xfrm>
              <a:custGeom>
                <a:avLst/>
                <a:gdLst/>
                <a:ahLst/>
                <a:cxnLst>
                  <a:cxn ang="0">
                    <a:pos x="0" y="0"/>
                  </a:cxn>
                  <a:cxn ang="0">
                    <a:pos x="3740642" y="1215486"/>
                  </a:cxn>
                  <a:cxn ang="0">
                    <a:pos x="0" y="2426070"/>
                  </a:cxn>
                  <a:cxn ang="0">
                    <a:pos x="11277155" y="2426070"/>
                  </a:cxn>
                  <a:cxn ang="0">
                    <a:pos x="11277155" y="0"/>
                  </a:cxn>
                  <a:cxn ang="0">
                    <a:pos x="0" y="0"/>
                  </a:cxn>
                </a:cxnLst>
                <a:pathLst>
                  <a:path w="144" h="96">
                    <a:moveTo>
                      <a:pt x="0" y="0"/>
                    </a:moveTo>
                    <a:lnTo>
                      <a:pt x="48" y="48"/>
                    </a:lnTo>
                    <a:lnTo>
                      <a:pt x="0" y="96"/>
                    </a:lnTo>
                    <a:lnTo>
                      <a:pt x="144" y="96"/>
                    </a:lnTo>
                    <a:lnTo>
                      <a:pt x="144" y="0"/>
                    </a:lnTo>
                    <a:lnTo>
                      <a:pt x="0" y="0"/>
                    </a:lnTo>
                    <a:close/>
                  </a:path>
                </a:pathLst>
              </a:custGeom>
              <a:solidFill>
                <a:srgbClr val="00CCFF">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714" name="Text Box 125"/>
              <p:cNvSpPr txBox="1"/>
              <p:nvPr/>
            </p:nvSpPr>
            <p:spPr>
              <a:xfrm flipH="1">
                <a:off x="596" y="1392"/>
                <a:ext cx="146" cy="135"/>
              </a:xfrm>
              <a:prstGeom prst="rect">
                <a:avLst/>
              </a:prstGeom>
              <a:noFill/>
              <a:ln w="9525">
                <a:noFill/>
              </a:ln>
            </p:spPr>
            <p:txBody>
              <a:bodyPr lIns="0" tIns="0" rIns="0" bIns="0">
                <a:spAutoFit/>
              </a:bodyPr>
              <a:p>
                <a:pPr>
                  <a:spcBef>
                    <a:spcPct val="50000"/>
                  </a:spcBef>
                </a:pPr>
                <a:r>
                  <a:rPr lang="en-US" altLang="en-US" sz="2000" b="1" dirty="0">
                    <a:solidFill>
                      <a:srgbClr val="000000"/>
                    </a:solidFill>
                    <a:latin typeface="Times New Roman" panose="02020603050405020304" pitchFamily="18" charset="0"/>
                  </a:rPr>
                  <a:t>A</a:t>
                </a:r>
                <a:endParaRPr lang="en-US" altLang="en-US" sz="2000" b="1" dirty="0">
                  <a:solidFill>
                    <a:srgbClr val="000000"/>
                  </a:solidFill>
                  <a:latin typeface="Times New Roman" panose="02020603050405020304" pitchFamily="18" charset="0"/>
                </a:endParaRPr>
              </a:p>
            </p:txBody>
          </p:sp>
          <p:sp>
            <p:nvSpPr>
              <p:cNvPr id="27715" name="Text Box 126"/>
              <p:cNvSpPr txBox="1"/>
              <p:nvPr/>
            </p:nvSpPr>
            <p:spPr>
              <a:xfrm flipH="1">
                <a:off x="160" y="1392"/>
                <a:ext cx="145" cy="135"/>
              </a:xfrm>
              <a:prstGeom prst="rect">
                <a:avLst/>
              </a:prstGeom>
              <a:noFill/>
              <a:ln w="9525">
                <a:noFill/>
              </a:ln>
            </p:spPr>
            <p:txBody>
              <a:bodyPr lIns="0" tIns="0" rIns="0" bIns="0">
                <a:spAutoFit/>
              </a:bodyPr>
              <a:p>
                <a:pPr>
                  <a:spcBef>
                    <a:spcPct val="50000"/>
                  </a:spcBef>
                </a:pPr>
                <a:r>
                  <a:rPr lang="en-US" altLang="en-US" sz="2000" b="1" dirty="0">
                    <a:solidFill>
                      <a:srgbClr val="000000"/>
                    </a:solidFill>
                    <a:latin typeface="Times New Roman" panose="02020603050405020304" pitchFamily="18" charset="0"/>
                  </a:rPr>
                  <a:t>T</a:t>
                </a:r>
                <a:endParaRPr lang="en-US" altLang="en-US" sz="2000" b="1" dirty="0">
                  <a:solidFill>
                    <a:srgbClr val="000000"/>
                  </a:solidFill>
                  <a:latin typeface="Times New Roman" panose="02020603050405020304" pitchFamily="18" charset="0"/>
                </a:endParaRPr>
              </a:p>
            </p:txBody>
          </p:sp>
        </p:grpSp>
        <p:grpSp>
          <p:nvGrpSpPr>
            <p:cNvPr id="27706" name="Group 127"/>
            <p:cNvGrpSpPr/>
            <p:nvPr/>
          </p:nvGrpSpPr>
          <p:grpSpPr>
            <a:xfrm>
              <a:off x="4560" y="1440"/>
              <a:ext cx="881" cy="253"/>
              <a:chOff x="96" y="1392"/>
              <a:chExt cx="658" cy="168"/>
            </a:xfrm>
          </p:grpSpPr>
          <p:sp>
            <p:nvSpPr>
              <p:cNvPr id="27708" name="Freeform 128"/>
              <p:cNvSpPr/>
              <p:nvPr/>
            </p:nvSpPr>
            <p:spPr>
              <a:xfrm flipH="1">
                <a:off x="302" y="1416"/>
                <a:ext cx="452" cy="144"/>
              </a:xfrm>
              <a:custGeom>
                <a:avLst/>
                <a:gdLst/>
                <a:ahLst/>
                <a:cxnLst>
                  <a:cxn ang="0">
                    <a:pos x="0" y="0"/>
                  </a:cxn>
                  <a:cxn ang="0">
                    <a:pos x="477927" y="0"/>
                  </a:cxn>
                  <a:cxn ang="0">
                    <a:pos x="557492" y="1215486"/>
                  </a:cxn>
                  <a:cxn ang="0">
                    <a:pos x="477927" y="2426070"/>
                  </a:cxn>
                  <a:cxn ang="0">
                    <a:pos x="0" y="2426070"/>
                  </a:cxn>
                  <a:cxn ang="0">
                    <a:pos x="0" y="0"/>
                  </a:cxn>
                </a:cxnLst>
                <a:pathLst>
                  <a:path w="336" h="96">
                    <a:moveTo>
                      <a:pt x="0" y="0"/>
                    </a:moveTo>
                    <a:lnTo>
                      <a:pt x="288" y="0"/>
                    </a:lnTo>
                    <a:lnTo>
                      <a:pt x="336" y="48"/>
                    </a:lnTo>
                    <a:lnTo>
                      <a:pt x="288" y="96"/>
                    </a:lnTo>
                    <a:lnTo>
                      <a:pt x="0" y="96"/>
                    </a:lnTo>
                    <a:lnTo>
                      <a:pt x="0" y="0"/>
                    </a:lnTo>
                    <a:close/>
                  </a:path>
                </a:pathLst>
              </a:custGeom>
              <a:solidFill>
                <a:srgbClr val="339966">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709" name="Freeform 129"/>
              <p:cNvSpPr/>
              <p:nvPr/>
            </p:nvSpPr>
            <p:spPr>
              <a:xfrm flipH="1">
                <a:off x="96" y="1416"/>
                <a:ext cx="226" cy="144"/>
              </a:xfrm>
              <a:custGeom>
                <a:avLst/>
                <a:gdLst/>
                <a:ahLst/>
                <a:cxnLst>
                  <a:cxn ang="0">
                    <a:pos x="0" y="0"/>
                  </a:cxn>
                  <a:cxn ang="0">
                    <a:pos x="3740642" y="1215486"/>
                  </a:cxn>
                  <a:cxn ang="0">
                    <a:pos x="0" y="2426070"/>
                  </a:cxn>
                  <a:cxn ang="0">
                    <a:pos x="11277155" y="2426070"/>
                  </a:cxn>
                  <a:cxn ang="0">
                    <a:pos x="11277155" y="0"/>
                  </a:cxn>
                  <a:cxn ang="0">
                    <a:pos x="0" y="0"/>
                  </a:cxn>
                </a:cxnLst>
                <a:pathLst>
                  <a:path w="144" h="96">
                    <a:moveTo>
                      <a:pt x="0" y="0"/>
                    </a:moveTo>
                    <a:lnTo>
                      <a:pt x="48" y="48"/>
                    </a:lnTo>
                    <a:lnTo>
                      <a:pt x="0" y="96"/>
                    </a:lnTo>
                    <a:lnTo>
                      <a:pt x="144" y="96"/>
                    </a:lnTo>
                    <a:lnTo>
                      <a:pt x="144" y="0"/>
                    </a:lnTo>
                    <a:lnTo>
                      <a:pt x="0" y="0"/>
                    </a:lnTo>
                    <a:close/>
                  </a:path>
                </a:pathLst>
              </a:custGeom>
              <a:solidFill>
                <a:srgbClr val="00CCFF">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710" name="Text Box 130"/>
              <p:cNvSpPr txBox="1"/>
              <p:nvPr/>
            </p:nvSpPr>
            <p:spPr>
              <a:xfrm flipH="1">
                <a:off x="596" y="1392"/>
                <a:ext cx="146" cy="134"/>
              </a:xfrm>
              <a:prstGeom prst="rect">
                <a:avLst/>
              </a:prstGeom>
              <a:noFill/>
              <a:ln w="9525">
                <a:noFill/>
              </a:ln>
            </p:spPr>
            <p:txBody>
              <a:bodyPr lIns="0" tIns="0" rIns="0" bIns="0">
                <a:spAutoFit/>
              </a:bodyPr>
              <a:p>
                <a:pPr>
                  <a:spcBef>
                    <a:spcPct val="50000"/>
                  </a:spcBef>
                </a:pPr>
                <a:r>
                  <a:rPr lang="en-US" altLang="en-US" sz="2000" b="1" dirty="0">
                    <a:solidFill>
                      <a:srgbClr val="000000"/>
                    </a:solidFill>
                    <a:latin typeface="Times New Roman" panose="02020603050405020304" pitchFamily="18" charset="0"/>
                  </a:rPr>
                  <a:t>A</a:t>
                </a:r>
                <a:endParaRPr lang="en-US" altLang="en-US" sz="2000" b="1" dirty="0">
                  <a:solidFill>
                    <a:srgbClr val="000000"/>
                  </a:solidFill>
                  <a:latin typeface="Times New Roman" panose="02020603050405020304" pitchFamily="18" charset="0"/>
                </a:endParaRPr>
              </a:p>
            </p:txBody>
          </p:sp>
          <p:sp>
            <p:nvSpPr>
              <p:cNvPr id="27711" name="Text Box 131"/>
              <p:cNvSpPr txBox="1"/>
              <p:nvPr/>
            </p:nvSpPr>
            <p:spPr>
              <a:xfrm flipH="1">
                <a:off x="160" y="1392"/>
                <a:ext cx="145" cy="134"/>
              </a:xfrm>
              <a:prstGeom prst="rect">
                <a:avLst/>
              </a:prstGeom>
              <a:noFill/>
              <a:ln w="9525">
                <a:noFill/>
              </a:ln>
            </p:spPr>
            <p:txBody>
              <a:bodyPr lIns="0" tIns="0" rIns="0" bIns="0">
                <a:spAutoFit/>
              </a:bodyPr>
              <a:p>
                <a:pPr>
                  <a:spcBef>
                    <a:spcPct val="50000"/>
                  </a:spcBef>
                </a:pPr>
                <a:r>
                  <a:rPr lang="en-US" altLang="en-US" sz="2000" b="1" dirty="0">
                    <a:solidFill>
                      <a:srgbClr val="000000"/>
                    </a:solidFill>
                    <a:latin typeface="Times New Roman" panose="02020603050405020304" pitchFamily="18" charset="0"/>
                  </a:rPr>
                  <a:t>T</a:t>
                </a:r>
                <a:endParaRPr lang="en-US" altLang="en-US" sz="2000" b="1" dirty="0">
                  <a:solidFill>
                    <a:srgbClr val="000000"/>
                  </a:solidFill>
                  <a:latin typeface="Times New Roman" panose="02020603050405020304" pitchFamily="18" charset="0"/>
                </a:endParaRPr>
              </a:p>
            </p:txBody>
          </p:sp>
        </p:grpSp>
        <p:sp>
          <p:nvSpPr>
            <p:cNvPr id="27707" name="Rectangle 133" descr="Dark downward diagonal"/>
            <p:cNvSpPr/>
            <p:nvPr/>
          </p:nvSpPr>
          <p:spPr>
            <a:xfrm>
              <a:off x="5427" y="576"/>
              <a:ext cx="96" cy="1164"/>
            </a:xfrm>
            <a:prstGeom prst="rect">
              <a:avLst/>
            </a:prstGeom>
            <a:blipFill rotWithShape="0">
              <a:blip r:embed="rId1"/>
            </a:blipFill>
            <a:ln w="9525" cap="flat" cmpd="sng">
              <a:solidFill>
                <a:schemeClr val="tx1"/>
              </a:solidFill>
              <a:prstDash val="solid"/>
              <a:miter/>
              <a:headEnd type="none" w="med" len="med"/>
              <a:tailEnd type="none" w="med" len="med"/>
            </a:ln>
          </p:spPr>
          <p:txBody>
            <a:bodyPr wrap="none" anchor="b" anchorCtr="0"/>
            <a:p>
              <a:pPr algn="ctr" eaLnBrk="1" hangingPunct="1"/>
              <a:endParaRPr lang="en-US" altLang="en-US" sz="1800" dirty="0">
                <a:solidFill>
                  <a:srgbClr val="000000"/>
                </a:solidFill>
                <a:latin typeface="VNI-Times" pitchFamily="2" charset="0"/>
              </a:endParaRPr>
            </a:p>
          </p:txBody>
        </p:sp>
      </p:grpSp>
      <p:grpSp>
        <p:nvGrpSpPr>
          <p:cNvPr id="86156" name="Group 140"/>
          <p:cNvGrpSpPr/>
          <p:nvPr/>
        </p:nvGrpSpPr>
        <p:grpSpPr>
          <a:xfrm>
            <a:off x="3886200" y="1844675"/>
            <a:ext cx="1447800" cy="1676400"/>
            <a:chOff x="1632" y="564"/>
            <a:chExt cx="1056" cy="1164"/>
          </a:xfrm>
        </p:grpSpPr>
        <p:grpSp>
          <p:nvGrpSpPr>
            <p:cNvPr id="27680" name="Group 71"/>
            <p:cNvGrpSpPr/>
            <p:nvPr/>
          </p:nvGrpSpPr>
          <p:grpSpPr>
            <a:xfrm>
              <a:off x="1714" y="1110"/>
              <a:ext cx="881" cy="266"/>
              <a:chOff x="96" y="1008"/>
              <a:chExt cx="658" cy="176"/>
            </a:xfrm>
          </p:grpSpPr>
          <p:sp>
            <p:nvSpPr>
              <p:cNvPr id="27698" name="Freeform 72"/>
              <p:cNvSpPr/>
              <p:nvPr/>
            </p:nvSpPr>
            <p:spPr>
              <a:xfrm>
                <a:off x="96" y="1040"/>
                <a:ext cx="452" cy="144"/>
              </a:xfrm>
              <a:custGeom>
                <a:avLst/>
                <a:gdLst/>
                <a:ahLst/>
                <a:cxnLst>
                  <a:cxn ang="0">
                    <a:pos x="0" y="0"/>
                  </a:cxn>
                  <a:cxn ang="0">
                    <a:pos x="477927" y="0"/>
                  </a:cxn>
                  <a:cxn ang="0">
                    <a:pos x="557492" y="1215486"/>
                  </a:cxn>
                  <a:cxn ang="0">
                    <a:pos x="477927" y="2426070"/>
                  </a:cxn>
                  <a:cxn ang="0">
                    <a:pos x="0" y="2426070"/>
                  </a:cxn>
                  <a:cxn ang="0">
                    <a:pos x="0" y="0"/>
                  </a:cxn>
                </a:cxnLst>
                <a:pathLst>
                  <a:path w="336" h="96">
                    <a:moveTo>
                      <a:pt x="0" y="0"/>
                    </a:moveTo>
                    <a:lnTo>
                      <a:pt x="288" y="0"/>
                    </a:lnTo>
                    <a:lnTo>
                      <a:pt x="336" y="48"/>
                    </a:lnTo>
                    <a:lnTo>
                      <a:pt x="288" y="96"/>
                    </a:lnTo>
                    <a:lnTo>
                      <a:pt x="0" y="96"/>
                    </a:lnTo>
                    <a:lnTo>
                      <a:pt x="0" y="0"/>
                    </a:lnTo>
                    <a:close/>
                  </a:path>
                </a:pathLst>
              </a:custGeom>
              <a:solidFill>
                <a:srgbClr val="FF9966">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699" name="Freeform 73"/>
              <p:cNvSpPr/>
              <p:nvPr/>
            </p:nvSpPr>
            <p:spPr>
              <a:xfrm>
                <a:off x="528" y="1040"/>
                <a:ext cx="226" cy="144"/>
              </a:xfrm>
              <a:custGeom>
                <a:avLst/>
                <a:gdLst/>
                <a:ahLst/>
                <a:cxnLst>
                  <a:cxn ang="0">
                    <a:pos x="0" y="0"/>
                  </a:cxn>
                  <a:cxn ang="0">
                    <a:pos x="3740642" y="1215486"/>
                  </a:cxn>
                  <a:cxn ang="0">
                    <a:pos x="0" y="2426070"/>
                  </a:cxn>
                  <a:cxn ang="0">
                    <a:pos x="11277155" y="2426070"/>
                  </a:cxn>
                  <a:cxn ang="0">
                    <a:pos x="11277155" y="0"/>
                  </a:cxn>
                  <a:cxn ang="0">
                    <a:pos x="0" y="0"/>
                  </a:cxn>
                </a:cxnLst>
                <a:pathLst>
                  <a:path w="144" h="96">
                    <a:moveTo>
                      <a:pt x="0" y="0"/>
                    </a:moveTo>
                    <a:lnTo>
                      <a:pt x="48" y="48"/>
                    </a:lnTo>
                    <a:lnTo>
                      <a:pt x="0" y="96"/>
                    </a:lnTo>
                    <a:lnTo>
                      <a:pt x="144" y="96"/>
                    </a:lnTo>
                    <a:lnTo>
                      <a:pt x="144" y="0"/>
                    </a:lnTo>
                    <a:lnTo>
                      <a:pt x="0" y="0"/>
                    </a:lnTo>
                    <a:close/>
                  </a:path>
                </a:pathLst>
              </a:custGeom>
              <a:solidFill>
                <a:srgbClr val="FFCC00">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700" name="Text Box 74"/>
              <p:cNvSpPr txBox="1"/>
              <p:nvPr/>
            </p:nvSpPr>
            <p:spPr>
              <a:xfrm>
                <a:off x="144" y="1008"/>
                <a:ext cx="144" cy="140"/>
              </a:xfrm>
              <a:prstGeom prst="rect">
                <a:avLst/>
              </a:prstGeom>
              <a:noFill/>
              <a:ln w="9525">
                <a:noFill/>
              </a:ln>
            </p:spPr>
            <p:txBody>
              <a:bodyPr lIns="0" tIns="0" rIns="0" bIns="0">
                <a:spAutoFit/>
              </a:bodyPr>
              <a:p>
                <a:pPr>
                  <a:spcBef>
                    <a:spcPct val="50000"/>
                  </a:spcBef>
                </a:pPr>
                <a:r>
                  <a:rPr lang="en-US" altLang="en-US" sz="2000" b="1" dirty="0">
                    <a:solidFill>
                      <a:srgbClr val="000000"/>
                    </a:solidFill>
                    <a:latin typeface="Times New Roman" panose="02020603050405020304" pitchFamily="18" charset="0"/>
                  </a:rPr>
                  <a:t>G</a:t>
                </a:r>
                <a:endParaRPr lang="en-US" altLang="en-US" sz="2000" b="1" dirty="0">
                  <a:solidFill>
                    <a:srgbClr val="000000"/>
                  </a:solidFill>
                  <a:latin typeface="Times New Roman" panose="02020603050405020304" pitchFamily="18" charset="0"/>
                </a:endParaRPr>
              </a:p>
            </p:txBody>
          </p:sp>
          <p:sp>
            <p:nvSpPr>
              <p:cNvPr id="27701" name="Text Box 75"/>
              <p:cNvSpPr txBox="1"/>
              <p:nvPr/>
            </p:nvSpPr>
            <p:spPr>
              <a:xfrm>
                <a:off x="592" y="1012"/>
                <a:ext cx="144" cy="140"/>
              </a:xfrm>
              <a:prstGeom prst="rect">
                <a:avLst/>
              </a:prstGeom>
              <a:noFill/>
              <a:ln w="9525">
                <a:noFill/>
              </a:ln>
            </p:spPr>
            <p:txBody>
              <a:bodyPr lIns="0" tIns="0" rIns="0" bIns="0">
                <a:spAutoFit/>
              </a:bodyPr>
              <a:p>
                <a:pPr>
                  <a:spcBef>
                    <a:spcPct val="50000"/>
                  </a:spcBef>
                </a:pPr>
                <a:r>
                  <a:rPr lang="en-US" altLang="en-US" sz="2000" b="1" dirty="0">
                    <a:solidFill>
                      <a:srgbClr val="000000"/>
                    </a:solidFill>
                    <a:latin typeface="Times New Roman" panose="02020603050405020304" pitchFamily="18" charset="0"/>
                  </a:rPr>
                  <a:t>X</a:t>
                </a:r>
                <a:endParaRPr lang="en-US" altLang="en-US" sz="2000" b="1" dirty="0">
                  <a:solidFill>
                    <a:srgbClr val="000000"/>
                  </a:solidFill>
                  <a:latin typeface="Times New Roman" panose="02020603050405020304" pitchFamily="18" charset="0"/>
                </a:endParaRPr>
              </a:p>
            </p:txBody>
          </p:sp>
        </p:grpSp>
        <p:grpSp>
          <p:nvGrpSpPr>
            <p:cNvPr id="27681" name="Group 86"/>
            <p:cNvGrpSpPr/>
            <p:nvPr/>
          </p:nvGrpSpPr>
          <p:grpSpPr>
            <a:xfrm>
              <a:off x="1711" y="1377"/>
              <a:ext cx="881" cy="266"/>
              <a:chOff x="96" y="1008"/>
              <a:chExt cx="658" cy="176"/>
            </a:xfrm>
          </p:grpSpPr>
          <p:sp>
            <p:nvSpPr>
              <p:cNvPr id="27694" name="Freeform 87"/>
              <p:cNvSpPr/>
              <p:nvPr/>
            </p:nvSpPr>
            <p:spPr>
              <a:xfrm>
                <a:off x="96" y="1040"/>
                <a:ext cx="452" cy="144"/>
              </a:xfrm>
              <a:custGeom>
                <a:avLst/>
                <a:gdLst/>
                <a:ahLst/>
                <a:cxnLst>
                  <a:cxn ang="0">
                    <a:pos x="0" y="0"/>
                  </a:cxn>
                  <a:cxn ang="0">
                    <a:pos x="477927" y="0"/>
                  </a:cxn>
                  <a:cxn ang="0">
                    <a:pos x="557492" y="1215486"/>
                  </a:cxn>
                  <a:cxn ang="0">
                    <a:pos x="477927" y="2426070"/>
                  </a:cxn>
                  <a:cxn ang="0">
                    <a:pos x="0" y="2426070"/>
                  </a:cxn>
                  <a:cxn ang="0">
                    <a:pos x="0" y="0"/>
                  </a:cxn>
                </a:cxnLst>
                <a:pathLst>
                  <a:path w="336" h="96">
                    <a:moveTo>
                      <a:pt x="0" y="0"/>
                    </a:moveTo>
                    <a:lnTo>
                      <a:pt x="288" y="0"/>
                    </a:lnTo>
                    <a:lnTo>
                      <a:pt x="336" y="48"/>
                    </a:lnTo>
                    <a:lnTo>
                      <a:pt x="288" y="96"/>
                    </a:lnTo>
                    <a:lnTo>
                      <a:pt x="0" y="96"/>
                    </a:lnTo>
                    <a:lnTo>
                      <a:pt x="0" y="0"/>
                    </a:lnTo>
                    <a:close/>
                  </a:path>
                </a:pathLst>
              </a:custGeom>
              <a:solidFill>
                <a:srgbClr val="FF9966">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695" name="Freeform 88"/>
              <p:cNvSpPr/>
              <p:nvPr/>
            </p:nvSpPr>
            <p:spPr>
              <a:xfrm>
                <a:off x="528" y="1040"/>
                <a:ext cx="226" cy="144"/>
              </a:xfrm>
              <a:custGeom>
                <a:avLst/>
                <a:gdLst/>
                <a:ahLst/>
                <a:cxnLst>
                  <a:cxn ang="0">
                    <a:pos x="0" y="0"/>
                  </a:cxn>
                  <a:cxn ang="0">
                    <a:pos x="3740642" y="1215486"/>
                  </a:cxn>
                  <a:cxn ang="0">
                    <a:pos x="0" y="2426070"/>
                  </a:cxn>
                  <a:cxn ang="0">
                    <a:pos x="11277155" y="2426070"/>
                  </a:cxn>
                  <a:cxn ang="0">
                    <a:pos x="11277155" y="0"/>
                  </a:cxn>
                  <a:cxn ang="0">
                    <a:pos x="0" y="0"/>
                  </a:cxn>
                </a:cxnLst>
                <a:pathLst>
                  <a:path w="144" h="96">
                    <a:moveTo>
                      <a:pt x="0" y="0"/>
                    </a:moveTo>
                    <a:lnTo>
                      <a:pt x="48" y="48"/>
                    </a:lnTo>
                    <a:lnTo>
                      <a:pt x="0" y="96"/>
                    </a:lnTo>
                    <a:lnTo>
                      <a:pt x="144" y="96"/>
                    </a:lnTo>
                    <a:lnTo>
                      <a:pt x="144" y="0"/>
                    </a:lnTo>
                    <a:lnTo>
                      <a:pt x="0" y="0"/>
                    </a:lnTo>
                    <a:close/>
                  </a:path>
                </a:pathLst>
              </a:custGeom>
              <a:solidFill>
                <a:srgbClr val="FFCC00">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696" name="Text Box 89"/>
              <p:cNvSpPr txBox="1"/>
              <p:nvPr/>
            </p:nvSpPr>
            <p:spPr>
              <a:xfrm>
                <a:off x="144" y="1008"/>
                <a:ext cx="144" cy="140"/>
              </a:xfrm>
              <a:prstGeom prst="rect">
                <a:avLst/>
              </a:prstGeom>
              <a:noFill/>
              <a:ln w="9525">
                <a:noFill/>
              </a:ln>
            </p:spPr>
            <p:txBody>
              <a:bodyPr lIns="0" tIns="0" rIns="0" bIns="0">
                <a:spAutoFit/>
              </a:bodyPr>
              <a:p>
                <a:pPr>
                  <a:spcBef>
                    <a:spcPct val="50000"/>
                  </a:spcBef>
                </a:pPr>
                <a:r>
                  <a:rPr lang="en-US" altLang="en-US" sz="2000" b="1" dirty="0">
                    <a:solidFill>
                      <a:srgbClr val="000000"/>
                    </a:solidFill>
                    <a:latin typeface="Times New Roman" panose="02020603050405020304" pitchFamily="18" charset="0"/>
                  </a:rPr>
                  <a:t>G</a:t>
                </a:r>
                <a:endParaRPr lang="en-US" altLang="en-US" sz="2000" b="1" dirty="0">
                  <a:solidFill>
                    <a:srgbClr val="000000"/>
                  </a:solidFill>
                  <a:latin typeface="Times New Roman" panose="02020603050405020304" pitchFamily="18" charset="0"/>
                </a:endParaRPr>
              </a:p>
            </p:txBody>
          </p:sp>
          <p:sp>
            <p:nvSpPr>
              <p:cNvPr id="27697" name="Text Box 90"/>
              <p:cNvSpPr txBox="1"/>
              <p:nvPr/>
            </p:nvSpPr>
            <p:spPr>
              <a:xfrm>
                <a:off x="592" y="1012"/>
                <a:ext cx="144" cy="140"/>
              </a:xfrm>
              <a:prstGeom prst="rect">
                <a:avLst/>
              </a:prstGeom>
              <a:noFill/>
              <a:ln w="9525">
                <a:noFill/>
              </a:ln>
            </p:spPr>
            <p:txBody>
              <a:bodyPr lIns="0" tIns="0" rIns="0" bIns="0">
                <a:spAutoFit/>
              </a:bodyPr>
              <a:p>
                <a:pPr>
                  <a:spcBef>
                    <a:spcPct val="50000"/>
                  </a:spcBef>
                </a:pPr>
                <a:r>
                  <a:rPr lang="en-US" altLang="en-US" sz="2000" b="1" dirty="0">
                    <a:solidFill>
                      <a:srgbClr val="000000"/>
                    </a:solidFill>
                    <a:latin typeface="Times New Roman" panose="02020603050405020304" pitchFamily="18" charset="0"/>
                  </a:rPr>
                  <a:t>X</a:t>
                </a:r>
                <a:endParaRPr lang="en-US" altLang="en-US" sz="2000" b="1" dirty="0">
                  <a:solidFill>
                    <a:srgbClr val="000000"/>
                  </a:solidFill>
                  <a:latin typeface="Times New Roman" panose="02020603050405020304" pitchFamily="18" charset="0"/>
                </a:endParaRPr>
              </a:p>
            </p:txBody>
          </p:sp>
        </p:grpSp>
        <p:sp>
          <p:nvSpPr>
            <p:cNvPr id="27682" name="Rectangle 93" descr="Dark downward diagonal"/>
            <p:cNvSpPr/>
            <p:nvPr/>
          </p:nvSpPr>
          <p:spPr>
            <a:xfrm>
              <a:off x="1632" y="564"/>
              <a:ext cx="96" cy="1164"/>
            </a:xfrm>
            <a:prstGeom prst="rect">
              <a:avLst/>
            </a:prstGeom>
            <a:blipFill rotWithShape="0">
              <a:blip r:embed="rId1"/>
            </a:blipFill>
            <a:ln w="9525" cap="flat" cmpd="sng">
              <a:solidFill>
                <a:schemeClr val="tx1"/>
              </a:solidFill>
              <a:prstDash val="solid"/>
              <a:miter/>
              <a:headEnd type="none" w="med" len="med"/>
              <a:tailEnd type="none" w="med" len="med"/>
            </a:ln>
          </p:spPr>
          <p:txBody>
            <a:bodyPr wrap="none" anchor="b" anchorCtr="0"/>
            <a:p>
              <a:pPr algn="ctr" eaLnBrk="1" hangingPunct="1"/>
              <a:endParaRPr lang="en-US" altLang="en-US" sz="1800" dirty="0">
                <a:solidFill>
                  <a:srgbClr val="000000"/>
                </a:solidFill>
                <a:latin typeface="VNI-Times" pitchFamily="2" charset="0"/>
              </a:endParaRPr>
            </a:p>
          </p:txBody>
        </p:sp>
        <p:grpSp>
          <p:nvGrpSpPr>
            <p:cNvPr id="27683" name="Group 100"/>
            <p:cNvGrpSpPr/>
            <p:nvPr/>
          </p:nvGrpSpPr>
          <p:grpSpPr>
            <a:xfrm>
              <a:off x="1728" y="843"/>
              <a:ext cx="881" cy="266"/>
              <a:chOff x="96" y="1008"/>
              <a:chExt cx="658" cy="176"/>
            </a:xfrm>
          </p:grpSpPr>
          <p:sp>
            <p:nvSpPr>
              <p:cNvPr id="27690" name="Freeform 101"/>
              <p:cNvSpPr/>
              <p:nvPr/>
            </p:nvSpPr>
            <p:spPr>
              <a:xfrm>
                <a:off x="96" y="1040"/>
                <a:ext cx="452" cy="144"/>
              </a:xfrm>
              <a:custGeom>
                <a:avLst/>
                <a:gdLst/>
                <a:ahLst/>
                <a:cxnLst>
                  <a:cxn ang="0">
                    <a:pos x="0" y="0"/>
                  </a:cxn>
                  <a:cxn ang="0">
                    <a:pos x="477927" y="0"/>
                  </a:cxn>
                  <a:cxn ang="0">
                    <a:pos x="557492" y="1215486"/>
                  </a:cxn>
                  <a:cxn ang="0">
                    <a:pos x="477927" y="2426070"/>
                  </a:cxn>
                  <a:cxn ang="0">
                    <a:pos x="0" y="2426070"/>
                  </a:cxn>
                  <a:cxn ang="0">
                    <a:pos x="0" y="0"/>
                  </a:cxn>
                </a:cxnLst>
                <a:pathLst>
                  <a:path w="336" h="96">
                    <a:moveTo>
                      <a:pt x="0" y="0"/>
                    </a:moveTo>
                    <a:lnTo>
                      <a:pt x="288" y="0"/>
                    </a:lnTo>
                    <a:lnTo>
                      <a:pt x="336" y="48"/>
                    </a:lnTo>
                    <a:lnTo>
                      <a:pt x="288" y="96"/>
                    </a:lnTo>
                    <a:lnTo>
                      <a:pt x="0" y="96"/>
                    </a:lnTo>
                    <a:lnTo>
                      <a:pt x="0" y="0"/>
                    </a:lnTo>
                    <a:close/>
                  </a:path>
                </a:pathLst>
              </a:custGeom>
              <a:solidFill>
                <a:srgbClr val="FF9966">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691" name="Freeform 102"/>
              <p:cNvSpPr/>
              <p:nvPr/>
            </p:nvSpPr>
            <p:spPr>
              <a:xfrm>
                <a:off x="528" y="1040"/>
                <a:ext cx="226" cy="144"/>
              </a:xfrm>
              <a:custGeom>
                <a:avLst/>
                <a:gdLst/>
                <a:ahLst/>
                <a:cxnLst>
                  <a:cxn ang="0">
                    <a:pos x="0" y="0"/>
                  </a:cxn>
                  <a:cxn ang="0">
                    <a:pos x="3740642" y="1215486"/>
                  </a:cxn>
                  <a:cxn ang="0">
                    <a:pos x="0" y="2426070"/>
                  </a:cxn>
                  <a:cxn ang="0">
                    <a:pos x="11277155" y="2426070"/>
                  </a:cxn>
                  <a:cxn ang="0">
                    <a:pos x="11277155" y="0"/>
                  </a:cxn>
                  <a:cxn ang="0">
                    <a:pos x="0" y="0"/>
                  </a:cxn>
                </a:cxnLst>
                <a:pathLst>
                  <a:path w="144" h="96">
                    <a:moveTo>
                      <a:pt x="0" y="0"/>
                    </a:moveTo>
                    <a:lnTo>
                      <a:pt x="48" y="48"/>
                    </a:lnTo>
                    <a:lnTo>
                      <a:pt x="0" y="96"/>
                    </a:lnTo>
                    <a:lnTo>
                      <a:pt x="144" y="96"/>
                    </a:lnTo>
                    <a:lnTo>
                      <a:pt x="144" y="0"/>
                    </a:lnTo>
                    <a:lnTo>
                      <a:pt x="0" y="0"/>
                    </a:lnTo>
                    <a:close/>
                  </a:path>
                </a:pathLst>
              </a:custGeom>
              <a:solidFill>
                <a:srgbClr val="FFCC00">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692" name="Text Box 103"/>
              <p:cNvSpPr txBox="1"/>
              <p:nvPr/>
            </p:nvSpPr>
            <p:spPr>
              <a:xfrm>
                <a:off x="144" y="1008"/>
                <a:ext cx="144" cy="140"/>
              </a:xfrm>
              <a:prstGeom prst="rect">
                <a:avLst/>
              </a:prstGeom>
              <a:noFill/>
              <a:ln w="9525">
                <a:noFill/>
              </a:ln>
            </p:spPr>
            <p:txBody>
              <a:bodyPr lIns="0" tIns="0" rIns="0" bIns="0">
                <a:spAutoFit/>
              </a:bodyPr>
              <a:p>
                <a:pPr>
                  <a:spcBef>
                    <a:spcPct val="50000"/>
                  </a:spcBef>
                </a:pPr>
                <a:r>
                  <a:rPr lang="en-US" altLang="en-US" sz="2000" b="1" dirty="0">
                    <a:solidFill>
                      <a:srgbClr val="000000"/>
                    </a:solidFill>
                    <a:latin typeface="Times New Roman" panose="02020603050405020304" pitchFamily="18" charset="0"/>
                  </a:rPr>
                  <a:t>G</a:t>
                </a:r>
                <a:endParaRPr lang="en-US" altLang="en-US" sz="2000" b="1" dirty="0">
                  <a:solidFill>
                    <a:srgbClr val="000000"/>
                  </a:solidFill>
                  <a:latin typeface="Times New Roman" panose="02020603050405020304" pitchFamily="18" charset="0"/>
                </a:endParaRPr>
              </a:p>
            </p:txBody>
          </p:sp>
          <p:sp>
            <p:nvSpPr>
              <p:cNvPr id="27693" name="Text Box 104"/>
              <p:cNvSpPr txBox="1"/>
              <p:nvPr/>
            </p:nvSpPr>
            <p:spPr>
              <a:xfrm>
                <a:off x="592" y="1012"/>
                <a:ext cx="144" cy="140"/>
              </a:xfrm>
              <a:prstGeom prst="rect">
                <a:avLst/>
              </a:prstGeom>
              <a:noFill/>
              <a:ln w="9525">
                <a:noFill/>
              </a:ln>
            </p:spPr>
            <p:txBody>
              <a:bodyPr lIns="0" tIns="0" rIns="0" bIns="0">
                <a:spAutoFit/>
              </a:bodyPr>
              <a:p>
                <a:pPr>
                  <a:spcBef>
                    <a:spcPct val="50000"/>
                  </a:spcBef>
                </a:pPr>
                <a:r>
                  <a:rPr lang="en-US" altLang="en-US" sz="2000" b="1" dirty="0">
                    <a:solidFill>
                      <a:srgbClr val="000000"/>
                    </a:solidFill>
                    <a:latin typeface="Times New Roman" panose="02020603050405020304" pitchFamily="18" charset="0"/>
                  </a:rPr>
                  <a:t>X</a:t>
                </a:r>
                <a:endParaRPr lang="en-US" altLang="en-US" sz="2000" b="1" dirty="0">
                  <a:solidFill>
                    <a:srgbClr val="000000"/>
                  </a:solidFill>
                  <a:latin typeface="Times New Roman" panose="02020603050405020304" pitchFamily="18" charset="0"/>
                </a:endParaRPr>
              </a:p>
            </p:txBody>
          </p:sp>
        </p:grpSp>
        <p:grpSp>
          <p:nvGrpSpPr>
            <p:cNvPr id="27684" name="Group 134"/>
            <p:cNvGrpSpPr/>
            <p:nvPr/>
          </p:nvGrpSpPr>
          <p:grpSpPr>
            <a:xfrm>
              <a:off x="1728" y="576"/>
              <a:ext cx="881" cy="266"/>
              <a:chOff x="96" y="1008"/>
              <a:chExt cx="658" cy="176"/>
            </a:xfrm>
          </p:grpSpPr>
          <p:sp>
            <p:nvSpPr>
              <p:cNvPr id="27686" name="Freeform 135"/>
              <p:cNvSpPr/>
              <p:nvPr/>
            </p:nvSpPr>
            <p:spPr>
              <a:xfrm>
                <a:off x="96" y="1040"/>
                <a:ext cx="452" cy="144"/>
              </a:xfrm>
              <a:custGeom>
                <a:avLst/>
                <a:gdLst/>
                <a:ahLst/>
                <a:cxnLst>
                  <a:cxn ang="0">
                    <a:pos x="0" y="0"/>
                  </a:cxn>
                  <a:cxn ang="0">
                    <a:pos x="477927" y="0"/>
                  </a:cxn>
                  <a:cxn ang="0">
                    <a:pos x="557492" y="1215486"/>
                  </a:cxn>
                  <a:cxn ang="0">
                    <a:pos x="477927" y="2426070"/>
                  </a:cxn>
                  <a:cxn ang="0">
                    <a:pos x="0" y="2426070"/>
                  </a:cxn>
                  <a:cxn ang="0">
                    <a:pos x="0" y="0"/>
                  </a:cxn>
                </a:cxnLst>
                <a:pathLst>
                  <a:path w="336" h="96">
                    <a:moveTo>
                      <a:pt x="0" y="0"/>
                    </a:moveTo>
                    <a:lnTo>
                      <a:pt x="288" y="0"/>
                    </a:lnTo>
                    <a:lnTo>
                      <a:pt x="336" y="48"/>
                    </a:lnTo>
                    <a:lnTo>
                      <a:pt x="288" y="96"/>
                    </a:lnTo>
                    <a:lnTo>
                      <a:pt x="0" y="96"/>
                    </a:lnTo>
                    <a:lnTo>
                      <a:pt x="0" y="0"/>
                    </a:lnTo>
                    <a:close/>
                  </a:path>
                </a:pathLst>
              </a:custGeom>
              <a:solidFill>
                <a:srgbClr val="FF9966">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687" name="Freeform 136"/>
              <p:cNvSpPr/>
              <p:nvPr/>
            </p:nvSpPr>
            <p:spPr>
              <a:xfrm>
                <a:off x="528" y="1040"/>
                <a:ext cx="226" cy="144"/>
              </a:xfrm>
              <a:custGeom>
                <a:avLst/>
                <a:gdLst/>
                <a:ahLst/>
                <a:cxnLst>
                  <a:cxn ang="0">
                    <a:pos x="0" y="0"/>
                  </a:cxn>
                  <a:cxn ang="0">
                    <a:pos x="3740642" y="1215486"/>
                  </a:cxn>
                  <a:cxn ang="0">
                    <a:pos x="0" y="2426070"/>
                  </a:cxn>
                  <a:cxn ang="0">
                    <a:pos x="11277155" y="2426070"/>
                  </a:cxn>
                  <a:cxn ang="0">
                    <a:pos x="11277155" y="0"/>
                  </a:cxn>
                  <a:cxn ang="0">
                    <a:pos x="0" y="0"/>
                  </a:cxn>
                </a:cxnLst>
                <a:pathLst>
                  <a:path w="144" h="96">
                    <a:moveTo>
                      <a:pt x="0" y="0"/>
                    </a:moveTo>
                    <a:lnTo>
                      <a:pt x="48" y="48"/>
                    </a:lnTo>
                    <a:lnTo>
                      <a:pt x="0" y="96"/>
                    </a:lnTo>
                    <a:lnTo>
                      <a:pt x="144" y="96"/>
                    </a:lnTo>
                    <a:lnTo>
                      <a:pt x="144" y="0"/>
                    </a:lnTo>
                    <a:lnTo>
                      <a:pt x="0" y="0"/>
                    </a:lnTo>
                    <a:close/>
                  </a:path>
                </a:pathLst>
              </a:custGeom>
              <a:solidFill>
                <a:srgbClr val="FFCC00">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688" name="Text Box 137"/>
              <p:cNvSpPr txBox="1"/>
              <p:nvPr/>
            </p:nvSpPr>
            <p:spPr>
              <a:xfrm>
                <a:off x="144" y="1008"/>
                <a:ext cx="144" cy="140"/>
              </a:xfrm>
              <a:prstGeom prst="rect">
                <a:avLst/>
              </a:prstGeom>
              <a:noFill/>
              <a:ln w="9525">
                <a:noFill/>
              </a:ln>
            </p:spPr>
            <p:txBody>
              <a:bodyPr lIns="0" tIns="0" rIns="0" bIns="0">
                <a:spAutoFit/>
              </a:bodyPr>
              <a:p>
                <a:pPr>
                  <a:spcBef>
                    <a:spcPct val="50000"/>
                  </a:spcBef>
                </a:pPr>
                <a:r>
                  <a:rPr lang="en-US" altLang="en-US" sz="2000" b="1" dirty="0">
                    <a:solidFill>
                      <a:srgbClr val="000000"/>
                    </a:solidFill>
                    <a:latin typeface="Times New Roman" panose="02020603050405020304" pitchFamily="18" charset="0"/>
                  </a:rPr>
                  <a:t>G</a:t>
                </a:r>
                <a:endParaRPr lang="en-US" altLang="en-US" sz="2000" b="1" dirty="0">
                  <a:solidFill>
                    <a:srgbClr val="000000"/>
                  </a:solidFill>
                  <a:latin typeface="Times New Roman" panose="02020603050405020304" pitchFamily="18" charset="0"/>
                </a:endParaRPr>
              </a:p>
            </p:txBody>
          </p:sp>
          <p:sp>
            <p:nvSpPr>
              <p:cNvPr id="27689" name="Text Box 138"/>
              <p:cNvSpPr txBox="1"/>
              <p:nvPr/>
            </p:nvSpPr>
            <p:spPr>
              <a:xfrm>
                <a:off x="592" y="1012"/>
                <a:ext cx="144" cy="140"/>
              </a:xfrm>
              <a:prstGeom prst="rect">
                <a:avLst/>
              </a:prstGeom>
              <a:noFill/>
              <a:ln w="9525">
                <a:noFill/>
              </a:ln>
            </p:spPr>
            <p:txBody>
              <a:bodyPr lIns="0" tIns="0" rIns="0" bIns="0">
                <a:spAutoFit/>
              </a:bodyPr>
              <a:p>
                <a:pPr>
                  <a:spcBef>
                    <a:spcPct val="50000"/>
                  </a:spcBef>
                </a:pPr>
                <a:r>
                  <a:rPr lang="en-US" altLang="en-US" sz="2000" b="1" dirty="0">
                    <a:solidFill>
                      <a:srgbClr val="000000"/>
                    </a:solidFill>
                    <a:latin typeface="Times New Roman" panose="02020603050405020304" pitchFamily="18" charset="0"/>
                  </a:rPr>
                  <a:t>X</a:t>
                </a:r>
                <a:endParaRPr lang="en-US" altLang="en-US" sz="2000" b="1" dirty="0">
                  <a:solidFill>
                    <a:srgbClr val="000000"/>
                  </a:solidFill>
                  <a:latin typeface="Times New Roman" panose="02020603050405020304" pitchFamily="18" charset="0"/>
                </a:endParaRPr>
              </a:p>
            </p:txBody>
          </p:sp>
        </p:grpSp>
        <p:sp>
          <p:nvSpPr>
            <p:cNvPr id="27685" name="Rectangle 139" descr="Dark downward diagonal"/>
            <p:cNvSpPr/>
            <p:nvPr/>
          </p:nvSpPr>
          <p:spPr>
            <a:xfrm>
              <a:off x="2592" y="564"/>
              <a:ext cx="96" cy="1164"/>
            </a:xfrm>
            <a:prstGeom prst="rect">
              <a:avLst/>
            </a:prstGeom>
            <a:blipFill rotWithShape="0">
              <a:blip r:embed="rId1"/>
            </a:blipFill>
            <a:ln w="9525" cap="flat" cmpd="sng">
              <a:solidFill>
                <a:schemeClr val="tx1"/>
              </a:solidFill>
              <a:prstDash val="solid"/>
              <a:miter/>
              <a:headEnd type="none" w="med" len="med"/>
              <a:tailEnd type="none" w="med" len="med"/>
            </a:ln>
          </p:spPr>
          <p:txBody>
            <a:bodyPr wrap="none" anchor="b" anchorCtr="0"/>
            <a:p>
              <a:pPr algn="ctr" eaLnBrk="1" hangingPunct="1"/>
              <a:endParaRPr lang="en-US" altLang="en-US" sz="1800" dirty="0">
                <a:solidFill>
                  <a:srgbClr val="000000"/>
                </a:solidFill>
                <a:latin typeface="VNI-Times" pitchFamily="2" charset="0"/>
              </a:endParaRPr>
            </a:p>
          </p:txBody>
        </p:sp>
      </p:grpSp>
      <p:sp>
        <p:nvSpPr>
          <p:cNvPr id="86158" name="Text Box 142"/>
          <p:cNvSpPr txBox="1"/>
          <p:nvPr/>
        </p:nvSpPr>
        <p:spPr>
          <a:xfrm>
            <a:off x="685800" y="990600"/>
            <a:ext cx="7802563" cy="617538"/>
          </a:xfrm>
          <a:prstGeom prst="rect">
            <a:avLst/>
          </a:prstGeom>
          <a:gradFill rotWithShape="1">
            <a:gsLst>
              <a:gs pos="0">
                <a:srgbClr val="003B00"/>
              </a:gs>
              <a:gs pos="50000">
                <a:srgbClr val="008000"/>
              </a:gs>
              <a:gs pos="100000">
                <a:srgbClr val="003B00"/>
              </a:gs>
            </a:gsLst>
            <a:lin ang="5400000" scaled="1"/>
            <a:tileRect/>
          </a:gradFill>
          <a:ln w="38100" cap="flat" cmpd="dbl">
            <a:solidFill>
              <a:srgbClr val="A50021"/>
            </a:solidFill>
            <a:prstDash val="solid"/>
            <a:miter/>
            <a:headEnd type="none" w="med" len="med"/>
            <a:tailEnd type="none" w="med" len="med"/>
          </a:ln>
        </p:spPr>
        <p:txBody>
          <a:bodyPr wrap="none">
            <a:spAutoFit/>
          </a:bodyPr>
          <a:p>
            <a:pPr eaLnBrk="1" hangingPunct="1"/>
            <a:r>
              <a:rPr lang="en-US" altLang="en-US" sz="3200" b="1" dirty="0">
                <a:solidFill>
                  <a:srgbClr val="FFFFFF"/>
                </a:solidFill>
                <a:latin typeface="Times New Roman" panose="02020603050405020304" pitchFamily="18" charset="0"/>
              </a:rPr>
              <a:t>Cho đoạn mạch ADN  sau có  trình tự sau : </a:t>
            </a:r>
            <a:endParaRPr lang="en-US" altLang="en-US" sz="3200" b="1" dirty="0">
              <a:solidFill>
                <a:srgbClr val="FFFFFF"/>
              </a:solidFill>
              <a:latin typeface="Times New Roman" panose="02020603050405020304" pitchFamily="18" charset="0"/>
            </a:endParaRPr>
          </a:p>
        </p:txBody>
      </p:sp>
      <p:grpSp>
        <p:nvGrpSpPr>
          <p:cNvPr id="86159" name="Group 143"/>
          <p:cNvGrpSpPr/>
          <p:nvPr/>
        </p:nvGrpSpPr>
        <p:grpSpPr>
          <a:xfrm>
            <a:off x="2052638" y="1844675"/>
            <a:ext cx="1452562" cy="1771650"/>
            <a:chOff x="4461" y="516"/>
            <a:chExt cx="1059" cy="1164"/>
          </a:xfrm>
        </p:grpSpPr>
        <p:grpSp>
          <p:nvGrpSpPr>
            <p:cNvPr id="27658" name="Group 144"/>
            <p:cNvGrpSpPr/>
            <p:nvPr/>
          </p:nvGrpSpPr>
          <p:grpSpPr>
            <a:xfrm>
              <a:off x="4546" y="552"/>
              <a:ext cx="881" cy="266"/>
              <a:chOff x="96" y="1008"/>
              <a:chExt cx="658" cy="176"/>
            </a:xfrm>
          </p:grpSpPr>
          <p:sp>
            <p:nvSpPr>
              <p:cNvPr id="27676" name="Freeform 145"/>
              <p:cNvSpPr/>
              <p:nvPr/>
            </p:nvSpPr>
            <p:spPr>
              <a:xfrm>
                <a:off x="96" y="1040"/>
                <a:ext cx="452" cy="144"/>
              </a:xfrm>
              <a:custGeom>
                <a:avLst/>
                <a:gdLst/>
                <a:ahLst/>
                <a:cxnLst>
                  <a:cxn ang="0">
                    <a:pos x="0" y="0"/>
                  </a:cxn>
                  <a:cxn ang="0">
                    <a:pos x="477927" y="0"/>
                  </a:cxn>
                  <a:cxn ang="0">
                    <a:pos x="557492" y="1215486"/>
                  </a:cxn>
                  <a:cxn ang="0">
                    <a:pos x="477927" y="2426070"/>
                  </a:cxn>
                  <a:cxn ang="0">
                    <a:pos x="0" y="2426070"/>
                  </a:cxn>
                  <a:cxn ang="0">
                    <a:pos x="0" y="0"/>
                  </a:cxn>
                </a:cxnLst>
                <a:pathLst>
                  <a:path w="336" h="96">
                    <a:moveTo>
                      <a:pt x="0" y="0"/>
                    </a:moveTo>
                    <a:lnTo>
                      <a:pt x="288" y="0"/>
                    </a:lnTo>
                    <a:lnTo>
                      <a:pt x="336" y="48"/>
                    </a:lnTo>
                    <a:lnTo>
                      <a:pt x="288" y="96"/>
                    </a:lnTo>
                    <a:lnTo>
                      <a:pt x="0" y="96"/>
                    </a:lnTo>
                    <a:lnTo>
                      <a:pt x="0" y="0"/>
                    </a:lnTo>
                    <a:close/>
                  </a:path>
                </a:pathLst>
              </a:custGeom>
              <a:solidFill>
                <a:srgbClr val="FF9966">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677" name="Freeform 146"/>
              <p:cNvSpPr/>
              <p:nvPr/>
            </p:nvSpPr>
            <p:spPr>
              <a:xfrm>
                <a:off x="528" y="1040"/>
                <a:ext cx="226" cy="144"/>
              </a:xfrm>
              <a:custGeom>
                <a:avLst/>
                <a:gdLst/>
                <a:ahLst/>
                <a:cxnLst>
                  <a:cxn ang="0">
                    <a:pos x="0" y="0"/>
                  </a:cxn>
                  <a:cxn ang="0">
                    <a:pos x="3740642" y="1215486"/>
                  </a:cxn>
                  <a:cxn ang="0">
                    <a:pos x="0" y="2426070"/>
                  </a:cxn>
                  <a:cxn ang="0">
                    <a:pos x="11277155" y="2426070"/>
                  </a:cxn>
                  <a:cxn ang="0">
                    <a:pos x="11277155" y="0"/>
                  </a:cxn>
                  <a:cxn ang="0">
                    <a:pos x="0" y="0"/>
                  </a:cxn>
                </a:cxnLst>
                <a:pathLst>
                  <a:path w="144" h="96">
                    <a:moveTo>
                      <a:pt x="0" y="0"/>
                    </a:moveTo>
                    <a:lnTo>
                      <a:pt x="48" y="48"/>
                    </a:lnTo>
                    <a:lnTo>
                      <a:pt x="0" y="96"/>
                    </a:lnTo>
                    <a:lnTo>
                      <a:pt x="144" y="96"/>
                    </a:lnTo>
                    <a:lnTo>
                      <a:pt x="144" y="0"/>
                    </a:lnTo>
                    <a:lnTo>
                      <a:pt x="0" y="0"/>
                    </a:lnTo>
                    <a:close/>
                  </a:path>
                </a:pathLst>
              </a:custGeom>
              <a:solidFill>
                <a:srgbClr val="FFCC00">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678" name="Text Box 147"/>
              <p:cNvSpPr txBox="1"/>
              <p:nvPr/>
            </p:nvSpPr>
            <p:spPr>
              <a:xfrm>
                <a:off x="144" y="1008"/>
                <a:ext cx="144" cy="133"/>
              </a:xfrm>
              <a:prstGeom prst="rect">
                <a:avLst/>
              </a:prstGeom>
              <a:noFill/>
              <a:ln w="9525">
                <a:noFill/>
              </a:ln>
            </p:spPr>
            <p:txBody>
              <a:bodyPr lIns="0" tIns="0" rIns="0" bIns="0">
                <a:spAutoFit/>
              </a:bodyPr>
              <a:p>
                <a:pPr>
                  <a:spcBef>
                    <a:spcPct val="50000"/>
                  </a:spcBef>
                </a:pPr>
                <a:r>
                  <a:rPr lang="en-US" altLang="en-US" sz="2000" b="1" dirty="0">
                    <a:solidFill>
                      <a:srgbClr val="000000"/>
                    </a:solidFill>
                    <a:latin typeface="Times New Roman" panose="02020603050405020304" pitchFamily="18" charset="0"/>
                  </a:rPr>
                  <a:t>G</a:t>
                </a:r>
                <a:endParaRPr lang="en-US" altLang="en-US" sz="2000" b="1" dirty="0">
                  <a:solidFill>
                    <a:srgbClr val="000000"/>
                  </a:solidFill>
                  <a:latin typeface="Times New Roman" panose="02020603050405020304" pitchFamily="18" charset="0"/>
                </a:endParaRPr>
              </a:p>
            </p:txBody>
          </p:sp>
          <p:sp>
            <p:nvSpPr>
              <p:cNvPr id="27679" name="Text Box 148"/>
              <p:cNvSpPr txBox="1"/>
              <p:nvPr/>
            </p:nvSpPr>
            <p:spPr>
              <a:xfrm>
                <a:off x="592" y="1012"/>
                <a:ext cx="144" cy="133"/>
              </a:xfrm>
              <a:prstGeom prst="rect">
                <a:avLst/>
              </a:prstGeom>
              <a:noFill/>
              <a:ln w="9525">
                <a:noFill/>
              </a:ln>
            </p:spPr>
            <p:txBody>
              <a:bodyPr lIns="0" tIns="0" rIns="0" bIns="0">
                <a:spAutoFit/>
              </a:bodyPr>
              <a:p>
                <a:pPr>
                  <a:spcBef>
                    <a:spcPct val="50000"/>
                  </a:spcBef>
                </a:pPr>
                <a:r>
                  <a:rPr lang="en-US" altLang="en-US" sz="2000" b="1" dirty="0">
                    <a:solidFill>
                      <a:srgbClr val="000000"/>
                    </a:solidFill>
                    <a:latin typeface="Times New Roman" panose="02020603050405020304" pitchFamily="18" charset="0"/>
                  </a:rPr>
                  <a:t>X</a:t>
                </a:r>
                <a:endParaRPr lang="en-US" altLang="en-US" sz="2000" b="1" dirty="0">
                  <a:solidFill>
                    <a:srgbClr val="000000"/>
                  </a:solidFill>
                  <a:latin typeface="Times New Roman" panose="02020603050405020304" pitchFamily="18" charset="0"/>
                </a:endParaRPr>
              </a:p>
            </p:txBody>
          </p:sp>
        </p:grpSp>
        <p:grpSp>
          <p:nvGrpSpPr>
            <p:cNvPr id="27659" name="Group 149"/>
            <p:cNvGrpSpPr/>
            <p:nvPr/>
          </p:nvGrpSpPr>
          <p:grpSpPr>
            <a:xfrm>
              <a:off x="4560" y="852"/>
              <a:ext cx="881" cy="253"/>
              <a:chOff x="110" y="824"/>
              <a:chExt cx="658" cy="168"/>
            </a:xfrm>
          </p:grpSpPr>
          <p:sp>
            <p:nvSpPr>
              <p:cNvPr id="27672" name="Freeform 150"/>
              <p:cNvSpPr/>
              <p:nvPr/>
            </p:nvSpPr>
            <p:spPr>
              <a:xfrm flipH="1">
                <a:off x="316" y="848"/>
                <a:ext cx="452" cy="144"/>
              </a:xfrm>
              <a:custGeom>
                <a:avLst/>
                <a:gdLst/>
                <a:ahLst/>
                <a:cxnLst>
                  <a:cxn ang="0">
                    <a:pos x="0" y="0"/>
                  </a:cxn>
                  <a:cxn ang="0">
                    <a:pos x="477927" y="0"/>
                  </a:cxn>
                  <a:cxn ang="0">
                    <a:pos x="557492" y="1215486"/>
                  </a:cxn>
                  <a:cxn ang="0">
                    <a:pos x="477927" y="2426070"/>
                  </a:cxn>
                  <a:cxn ang="0">
                    <a:pos x="0" y="2426070"/>
                  </a:cxn>
                  <a:cxn ang="0">
                    <a:pos x="0" y="0"/>
                  </a:cxn>
                </a:cxnLst>
                <a:pathLst>
                  <a:path w="336" h="96">
                    <a:moveTo>
                      <a:pt x="0" y="0"/>
                    </a:moveTo>
                    <a:lnTo>
                      <a:pt x="288" y="0"/>
                    </a:lnTo>
                    <a:lnTo>
                      <a:pt x="336" y="48"/>
                    </a:lnTo>
                    <a:lnTo>
                      <a:pt x="288" y="96"/>
                    </a:lnTo>
                    <a:lnTo>
                      <a:pt x="0" y="96"/>
                    </a:lnTo>
                    <a:lnTo>
                      <a:pt x="0" y="0"/>
                    </a:lnTo>
                    <a:close/>
                  </a:path>
                </a:pathLst>
              </a:custGeom>
              <a:solidFill>
                <a:srgbClr val="339966">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673" name="Freeform 151"/>
              <p:cNvSpPr/>
              <p:nvPr/>
            </p:nvSpPr>
            <p:spPr>
              <a:xfrm flipH="1">
                <a:off x="110" y="848"/>
                <a:ext cx="226" cy="144"/>
              </a:xfrm>
              <a:custGeom>
                <a:avLst/>
                <a:gdLst/>
                <a:ahLst/>
                <a:cxnLst>
                  <a:cxn ang="0">
                    <a:pos x="0" y="0"/>
                  </a:cxn>
                  <a:cxn ang="0">
                    <a:pos x="3740642" y="1215486"/>
                  </a:cxn>
                  <a:cxn ang="0">
                    <a:pos x="0" y="2426070"/>
                  </a:cxn>
                  <a:cxn ang="0">
                    <a:pos x="11277155" y="2426070"/>
                  </a:cxn>
                  <a:cxn ang="0">
                    <a:pos x="11277155" y="0"/>
                  </a:cxn>
                  <a:cxn ang="0">
                    <a:pos x="0" y="0"/>
                  </a:cxn>
                </a:cxnLst>
                <a:pathLst>
                  <a:path w="144" h="96">
                    <a:moveTo>
                      <a:pt x="0" y="0"/>
                    </a:moveTo>
                    <a:lnTo>
                      <a:pt x="48" y="48"/>
                    </a:lnTo>
                    <a:lnTo>
                      <a:pt x="0" y="96"/>
                    </a:lnTo>
                    <a:lnTo>
                      <a:pt x="144" y="96"/>
                    </a:lnTo>
                    <a:lnTo>
                      <a:pt x="144" y="0"/>
                    </a:lnTo>
                    <a:lnTo>
                      <a:pt x="0" y="0"/>
                    </a:lnTo>
                    <a:close/>
                  </a:path>
                </a:pathLst>
              </a:custGeom>
              <a:solidFill>
                <a:srgbClr val="00CCFF">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674" name="Text Box 152"/>
              <p:cNvSpPr txBox="1"/>
              <p:nvPr/>
            </p:nvSpPr>
            <p:spPr>
              <a:xfrm flipH="1">
                <a:off x="596" y="824"/>
                <a:ext cx="146" cy="133"/>
              </a:xfrm>
              <a:prstGeom prst="rect">
                <a:avLst/>
              </a:prstGeom>
              <a:noFill/>
              <a:ln w="9525">
                <a:noFill/>
              </a:ln>
            </p:spPr>
            <p:txBody>
              <a:bodyPr lIns="0" tIns="0" rIns="0" bIns="0">
                <a:spAutoFit/>
              </a:bodyPr>
              <a:p>
                <a:pPr>
                  <a:spcBef>
                    <a:spcPct val="50000"/>
                  </a:spcBef>
                </a:pPr>
                <a:r>
                  <a:rPr lang="en-US" altLang="en-US" sz="2000" b="1" dirty="0">
                    <a:solidFill>
                      <a:srgbClr val="000000"/>
                    </a:solidFill>
                    <a:latin typeface="Times New Roman" panose="02020603050405020304" pitchFamily="18" charset="0"/>
                  </a:rPr>
                  <a:t>A</a:t>
                </a:r>
                <a:endParaRPr lang="en-US" altLang="en-US" sz="2000" b="1" dirty="0">
                  <a:solidFill>
                    <a:srgbClr val="000000"/>
                  </a:solidFill>
                  <a:latin typeface="Times New Roman" panose="02020603050405020304" pitchFamily="18" charset="0"/>
                </a:endParaRPr>
              </a:p>
            </p:txBody>
          </p:sp>
          <p:sp>
            <p:nvSpPr>
              <p:cNvPr id="27675" name="Text Box 153"/>
              <p:cNvSpPr txBox="1"/>
              <p:nvPr/>
            </p:nvSpPr>
            <p:spPr>
              <a:xfrm flipH="1">
                <a:off x="153" y="824"/>
                <a:ext cx="144" cy="133"/>
              </a:xfrm>
              <a:prstGeom prst="rect">
                <a:avLst/>
              </a:prstGeom>
              <a:noFill/>
              <a:ln w="9525">
                <a:noFill/>
              </a:ln>
            </p:spPr>
            <p:txBody>
              <a:bodyPr lIns="0" tIns="0" rIns="0" bIns="0">
                <a:spAutoFit/>
              </a:bodyPr>
              <a:p>
                <a:pPr>
                  <a:spcBef>
                    <a:spcPct val="50000"/>
                  </a:spcBef>
                </a:pPr>
                <a:r>
                  <a:rPr lang="en-US" altLang="en-US" sz="2000" b="1" dirty="0">
                    <a:solidFill>
                      <a:srgbClr val="000000"/>
                    </a:solidFill>
                    <a:latin typeface="Times New Roman" panose="02020603050405020304" pitchFamily="18" charset="0"/>
                  </a:rPr>
                  <a:t>T</a:t>
                </a:r>
                <a:endParaRPr lang="en-US" altLang="en-US" sz="2000" b="1" dirty="0">
                  <a:solidFill>
                    <a:srgbClr val="000000"/>
                  </a:solidFill>
                  <a:latin typeface="Times New Roman" panose="02020603050405020304" pitchFamily="18" charset="0"/>
                </a:endParaRPr>
              </a:p>
            </p:txBody>
          </p:sp>
        </p:grpSp>
        <p:grpSp>
          <p:nvGrpSpPr>
            <p:cNvPr id="27660" name="Group 154"/>
            <p:cNvGrpSpPr/>
            <p:nvPr/>
          </p:nvGrpSpPr>
          <p:grpSpPr>
            <a:xfrm>
              <a:off x="4512" y="1101"/>
              <a:ext cx="881" cy="265"/>
              <a:chOff x="96" y="1008"/>
              <a:chExt cx="658" cy="176"/>
            </a:xfrm>
          </p:grpSpPr>
          <p:sp>
            <p:nvSpPr>
              <p:cNvPr id="27668" name="Freeform 155"/>
              <p:cNvSpPr/>
              <p:nvPr/>
            </p:nvSpPr>
            <p:spPr>
              <a:xfrm>
                <a:off x="96" y="1040"/>
                <a:ext cx="452" cy="144"/>
              </a:xfrm>
              <a:custGeom>
                <a:avLst/>
                <a:gdLst/>
                <a:ahLst/>
                <a:cxnLst>
                  <a:cxn ang="0">
                    <a:pos x="0" y="0"/>
                  </a:cxn>
                  <a:cxn ang="0">
                    <a:pos x="477927" y="0"/>
                  </a:cxn>
                  <a:cxn ang="0">
                    <a:pos x="557492" y="1215486"/>
                  </a:cxn>
                  <a:cxn ang="0">
                    <a:pos x="477927" y="2426070"/>
                  </a:cxn>
                  <a:cxn ang="0">
                    <a:pos x="0" y="2426070"/>
                  </a:cxn>
                  <a:cxn ang="0">
                    <a:pos x="0" y="0"/>
                  </a:cxn>
                </a:cxnLst>
                <a:pathLst>
                  <a:path w="336" h="96">
                    <a:moveTo>
                      <a:pt x="0" y="0"/>
                    </a:moveTo>
                    <a:lnTo>
                      <a:pt x="288" y="0"/>
                    </a:lnTo>
                    <a:lnTo>
                      <a:pt x="336" y="48"/>
                    </a:lnTo>
                    <a:lnTo>
                      <a:pt x="288" y="96"/>
                    </a:lnTo>
                    <a:lnTo>
                      <a:pt x="0" y="96"/>
                    </a:lnTo>
                    <a:lnTo>
                      <a:pt x="0" y="0"/>
                    </a:lnTo>
                    <a:close/>
                  </a:path>
                </a:pathLst>
              </a:custGeom>
              <a:solidFill>
                <a:srgbClr val="339966">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669" name="Freeform 156"/>
              <p:cNvSpPr/>
              <p:nvPr/>
            </p:nvSpPr>
            <p:spPr>
              <a:xfrm>
                <a:off x="528" y="1040"/>
                <a:ext cx="226" cy="144"/>
              </a:xfrm>
              <a:custGeom>
                <a:avLst/>
                <a:gdLst/>
                <a:ahLst/>
                <a:cxnLst>
                  <a:cxn ang="0">
                    <a:pos x="0" y="0"/>
                  </a:cxn>
                  <a:cxn ang="0">
                    <a:pos x="3740642" y="1215486"/>
                  </a:cxn>
                  <a:cxn ang="0">
                    <a:pos x="0" y="2426070"/>
                  </a:cxn>
                  <a:cxn ang="0">
                    <a:pos x="11277155" y="2426070"/>
                  </a:cxn>
                  <a:cxn ang="0">
                    <a:pos x="11277155" y="0"/>
                  </a:cxn>
                  <a:cxn ang="0">
                    <a:pos x="0" y="0"/>
                  </a:cxn>
                </a:cxnLst>
                <a:pathLst>
                  <a:path w="144" h="96">
                    <a:moveTo>
                      <a:pt x="0" y="0"/>
                    </a:moveTo>
                    <a:lnTo>
                      <a:pt x="48" y="48"/>
                    </a:lnTo>
                    <a:lnTo>
                      <a:pt x="0" y="96"/>
                    </a:lnTo>
                    <a:lnTo>
                      <a:pt x="144" y="96"/>
                    </a:lnTo>
                    <a:lnTo>
                      <a:pt x="144" y="0"/>
                    </a:lnTo>
                    <a:lnTo>
                      <a:pt x="0" y="0"/>
                    </a:lnTo>
                    <a:close/>
                  </a:path>
                </a:pathLst>
              </a:custGeom>
              <a:solidFill>
                <a:srgbClr val="66CCFF">
                  <a:alpha val="100000"/>
                </a:srgbClr>
              </a:solidFill>
              <a:ln w="9525" cap="flat" cmpd="sng">
                <a:solidFill>
                  <a:srgbClr val="66CCFF">
                    <a:alpha val="100000"/>
                  </a:srgbClr>
                </a:solidFill>
                <a:prstDash val="solid"/>
                <a:round/>
                <a:headEnd type="none" w="med" len="med"/>
                <a:tailEnd type="none" w="med" len="med"/>
              </a:ln>
            </p:spPr>
            <p:txBody>
              <a:bodyPr/>
              <a:p>
                <a:endParaRPr lang="en-US"/>
              </a:p>
            </p:txBody>
          </p:sp>
          <p:sp>
            <p:nvSpPr>
              <p:cNvPr id="27670" name="Text Box 157"/>
              <p:cNvSpPr txBox="1"/>
              <p:nvPr/>
            </p:nvSpPr>
            <p:spPr>
              <a:xfrm>
                <a:off x="144" y="1008"/>
                <a:ext cx="144" cy="133"/>
              </a:xfrm>
              <a:prstGeom prst="rect">
                <a:avLst/>
              </a:prstGeom>
              <a:noFill/>
              <a:ln w="9525">
                <a:noFill/>
              </a:ln>
            </p:spPr>
            <p:txBody>
              <a:bodyPr lIns="0" tIns="0" rIns="0" bIns="0">
                <a:spAutoFit/>
              </a:bodyPr>
              <a:p>
                <a:pPr>
                  <a:spcBef>
                    <a:spcPct val="50000"/>
                  </a:spcBef>
                </a:pPr>
                <a:r>
                  <a:rPr lang="en-US" altLang="en-US" sz="2000" b="1" dirty="0">
                    <a:solidFill>
                      <a:srgbClr val="000000"/>
                    </a:solidFill>
                    <a:latin typeface="Times New Roman" panose="02020603050405020304" pitchFamily="18" charset="0"/>
                  </a:rPr>
                  <a:t>A</a:t>
                </a:r>
                <a:endParaRPr lang="en-US" altLang="en-US" sz="2000" b="1" dirty="0">
                  <a:solidFill>
                    <a:srgbClr val="000000"/>
                  </a:solidFill>
                  <a:latin typeface="Times New Roman" panose="02020603050405020304" pitchFamily="18" charset="0"/>
                </a:endParaRPr>
              </a:p>
            </p:txBody>
          </p:sp>
          <p:sp>
            <p:nvSpPr>
              <p:cNvPr id="27671" name="Text Box 158"/>
              <p:cNvSpPr txBox="1"/>
              <p:nvPr/>
            </p:nvSpPr>
            <p:spPr>
              <a:xfrm>
                <a:off x="592" y="1012"/>
                <a:ext cx="144" cy="133"/>
              </a:xfrm>
              <a:prstGeom prst="rect">
                <a:avLst/>
              </a:prstGeom>
              <a:noFill/>
              <a:ln w="9525">
                <a:noFill/>
              </a:ln>
            </p:spPr>
            <p:txBody>
              <a:bodyPr lIns="0" tIns="0" rIns="0" bIns="0">
                <a:spAutoFit/>
              </a:bodyPr>
              <a:p>
                <a:pPr>
                  <a:spcBef>
                    <a:spcPct val="50000"/>
                  </a:spcBef>
                </a:pPr>
                <a:r>
                  <a:rPr lang="en-US" altLang="en-US" sz="2000" b="1" dirty="0">
                    <a:solidFill>
                      <a:srgbClr val="000000"/>
                    </a:solidFill>
                    <a:latin typeface="Times New Roman" panose="02020603050405020304" pitchFamily="18" charset="0"/>
                  </a:rPr>
                  <a:t>T</a:t>
                </a:r>
                <a:endParaRPr lang="en-US" altLang="en-US" sz="2000" b="1" dirty="0">
                  <a:solidFill>
                    <a:srgbClr val="000000"/>
                  </a:solidFill>
                  <a:latin typeface="Times New Roman" panose="02020603050405020304" pitchFamily="18" charset="0"/>
                </a:endParaRPr>
              </a:p>
            </p:txBody>
          </p:sp>
        </p:grpSp>
        <p:grpSp>
          <p:nvGrpSpPr>
            <p:cNvPr id="27661" name="Group 159"/>
            <p:cNvGrpSpPr/>
            <p:nvPr/>
          </p:nvGrpSpPr>
          <p:grpSpPr>
            <a:xfrm>
              <a:off x="4546" y="1380"/>
              <a:ext cx="881" cy="253"/>
              <a:chOff x="96" y="1392"/>
              <a:chExt cx="658" cy="168"/>
            </a:xfrm>
          </p:grpSpPr>
          <p:sp>
            <p:nvSpPr>
              <p:cNvPr id="27664" name="Freeform 160"/>
              <p:cNvSpPr/>
              <p:nvPr/>
            </p:nvSpPr>
            <p:spPr>
              <a:xfrm flipH="1">
                <a:off x="302" y="1416"/>
                <a:ext cx="452" cy="144"/>
              </a:xfrm>
              <a:custGeom>
                <a:avLst/>
                <a:gdLst/>
                <a:ahLst/>
                <a:cxnLst>
                  <a:cxn ang="0">
                    <a:pos x="0" y="0"/>
                  </a:cxn>
                  <a:cxn ang="0">
                    <a:pos x="477927" y="0"/>
                  </a:cxn>
                  <a:cxn ang="0">
                    <a:pos x="557492" y="1215486"/>
                  </a:cxn>
                  <a:cxn ang="0">
                    <a:pos x="477927" y="2426070"/>
                  </a:cxn>
                  <a:cxn ang="0">
                    <a:pos x="0" y="2426070"/>
                  </a:cxn>
                  <a:cxn ang="0">
                    <a:pos x="0" y="0"/>
                  </a:cxn>
                </a:cxnLst>
                <a:pathLst>
                  <a:path w="336" h="96">
                    <a:moveTo>
                      <a:pt x="0" y="0"/>
                    </a:moveTo>
                    <a:lnTo>
                      <a:pt x="288" y="0"/>
                    </a:lnTo>
                    <a:lnTo>
                      <a:pt x="336" y="48"/>
                    </a:lnTo>
                    <a:lnTo>
                      <a:pt x="288" y="96"/>
                    </a:lnTo>
                    <a:lnTo>
                      <a:pt x="0" y="96"/>
                    </a:lnTo>
                    <a:lnTo>
                      <a:pt x="0" y="0"/>
                    </a:lnTo>
                    <a:close/>
                  </a:path>
                </a:pathLst>
              </a:custGeom>
              <a:solidFill>
                <a:srgbClr val="339966">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665" name="Freeform 161"/>
              <p:cNvSpPr/>
              <p:nvPr/>
            </p:nvSpPr>
            <p:spPr>
              <a:xfrm flipH="1">
                <a:off x="96" y="1416"/>
                <a:ext cx="226" cy="144"/>
              </a:xfrm>
              <a:custGeom>
                <a:avLst/>
                <a:gdLst/>
                <a:ahLst/>
                <a:cxnLst>
                  <a:cxn ang="0">
                    <a:pos x="0" y="0"/>
                  </a:cxn>
                  <a:cxn ang="0">
                    <a:pos x="3740642" y="1215486"/>
                  </a:cxn>
                  <a:cxn ang="0">
                    <a:pos x="0" y="2426070"/>
                  </a:cxn>
                  <a:cxn ang="0">
                    <a:pos x="11277155" y="2426070"/>
                  </a:cxn>
                  <a:cxn ang="0">
                    <a:pos x="11277155" y="0"/>
                  </a:cxn>
                  <a:cxn ang="0">
                    <a:pos x="0" y="0"/>
                  </a:cxn>
                </a:cxnLst>
                <a:pathLst>
                  <a:path w="144" h="96">
                    <a:moveTo>
                      <a:pt x="0" y="0"/>
                    </a:moveTo>
                    <a:lnTo>
                      <a:pt x="48" y="48"/>
                    </a:lnTo>
                    <a:lnTo>
                      <a:pt x="0" y="96"/>
                    </a:lnTo>
                    <a:lnTo>
                      <a:pt x="144" y="96"/>
                    </a:lnTo>
                    <a:lnTo>
                      <a:pt x="144" y="0"/>
                    </a:lnTo>
                    <a:lnTo>
                      <a:pt x="0" y="0"/>
                    </a:lnTo>
                    <a:close/>
                  </a:path>
                </a:pathLst>
              </a:custGeom>
              <a:solidFill>
                <a:srgbClr val="00CCFF">
                  <a:alpha val="100000"/>
                </a:srgb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27666" name="Text Box 162"/>
              <p:cNvSpPr txBox="1"/>
              <p:nvPr/>
            </p:nvSpPr>
            <p:spPr>
              <a:xfrm flipH="1">
                <a:off x="597" y="1392"/>
                <a:ext cx="146" cy="133"/>
              </a:xfrm>
              <a:prstGeom prst="rect">
                <a:avLst/>
              </a:prstGeom>
              <a:noFill/>
              <a:ln w="9525">
                <a:noFill/>
              </a:ln>
            </p:spPr>
            <p:txBody>
              <a:bodyPr lIns="0" tIns="0" rIns="0" bIns="0">
                <a:spAutoFit/>
              </a:bodyPr>
              <a:p>
                <a:pPr>
                  <a:spcBef>
                    <a:spcPct val="50000"/>
                  </a:spcBef>
                </a:pPr>
                <a:r>
                  <a:rPr lang="en-US" altLang="en-US" sz="2000" b="1" dirty="0">
                    <a:solidFill>
                      <a:srgbClr val="000000"/>
                    </a:solidFill>
                    <a:latin typeface="Times New Roman" panose="02020603050405020304" pitchFamily="18" charset="0"/>
                  </a:rPr>
                  <a:t>A</a:t>
                </a:r>
                <a:endParaRPr lang="en-US" altLang="en-US" sz="2000" b="1" dirty="0">
                  <a:solidFill>
                    <a:srgbClr val="000000"/>
                  </a:solidFill>
                  <a:latin typeface="Times New Roman" panose="02020603050405020304" pitchFamily="18" charset="0"/>
                </a:endParaRPr>
              </a:p>
            </p:txBody>
          </p:sp>
          <p:sp>
            <p:nvSpPr>
              <p:cNvPr id="27667" name="Text Box 163"/>
              <p:cNvSpPr txBox="1"/>
              <p:nvPr/>
            </p:nvSpPr>
            <p:spPr>
              <a:xfrm flipH="1">
                <a:off x="159" y="1392"/>
                <a:ext cx="145" cy="133"/>
              </a:xfrm>
              <a:prstGeom prst="rect">
                <a:avLst/>
              </a:prstGeom>
              <a:noFill/>
              <a:ln w="9525">
                <a:noFill/>
              </a:ln>
            </p:spPr>
            <p:txBody>
              <a:bodyPr lIns="0" tIns="0" rIns="0" bIns="0">
                <a:spAutoFit/>
              </a:bodyPr>
              <a:p>
                <a:pPr>
                  <a:spcBef>
                    <a:spcPct val="50000"/>
                  </a:spcBef>
                </a:pPr>
                <a:r>
                  <a:rPr lang="en-US" altLang="en-US" sz="2000" b="1" dirty="0">
                    <a:solidFill>
                      <a:srgbClr val="000000"/>
                    </a:solidFill>
                    <a:latin typeface="Times New Roman" panose="02020603050405020304" pitchFamily="18" charset="0"/>
                  </a:rPr>
                  <a:t>T</a:t>
                </a:r>
                <a:endParaRPr lang="en-US" altLang="en-US" sz="2000" b="1" dirty="0">
                  <a:solidFill>
                    <a:srgbClr val="000000"/>
                  </a:solidFill>
                  <a:latin typeface="Times New Roman" panose="02020603050405020304" pitchFamily="18" charset="0"/>
                </a:endParaRPr>
              </a:p>
            </p:txBody>
          </p:sp>
        </p:grpSp>
        <p:sp>
          <p:nvSpPr>
            <p:cNvPr id="27662" name="Rectangle 164" descr="Dark downward diagonal"/>
            <p:cNvSpPr/>
            <p:nvPr/>
          </p:nvSpPr>
          <p:spPr>
            <a:xfrm>
              <a:off x="4461" y="516"/>
              <a:ext cx="96" cy="1164"/>
            </a:xfrm>
            <a:prstGeom prst="rect">
              <a:avLst/>
            </a:prstGeom>
            <a:blipFill rotWithShape="0">
              <a:blip r:embed="rId1"/>
            </a:blipFill>
            <a:ln w="9525" cap="flat" cmpd="sng">
              <a:solidFill>
                <a:schemeClr val="tx1"/>
              </a:solidFill>
              <a:prstDash val="solid"/>
              <a:miter/>
              <a:headEnd type="none" w="med" len="med"/>
              <a:tailEnd type="none" w="med" len="med"/>
            </a:ln>
          </p:spPr>
          <p:txBody>
            <a:bodyPr wrap="none" anchor="b" anchorCtr="0"/>
            <a:p>
              <a:pPr algn="ctr" eaLnBrk="1" hangingPunct="1"/>
              <a:endParaRPr lang="en-US" altLang="en-US" sz="1800" dirty="0">
                <a:solidFill>
                  <a:srgbClr val="000000"/>
                </a:solidFill>
                <a:latin typeface="VNI-Times" pitchFamily="2" charset="0"/>
              </a:endParaRPr>
            </a:p>
          </p:txBody>
        </p:sp>
        <p:sp>
          <p:nvSpPr>
            <p:cNvPr id="27663" name="Rectangle 165" descr="Dark downward diagonal"/>
            <p:cNvSpPr/>
            <p:nvPr/>
          </p:nvSpPr>
          <p:spPr>
            <a:xfrm>
              <a:off x="5424" y="516"/>
              <a:ext cx="96" cy="1164"/>
            </a:xfrm>
            <a:prstGeom prst="rect">
              <a:avLst/>
            </a:prstGeom>
            <a:blipFill rotWithShape="0">
              <a:blip r:embed="rId1"/>
            </a:blipFill>
            <a:ln w="9525" cap="flat" cmpd="sng">
              <a:solidFill>
                <a:schemeClr val="tx1"/>
              </a:solidFill>
              <a:prstDash val="solid"/>
              <a:miter/>
              <a:headEnd type="none" w="med" len="med"/>
              <a:tailEnd type="none" w="med" len="med"/>
            </a:ln>
          </p:spPr>
          <p:txBody>
            <a:bodyPr wrap="none" anchor="b" anchorCtr="0"/>
            <a:p>
              <a:pPr algn="ctr" eaLnBrk="1" hangingPunct="1"/>
              <a:endParaRPr lang="en-US" altLang="en-US" sz="1800" dirty="0">
                <a:solidFill>
                  <a:srgbClr val="000000"/>
                </a:solidFill>
                <a:latin typeface="VNI-Times"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6158"/>
                                        </p:tgtEl>
                                        <p:attrNameLst>
                                          <p:attrName>style.visibility</p:attrName>
                                        </p:attrNameLst>
                                      </p:cBhvr>
                                      <p:to>
                                        <p:strVal val="visible"/>
                                      </p:to>
                                    </p:set>
                                    <p:anim calcmode="discrete" valueType="clr">
                                      <p:cBhvr override="childStyle">
                                        <p:cTn id="7" dur="80"/>
                                        <p:tgtEl>
                                          <p:spTgt spid="8615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6158"/>
                                        </p:tgtEl>
                                        <p:attrNameLst>
                                          <p:attrName>fillcolor</p:attrName>
                                        </p:attrNameLst>
                                      </p:cBhvr>
                                      <p:tavLst>
                                        <p:tav tm="0">
                                          <p:val>
                                            <p:clrVal>
                                              <a:schemeClr val="accent2"/>
                                            </p:clrVal>
                                          </p:val>
                                        </p:tav>
                                        <p:tav tm="50000">
                                          <p:val>
                                            <p:clrVal>
                                              <a:schemeClr val="hlink"/>
                                            </p:clrVal>
                                          </p:val>
                                        </p:tav>
                                      </p:tavLst>
                                    </p:anim>
                                    <p:set>
                                      <p:cBhvr>
                                        <p:cTn id="9" dur="80"/>
                                        <p:tgtEl>
                                          <p:spTgt spid="8615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86156"/>
                                        </p:tgtEl>
                                        <p:attrNameLst>
                                          <p:attrName>style.visibility</p:attrName>
                                        </p:attrNameLst>
                                      </p:cBhvr>
                                      <p:to>
                                        <p:strVal val="visible"/>
                                      </p:to>
                                    </p:set>
                                    <p:anim calcmode="lin" valueType="num">
                                      <p:cBhvr>
                                        <p:cTn id="14" dur="500" fill="hold"/>
                                        <p:tgtEl>
                                          <p:spTgt spid="86156"/>
                                        </p:tgtEl>
                                        <p:attrNameLst>
                                          <p:attrName>ppt_w</p:attrName>
                                        </p:attrNameLst>
                                      </p:cBhvr>
                                      <p:tavLst>
                                        <p:tav tm="0">
                                          <p:val>
                                            <p:fltVal val="0.000000"/>
                                          </p:val>
                                        </p:tav>
                                        <p:tav tm="100000">
                                          <p:val>
                                            <p:strVal val="#ppt_w"/>
                                          </p:val>
                                        </p:tav>
                                      </p:tavLst>
                                    </p:anim>
                                    <p:anim calcmode="lin" valueType="num">
                                      <p:cBhvr>
                                        <p:cTn id="15" dur="500" fill="hold"/>
                                        <p:tgtEl>
                                          <p:spTgt spid="86156"/>
                                        </p:tgtEl>
                                        <p:attrNameLst>
                                          <p:attrName>ppt_h</p:attrName>
                                        </p:attrNameLst>
                                      </p:cBhvr>
                                      <p:tavLst>
                                        <p:tav tm="0">
                                          <p:val>
                                            <p:fltVal val="0.000000"/>
                                          </p:val>
                                        </p:tav>
                                        <p:tav tm="100000">
                                          <p:val>
                                            <p:strVal val="#ppt_h"/>
                                          </p:val>
                                        </p:tav>
                                      </p:tavLst>
                                    </p:anim>
                                  </p:childTnLst>
                                </p:cTn>
                              </p:par>
                              <p:par>
                                <p:cTn id="16" presetID="23" presetClass="entr" presetSubtype="16" repeatCount="2000" fill="hold" nodeType="withEffect">
                                  <p:stCondLst>
                                    <p:cond delay="0"/>
                                  </p:stCondLst>
                                  <p:childTnLst>
                                    <p:set>
                                      <p:cBhvr>
                                        <p:cTn id="17" dur="1" fill="hold">
                                          <p:stCondLst>
                                            <p:cond delay="0"/>
                                          </p:stCondLst>
                                        </p:cTn>
                                        <p:tgtEl>
                                          <p:spTgt spid="86113"/>
                                        </p:tgtEl>
                                        <p:attrNameLst>
                                          <p:attrName>style.visibility</p:attrName>
                                        </p:attrNameLst>
                                      </p:cBhvr>
                                      <p:to>
                                        <p:strVal val="visible"/>
                                      </p:to>
                                    </p:set>
                                    <p:anim calcmode="lin" valueType="num">
                                      <p:cBhvr>
                                        <p:cTn id="18" dur="1000" fill="hold"/>
                                        <p:tgtEl>
                                          <p:spTgt spid="86113"/>
                                        </p:tgtEl>
                                        <p:attrNameLst>
                                          <p:attrName>ppt_w</p:attrName>
                                        </p:attrNameLst>
                                      </p:cBhvr>
                                      <p:tavLst>
                                        <p:tav tm="0">
                                          <p:val>
                                            <p:fltVal val="0.000000"/>
                                          </p:val>
                                        </p:tav>
                                        <p:tav tm="100000">
                                          <p:val>
                                            <p:strVal val="#ppt_w"/>
                                          </p:val>
                                        </p:tav>
                                      </p:tavLst>
                                    </p:anim>
                                    <p:anim calcmode="lin" valueType="num">
                                      <p:cBhvr>
                                        <p:cTn id="19" dur="1000" fill="hold"/>
                                        <p:tgtEl>
                                          <p:spTgt spid="86113"/>
                                        </p:tgtEl>
                                        <p:attrNameLst>
                                          <p:attrName>ppt_h</p:attrName>
                                        </p:attrNameLst>
                                      </p:cBhvr>
                                      <p:tavLst>
                                        <p:tav tm="0">
                                          <p:val>
                                            <p:fltVal val="0.000000"/>
                                          </p:val>
                                        </p:tav>
                                        <p:tav tm="100000">
                                          <p:val>
                                            <p:strVal val="#ppt_h"/>
                                          </p:val>
                                        </p:tav>
                                      </p:tavLst>
                                    </p:anim>
                                  </p:childTnLst>
                                </p:cTn>
                              </p:par>
                              <p:par>
                                <p:cTn id="20" presetID="23" presetClass="entr" presetSubtype="16" repeatCount="2000" fill="hold" nodeType="withEffect">
                                  <p:stCondLst>
                                    <p:cond delay="0"/>
                                  </p:stCondLst>
                                  <p:childTnLst>
                                    <p:set>
                                      <p:cBhvr>
                                        <p:cTn id="21" dur="1" fill="hold">
                                          <p:stCondLst>
                                            <p:cond delay="0"/>
                                          </p:stCondLst>
                                        </p:cTn>
                                        <p:tgtEl>
                                          <p:spTgt spid="86159"/>
                                        </p:tgtEl>
                                        <p:attrNameLst>
                                          <p:attrName>style.visibility</p:attrName>
                                        </p:attrNameLst>
                                      </p:cBhvr>
                                      <p:to>
                                        <p:strVal val="visible"/>
                                      </p:to>
                                    </p:set>
                                    <p:anim calcmode="lin" valueType="num">
                                      <p:cBhvr>
                                        <p:cTn id="22" dur="1000" fill="hold"/>
                                        <p:tgtEl>
                                          <p:spTgt spid="86159"/>
                                        </p:tgtEl>
                                        <p:attrNameLst>
                                          <p:attrName>ppt_w</p:attrName>
                                        </p:attrNameLst>
                                      </p:cBhvr>
                                      <p:tavLst>
                                        <p:tav tm="0">
                                          <p:val>
                                            <p:fltVal val="0.000000"/>
                                          </p:val>
                                        </p:tav>
                                        <p:tav tm="100000">
                                          <p:val>
                                            <p:strVal val="#ppt_w"/>
                                          </p:val>
                                        </p:tav>
                                      </p:tavLst>
                                    </p:anim>
                                    <p:anim calcmode="lin" valueType="num">
                                      <p:cBhvr>
                                        <p:cTn id="23" dur="1000" fill="hold"/>
                                        <p:tgtEl>
                                          <p:spTgt spid="86159"/>
                                        </p:tgtEl>
                                        <p:attrNameLst>
                                          <p:attrName>ppt_h</p:attrName>
                                        </p:attrNameLst>
                                      </p:cBhvr>
                                      <p:tavLst>
                                        <p:tav tm="0">
                                          <p:val>
                                            <p:fltVal val="0.000000"/>
                                          </p:val>
                                        </p:tav>
                                        <p:tav tm="100000">
                                          <p:val>
                                            <p:strVal val="#ppt_h"/>
                                          </p:val>
                                        </p:tav>
                                      </p:tavLst>
                                    </p:anim>
                                  </p:childTnLst>
                                </p:cTn>
                              </p:par>
                              <p:par>
                                <p:cTn id="24" presetID="23" presetClass="entr" presetSubtype="16" repeatCount="2000" fill="hold" nodeType="withEffect">
                                  <p:stCondLst>
                                    <p:cond delay="0"/>
                                  </p:stCondLst>
                                  <p:childTnLst>
                                    <p:set>
                                      <p:cBhvr>
                                        <p:cTn id="25" dur="1" fill="hold">
                                          <p:stCondLst>
                                            <p:cond delay="0"/>
                                          </p:stCondLst>
                                        </p:cTn>
                                        <p:tgtEl>
                                          <p:spTgt spid="86050"/>
                                        </p:tgtEl>
                                        <p:attrNameLst>
                                          <p:attrName>style.visibility</p:attrName>
                                        </p:attrNameLst>
                                      </p:cBhvr>
                                      <p:to>
                                        <p:strVal val="visible"/>
                                      </p:to>
                                    </p:set>
                                    <p:anim calcmode="lin" valueType="num">
                                      <p:cBhvr>
                                        <p:cTn id="26" dur="1000" fill="hold"/>
                                        <p:tgtEl>
                                          <p:spTgt spid="86050"/>
                                        </p:tgtEl>
                                        <p:attrNameLst>
                                          <p:attrName>ppt_w</p:attrName>
                                        </p:attrNameLst>
                                      </p:cBhvr>
                                      <p:tavLst>
                                        <p:tav tm="0">
                                          <p:val>
                                            <p:fltVal val="0.000000"/>
                                          </p:val>
                                        </p:tav>
                                        <p:tav tm="100000">
                                          <p:val>
                                            <p:strVal val="#ppt_w"/>
                                          </p:val>
                                        </p:tav>
                                      </p:tavLst>
                                    </p:anim>
                                    <p:anim calcmode="lin" valueType="num">
                                      <p:cBhvr>
                                        <p:cTn id="27" dur="1000" fill="hold"/>
                                        <p:tgtEl>
                                          <p:spTgt spid="86050"/>
                                        </p:tgtEl>
                                        <p:attrNameLst>
                                          <p:attrName>ppt_h</p:attrName>
                                        </p:attrNameLst>
                                      </p:cBhvr>
                                      <p:tavLst>
                                        <p:tav tm="0">
                                          <p:val>
                                            <p:fltVal val="0.000000"/>
                                          </p:val>
                                        </p:tav>
                                        <p:tav tm="100000">
                                          <p:val>
                                            <p:strVal val="#ppt_h"/>
                                          </p:val>
                                        </p:tav>
                                      </p:tavLst>
                                    </p:anim>
                                  </p:childTnLst>
                                </p:cTn>
                              </p:par>
                              <p:par>
                                <p:cTn id="28" presetID="23" presetClass="entr" presetSubtype="16" repeatCount="2000" fill="hold" nodeType="withEffect">
                                  <p:stCondLst>
                                    <p:cond delay="0"/>
                                  </p:stCondLst>
                                  <p:childTnLst>
                                    <p:set>
                                      <p:cBhvr>
                                        <p:cTn id="29" dur="1" fill="hold">
                                          <p:stCondLst>
                                            <p:cond delay="0"/>
                                          </p:stCondLst>
                                        </p:cTn>
                                        <p:tgtEl>
                                          <p:spTgt spid="86157"/>
                                        </p:tgtEl>
                                        <p:attrNameLst>
                                          <p:attrName>style.visibility</p:attrName>
                                        </p:attrNameLst>
                                      </p:cBhvr>
                                      <p:to>
                                        <p:strVal val="visible"/>
                                      </p:to>
                                    </p:set>
                                    <p:anim calcmode="lin" valueType="num">
                                      <p:cBhvr>
                                        <p:cTn id="30" dur="1000" fill="hold"/>
                                        <p:tgtEl>
                                          <p:spTgt spid="86157"/>
                                        </p:tgtEl>
                                        <p:attrNameLst>
                                          <p:attrName>ppt_w</p:attrName>
                                        </p:attrNameLst>
                                      </p:cBhvr>
                                      <p:tavLst>
                                        <p:tav tm="0">
                                          <p:val>
                                            <p:fltVal val="0.000000"/>
                                          </p:val>
                                        </p:tav>
                                        <p:tav tm="100000">
                                          <p:val>
                                            <p:strVal val="#ppt_w"/>
                                          </p:val>
                                        </p:tav>
                                      </p:tavLst>
                                    </p:anim>
                                    <p:anim calcmode="lin" valueType="num">
                                      <p:cBhvr>
                                        <p:cTn id="31" dur="1000" fill="hold"/>
                                        <p:tgtEl>
                                          <p:spTgt spid="86157"/>
                                        </p:tgtEl>
                                        <p:attrNameLst>
                                          <p:attrName>ppt_h</p:attrName>
                                        </p:attrNameLst>
                                      </p:cBhvr>
                                      <p:tavLst>
                                        <p:tav tm="0">
                                          <p:val>
                                            <p:fltVal val="0.00000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86048"/>
                                        </p:tgtEl>
                                        <p:attrNameLst>
                                          <p:attrName>style.visibility</p:attrName>
                                        </p:attrNameLst>
                                      </p:cBhvr>
                                      <p:to>
                                        <p:strVal val="visible"/>
                                      </p:to>
                                    </p:set>
                                    <p:anim calcmode="discrete" valueType="clr">
                                      <p:cBhvr override="childStyle">
                                        <p:cTn id="36" dur="80"/>
                                        <p:tgtEl>
                                          <p:spTgt spid="86048"/>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86048"/>
                                        </p:tgtEl>
                                        <p:attrNameLst>
                                          <p:attrName>fillcolor</p:attrName>
                                        </p:attrNameLst>
                                      </p:cBhvr>
                                      <p:tavLst>
                                        <p:tav tm="0">
                                          <p:val>
                                            <p:clrVal>
                                              <a:schemeClr val="accent2"/>
                                            </p:clrVal>
                                          </p:val>
                                        </p:tav>
                                        <p:tav tm="50000">
                                          <p:val>
                                            <p:clrVal>
                                              <a:schemeClr val="hlink"/>
                                            </p:clrVal>
                                          </p:val>
                                        </p:tav>
                                      </p:tavLst>
                                    </p:anim>
                                    <p:set>
                                      <p:cBhvr>
                                        <p:cTn id="38" dur="80"/>
                                        <p:tgtEl>
                                          <p:spTgt spid="86048"/>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86049"/>
                                        </p:tgtEl>
                                        <p:attrNameLst>
                                          <p:attrName>style.visibility</p:attrName>
                                        </p:attrNameLst>
                                      </p:cBhvr>
                                      <p:to>
                                        <p:strVal val="visible"/>
                                      </p:to>
                                    </p:set>
                                    <p:anim calcmode="discrete" valueType="clr">
                                      <p:cBhvr override="childStyle">
                                        <p:cTn id="43" dur="80"/>
                                        <p:tgtEl>
                                          <p:spTgt spid="86049"/>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86049"/>
                                        </p:tgtEl>
                                        <p:attrNameLst>
                                          <p:attrName>fillcolor</p:attrName>
                                        </p:attrNameLst>
                                      </p:cBhvr>
                                      <p:tavLst>
                                        <p:tav tm="0">
                                          <p:val>
                                            <p:clrVal>
                                              <a:schemeClr val="accent2"/>
                                            </p:clrVal>
                                          </p:val>
                                        </p:tav>
                                        <p:tav tm="50000">
                                          <p:val>
                                            <p:clrVal>
                                              <a:schemeClr val="hlink"/>
                                            </p:clrVal>
                                          </p:val>
                                        </p:tav>
                                      </p:tavLst>
                                    </p:anim>
                                    <p:set>
                                      <p:cBhvr>
                                        <p:cTn id="45" dur="80"/>
                                        <p:tgtEl>
                                          <p:spTgt spid="8604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48" grpId="0"/>
      <p:bldP spid="86049" grpId="0"/>
      <p:bldP spid="8615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3156" name="AutoShape 4"/>
          <p:cNvSpPr/>
          <p:nvPr/>
        </p:nvSpPr>
        <p:spPr>
          <a:xfrm>
            <a:off x="7394575" y="4989513"/>
            <a:ext cx="1344613" cy="384175"/>
          </a:xfrm>
          <a:prstGeom prst="homePlate">
            <a:avLst>
              <a:gd name="adj" fmla="val 60747"/>
            </a:avLst>
          </a:prstGeom>
          <a:solidFill>
            <a:srgbClr val="339966"/>
          </a:solidFill>
          <a:ln w="9525">
            <a:noFill/>
          </a:ln>
        </p:spPr>
        <p:txBody>
          <a:bodyPr wrap="none" anchor="ctr" anchorCtr="0"/>
          <a:p>
            <a:pPr eaLnBrk="1" hangingPunct="1"/>
            <a:r>
              <a:rPr lang="en-US" altLang="en-US" b="1" dirty="0">
                <a:solidFill>
                  <a:srgbClr val="FF0066"/>
                </a:solidFill>
                <a:latin typeface=".VnBlackH" panose="020B7200000000000000" pitchFamily="34" charset="0"/>
              </a:rPr>
              <a:t>G</a:t>
            </a:r>
            <a:endParaRPr lang="en-US" altLang="en-US" b="1" dirty="0">
              <a:solidFill>
                <a:srgbClr val="FF0066"/>
              </a:solidFill>
              <a:latin typeface=".VnBlackH" panose="020B7200000000000000" pitchFamily="34" charset="0"/>
            </a:endParaRPr>
          </a:p>
        </p:txBody>
      </p:sp>
      <p:grpSp>
        <p:nvGrpSpPr>
          <p:cNvPr id="2" name="Group 5"/>
          <p:cNvGrpSpPr/>
          <p:nvPr/>
        </p:nvGrpSpPr>
        <p:grpSpPr>
          <a:xfrm>
            <a:off x="4840288" y="3241675"/>
            <a:ext cx="1439862" cy="2058988"/>
            <a:chOff x="3037" y="1591"/>
            <a:chExt cx="907" cy="1297"/>
          </a:xfrm>
        </p:grpSpPr>
        <p:grpSp>
          <p:nvGrpSpPr>
            <p:cNvPr id="28819" name="Group 6"/>
            <p:cNvGrpSpPr/>
            <p:nvPr/>
          </p:nvGrpSpPr>
          <p:grpSpPr>
            <a:xfrm>
              <a:off x="3037" y="1591"/>
              <a:ext cx="907" cy="288"/>
              <a:chOff x="2396" y="1715"/>
              <a:chExt cx="823" cy="298"/>
            </a:xfrm>
          </p:grpSpPr>
          <p:grpSp>
            <p:nvGrpSpPr>
              <p:cNvPr id="28823" name="Group 7"/>
              <p:cNvGrpSpPr/>
              <p:nvPr/>
            </p:nvGrpSpPr>
            <p:grpSpPr>
              <a:xfrm>
                <a:off x="2396" y="1733"/>
                <a:ext cx="823" cy="258"/>
                <a:chOff x="3482" y="2208"/>
                <a:chExt cx="365" cy="122"/>
              </a:xfrm>
            </p:grpSpPr>
            <p:grpSp>
              <p:nvGrpSpPr>
                <p:cNvPr id="28825" name="Group 8"/>
                <p:cNvGrpSpPr/>
                <p:nvPr/>
              </p:nvGrpSpPr>
              <p:grpSpPr>
                <a:xfrm>
                  <a:off x="3484" y="2208"/>
                  <a:ext cx="363" cy="122"/>
                  <a:chOff x="3496" y="2256"/>
                  <a:chExt cx="363" cy="122"/>
                </a:xfrm>
              </p:grpSpPr>
              <p:grpSp>
                <p:nvGrpSpPr>
                  <p:cNvPr id="28827" name="Group 9"/>
                  <p:cNvGrpSpPr/>
                  <p:nvPr/>
                </p:nvGrpSpPr>
                <p:grpSpPr>
                  <a:xfrm>
                    <a:off x="3521" y="2256"/>
                    <a:ext cx="327" cy="122"/>
                    <a:chOff x="3521" y="2220"/>
                    <a:chExt cx="327" cy="122"/>
                  </a:xfrm>
                </p:grpSpPr>
                <p:sp>
                  <p:nvSpPr>
                    <p:cNvPr id="28829" name="Rectangle 10"/>
                    <p:cNvSpPr/>
                    <p:nvPr/>
                  </p:nvSpPr>
                  <p:spPr>
                    <a:xfrm>
                      <a:off x="3521" y="2221"/>
                      <a:ext cx="242" cy="121"/>
                    </a:xfrm>
                    <a:prstGeom prst="rect">
                      <a:avLst/>
                    </a:prstGeom>
                    <a:solidFill>
                      <a:srgbClr val="CC99FF"/>
                    </a:solidFill>
                    <a:ln w="9525">
                      <a:noFill/>
                    </a:ln>
                  </p:spPr>
                  <p:txBody>
                    <a:bodyPr wrap="none" anchor="ctr" anchorCtr="0"/>
                    <a:p>
                      <a:pPr eaLnBrk="1" hangingPunct="1"/>
                      <a:endParaRPr lang="en-US" altLang="en-US" sz="1800" dirty="0">
                        <a:solidFill>
                          <a:srgbClr val="000000"/>
                        </a:solidFill>
                        <a:latin typeface="Arial" panose="020B0604020202020204" pitchFamily="34" charset="0"/>
                      </a:endParaRPr>
                    </a:p>
                  </p:txBody>
                </p:sp>
                <p:sp>
                  <p:nvSpPr>
                    <p:cNvPr id="28830" name="AutoShape 11"/>
                    <p:cNvSpPr/>
                    <p:nvPr/>
                  </p:nvSpPr>
                  <p:spPr>
                    <a:xfrm>
                      <a:off x="3606" y="2220"/>
                      <a:ext cx="242" cy="121"/>
                    </a:xfrm>
                    <a:prstGeom prst="flowChartOnlineStorage">
                      <a:avLst/>
                    </a:prstGeom>
                    <a:solidFill>
                      <a:srgbClr val="CC99FF"/>
                    </a:solidFill>
                    <a:ln w="9525">
                      <a:noFill/>
                    </a:ln>
                  </p:spPr>
                  <p:txBody>
                    <a:bodyPr wrap="none" anchor="ctr" anchorCtr="0"/>
                    <a:p>
                      <a:pPr algn="ctr" eaLnBrk="1" hangingPunct="1"/>
                      <a:endParaRPr lang="en-US" altLang="en-US" sz="2400" b="1" dirty="0">
                        <a:solidFill>
                          <a:srgbClr val="FF0066"/>
                        </a:solidFill>
                        <a:latin typeface="Arial" panose="020B0604020202020204" pitchFamily="34" charset="0"/>
                      </a:endParaRPr>
                    </a:p>
                  </p:txBody>
                </p:sp>
              </p:grpSp>
              <p:sp>
                <p:nvSpPr>
                  <p:cNvPr id="28828" name="Line 12"/>
                  <p:cNvSpPr/>
                  <p:nvPr/>
                </p:nvSpPr>
                <p:spPr>
                  <a:xfrm>
                    <a:off x="3496" y="2257"/>
                    <a:ext cx="363" cy="0"/>
                  </a:xfrm>
                  <a:prstGeom prst="line">
                    <a:avLst/>
                  </a:prstGeom>
                  <a:ln w="12700" cap="flat" cmpd="sng">
                    <a:solidFill>
                      <a:schemeClr val="bg2"/>
                    </a:solidFill>
                    <a:prstDash val="solid"/>
                    <a:headEnd type="none" w="med" len="med"/>
                    <a:tailEnd type="none" w="med" len="med"/>
                  </a:ln>
                </p:spPr>
              </p:sp>
            </p:grpSp>
            <p:sp>
              <p:nvSpPr>
                <p:cNvPr id="28826" name="Line 13"/>
                <p:cNvSpPr/>
                <p:nvPr/>
              </p:nvSpPr>
              <p:spPr>
                <a:xfrm>
                  <a:off x="3482" y="2330"/>
                  <a:ext cx="363" cy="0"/>
                </a:xfrm>
                <a:prstGeom prst="line">
                  <a:avLst/>
                </a:prstGeom>
                <a:ln w="12700" cap="flat" cmpd="sng">
                  <a:solidFill>
                    <a:schemeClr val="bg2"/>
                  </a:solidFill>
                  <a:prstDash val="solid"/>
                  <a:headEnd type="none" w="med" len="med"/>
                  <a:tailEnd type="none" w="med" len="med"/>
                </a:ln>
              </p:spPr>
            </p:sp>
          </p:grpSp>
          <p:sp>
            <p:nvSpPr>
              <p:cNvPr id="28824" name="Text Box 14"/>
              <p:cNvSpPr txBox="1"/>
              <p:nvPr/>
            </p:nvSpPr>
            <p:spPr>
              <a:xfrm>
                <a:off x="2482" y="1715"/>
                <a:ext cx="251" cy="298"/>
              </a:xfrm>
              <a:prstGeom prst="rect">
                <a:avLst/>
              </a:prstGeom>
              <a:noFill/>
              <a:ln w="9525">
                <a:noFill/>
              </a:ln>
            </p:spPr>
            <p:txBody>
              <a:bodyPr wrap="none">
                <a:spAutoFit/>
              </a:bodyPr>
              <a:p>
                <a:pPr eaLnBrk="1" hangingPunct="1"/>
                <a:r>
                  <a:rPr lang="en-US" altLang="en-US" sz="2400" b="1" dirty="0">
                    <a:solidFill>
                      <a:srgbClr val="FF0066"/>
                    </a:solidFill>
                    <a:latin typeface=".VnBlackH" panose="020B7200000000000000" pitchFamily="34" charset="0"/>
                  </a:rPr>
                  <a:t>A</a:t>
                </a:r>
                <a:endParaRPr lang="en-US" altLang="en-US" sz="2400" b="1" dirty="0">
                  <a:solidFill>
                    <a:srgbClr val="FF0066"/>
                  </a:solidFill>
                  <a:latin typeface=".VnBlackH" panose="020B7200000000000000" pitchFamily="34" charset="0"/>
                </a:endParaRPr>
              </a:p>
            </p:txBody>
          </p:sp>
        </p:grpSp>
        <p:grpSp>
          <p:nvGrpSpPr>
            <p:cNvPr id="28820" name="Group 15"/>
            <p:cNvGrpSpPr/>
            <p:nvPr/>
          </p:nvGrpSpPr>
          <p:grpSpPr>
            <a:xfrm>
              <a:off x="3146" y="2632"/>
              <a:ext cx="628" cy="256"/>
              <a:chOff x="2420" y="2442"/>
              <a:chExt cx="557" cy="226"/>
            </a:xfrm>
          </p:grpSpPr>
          <p:sp>
            <p:nvSpPr>
              <p:cNvPr id="28821" name="Freeform 16"/>
              <p:cNvSpPr/>
              <p:nvPr/>
            </p:nvSpPr>
            <p:spPr>
              <a:xfrm flipH="1">
                <a:off x="2420" y="2453"/>
                <a:ext cx="557" cy="215"/>
              </a:xfrm>
              <a:custGeom>
                <a:avLst/>
                <a:gdLst>
                  <a:gd name="txL" fmla="*/ 0 w 1185"/>
                  <a:gd name="txT" fmla="*/ 0 h 774"/>
                  <a:gd name="txR" fmla="*/ 1185 w 1185"/>
                  <a:gd name="txB" fmla="*/ 774 h 774"/>
                </a:gdLst>
                <a:ahLst/>
                <a:cxnLst>
                  <a:cxn ang="0">
                    <a:pos x="0" y="0"/>
                  </a:cxn>
                  <a:cxn ang="0">
                    <a:pos x="0" y="0"/>
                  </a:cxn>
                  <a:cxn ang="0">
                    <a:pos x="0" y="0"/>
                  </a:cxn>
                  <a:cxn ang="0">
                    <a:pos x="0" y="0"/>
                  </a:cxn>
                  <a:cxn ang="0">
                    <a:pos x="0" y="0"/>
                  </a:cxn>
                  <a:cxn ang="0">
                    <a:pos x="0" y="0"/>
                  </a:cxn>
                </a:cxnLst>
                <a:rect l="txL" t="txT" r="txR" b="txB"/>
                <a:pathLst>
                  <a:path w="1185" h="774">
                    <a:moveTo>
                      <a:pt x="0" y="0"/>
                    </a:moveTo>
                    <a:lnTo>
                      <a:pt x="1185" y="0"/>
                    </a:lnTo>
                    <a:lnTo>
                      <a:pt x="1185" y="774"/>
                    </a:lnTo>
                    <a:lnTo>
                      <a:pt x="0" y="774"/>
                    </a:lnTo>
                    <a:lnTo>
                      <a:pt x="266" y="363"/>
                    </a:lnTo>
                    <a:lnTo>
                      <a:pt x="0" y="0"/>
                    </a:lnTo>
                    <a:close/>
                  </a:path>
                </a:pathLst>
              </a:custGeom>
              <a:solidFill>
                <a:schemeClr val="accent1">
                  <a:alpha val="100000"/>
                </a:schemeClr>
              </a:solidFill>
              <a:ln w="9525">
                <a:noFill/>
              </a:ln>
            </p:spPr>
            <p:txBody>
              <a:bodyPr/>
              <a:p>
                <a:endParaRPr lang="en-US"/>
              </a:p>
            </p:txBody>
          </p:sp>
          <p:sp>
            <p:nvSpPr>
              <p:cNvPr id="28822" name="Text Box 17"/>
              <p:cNvSpPr txBox="1"/>
              <p:nvPr/>
            </p:nvSpPr>
            <p:spPr>
              <a:xfrm flipH="1">
                <a:off x="2445" y="2442"/>
                <a:ext cx="249" cy="221"/>
              </a:xfrm>
              <a:prstGeom prst="rect">
                <a:avLst/>
              </a:prstGeom>
              <a:noFill/>
              <a:ln w="9525">
                <a:noFill/>
              </a:ln>
            </p:spPr>
            <p:txBody>
              <a:bodyPr>
                <a:spAutoFit/>
              </a:bodyPr>
              <a:p>
                <a:pPr algn="r" eaLnBrk="1" hangingPunct="1"/>
                <a:r>
                  <a:rPr lang="en-US" altLang="en-US" sz="1800" b="1" dirty="0">
                    <a:solidFill>
                      <a:srgbClr val="FF0066"/>
                    </a:solidFill>
                    <a:latin typeface=".VnBlackH" panose="020B7200000000000000" pitchFamily="34" charset="0"/>
                  </a:rPr>
                  <a:t>X</a:t>
                </a:r>
                <a:endParaRPr lang="en-US" altLang="en-US" sz="1800" b="1" dirty="0">
                  <a:solidFill>
                    <a:srgbClr val="FF0066"/>
                  </a:solidFill>
                  <a:latin typeface=".VnBlackH" panose="020B7200000000000000" pitchFamily="34" charset="0"/>
                </a:endParaRPr>
              </a:p>
            </p:txBody>
          </p:sp>
        </p:grpSp>
      </p:grpSp>
      <p:sp>
        <p:nvSpPr>
          <p:cNvPr id="28676" name="AutoShape 19"/>
          <p:cNvSpPr/>
          <p:nvPr/>
        </p:nvSpPr>
        <p:spPr>
          <a:xfrm>
            <a:off x="635000" y="2860675"/>
            <a:ext cx="1344613" cy="384175"/>
          </a:xfrm>
          <a:prstGeom prst="homePlate">
            <a:avLst>
              <a:gd name="adj" fmla="val 60747"/>
            </a:avLst>
          </a:prstGeom>
          <a:solidFill>
            <a:srgbClr val="339966"/>
          </a:solidFill>
          <a:ln w="9525">
            <a:noFill/>
          </a:ln>
        </p:spPr>
        <p:txBody>
          <a:bodyPr wrap="none" anchor="ctr" anchorCtr="0"/>
          <a:p>
            <a:pPr eaLnBrk="1" hangingPunct="1"/>
            <a:r>
              <a:rPr lang="en-US" altLang="en-US" dirty="0">
                <a:solidFill>
                  <a:srgbClr val="000000"/>
                </a:solidFill>
                <a:latin typeface=".VnBlackH" panose="020B7200000000000000" pitchFamily="34" charset="0"/>
              </a:rPr>
              <a:t>G</a:t>
            </a:r>
            <a:endParaRPr lang="en-US" altLang="en-US" dirty="0">
              <a:solidFill>
                <a:srgbClr val="000000"/>
              </a:solidFill>
              <a:latin typeface=".VnBlackH" panose="020B7200000000000000" pitchFamily="34" charset="0"/>
            </a:endParaRPr>
          </a:p>
        </p:txBody>
      </p:sp>
      <p:grpSp>
        <p:nvGrpSpPr>
          <p:cNvPr id="28677" name="Group 20"/>
          <p:cNvGrpSpPr/>
          <p:nvPr/>
        </p:nvGrpSpPr>
        <p:grpSpPr>
          <a:xfrm>
            <a:off x="461963" y="4070350"/>
            <a:ext cx="1166812" cy="457200"/>
            <a:chOff x="2339" y="2015"/>
            <a:chExt cx="735" cy="288"/>
          </a:xfrm>
        </p:grpSpPr>
        <p:grpSp>
          <p:nvGrpSpPr>
            <p:cNvPr id="28815" name="Group 21"/>
            <p:cNvGrpSpPr/>
            <p:nvPr/>
          </p:nvGrpSpPr>
          <p:grpSpPr>
            <a:xfrm flipH="1">
              <a:off x="2445" y="2044"/>
              <a:ext cx="629" cy="236"/>
              <a:chOff x="3824" y="2208"/>
              <a:chExt cx="277" cy="121"/>
            </a:xfrm>
          </p:grpSpPr>
          <p:sp>
            <p:nvSpPr>
              <p:cNvPr id="28817" name="AutoShape 22"/>
              <p:cNvSpPr/>
              <p:nvPr/>
            </p:nvSpPr>
            <p:spPr>
              <a:xfrm>
                <a:off x="3824" y="2208"/>
                <a:ext cx="254" cy="121"/>
              </a:xfrm>
              <a:prstGeom prst="roundRect">
                <a:avLst>
                  <a:gd name="adj" fmla="val 49542"/>
                </a:avLst>
              </a:prstGeom>
              <a:solidFill>
                <a:schemeClr val="hlink"/>
              </a:solidFill>
              <a:ln w="9525">
                <a:noFill/>
              </a:ln>
            </p:spPr>
            <p:txBody>
              <a:bodyPr wrap="none" anchor="ctr" anchorCtr="0"/>
              <a:p>
                <a:pPr eaLnBrk="1" hangingPunct="1"/>
                <a:endParaRPr lang="en-US" altLang="en-US" sz="1800" dirty="0">
                  <a:solidFill>
                    <a:srgbClr val="000000"/>
                  </a:solidFill>
                  <a:latin typeface="Arial" panose="020B0604020202020204" pitchFamily="34" charset="0"/>
                </a:endParaRPr>
              </a:p>
            </p:txBody>
          </p:sp>
          <p:sp>
            <p:nvSpPr>
              <p:cNvPr id="28818" name="AutoShape 23"/>
              <p:cNvSpPr/>
              <p:nvPr/>
            </p:nvSpPr>
            <p:spPr>
              <a:xfrm>
                <a:off x="3897" y="2208"/>
                <a:ext cx="204" cy="121"/>
              </a:xfrm>
              <a:prstGeom prst="roundRect">
                <a:avLst>
                  <a:gd name="adj" fmla="val 0"/>
                </a:avLst>
              </a:prstGeom>
              <a:solidFill>
                <a:schemeClr val="hlink"/>
              </a:solidFill>
              <a:ln w="9525">
                <a:noFill/>
              </a:ln>
            </p:spPr>
            <p:txBody>
              <a:bodyPr wrap="none" anchor="ctr" anchorCtr="0"/>
              <a:p>
                <a:pPr algn="r" eaLnBrk="1" hangingPunct="1"/>
                <a:endParaRPr lang="en-US" altLang="en-US" sz="1800" dirty="0">
                  <a:solidFill>
                    <a:srgbClr val="000000"/>
                  </a:solidFill>
                  <a:latin typeface=".VnArial" panose="020B7200000000000000" pitchFamily="34" charset="0"/>
                </a:endParaRPr>
              </a:p>
            </p:txBody>
          </p:sp>
        </p:grpSp>
        <p:sp>
          <p:nvSpPr>
            <p:cNvPr id="28816" name="Text Box 24"/>
            <p:cNvSpPr txBox="1"/>
            <p:nvPr/>
          </p:nvSpPr>
          <p:spPr>
            <a:xfrm flipH="1">
              <a:off x="2339" y="2015"/>
              <a:ext cx="409" cy="288"/>
            </a:xfrm>
            <a:prstGeom prst="rect">
              <a:avLst/>
            </a:prstGeom>
            <a:noFill/>
            <a:ln w="9525">
              <a:noFill/>
            </a:ln>
          </p:spPr>
          <p:txBody>
            <a:bodyPr>
              <a:spAutoFit/>
            </a:bodyPr>
            <a:p>
              <a:pPr algn="r" eaLnBrk="1" hangingPunct="1"/>
              <a:r>
                <a:rPr lang="en-US" altLang="en-US" sz="2400" b="1" dirty="0">
                  <a:solidFill>
                    <a:srgbClr val="000000"/>
                  </a:solidFill>
                  <a:latin typeface=".VnBlackH" panose="020B7200000000000000" pitchFamily="34" charset="0"/>
                </a:rPr>
                <a:t>T</a:t>
              </a:r>
              <a:endParaRPr lang="en-US" altLang="en-US" sz="2400" b="1" dirty="0">
                <a:solidFill>
                  <a:srgbClr val="000000"/>
                </a:solidFill>
                <a:latin typeface=".VnBlackH" panose="020B7200000000000000" pitchFamily="34" charset="0"/>
              </a:endParaRPr>
            </a:p>
          </p:txBody>
        </p:sp>
      </p:grpSp>
      <p:grpSp>
        <p:nvGrpSpPr>
          <p:cNvPr id="28678" name="Group 25"/>
          <p:cNvGrpSpPr/>
          <p:nvPr/>
        </p:nvGrpSpPr>
        <p:grpSpPr>
          <a:xfrm>
            <a:off x="635000" y="3686175"/>
            <a:ext cx="996950" cy="406400"/>
            <a:chOff x="2420" y="2442"/>
            <a:chExt cx="557" cy="226"/>
          </a:xfrm>
        </p:grpSpPr>
        <p:sp>
          <p:nvSpPr>
            <p:cNvPr id="28813" name="Freeform 26"/>
            <p:cNvSpPr/>
            <p:nvPr/>
          </p:nvSpPr>
          <p:spPr>
            <a:xfrm flipH="1">
              <a:off x="2420" y="2453"/>
              <a:ext cx="557" cy="215"/>
            </a:xfrm>
            <a:custGeom>
              <a:avLst/>
              <a:gdLst>
                <a:gd name="txL" fmla="*/ 0 w 1185"/>
                <a:gd name="txT" fmla="*/ 0 h 774"/>
                <a:gd name="txR" fmla="*/ 1185 w 1185"/>
                <a:gd name="txB" fmla="*/ 774 h 774"/>
              </a:gdLst>
              <a:ahLst/>
              <a:cxnLst>
                <a:cxn ang="0">
                  <a:pos x="0" y="0"/>
                </a:cxn>
                <a:cxn ang="0">
                  <a:pos x="0" y="0"/>
                </a:cxn>
                <a:cxn ang="0">
                  <a:pos x="0" y="0"/>
                </a:cxn>
                <a:cxn ang="0">
                  <a:pos x="0" y="0"/>
                </a:cxn>
                <a:cxn ang="0">
                  <a:pos x="0" y="0"/>
                </a:cxn>
                <a:cxn ang="0">
                  <a:pos x="0" y="0"/>
                </a:cxn>
              </a:cxnLst>
              <a:rect l="txL" t="txT" r="txR" b="txB"/>
              <a:pathLst>
                <a:path w="1185" h="774">
                  <a:moveTo>
                    <a:pt x="0" y="0"/>
                  </a:moveTo>
                  <a:lnTo>
                    <a:pt x="1185" y="0"/>
                  </a:lnTo>
                  <a:lnTo>
                    <a:pt x="1185" y="774"/>
                  </a:lnTo>
                  <a:lnTo>
                    <a:pt x="0" y="774"/>
                  </a:lnTo>
                  <a:lnTo>
                    <a:pt x="266" y="363"/>
                  </a:lnTo>
                  <a:lnTo>
                    <a:pt x="0" y="0"/>
                  </a:lnTo>
                  <a:close/>
                </a:path>
              </a:pathLst>
            </a:custGeom>
            <a:solidFill>
              <a:schemeClr val="accent1">
                <a:alpha val="100000"/>
              </a:schemeClr>
            </a:solidFill>
            <a:ln w="9525">
              <a:noFill/>
            </a:ln>
          </p:spPr>
          <p:txBody>
            <a:bodyPr/>
            <a:p>
              <a:endParaRPr lang="en-US"/>
            </a:p>
          </p:txBody>
        </p:sp>
        <p:sp>
          <p:nvSpPr>
            <p:cNvPr id="28814" name="Text Box 27"/>
            <p:cNvSpPr txBox="1"/>
            <p:nvPr/>
          </p:nvSpPr>
          <p:spPr>
            <a:xfrm flipH="1">
              <a:off x="2445" y="2442"/>
              <a:ext cx="249" cy="221"/>
            </a:xfrm>
            <a:prstGeom prst="rect">
              <a:avLst/>
            </a:prstGeom>
            <a:noFill/>
            <a:ln w="9525">
              <a:noFill/>
            </a:ln>
          </p:spPr>
          <p:txBody>
            <a:bodyPr>
              <a:spAutoFit/>
            </a:bodyPr>
            <a:p>
              <a:pPr algn="r" eaLnBrk="1" hangingPunct="1"/>
              <a:r>
                <a:rPr lang="en-US" altLang="en-US" sz="1800" dirty="0">
                  <a:solidFill>
                    <a:srgbClr val="000000"/>
                  </a:solidFill>
                  <a:latin typeface=".VnBlackH" panose="020B7200000000000000" pitchFamily="34" charset="0"/>
                </a:rPr>
                <a:t>X</a:t>
              </a:r>
              <a:endParaRPr lang="en-US" altLang="en-US" sz="1800" dirty="0">
                <a:solidFill>
                  <a:srgbClr val="000000"/>
                </a:solidFill>
                <a:latin typeface=".VnBlackH" panose="020B7200000000000000" pitchFamily="34" charset="0"/>
              </a:endParaRPr>
            </a:p>
          </p:txBody>
        </p:sp>
      </p:grpSp>
      <p:grpSp>
        <p:nvGrpSpPr>
          <p:cNvPr id="28679" name="Group 28"/>
          <p:cNvGrpSpPr/>
          <p:nvPr/>
        </p:nvGrpSpPr>
        <p:grpSpPr>
          <a:xfrm>
            <a:off x="539750" y="4494213"/>
            <a:ext cx="1439863" cy="457200"/>
            <a:chOff x="2396" y="1715"/>
            <a:chExt cx="823" cy="298"/>
          </a:xfrm>
        </p:grpSpPr>
        <p:grpSp>
          <p:nvGrpSpPr>
            <p:cNvPr id="28805" name="Group 29"/>
            <p:cNvGrpSpPr/>
            <p:nvPr/>
          </p:nvGrpSpPr>
          <p:grpSpPr>
            <a:xfrm>
              <a:off x="2396" y="1733"/>
              <a:ext cx="823" cy="258"/>
              <a:chOff x="3482" y="2208"/>
              <a:chExt cx="365" cy="122"/>
            </a:xfrm>
          </p:grpSpPr>
          <p:grpSp>
            <p:nvGrpSpPr>
              <p:cNvPr id="28807" name="Group 30"/>
              <p:cNvGrpSpPr/>
              <p:nvPr/>
            </p:nvGrpSpPr>
            <p:grpSpPr>
              <a:xfrm>
                <a:off x="3484" y="2208"/>
                <a:ext cx="363" cy="122"/>
                <a:chOff x="3496" y="2256"/>
                <a:chExt cx="363" cy="122"/>
              </a:xfrm>
            </p:grpSpPr>
            <p:grpSp>
              <p:nvGrpSpPr>
                <p:cNvPr id="28809" name="Group 31"/>
                <p:cNvGrpSpPr/>
                <p:nvPr/>
              </p:nvGrpSpPr>
              <p:grpSpPr>
                <a:xfrm>
                  <a:off x="3521" y="2256"/>
                  <a:ext cx="327" cy="122"/>
                  <a:chOff x="3521" y="2220"/>
                  <a:chExt cx="327" cy="122"/>
                </a:xfrm>
              </p:grpSpPr>
              <p:sp>
                <p:nvSpPr>
                  <p:cNvPr id="28811" name="Rectangle 32"/>
                  <p:cNvSpPr/>
                  <p:nvPr/>
                </p:nvSpPr>
                <p:spPr>
                  <a:xfrm>
                    <a:off x="3521" y="2221"/>
                    <a:ext cx="242" cy="121"/>
                  </a:xfrm>
                  <a:prstGeom prst="rect">
                    <a:avLst/>
                  </a:prstGeom>
                  <a:solidFill>
                    <a:srgbClr val="CC99FF"/>
                  </a:solidFill>
                  <a:ln w="9525">
                    <a:noFill/>
                  </a:ln>
                </p:spPr>
                <p:txBody>
                  <a:bodyPr wrap="none" anchor="ctr" anchorCtr="0"/>
                  <a:p>
                    <a:pPr eaLnBrk="1" hangingPunct="1"/>
                    <a:endParaRPr lang="en-US" altLang="en-US" sz="1800" dirty="0">
                      <a:solidFill>
                        <a:srgbClr val="000000"/>
                      </a:solidFill>
                      <a:latin typeface="Arial" panose="020B0604020202020204" pitchFamily="34" charset="0"/>
                    </a:endParaRPr>
                  </a:p>
                </p:txBody>
              </p:sp>
              <p:sp>
                <p:nvSpPr>
                  <p:cNvPr id="28812" name="AutoShape 33"/>
                  <p:cNvSpPr/>
                  <p:nvPr/>
                </p:nvSpPr>
                <p:spPr>
                  <a:xfrm>
                    <a:off x="3606" y="2220"/>
                    <a:ext cx="242" cy="121"/>
                  </a:xfrm>
                  <a:prstGeom prst="flowChartOnlineStorage">
                    <a:avLst/>
                  </a:prstGeom>
                  <a:solidFill>
                    <a:srgbClr val="CC99FF"/>
                  </a:solidFill>
                  <a:ln w="9525">
                    <a:noFill/>
                  </a:ln>
                </p:spPr>
                <p:txBody>
                  <a:bodyPr wrap="none" anchor="ctr" anchorCtr="0"/>
                  <a:p>
                    <a:pPr eaLnBrk="1" hangingPunct="1"/>
                    <a:endParaRPr lang="en-US" altLang="en-US" sz="1800" dirty="0">
                      <a:solidFill>
                        <a:srgbClr val="000000"/>
                      </a:solidFill>
                      <a:latin typeface="Arial" panose="020B0604020202020204" pitchFamily="34" charset="0"/>
                    </a:endParaRPr>
                  </a:p>
                </p:txBody>
              </p:sp>
            </p:grpSp>
            <p:sp>
              <p:nvSpPr>
                <p:cNvPr id="28810" name="Line 34"/>
                <p:cNvSpPr/>
                <p:nvPr/>
              </p:nvSpPr>
              <p:spPr>
                <a:xfrm>
                  <a:off x="3496" y="2257"/>
                  <a:ext cx="363" cy="0"/>
                </a:xfrm>
                <a:prstGeom prst="line">
                  <a:avLst/>
                </a:prstGeom>
                <a:ln w="12700" cap="flat" cmpd="sng">
                  <a:solidFill>
                    <a:schemeClr val="bg2"/>
                  </a:solidFill>
                  <a:prstDash val="solid"/>
                  <a:headEnd type="none" w="med" len="med"/>
                  <a:tailEnd type="none" w="med" len="med"/>
                </a:ln>
              </p:spPr>
            </p:sp>
          </p:grpSp>
          <p:sp>
            <p:nvSpPr>
              <p:cNvPr id="28808" name="Line 35"/>
              <p:cNvSpPr/>
              <p:nvPr/>
            </p:nvSpPr>
            <p:spPr>
              <a:xfrm>
                <a:off x="3482" y="2330"/>
                <a:ext cx="363" cy="0"/>
              </a:xfrm>
              <a:prstGeom prst="line">
                <a:avLst/>
              </a:prstGeom>
              <a:ln w="12700" cap="flat" cmpd="sng">
                <a:solidFill>
                  <a:schemeClr val="bg2"/>
                </a:solidFill>
                <a:prstDash val="solid"/>
                <a:headEnd type="none" w="med" len="med"/>
                <a:tailEnd type="none" w="med" len="med"/>
              </a:ln>
            </p:spPr>
          </p:sp>
        </p:grpSp>
        <p:sp>
          <p:nvSpPr>
            <p:cNvPr id="28806" name="Text Box 36"/>
            <p:cNvSpPr txBox="1"/>
            <p:nvPr/>
          </p:nvSpPr>
          <p:spPr>
            <a:xfrm>
              <a:off x="2482" y="1715"/>
              <a:ext cx="251" cy="298"/>
            </a:xfrm>
            <a:prstGeom prst="rect">
              <a:avLst/>
            </a:prstGeom>
            <a:noFill/>
            <a:ln w="9525">
              <a:noFill/>
            </a:ln>
          </p:spPr>
          <p:txBody>
            <a:bodyPr wrap="none">
              <a:spAutoFit/>
            </a:bodyPr>
            <a:p>
              <a:pPr eaLnBrk="1" hangingPunct="1"/>
              <a:r>
                <a:rPr lang="en-US" altLang="en-US" sz="2400" dirty="0">
                  <a:solidFill>
                    <a:srgbClr val="000000"/>
                  </a:solidFill>
                  <a:latin typeface=".VnBlackH" panose="020B7200000000000000" pitchFamily="34" charset="0"/>
                </a:rPr>
                <a:t>A</a:t>
              </a:r>
              <a:endParaRPr lang="en-US" altLang="en-US" sz="2400" dirty="0">
                <a:solidFill>
                  <a:srgbClr val="000000"/>
                </a:solidFill>
                <a:latin typeface=".VnBlackH" panose="020B7200000000000000" pitchFamily="34" charset="0"/>
              </a:endParaRPr>
            </a:p>
          </p:txBody>
        </p:sp>
      </p:grpSp>
      <p:grpSp>
        <p:nvGrpSpPr>
          <p:cNvPr id="28680" name="Group 37"/>
          <p:cNvGrpSpPr/>
          <p:nvPr/>
        </p:nvGrpSpPr>
        <p:grpSpPr>
          <a:xfrm>
            <a:off x="481013" y="2419350"/>
            <a:ext cx="1166812" cy="457200"/>
            <a:chOff x="2339" y="2015"/>
            <a:chExt cx="735" cy="288"/>
          </a:xfrm>
        </p:grpSpPr>
        <p:grpSp>
          <p:nvGrpSpPr>
            <p:cNvPr id="28801" name="Group 38"/>
            <p:cNvGrpSpPr/>
            <p:nvPr/>
          </p:nvGrpSpPr>
          <p:grpSpPr>
            <a:xfrm flipH="1">
              <a:off x="2445" y="2044"/>
              <a:ext cx="629" cy="236"/>
              <a:chOff x="3824" y="2208"/>
              <a:chExt cx="277" cy="121"/>
            </a:xfrm>
          </p:grpSpPr>
          <p:sp>
            <p:nvSpPr>
              <p:cNvPr id="28803" name="AutoShape 39"/>
              <p:cNvSpPr/>
              <p:nvPr/>
            </p:nvSpPr>
            <p:spPr>
              <a:xfrm>
                <a:off x="3824" y="2208"/>
                <a:ext cx="254" cy="121"/>
              </a:xfrm>
              <a:prstGeom prst="roundRect">
                <a:avLst>
                  <a:gd name="adj" fmla="val 49542"/>
                </a:avLst>
              </a:prstGeom>
              <a:solidFill>
                <a:schemeClr val="hlink"/>
              </a:solidFill>
              <a:ln w="9525">
                <a:noFill/>
              </a:ln>
            </p:spPr>
            <p:txBody>
              <a:bodyPr wrap="none" anchor="ctr" anchorCtr="0"/>
              <a:p>
                <a:pPr eaLnBrk="1" hangingPunct="1"/>
                <a:endParaRPr lang="en-US" altLang="en-US" sz="1800" dirty="0">
                  <a:solidFill>
                    <a:srgbClr val="000000"/>
                  </a:solidFill>
                  <a:latin typeface="Arial" panose="020B0604020202020204" pitchFamily="34" charset="0"/>
                </a:endParaRPr>
              </a:p>
            </p:txBody>
          </p:sp>
          <p:sp>
            <p:nvSpPr>
              <p:cNvPr id="28804" name="AutoShape 40"/>
              <p:cNvSpPr/>
              <p:nvPr/>
            </p:nvSpPr>
            <p:spPr>
              <a:xfrm>
                <a:off x="3897" y="2208"/>
                <a:ext cx="204" cy="121"/>
              </a:xfrm>
              <a:prstGeom prst="roundRect">
                <a:avLst>
                  <a:gd name="adj" fmla="val 0"/>
                </a:avLst>
              </a:prstGeom>
              <a:solidFill>
                <a:schemeClr val="hlink"/>
              </a:solidFill>
              <a:ln w="9525">
                <a:noFill/>
              </a:ln>
            </p:spPr>
            <p:txBody>
              <a:bodyPr wrap="none" anchor="ctr" anchorCtr="0"/>
              <a:p>
                <a:pPr algn="r" eaLnBrk="1" hangingPunct="1"/>
                <a:endParaRPr lang="en-US" altLang="en-US" sz="1800" dirty="0">
                  <a:solidFill>
                    <a:srgbClr val="000000"/>
                  </a:solidFill>
                  <a:latin typeface=".VnArial" panose="020B7200000000000000" pitchFamily="34" charset="0"/>
                </a:endParaRPr>
              </a:p>
            </p:txBody>
          </p:sp>
        </p:grpSp>
        <p:sp>
          <p:nvSpPr>
            <p:cNvPr id="28802" name="Text Box 41"/>
            <p:cNvSpPr txBox="1"/>
            <p:nvPr/>
          </p:nvSpPr>
          <p:spPr>
            <a:xfrm flipH="1">
              <a:off x="2339" y="2015"/>
              <a:ext cx="409" cy="288"/>
            </a:xfrm>
            <a:prstGeom prst="rect">
              <a:avLst/>
            </a:prstGeom>
            <a:noFill/>
            <a:ln w="9525">
              <a:noFill/>
            </a:ln>
          </p:spPr>
          <p:txBody>
            <a:bodyPr>
              <a:spAutoFit/>
            </a:bodyPr>
            <a:p>
              <a:pPr algn="r" eaLnBrk="1" hangingPunct="1"/>
              <a:r>
                <a:rPr lang="en-US" altLang="en-US" sz="2400" b="1" dirty="0">
                  <a:solidFill>
                    <a:srgbClr val="000000"/>
                  </a:solidFill>
                  <a:latin typeface=".VnBlackH" panose="020B7200000000000000" pitchFamily="34" charset="0"/>
                </a:rPr>
                <a:t>T</a:t>
              </a:r>
              <a:endParaRPr lang="en-US" altLang="en-US" sz="2400" b="1" dirty="0">
                <a:solidFill>
                  <a:srgbClr val="000000"/>
                </a:solidFill>
                <a:latin typeface=".VnBlackH" panose="020B7200000000000000" pitchFamily="34" charset="0"/>
              </a:endParaRPr>
            </a:p>
          </p:txBody>
        </p:sp>
      </p:grpSp>
      <p:sp>
        <p:nvSpPr>
          <p:cNvPr id="28681" name="AutoShape 42"/>
          <p:cNvSpPr/>
          <p:nvPr/>
        </p:nvSpPr>
        <p:spPr>
          <a:xfrm>
            <a:off x="635000" y="4935538"/>
            <a:ext cx="1344613" cy="384175"/>
          </a:xfrm>
          <a:prstGeom prst="homePlate">
            <a:avLst>
              <a:gd name="adj" fmla="val 60747"/>
            </a:avLst>
          </a:prstGeom>
          <a:solidFill>
            <a:srgbClr val="339966"/>
          </a:solidFill>
          <a:ln w="9525">
            <a:noFill/>
          </a:ln>
        </p:spPr>
        <p:txBody>
          <a:bodyPr wrap="none" anchor="ctr" anchorCtr="0"/>
          <a:p>
            <a:pPr eaLnBrk="1" hangingPunct="1"/>
            <a:r>
              <a:rPr lang="en-US" altLang="en-US" dirty="0">
                <a:solidFill>
                  <a:srgbClr val="000000"/>
                </a:solidFill>
                <a:latin typeface=".VnBlackH" panose="020B7200000000000000" pitchFamily="34" charset="0"/>
              </a:rPr>
              <a:t>G</a:t>
            </a:r>
            <a:endParaRPr lang="en-US" altLang="en-US" dirty="0">
              <a:solidFill>
                <a:srgbClr val="000000"/>
              </a:solidFill>
              <a:latin typeface=".VnBlackH" panose="020B7200000000000000" pitchFamily="34" charset="0"/>
            </a:endParaRPr>
          </a:p>
        </p:txBody>
      </p:sp>
      <p:grpSp>
        <p:nvGrpSpPr>
          <p:cNvPr id="28682" name="Group 43"/>
          <p:cNvGrpSpPr/>
          <p:nvPr/>
        </p:nvGrpSpPr>
        <p:grpSpPr>
          <a:xfrm>
            <a:off x="461963" y="3244850"/>
            <a:ext cx="1166812" cy="457200"/>
            <a:chOff x="2339" y="2015"/>
            <a:chExt cx="735" cy="288"/>
          </a:xfrm>
        </p:grpSpPr>
        <p:grpSp>
          <p:nvGrpSpPr>
            <p:cNvPr id="28797" name="Group 44"/>
            <p:cNvGrpSpPr/>
            <p:nvPr/>
          </p:nvGrpSpPr>
          <p:grpSpPr>
            <a:xfrm flipH="1">
              <a:off x="2445" y="2044"/>
              <a:ext cx="629" cy="236"/>
              <a:chOff x="3824" y="2208"/>
              <a:chExt cx="277" cy="121"/>
            </a:xfrm>
          </p:grpSpPr>
          <p:sp>
            <p:nvSpPr>
              <p:cNvPr id="28799" name="AutoShape 45"/>
              <p:cNvSpPr/>
              <p:nvPr/>
            </p:nvSpPr>
            <p:spPr>
              <a:xfrm>
                <a:off x="3824" y="2208"/>
                <a:ext cx="254" cy="121"/>
              </a:xfrm>
              <a:prstGeom prst="roundRect">
                <a:avLst>
                  <a:gd name="adj" fmla="val 49542"/>
                </a:avLst>
              </a:prstGeom>
              <a:solidFill>
                <a:schemeClr val="hlink"/>
              </a:solidFill>
              <a:ln w="9525">
                <a:noFill/>
              </a:ln>
            </p:spPr>
            <p:txBody>
              <a:bodyPr wrap="none" anchor="ctr" anchorCtr="0"/>
              <a:p>
                <a:pPr eaLnBrk="1" hangingPunct="1"/>
                <a:endParaRPr lang="en-US" altLang="en-US" sz="1800" dirty="0">
                  <a:solidFill>
                    <a:srgbClr val="000000"/>
                  </a:solidFill>
                  <a:latin typeface="Arial" panose="020B0604020202020204" pitchFamily="34" charset="0"/>
                </a:endParaRPr>
              </a:p>
            </p:txBody>
          </p:sp>
          <p:sp>
            <p:nvSpPr>
              <p:cNvPr id="28800" name="AutoShape 46"/>
              <p:cNvSpPr/>
              <p:nvPr/>
            </p:nvSpPr>
            <p:spPr>
              <a:xfrm>
                <a:off x="3897" y="2208"/>
                <a:ext cx="204" cy="121"/>
              </a:xfrm>
              <a:prstGeom prst="roundRect">
                <a:avLst>
                  <a:gd name="adj" fmla="val 0"/>
                </a:avLst>
              </a:prstGeom>
              <a:solidFill>
                <a:schemeClr val="hlink"/>
              </a:solidFill>
              <a:ln w="9525">
                <a:noFill/>
              </a:ln>
            </p:spPr>
            <p:txBody>
              <a:bodyPr wrap="none" anchor="ctr" anchorCtr="0"/>
              <a:p>
                <a:pPr algn="r" eaLnBrk="1" hangingPunct="1"/>
                <a:endParaRPr lang="en-US" altLang="en-US" sz="1800" dirty="0">
                  <a:solidFill>
                    <a:srgbClr val="000000"/>
                  </a:solidFill>
                  <a:latin typeface=".VnArial" panose="020B7200000000000000" pitchFamily="34" charset="0"/>
                </a:endParaRPr>
              </a:p>
            </p:txBody>
          </p:sp>
        </p:grpSp>
        <p:sp>
          <p:nvSpPr>
            <p:cNvPr id="28798" name="Text Box 47"/>
            <p:cNvSpPr txBox="1"/>
            <p:nvPr/>
          </p:nvSpPr>
          <p:spPr>
            <a:xfrm flipH="1">
              <a:off x="2339" y="2015"/>
              <a:ext cx="409" cy="288"/>
            </a:xfrm>
            <a:prstGeom prst="rect">
              <a:avLst/>
            </a:prstGeom>
            <a:noFill/>
            <a:ln w="9525">
              <a:noFill/>
            </a:ln>
          </p:spPr>
          <p:txBody>
            <a:bodyPr>
              <a:spAutoFit/>
            </a:bodyPr>
            <a:p>
              <a:pPr algn="r" eaLnBrk="1" hangingPunct="1"/>
              <a:r>
                <a:rPr lang="en-US" altLang="en-US" sz="2400" b="1" dirty="0">
                  <a:solidFill>
                    <a:srgbClr val="000000"/>
                  </a:solidFill>
                  <a:latin typeface=".VnBlackH" panose="020B7200000000000000" pitchFamily="34" charset="0"/>
                </a:rPr>
                <a:t>T</a:t>
              </a:r>
              <a:endParaRPr lang="en-US" altLang="en-US" sz="2400" b="1" dirty="0">
                <a:solidFill>
                  <a:srgbClr val="000000"/>
                </a:solidFill>
                <a:latin typeface=".VnBlackH" panose="020B7200000000000000" pitchFamily="34" charset="0"/>
              </a:endParaRPr>
            </a:p>
          </p:txBody>
        </p:sp>
      </p:grpSp>
      <p:sp>
        <p:nvSpPr>
          <p:cNvPr id="28683" name="AutoShape 48"/>
          <p:cNvSpPr/>
          <p:nvPr/>
        </p:nvSpPr>
        <p:spPr>
          <a:xfrm>
            <a:off x="2892425" y="2898775"/>
            <a:ext cx="1344613" cy="384175"/>
          </a:xfrm>
          <a:prstGeom prst="homePlate">
            <a:avLst>
              <a:gd name="adj" fmla="val 60747"/>
            </a:avLst>
          </a:prstGeom>
          <a:solidFill>
            <a:srgbClr val="339966"/>
          </a:solidFill>
          <a:ln w="9525">
            <a:noFill/>
          </a:ln>
        </p:spPr>
        <p:txBody>
          <a:bodyPr wrap="none" anchor="ctr" anchorCtr="0"/>
          <a:p>
            <a:pPr eaLnBrk="1" hangingPunct="1"/>
            <a:r>
              <a:rPr lang="en-US" altLang="en-US" dirty="0">
                <a:solidFill>
                  <a:srgbClr val="000000"/>
                </a:solidFill>
                <a:latin typeface=".VnBlackH" panose="020B7200000000000000" pitchFamily="34" charset="0"/>
              </a:rPr>
              <a:t>G</a:t>
            </a:r>
            <a:endParaRPr lang="en-US" altLang="en-US" dirty="0">
              <a:solidFill>
                <a:srgbClr val="000000"/>
              </a:solidFill>
              <a:latin typeface=".VnBlackH" panose="020B7200000000000000" pitchFamily="34" charset="0"/>
            </a:endParaRPr>
          </a:p>
        </p:txBody>
      </p:sp>
      <p:grpSp>
        <p:nvGrpSpPr>
          <p:cNvPr id="28684" name="Group 49"/>
          <p:cNvGrpSpPr/>
          <p:nvPr/>
        </p:nvGrpSpPr>
        <p:grpSpPr>
          <a:xfrm>
            <a:off x="2649538" y="4108450"/>
            <a:ext cx="1166812" cy="457200"/>
            <a:chOff x="2339" y="2015"/>
            <a:chExt cx="735" cy="288"/>
          </a:xfrm>
        </p:grpSpPr>
        <p:grpSp>
          <p:nvGrpSpPr>
            <p:cNvPr id="28793" name="Group 50"/>
            <p:cNvGrpSpPr/>
            <p:nvPr/>
          </p:nvGrpSpPr>
          <p:grpSpPr>
            <a:xfrm flipH="1">
              <a:off x="2445" y="2044"/>
              <a:ext cx="629" cy="236"/>
              <a:chOff x="3824" y="2208"/>
              <a:chExt cx="277" cy="121"/>
            </a:xfrm>
          </p:grpSpPr>
          <p:sp>
            <p:nvSpPr>
              <p:cNvPr id="28795" name="AutoShape 51"/>
              <p:cNvSpPr/>
              <p:nvPr/>
            </p:nvSpPr>
            <p:spPr>
              <a:xfrm>
                <a:off x="3824" y="2208"/>
                <a:ext cx="254" cy="121"/>
              </a:xfrm>
              <a:prstGeom prst="roundRect">
                <a:avLst>
                  <a:gd name="adj" fmla="val 49542"/>
                </a:avLst>
              </a:prstGeom>
              <a:solidFill>
                <a:schemeClr val="hlink"/>
              </a:solidFill>
              <a:ln w="9525">
                <a:noFill/>
              </a:ln>
            </p:spPr>
            <p:txBody>
              <a:bodyPr wrap="none" anchor="ctr" anchorCtr="0"/>
              <a:p>
                <a:pPr eaLnBrk="1" hangingPunct="1"/>
                <a:endParaRPr lang="en-US" altLang="en-US" sz="1800" dirty="0">
                  <a:solidFill>
                    <a:srgbClr val="000000"/>
                  </a:solidFill>
                  <a:latin typeface="Arial" panose="020B0604020202020204" pitchFamily="34" charset="0"/>
                </a:endParaRPr>
              </a:p>
            </p:txBody>
          </p:sp>
          <p:sp>
            <p:nvSpPr>
              <p:cNvPr id="28796" name="AutoShape 52"/>
              <p:cNvSpPr/>
              <p:nvPr/>
            </p:nvSpPr>
            <p:spPr>
              <a:xfrm>
                <a:off x="3897" y="2208"/>
                <a:ext cx="204" cy="121"/>
              </a:xfrm>
              <a:prstGeom prst="roundRect">
                <a:avLst>
                  <a:gd name="adj" fmla="val 0"/>
                </a:avLst>
              </a:prstGeom>
              <a:solidFill>
                <a:schemeClr val="hlink"/>
              </a:solidFill>
              <a:ln w="9525">
                <a:noFill/>
              </a:ln>
            </p:spPr>
            <p:txBody>
              <a:bodyPr wrap="none" anchor="ctr" anchorCtr="0"/>
              <a:p>
                <a:pPr algn="r" eaLnBrk="1" hangingPunct="1"/>
                <a:endParaRPr lang="en-US" altLang="en-US" sz="1800" dirty="0">
                  <a:solidFill>
                    <a:srgbClr val="000000"/>
                  </a:solidFill>
                  <a:latin typeface=".VnArial" panose="020B7200000000000000" pitchFamily="34" charset="0"/>
                </a:endParaRPr>
              </a:p>
            </p:txBody>
          </p:sp>
        </p:grpSp>
        <p:sp>
          <p:nvSpPr>
            <p:cNvPr id="28794" name="Text Box 53"/>
            <p:cNvSpPr txBox="1"/>
            <p:nvPr/>
          </p:nvSpPr>
          <p:spPr>
            <a:xfrm flipH="1">
              <a:off x="2339" y="2015"/>
              <a:ext cx="409" cy="288"/>
            </a:xfrm>
            <a:prstGeom prst="rect">
              <a:avLst/>
            </a:prstGeom>
            <a:noFill/>
            <a:ln w="9525">
              <a:noFill/>
            </a:ln>
          </p:spPr>
          <p:txBody>
            <a:bodyPr>
              <a:spAutoFit/>
            </a:bodyPr>
            <a:p>
              <a:pPr algn="r" eaLnBrk="1" hangingPunct="1"/>
              <a:r>
                <a:rPr lang="en-US" altLang="en-US" sz="2400" b="1" dirty="0">
                  <a:solidFill>
                    <a:srgbClr val="000000"/>
                  </a:solidFill>
                  <a:latin typeface=".VnBlackH" panose="020B7200000000000000" pitchFamily="34" charset="0"/>
                </a:rPr>
                <a:t>T</a:t>
              </a:r>
              <a:endParaRPr lang="en-US" altLang="en-US" sz="2400" b="1" dirty="0">
                <a:solidFill>
                  <a:srgbClr val="000000"/>
                </a:solidFill>
                <a:latin typeface=".VnBlackH" panose="020B7200000000000000" pitchFamily="34" charset="0"/>
              </a:endParaRPr>
            </a:p>
          </p:txBody>
        </p:sp>
      </p:grpSp>
      <p:grpSp>
        <p:nvGrpSpPr>
          <p:cNvPr id="28685" name="Group 54"/>
          <p:cNvGrpSpPr/>
          <p:nvPr/>
        </p:nvGrpSpPr>
        <p:grpSpPr>
          <a:xfrm>
            <a:off x="2822575" y="3724275"/>
            <a:ext cx="996950" cy="406400"/>
            <a:chOff x="2420" y="2442"/>
            <a:chExt cx="557" cy="226"/>
          </a:xfrm>
        </p:grpSpPr>
        <p:sp>
          <p:nvSpPr>
            <p:cNvPr id="28791" name="Freeform 55"/>
            <p:cNvSpPr/>
            <p:nvPr/>
          </p:nvSpPr>
          <p:spPr>
            <a:xfrm flipH="1">
              <a:off x="2420" y="2453"/>
              <a:ext cx="557" cy="215"/>
            </a:xfrm>
            <a:custGeom>
              <a:avLst/>
              <a:gdLst>
                <a:gd name="txL" fmla="*/ 0 w 1185"/>
                <a:gd name="txT" fmla="*/ 0 h 774"/>
                <a:gd name="txR" fmla="*/ 1185 w 1185"/>
                <a:gd name="txB" fmla="*/ 774 h 774"/>
              </a:gdLst>
              <a:ahLst/>
              <a:cxnLst>
                <a:cxn ang="0">
                  <a:pos x="0" y="0"/>
                </a:cxn>
                <a:cxn ang="0">
                  <a:pos x="0" y="0"/>
                </a:cxn>
                <a:cxn ang="0">
                  <a:pos x="0" y="0"/>
                </a:cxn>
                <a:cxn ang="0">
                  <a:pos x="0" y="0"/>
                </a:cxn>
                <a:cxn ang="0">
                  <a:pos x="0" y="0"/>
                </a:cxn>
                <a:cxn ang="0">
                  <a:pos x="0" y="0"/>
                </a:cxn>
              </a:cxnLst>
              <a:rect l="txL" t="txT" r="txR" b="txB"/>
              <a:pathLst>
                <a:path w="1185" h="774">
                  <a:moveTo>
                    <a:pt x="0" y="0"/>
                  </a:moveTo>
                  <a:lnTo>
                    <a:pt x="1185" y="0"/>
                  </a:lnTo>
                  <a:lnTo>
                    <a:pt x="1185" y="774"/>
                  </a:lnTo>
                  <a:lnTo>
                    <a:pt x="0" y="774"/>
                  </a:lnTo>
                  <a:lnTo>
                    <a:pt x="266" y="363"/>
                  </a:lnTo>
                  <a:lnTo>
                    <a:pt x="0" y="0"/>
                  </a:lnTo>
                  <a:close/>
                </a:path>
              </a:pathLst>
            </a:custGeom>
            <a:solidFill>
              <a:schemeClr val="accent1">
                <a:alpha val="100000"/>
              </a:schemeClr>
            </a:solidFill>
            <a:ln w="9525">
              <a:noFill/>
            </a:ln>
          </p:spPr>
          <p:txBody>
            <a:bodyPr/>
            <a:p>
              <a:endParaRPr lang="en-US"/>
            </a:p>
          </p:txBody>
        </p:sp>
        <p:sp>
          <p:nvSpPr>
            <p:cNvPr id="28792" name="Text Box 56"/>
            <p:cNvSpPr txBox="1"/>
            <p:nvPr/>
          </p:nvSpPr>
          <p:spPr>
            <a:xfrm flipH="1">
              <a:off x="2445" y="2442"/>
              <a:ext cx="249" cy="221"/>
            </a:xfrm>
            <a:prstGeom prst="rect">
              <a:avLst/>
            </a:prstGeom>
            <a:noFill/>
            <a:ln w="9525">
              <a:noFill/>
            </a:ln>
          </p:spPr>
          <p:txBody>
            <a:bodyPr>
              <a:spAutoFit/>
            </a:bodyPr>
            <a:p>
              <a:pPr algn="r" eaLnBrk="1" hangingPunct="1"/>
              <a:r>
                <a:rPr lang="en-US" altLang="en-US" sz="1800" dirty="0">
                  <a:solidFill>
                    <a:srgbClr val="000000"/>
                  </a:solidFill>
                  <a:latin typeface=".VnBlackH" panose="020B7200000000000000" pitchFamily="34" charset="0"/>
                </a:rPr>
                <a:t>X</a:t>
              </a:r>
              <a:endParaRPr lang="en-US" altLang="en-US" sz="1800" dirty="0">
                <a:solidFill>
                  <a:srgbClr val="000000"/>
                </a:solidFill>
                <a:latin typeface=".VnBlackH" panose="020B7200000000000000" pitchFamily="34" charset="0"/>
              </a:endParaRPr>
            </a:p>
          </p:txBody>
        </p:sp>
      </p:grpSp>
      <p:grpSp>
        <p:nvGrpSpPr>
          <p:cNvPr id="28686" name="Group 57"/>
          <p:cNvGrpSpPr/>
          <p:nvPr/>
        </p:nvGrpSpPr>
        <p:grpSpPr>
          <a:xfrm>
            <a:off x="2727325" y="4532313"/>
            <a:ext cx="1439863" cy="457200"/>
            <a:chOff x="2396" y="1715"/>
            <a:chExt cx="823" cy="298"/>
          </a:xfrm>
        </p:grpSpPr>
        <p:grpSp>
          <p:nvGrpSpPr>
            <p:cNvPr id="28783" name="Group 58"/>
            <p:cNvGrpSpPr/>
            <p:nvPr/>
          </p:nvGrpSpPr>
          <p:grpSpPr>
            <a:xfrm>
              <a:off x="2396" y="1733"/>
              <a:ext cx="823" cy="258"/>
              <a:chOff x="3482" y="2208"/>
              <a:chExt cx="365" cy="122"/>
            </a:xfrm>
          </p:grpSpPr>
          <p:grpSp>
            <p:nvGrpSpPr>
              <p:cNvPr id="28785" name="Group 59"/>
              <p:cNvGrpSpPr/>
              <p:nvPr/>
            </p:nvGrpSpPr>
            <p:grpSpPr>
              <a:xfrm>
                <a:off x="3484" y="2208"/>
                <a:ext cx="363" cy="122"/>
                <a:chOff x="3496" y="2256"/>
                <a:chExt cx="363" cy="122"/>
              </a:xfrm>
            </p:grpSpPr>
            <p:grpSp>
              <p:nvGrpSpPr>
                <p:cNvPr id="28787" name="Group 60"/>
                <p:cNvGrpSpPr/>
                <p:nvPr/>
              </p:nvGrpSpPr>
              <p:grpSpPr>
                <a:xfrm>
                  <a:off x="3521" y="2256"/>
                  <a:ext cx="327" cy="122"/>
                  <a:chOff x="3521" y="2220"/>
                  <a:chExt cx="327" cy="122"/>
                </a:xfrm>
              </p:grpSpPr>
              <p:sp>
                <p:nvSpPr>
                  <p:cNvPr id="28789" name="Rectangle 61"/>
                  <p:cNvSpPr/>
                  <p:nvPr/>
                </p:nvSpPr>
                <p:spPr>
                  <a:xfrm>
                    <a:off x="3521" y="2221"/>
                    <a:ext cx="242" cy="121"/>
                  </a:xfrm>
                  <a:prstGeom prst="rect">
                    <a:avLst/>
                  </a:prstGeom>
                  <a:solidFill>
                    <a:srgbClr val="CC99FF"/>
                  </a:solidFill>
                  <a:ln w="9525">
                    <a:noFill/>
                  </a:ln>
                </p:spPr>
                <p:txBody>
                  <a:bodyPr wrap="none" anchor="ctr" anchorCtr="0"/>
                  <a:p>
                    <a:pPr eaLnBrk="1" hangingPunct="1"/>
                    <a:endParaRPr lang="en-US" altLang="en-US" sz="1800" dirty="0">
                      <a:solidFill>
                        <a:srgbClr val="000000"/>
                      </a:solidFill>
                      <a:latin typeface="Arial" panose="020B0604020202020204" pitchFamily="34" charset="0"/>
                    </a:endParaRPr>
                  </a:p>
                </p:txBody>
              </p:sp>
              <p:sp>
                <p:nvSpPr>
                  <p:cNvPr id="28790" name="AutoShape 62"/>
                  <p:cNvSpPr/>
                  <p:nvPr/>
                </p:nvSpPr>
                <p:spPr>
                  <a:xfrm>
                    <a:off x="3606" y="2220"/>
                    <a:ext cx="242" cy="121"/>
                  </a:xfrm>
                  <a:prstGeom prst="flowChartOnlineStorage">
                    <a:avLst/>
                  </a:prstGeom>
                  <a:solidFill>
                    <a:srgbClr val="CC99FF"/>
                  </a:solidFill>
                  <a:ln w="9525">
                    <a:noFill/>
                  </a:ln>
                </p:spPr>
                <p:txBody>
                  <a:bodyPr wrap="none" anchor="ctr" anchorCtr="0"/>
                  <a:p>
                    <a:pPr eaLnBrk="1" hangingPunct="1"/>
                    <a:endParaRPr lang="en-US" altLang="en-US" sz="1800" dirty="0">
                      <a:solidFill>
                        <a:srgbClr val="000000"/>
                      </a:solidFill>
                      <a:latin typeface="Arial" panose="020B0604020202020204" pitchFamily="34" charset="0"/>
                    </a:endParaRPr>
                  </a:p>
                </p:txBody>
              </p:sp>
            </p:grpSp>
            <p:sp>
              <p:nvSpPr>
                <p:cNvPr id="28788" name="Line 63"/>
                <p:cNvSpPr/>
                <p:nvPr/>
              </p:nvSpPr>
              <p:spPr>
                <a:xfrm>
                  <a:off x="3496" y="2257"/>
                  <a:ext cx="363" cy="0"/>
                </a:xfrm>
                <a:prstGeom prst="line">
                  <a:avLst/>
                </a:prstGeom>
                <a:ln w="12700" cap="flat" cmpd="sng">
                  <a:solidFill>
                    <a:schemeClr val="bg2"/>
                  </a:solidFill>
                  <a:prstDash val="solid"/>
                  <a:headEnd type="none" w="med" len="med"/>
                  <a:tailEnd type="none" w="med" len="med"/>
                </a:ln>
              </p:spPr>
            </p:sp>
          </p:grpSp>
          <p:sp>
            <p:nvSpPr>
              <p:cNvPr id="28786" name="Line 64"/>
              <p:cNvSpPr/>
              <p:nvPr/>
            </p:nvSpPr>
            <p:spPr>
              <a:xfrm>
                <a:off x="3482" y="2330"/>
                <a:ext cx="363" cy="0"/>
              </a:xfrm>
              <a:prstGeom prst="line">
                <a:avLst/>
              </a:prstGeom>
              <a:ln w="12700" cap="flat" cmpd="sng">
                <a:solidFill>
                  <a:schemeClr val="bg2"/>
                </a:solidFill>
                <a:prstDash val="solid"/>
                <a:headEnd type="none" w="med" len="med"/>
                <a:tailEnd type="none" w="med" len="med"/>
              </a:ln>
            </p:spPr>
          </p:sp>
        </p:grpSp>
        <p:sp>
          <p:nvSpPr>
            <p:cNvPr id="28784" name="Text Box 65"/>
            <p:cNvSpPr txBox="1"/>
            <p:nvPr/>
          </p:nvSpPr>
          <p:spPr>
            <a:xfrm>
              <a:off x="2482" y="1715"/>
              <a:ext cx="251" cy="298"/>
            </a:xfrm>
            <a:prstGeom prst="rect">
              <a:avLst/>
            </a:prstGeom>
            <a:noFill/>
            <a:ln w="9525">
              <a:noFill/>
            </a:ln>
          </p:spPr>
          <p:txBody>
            <a:bodyPr wrap="none">
              <a:spAutoFit/>
            </a:bodyPr>
            <a:p>
              <a:pPr eaLnBrk="1" hangingPunct="1"/>
              <a:r>
                <a:rPr lang="en-US" altLang="en-US" sz="2400" dirty="0">
                  <a:solidFill>
                    <a:srgbClr val="000000"/>
                  </a:solidFill>
                  <a:latin typeface=".VnBlackH" panose="020B7200000000000000" pitchFamily="34" charset="0"/>
                </a:rPr>
                <a:t>A</a:t>
              </a:r>
              <a:endParaRPr lang="en-US" altLang="en-US" sz="2400" dirty="0">
                <a:solidFill>
                  <a:srgbClr val="000000"/>
                </a:solidFill>
                <a:latin typeface=".VnBlackH" panose="020B7200000000000000" pitchFamily="34" charset="0"/>
              </a:endParaRPr>
            </a:p>
          </p:txBody>
        </p:sp>
      </p:grpSp>
      <p:grpSp>
        <p:nvGrpSpPr>
          <p:cNvPr id="28687" name="Group 66"/>
          <p:cNvGrpSpPr/>
          <p:nvPr/>
        </p:nvGrpSpPr>
        <p:grpSpPr>
          <a:xfrm>
            <a:off x="2668588" y="2457450"/>
            <a:ext cx="1166812" cy="457200"/>
            <a:chOff x="2339" y="2015"/>
            <a:chExt cx="735" cy="288"/>
          </a:xfrm>
        </p:grpSpPr>
        <p:grpSp>
          <p:nvGrpSpPr>
            <p:cNvPr id="28779" name="Group 67"/>
            <p:cNvGrpSpPr/>
            <p:nvPr/>
          </p:nvGrpSpPr>
          <p:grpSpPr>
            <a:xfrm flipH="1">
              <a:off x="2445" y="2044"/>
              <a:ext cx="629" cy="236"/>
              <a:chOff x="3824" y="2208"/>
              <a:chExt cx="277" cy="121"/>
            </a:xfrm>
          </p:grpSpPr>
          <p:sp>
            <p:nvSpPr>
              <p:cNvPr id="28781" name="AutoShape 68"/>
              <p:cNvSpPr/>
              <p:nvPr/>
            </p:nvSpPr>
            <p:spPr>
              <a:xfrm>
                <a:off x="3824" y="2208"/>
                <a:ext cx="254" cy="121"/>
              </a:xfrm>
              <a:prstGeom prst="roundRect">
                <a:avLst>
                  <a:gd name="adj" fmla="val 49542"/>
                </a:avLst>
              </a:prstGeom>
              <a:solidFill>
                <a:schemeClr val="hlink"/>
              </a:solidFill>
              <a:ln w="9525">
                <a:noFill/>
              </a:ln>
            </p:spPr>
            <p:txBody>
              <a:bodyPr wrap="none" anchor="ctr" anchorCtr="0"/>
              <a:p>
                <a:pPr eaLnBrk="1" hangingPunct="1"/>
                <a:endParaRPr lang="en-US" altLang="en-US" sz="1800" dirty="0">
                  <a:solidFill>
                    <a:srgbClr val="000000"/>
                  </a:solidFill>
                  <a:latin typeface="Arial" panose="020B0604020202020204" pitchFamily="34" charset="0"/>
                </a:endParaRPr>
              </a:p>
            </p:txBody>
          </p:sp>
          <p:sp>
            <p:nvSpPr>
              <p:cNvPr id="28782" name="AutoShape 69"/>
              <p:cNvSpPr/>
              <p:nvPr/>
            </p:nvSpPr>
            <p:spPr>
              <a:xfrm>
                <a:off x="3897" y="2208"/>
                <a:ext cx="204" cy="121"/>
              </a:xfrm>
              <a:prstGeom prst="roundRect">
                <a:avLst>
                  <a:gd name="adj" fmla="val 0"/>
                </a:avLst>
              </a:prstGeom>
              <a:solidFill>
                <a:schemeClr val="hlink"/>
              </a:solidFill>
              <a:ln w="9525">
                <a:noFill/>
              </a:ln>
            </p:spPr>
            <p:txBody>
              <a:bodyPr wrap="none" anchor="ctr" anchorCtr="0"/>
              <a:p>
                <a:pPr algn="r" eaLnBrk="1" hangingPunct="1"/>
                <a:endParaRPr lang="en-US" altLang="en-US" sz="1800" dirty="0">
                  <a:solidFill>
                    <a:srgbClr val="000000"/>
                  </a:solidFill>
                  <a:latin typeface=".VnArial" panose="020B7200000000000000" pitchFamily="34" charset="0"/>
                </a:endParaRPr>
              </a:p>
            </p:txBody>
          </p:sp>
        </p:grpSp>
        <p:sp>
          <p:nvSpPr>
            <p:cNvPr id="28780" name="Text Box 70"/>
            <p:cNvSpPr txBox="1"/>
            <p:nvPr/>
          </p:nvSpPr>
          <p:spPr>
            <a:xfrm flipH="1">
              <a:off x="2339" y="2015"/>
              <a:ext cx="409" cy="288"/>
            </a:xfrm>
            <a:prstGeom prst="rect">
              <a:avLst/>
            </a:prstGeom>
            <a:noFill/>
            <a:ln w="9525">
              <a:noFill/>
            </a:ln>
          </p:spPr>
          <p:txBody>
            <a:bodyPr>
              <a:spAutoFit/>
            </a:bodyPr>
            <a:p>
              <a:pPr algn="r" eaLnBrk="1" hangingPunct="1"/>
              <a:r>
                <a:rPr lang="en-US" altLang="en-US" sz="2400" b="1" dirty="0">
                  <a:solidFill>
                    <a:srgbClr val="000000"/>
                  </a:solidFill>
                  <a:latin typeface=".VnBlackH" panose="020B7200000000000000" pitchFamily="34" charset="0"/>
                </a:rPr>
                <a:t>T</a:t>
              </a:r>
              <a:endParaRPr lang="en-US" altLang="en-US" sz="2400" b="1" dirty="0">
                <a:solidFill>
                  <a:srgbClr val="000000"/>
                </a:solidFill>
                <a:latin typeface=".VnBlackH" panose="020B7200000000000000" pitchFamily="34" charset="0"/>
              </a:endParaRPr>
            </a:p>
          </p:txBody>
        </p:sp>
      </p:grpSp>
      <p:sp>
        <p:nvSpPr>
          <p:cNvPr id="28688" name="AutoShape 71"/>
          <p:cNvSpPr/>
          <p:nvPr/>
        </p:nvSpPr>
        <p:spPr>
          <a:xfrm>
            <a:off x="2822575" y="4973638"/>
            <a:ext cx="1344613" cy="384175"/>
          </a:xfrm>
          <a:prstGeom prst="homePlate">
            <a:avLst>
              <a:gd name="adj" fmla="val 60747"/>
            </a:avLst>
          </a:prstGeom>
          <a:solidFill>
            <a:srgbClr val="339966"/>
          </a:solidFill>
          <a:ln w="9525">
            <a:noFill/>
          </a:ln>
        </p:spPr>
        <p:txBody>
          <a:bodyPr wrap="none" anchor="ctr" anchorCtr="0"/>
          <a:p>
            <a:pPr eaLnBrk="1" hangingPunct="1"/>
            <a:r>
              <a:rPr lang="en-US" altLang="en-US" dirty="0">
                <a:solidFill>
                  <a:srgbClr val="000000"/>
                </a:solidFill>
                <a:latin typeface=".VnBlackH" panose="020B7200000000000000" pitchFamily="34" charset="0"/>
              </a:rPr>
              <a:t>G</a:t>
            </a:r>
            <a:endParaRPr lang="en-US" altLang="en-US" dirty="0">
              <a:solidFill>
                <a:srgbClr val="000000"/>
              </a:solidFill>
              <a:latin typeface=".VnBlackH" panose="020B7200000000000000" pitchFamily="34" charset="0"/>
            </a:endParaRPr>
          </a:p>
        </p:txBody>
      </p:sp>
      <p:grpSp>
        <p:nvGrpSpPr>
          <p:cNvPr id="28689" name="Group 72"/>
          <p:cNvGrpSpPr/>
          <p:nvPr/>
        </p:nvGrpSpPr>
        <p:grpSpPr>
          <a:xfrm>
            <a:off x="2649538" y="3282950"/>
            <a:ext cx="1166812" cy="457200"/>
            <a:chOff x="2339" y="2015"/>
            <a:chExt cx="735" cy="288"/>
          </a:xfrm>
        </p:grpSpPr>
        <p:grpSp>
          <p:nvGrpSpPr>
            <p:cNvPr id="28775" name="Group 73"/>
            <p:cNvGrpSpPr/>
            <p:nvPr/>
          </p:nvGrpSpPr>
          <p:grpSpPr>
            <a:xfrm flipH="1">
              <a:off x="2445" y="2044"/>
              <a:ext cx="629" cy="236"/>
              <a:chOff x="3824" y="2208"/>
              <a:chExt cx="277" cy="121"/>
            </a:xfrm>
          </p:grpSpPr>
          <p:sp>
            <p:nvSpPr>
              <p:cNvPr id="28777" name="AutoShape 74"/>
              <p:cNvSpPr/>
              <p:nvPr/>
            </p:nvSpPr>
            <p:spPr>
              <a:xfrm>
                <a:off x="3824" y="2208"/>
                <a:ext cx="254" cy="121"/>
              </a:xfrm>
              <a:prstGeom prst="roundRect">
                <a:avLst>
                  <a:gd name="adj" fmla="val 49542"/>
                </a:avLst>
              </a:prstGeom>
              <a:solidFill>
                <a:schemeClr val="hlink"/>
              </a:solidFill>
              <a:ln w="9525">
                <a:noFill/>
              </a:ln>
            </p:spPr>
            <p:txBody>
              <a:bodyPr wrap="none" anchor="ctr" anchorCtr="0"/>
              <a:p>
                <a:pPr eaLnBrk="1" hangingPunct="1"/>
                <a:endParaRPr lang="en-US" altLang="en-US" sz="1800" dirty="0">
                  <a:solidFill>
                    <a:srgbClr val="000000"/>
                  </a:solidFill>
                  <a:latin typeface="Arial" panose="020B0604020202020204" pitchFamily="34" charset="0"/>
                </a:endParaRPr>
              </a:p>
            </p:txBody>
          </p:sp>
          <p:sp>
            <p:nvSpPr>
              <p:cNvPr id="28778" name="AutoShape 75"/>
              <p:cNvSpPr/>
              <p:nvPr/>
            </p:nvSpPr>
            <p:spPr>
              <a:xfrm>
                <a:off x="3897" y="2208"/>
                <a:ext cx="204" cy="121"/>
              </a:xfrm>
              <a:prstGeom prst="roundRect">
                <a:avLst>
                  <a:gd name="adj" fmla="val 0"/>
                </a:avLst>
              </a:prstGeom>
              <a:solidFill>
                <a:schemeClr val="hlink"/>
              </a:solidFill>
              <a:ln w="9525">
                <a:noFill/>
              </a:ln>
            </p:spPr>
            <p:txBody>
              <a:bodyPr wrap="none" anchor="ctr" anchorCtr="0"/>
              <a:p>
                <a:pPr algn="r" eaLnBrk="1" hangingPunct="1"/>
                <a:endParaRPr lang="en-US" altLang="en-US" sz="1800" dirty="0">
                  <a:solidFill>
                    <a:srgbClr val="000000"/>
                  </a:solidFill>
                  <a:latin typeface=".VnArial" panose="020B7200000000000000" pitchFamily="34" charset="0"/>
                </a:endParaRPr>
              </a:p>
            </p:txBody>
          </p:sp>
        </p:grpSp>
        <p:sp>
          <p:nvSpPr>
            <p:cNvPr id="28776" name="Text Box 76"/>
            <p:cNvSpPr txBox="1"/>
            <p:nvPr/>
          </p:nvSpPr>
          <p:spPr>
            <a:xfrm flipH="1">
              <a:off x="2339" y="2015"/>
              <a:ext cx="409" cy="288"/>
            </a:xfrm>
            <a:prstGeom prst="rect">
              <a:avLst/>
            </a:prstGeom>
            <a:noFill/>
            <a:ln w="9525">
              <a:noFill/>
            </a:ln>
          </p:spPr>
          <p:txBody>
            <a:bodyPr>
              <a:spAutoFit/>
            </a:bodyPr>
            <a:p>
              <a:pPr algn="r" eaLnBrk="1" hangingPunct="1"/>
              <a:r>
                <a:rPr lang="en-US" altLang="en-US" sz="2400" b="1" dirty="0">
                  <a:solidFill>
                    <a:srgbClr val="000000"/>
                  </a:solidFill>
                  <a:latin typeface=".VnBlackH" panose="020B7200000000000000" pitchFamily="34" charset="0"/>
                </a:rPr>
                <a:t>T</a:t>
              </a:r>
              <a:endParaRPr lang="en-US" altLang="en-US" sz="2400" b="1" dirty="0">
                <a:solidFill>
                  <a:srgbClr val="000000"/>
                </a:solidFill>
                <a:latin typeface=".VnBlackH" panose="020B7200000000000000" pitchFamily="34" charset="0"/>
              </a:endParaRPr>
            </a:p>
          </p:txBody>
        </p:sp>
      </p:grpSp>
      <p:sp>
        <p:nvSpPr>
          <p:cNvPr id="28690" name="AutoShape 77"/>
          <p:cNvSpPr/>
          <p:nvPr/>
        </p:nvSpPr>
        <p:spPr>
          <a:xfrm>
            <a:off x="6108700" y="9266238"/>
            <a:ext cx="1344613" cy="384175"/>
          </a:xfrm>
          <a:prstGeom prst="homePlate">
            <a:avLst>
              <a:gd name="adj" fmla="val 60747"/>
            </a:avLst>
          </a:prstGeom>
          <a:solidFill>
            <a:srgbClr val="339966"/>
          </a:solidFill>
          <a:ln w="9525">
            <a:noFill/>
          </a:ln>
        </p:spPr>
        <p:txBody>
          <a:bodyPr wrap="none" anchor="ctr" anchorCtr="0"/>
          <a:p>
            <a:pPr eaLnBrk="1" hangingPunct="1"/>
            <a:r>
              <a:rPr lang="en-US" altLang="en-US" dirty="0">
                <a:solidFill>
                  <a:srgbClr val="000000"/>
                </a:solidFill>
                <a:latin typeface=".VnBlackH" panose="020B7200000000000000" pitchFamily="34" charset="0"/>
              </a:rPr>
              <a:t>G</a:t>
            </a:r>
            <a:endParaRPr lang="en-US" altLang="en-US" dirty="0">
              <a:solidFill>
                <a:srgbClr val="000000"/>
              </a:solidFill>
              <a:latin typeface=".VnBlackH" panose="020B7200000000000000" pitchFamily="34" charset="0"/>
            </a:endParaRPr>
          </a:p>
        </p:txBody>
      </p:sp>
      <p:sp>
        <p:nvSpPr>
          <p:cNvPr id="28691" name="AutoShape 78"/>
          <p:cNvSpPr/>
          <p:nvPr/>
        </p:nvSpPr>
        <p:spPr>
          <a:xfrm>
            <a:off x="4341813" y="9766300"/>
            <a:ext cx="1344612" cy="384175"/>
          </a:xfrm>
          <a:prstGeom prst="homePlate">
            <a:avLst>
              <a:gd name="adj" fmla="val 60747"/>
            </a:avLst>
          </a:prstGeom>
          <a:solidFill>
            <a:srgbClr val="339966"/>
          </a:solidFill>
          <a:ln w="9525">
            <a:noFill/>
          </a:ln>
        </p:spPr>
        <p:txBody>
          <a:bodyPr wrap="none" anchor="ctr" anchorCtr="0"/>
          <a:p>
            <a:pPr eaLnBrk="1" hangingPunct="1"/>
            <a:r>
              <a:rPr lang="en-US" altLang="en-US" dirty="0">
                <a:solidFill>
                  <a:srgbClr val="000000"/>
                </a:solidFill>
                <a:latin typeface=".VnBlackH" panose="020B7200000000000000" pitchFamily="34" charset="0"/>
              </a:rPr>
              <a:t>G</a:t>
            </a:r>
            <a:endParaRPr lang="en-US" altLang="en-US" dirty="0">
              <a:solidFill>
                <a:srgbClr val="000000"/>
              </a:solidFill>
              <a:latin typeface=".VnBlackH" panose="020B7200000000000000" pitchFamily="34" charset="0"/>
            </a:endParaRPr>
          </a:p>
        </p:txBody>
      </p:sp>
      <p:grpSp>
        <p:nvGrpSpPr>
          <p:cNvPr id="28692" name="Group 79"/>
          <p:cNvGrpSpPr/>
          <p:nvPr/>
        </p:nvGrpSpPr>
        <p:grpSpPr>
          <a:xfrm>
            <a:off x="4762500" y="4089400"/>
            <a:ext cx="1166813" cy="457200"/>
            <a:chOff x="2339" y="2015"/>
            <a:chExt cx="735" cy="288"/>
          </a:xfrm>
        </p:grpSpPr>
        <p:grpSp>
          <p:nvGrpSpPr>
            <p:cNvPr id="28771" name="Group 80"/>
            <p:cNvGrpSpPr/>
            <p:nvPr/>
          </p:nvGrpSpPr>
          <p:grpSpPr>
            <a:xfrm flipH="1">
              <a:off x="2445" y="2044"/>
              <a:ext cx="629" cy="236"/>
              <a:chOff x="3824" y="2208"/>
              <a:chExt cx="277" cy="121"/>
            </a:xfrm>
          </p:grpSpPr>
          <p:sp>
            <p:nvSpPr>
              <p:cNvPr id="28773" name="AutoShape 81"/>
              <p:cNvSpPr/>
              <p:nvPr/>
            </p:nvSpPr>
            <p:spPr>
              <a:xfrm>
                <a:off x="3824" y="2208"/>
                <a:ext cx="254" cy="121"/>
              </a:xfrm>
              <a:prstGeom prst="roundRect">
                <a:avLst>
                  <a:gd name="adj" fmla="val 49542"/>
                </a:avLst>
              </a:prstGeom>
              <a:solidFill>
                <a:schemeClr val="hlink"/>
              </a:solidFill>
              <a:ln w="9525">
                <a:noFill/>
              </a:ln>
            </p:spPr>
            <p:txBody>
              <a:bodyPr wrap="none" anchor="ctr" anchorCtr="0"/>
              <a:p>
                <a:pPr eaLnBrk="1" hangingPunct="1"/>
                <a:endParaRPr lang="en-US" altLang="en-US" sz="1800" dirty="0">
                  <a:solidFill>
                    <a:srgbClr val="000000"/>
                  </a:solidFill>
                  <a:latin typeface="Arial" panose="020B0604020202020204" pitchFamily="34" charset="0"/>
                </a:endParaRPr>
              </a:p>
            </p:txBody>
          </p:sp>
          <p:sp>
            <p:nvSpPr>
              <p:cNvPr id="28774" name="AutoShape 82"/>
              <p:cNvSpPr/>
              <p:nvPr/>
            </p:nvSpPr>
            <p:spPr>
              <a:xfrm>
                <a:off x="3897" y="2208"/>
                <a:ext cx="204" cy="121"/>
              </a:xfrm>
              <a:prstGeom prst="roundRect">
                <a:avLst>
                  <a:gd name="adj" fmla="val 0"/>
                </a:avLst>
              </a:prstGeom>
              <a:solidFill>
                <a:schemeClr val="hlink"/>
              </a:solidFill>
              <a:ln w="9525">
                <a:noFill/>
              </a:ln>
            </p:spPr>
            <p:txBody>
              <a:bodyPr wrap="none" anchor="ctr" anchorCtr="0"/>
              <a:p>
                <a:pPr algn="r" eaLnBrk="1" hangingPunct="1"/>
                <a:endParaRPr lang="en-US" altLang="en-US" sz="1800" dirty="0">
                  <a:solidFill>
                    <a:srgbClr val="000000"/>
                  </a:solidFill>
                  <a:latin typeface=".VnArial" panose="020B7200000000000000" pitchFamily="34" charset="0"/>
                </a:endParaRPr>
              </a:p>
            </p:txBody>
          </p:sp>
        </p:grpSp>
        <p:sp>
          <p:nvSpPr>
            <p:cNvPr id="28772" name="Text Box 83"/>
            <p:cNvSpPr txBox="1"/>
            <p:nvPr/>
          </p:nvSpPr>
          <p:spPr>
            <a:xfrm flipH="1">
              <a:off x="2339" y="2015"/>
              <a:ext cx="409" cy="288"/>
            </a:xfrm>
            <a:prstGeom prst="rect">
              <a:avLst/>
            </a:prstGeom>
            <a:noFill/>
            <a:ln w="9525">
              <a:noFill/>
            </a:ln>
          </p:spPr>
          <p:txBody>
            <a:bodyPr>
              <a:spAutoFit/>
            </a:bodyPr>
            <a:p>
              <a:pPr algn="r" eaLnBrk="1" hangingPunct="1"/>
              <a:r>
                <a:rPr lang="en-US" altLang="en-US" sz="2400" b="1" dirty="0">
                  <a:solidFill>
                    <a:srgbClr val="000000"/>
                  </a:solidFill>
                  <a:latin typeface=".VnBlackH" panose="020B7200000000000000" pitchFamily="34" charset="0"/>
                </a:rPr>
                <a:t>T</a:t>
              </a:r>
              <a:endParaRPr lang="en-US" altLang="en-US" sz="2400" b="1" dirty="0">
                <a:solidFill>
                  <a:srgbClr val="000000"/>
                </a:solidFill>
                <a:latin typeface=".VnBlackH" panose="020B7200000000000000" pitchFamily="34" charset="0"/>
              </a:endParaRPr>
            </a:p>
          </p:txBody>
        </p:sp>
      </p:grpSp>
      <p:grpSp>
        <p:nvGrpSpPr>
          <p:cNvPr id="28693" name="Group 84"/>
          <p:cNvGrpSpPr/>
          <p:nvPr/>
        </p:nvGrpSpPr>
        <p:grpSpPr>
          <a:xfrm>
            <a:off x="4935538" y="3705225"/>
            <a:ext cx="996950" cy="406400"/>
            <a:chOff x="2420" y="2442"/>
            <a:chExt cx="557" cy="226"/>
          </a:xfrm>
        </p:grpSpPr>
        <p:sp>
          <p:nvSpPr>
            <p:cNvPr id="28769" name="Freeform 85"/>
            <p:cNvSpPr/>
            <p:nvPr/>
          </p:nvSpPr>
          <p:spPr>
            <a:xfrm flipH="1">
              <a:off x="2420" y="2453"/>
              <a:ext cx="557" cy="215"/>
            </a:xfrm>
            <a:custGeom>
              <a:avLst/>
              <a:gdLst>
                <a:gd name="txL" fmla="*/ 0 w 1185"/>
                <a:gd name="txT" fmla="*/ 0 h 774"/>
                <a:gd name="txR" fmla="*/ 1185 w 1185"/>
                <a:gd name="txB" fmla="*/ 774 h 774"/>
              </a:gdLst>
              <a:ahLst/>
              <a:cxnLst>
                <a:cxn ang="0">
                  <a:pos x="0" y="0"/>
                </a:cxn>
                <a:cxn ang="0">
                  <a:pos x="0" y="0"/>
                </a:cxn>
                <a:cxn ang="0">
                  <a:pos x="0" y="0"/>
                </a:cxn>
                <a:cxn ang="0">
                  <a:pos x="0" y="0"/>
                </a:cxn>
                <a:cxn ang="0">
                  <a:pos x="0" y="0"/>
                </a:cxn>
                <a:cxn ang="0">
                  <a:pos x="0" y="0"/>
                </a:cxn>
              </a:cxnLst>
              <a:rect l="txL" t="txT" r="txR" b="txB"/>
              <a:pathLst>
                <a:path w="1185" h="774">
                  <a:moveTo>
                    <a:pt x="0" y="0"/>
                  </a:moveTo>
                  <a:lnTo>
                    <a:pt x="1185" y="0"/>
                  </a:lnTo>
                  <a:lnTo>
                    <a:pt x="1185" y="774"/>
                  </a:lnTo>
                  <a:lnTo>
                    <a:pt x="0" y="774"/>
                  </a:lnTo>
                  <a:lnTo>
                    <a:pt x="266" y="363"/>
                  </a:lnTo>
                  <a:lnTo>
                    <a:pt x="0" y="0"/>
                  </a:lnTo>
                  <a:close/>
                </a:path>
              </a:pathLst>
            </a:custGeom>
            <a:solidFill>
              <a:schemeClr val="accent1">
                <a:alpha val="100000"/>
              </a:schemeClr>
            </a:solidFill>
            <a:ln w="9525">
              <a:noFill/>
            </a:ln>
          </p:spPr>
          <p:txBody>
            <a:bodyPr/>
            <a:p>
              <a:endParaRPr lang="en-US"/>
            </a:p>
          </p:txBody>
        </p:sp>
        <p:sp>
          <p:nvSpPr>
            <p:cNvPr id="28770" name="Text Box 86"/>
            <p:cNvSpPr txBox="1"/>
            <p:nvPr/>
          </p:nvSpPr>
          <p:spPr>
            <a:xfrm flipH="1">
              <a:off x="2445" y="2442"/>
              <a:ext cx="249" cy="221"/>
            </a:xfrm>
            <a:prstGeom prst="rect">
              <a:avLst/>
            </a:prstGeom>
            <a:noFill/>
            <a:ln w="9525">
              <a:noFill/>
            </a:ln>
          </p:spPr>
          <p:txBody>
            <a:bodyPr>
              <a:spAutoFit/>
            </a:bodyPr>
            <a:p>
              <a:pPr algn="r" eaLnBrk="1" hangingPunct="1"/>
              <a:r>
                <a:rPr lang="en-US" altLang="en-US" sz="1800" dirty="0">
                  <a:solidFill>
                    <a:srgbClr val="000000"/>
                  </a:solidFill>
                  <a:latin typeface=".VnBlackH" panose="020B7200000000000000" pitchFamily="34" charset="0"/>
                </a:rPr>
                <a:t>X</a:t>
              </a:r>
              <a:endParaRPr lang="en-US" altLang="en-US" sz="1800" dirty="0">
                <a:solidFill>
                  <a:srgbClr val="000000"/>
                </a:solidFill>
                <a:latin typeface=".VnBlackH" panose="020B7200000000000000" pitchFamily="34" charset="0"/>
              </a:endParaRPr>
            </a:p>
          </p:txBody>
        </p:sp>
      </p:grpSp>
      <p:grpSp>
        <p:nvGrpSpPr>
          <p:cNvPr id="28694" name="Group 87"/>
          <p:cNvGrpSpPr/>
          <p:nvPr/>
        </p:nvGrpSpPr>
        <p:grpSpPr>
          <a:xfrm>
            <a:off x="4840288" y="4513263"/>
            <a:ext cx="1439862" cy="457200"/>
            <a:chOff x="2396" y="1715"/>
            <a:chExt cx="823" cy="298"/>
          </a:xfrm>
        </p:grpSpPr>
        <p:grpSp>
          <p:nvGrpSpPr>
            <p:cNvPr id="28761" name="Group 88"/>
            <p:cNvGrpSpPr/>
            <p:nvPr/>
          </p:nvGrpSpPr>
          <p:grpSpPr>
            <a:xfrm>
              <a:off x="2396" y="1733"/>
              <a:ext cx="823" cy="258"/>
              <a:chOff x="3482" y="2208"/>
              <a:chExt cx="365" cy="122"/>
            </a:xfrm>
          </p:grpSpPr>
          <p:grpSp>
            <p:nvGrpSpPr>
              <p:cNvPr id="28763" name="Group 89"/>
              <p:cNvGrpSpPr/>
              <p:nvPr/>
            </p:nvGrpSpPr>
            <p:grpSpPr>
              <a:xfrm>
                <a:off x="3484" y="2208"/>
                <a:ext cx="363" cy="122"/>
                <a:chOff x="3496" y="2256"/>
                <a:chExt cx="363" cy="122"/>
              </a:xfrm>
            </p:grpSpPr>
            <p:grpSp>
              <p:nvGrpSpPr>
                <p:cNvPr id="28765" name="Group 90"/>
                <p:cNvGrpSpPr/>
                <p:nvPr/>
              </p:nvGrpSpPr>
              <p:grpSpPr>
                <a:xfrm>
                  <a:off x="3521" y="2256"/>
                  <a:ext cx="327" cy="122"/>
                  <a:chOff x="3521" y="2220"/>
                  <a:chExt cx="327" cy="122"/>
                </a:xfrm>
              </p:grpSpPr>
              <p:sp>
                <p:nvSpPr>
                  <p:cNvPr id="28767" name="Rectangle 91"/>
                  <p:cNvSpPr/>
                  <p:nvPr/>
                </p:nvSpPr>
                <p:spPr>
                  <a:xfrm>
                    <a:off x="3521" y="2221"/>
                    <a:ext cx="242" cy="121"/>
                  </a:xfrm>
                  <a:prstGeom prst="rect">
                    <a:avLst/>
                  </a:prstGeom>
                  <a:solidFill>
                    <a:srgbClr val="CC99FF"/>
                  </a:solidFill>
                  <a:ln w="9525">
                    <a:noFill/>
                  </a:ln>
                </p:spPr>
                <p:txBody>
                  <a:bodyPr wrap="none" anchor="ctr" anchorCtr="0"/>
                  <a:p>
                    <a:pPr eaLnBrk="1" hangingPunct="1"/>
                    <a:endParaRPr lang="en-US" altLang="en-US" sz="1800" dirty="0">
                      <a:solidFill>
                        <a:srgbClr val="000000"/>
                      </a:solidFill>
                      <a:latin typeface="Arial" panose="020B0604020202020204" pitchFamily="34" charset="0"/>
                    </a:endParaRPr>
                  </a:p>
                </p:txBody>
              </p:sp>
              <p:sp>
                <p:nvSpPr>
                  <p:cNvPr id="28768" name="AutoShape 92"/>
                  <p:cNvSpPr/>
                  <p:nvPr/>
                </p:nvSpPr>
                <p:spPr>
                  <a:xfrm>
                    <a:off x="3606" y="2220"/>
                    <a:ext cx="242" cy="121"/>
                  </a:xfrm>
                  <a:prstGeom prst="flowChartOnlineStorage">
                    <a:avLst/>
                  </a:prstGeom>
                  <a:solidFill>
                    <a:srgbClr val="CC99FF"/>
                  </a:solidFill>
                  <a:ln w="9525">
                    <a:noFill/>
                  </a:ln>
                </p:spPr>
                <p:txBody>
                  <a:bodyPr wrap="none" anchor="ctr" anchorCtr="0"/>
                  <a:p>
                    <a:pPr eaLnBrk="1" hangingPunct="1"/>
                    <a:endParaRPr lang="en-US" altLang="en-US" sz="1800" dirty="0">
                      <a:solidFill>
                        <a:srgbClr val="000000"/>
                      </a:solidFill>
                      <a:latin typeface="Arial" panose="020B0604020202020204" pitchFamily="34" charset="0"/>
                    </a:endParaRPr>
                  </a:p>
                </p:txBody>
              </p:sp>
            </p:grpSp>
            <p:sp>
              <p:nvSpPr>
                <p:cNvPr id="28766" name="Line 93"/>
                <p:cNvSpPr/>
                <p:nvPr/>
              </p:nvSpPr>
              <p:spPr>
                <a:xfrm>
                  <a:off x="3496" y="2257"/>
                  <a:ext cx="363" cy="0"/>
                </a:xfrm>
                <a:prstGeom prst="line">
                  <a:avLst/>
                </a:prstGeom>
                <a:ln w="12700" cap="flat" cmpd="sng">
                  <a:solidFill>
                    <a:schemeClr val="bg2"/>
                  </a:solidFill>
                  <a:prstDash val="solid"/>
                  <a:headEnd type="none" w="med" len="med"/>
                  <a:tailEnd type="none" w="med" len="med"/>
                </a:ln>
              </p:spPr>
            </p:sp>
          </p:grpSp>
          <p:sp>
            <p:nvSpPr>
              <p:cNvPr id="28764" name="Line 94"/>
              <p:cNvSpPr/>
              <p:nvPr/>
            </p:nvSpPr>
            <p:spPr>
              <a:xfrm>
                <a:off x="3482" y="2330"/>
                <a:ext cx="363" cy="0"/>
              </a:xfrm>
              <a:prstGeom prst="line">
                <a:avLst/>
              </a:prstGeom>
              <a:ln w="12700" cap="flat" cmpd="sng">
                <a:solidFill>
                  <a:schemeClr val="bg2"/>
                </a:solidFill>
                <a:prstDash val="solid"/>
                <a:headEnd type="none" w="med" len="med"/>
                <a:tailEnd type="none" w="med" len="med"/>
              </a:ln>
            </p:spPr>
          </p:sp>
        </p:grpSp>
        <p:sp>
          <p:nvSpPr>
            <p:cNvPr id="28762" name="Text Box 95"/>
            <p:cNvSpPr txBox="1"/>
            <p:nvPr/>
          </p:nvSpPr>
          <p:spPr>
            <a:xfrm>
              <a:off x="2482" y="1715"/>
              <a:ext cx="251" cy="298"/>
            </a:xfrm>
            <a:prstGeom prst="rect">
              <a:avLst/>
            </a:prstGeom>
            <a:noFill/>
            <a:ln w="9525">
              <a:noFill/>
            </a:ln>
          </p:spPr>
          <p:txBody>
            <a:bodyPr wrap="none">
              <a:spAutoFit/>
            </a:bodyPr>
            <a:p>
              <a:pPr eaLnBrk="1" hangingPunct="1"/>
              <a:r>
                <a:rPr lang="en-US" altLang="en-US" sz="2400" dirty="0">
                  <a:solidFill>
                    <a:srgbClr val="000000"/>
                  </a:solidFill>
                  <a:latin typeface=".VnBlackH" panose="020B7200000000000000" pitchFamily="34" charset="0"/>
                </a:rPr>
                <a:t>A</a:t>
              </a:r>
              <a:endParaRPr lang="en-US" altLang="en-US" sz="2400" dirty="0">
                <a:solidFill>
                  <a:srgbClr val="000000"/>
                </a:solidFill>
                <a:latin typeface=".VnBlackH" panose="020B7200000000000000" pitchFamily="34" charset="0"/>
              </a:endParaRPr>
            </a:p>
          </p:txBody>
        </p:sp>
      </p:grpSp>
      <p:grpSp>
        <p:nvGrpSpPr>
          <p:cNvPr id="28695" name="Group 96"/>
          <p:cNvGrpSpPr/>
          <p:nvPr/>
        </p:nvGrpSpPr>
        <p:grpSpPr>
          <a:xfrm>
            <a:off x="4781550" y="2438400"/>
            <a:ext cx="1166813" cy="457200"/>
            <a:chOff x="2339" y="2015"/>
            <a:chExt cx="735" cy="288"/>
          </a:xfrm>
        </p:grpSpPr>
        <p:grpSp>
          <p:nvGrpSpPr>
            <p:cNvPr id="28757" name="Group 97"/>
            <p:cNvGrpSpPr/>
            <p:nvPr/>
          </p:nvGrpSpPr>
          <p:grpSpPr>
            <a:xfrm flipH="1">
              <a:off x="2445" y="2044"/>
              <a:ext cx="629" cy="236"/>
              <a:chOff x="3824" y="2208"/>
              <a:chExt cx="277" cy="121"/>
            </a:xfrm>
          </p:grpSpPr>
          <p:sp>
            <p:nvSpPr>
              <p:cNvPr id="28759" name="AutoShape 98"/>
              <p:cNvSpPr/>
              <p:nvPr/>
            </p:nvSpPr>
            <p:spPr>
              <a:xfrm>
                <a:off x="3824" y="2208"/>
                <a:ext cx="254" cy="121"/>
              </a:xfrm>
              <a:prstGeom prst="roundRect">
                <a:avLst>
                  <a:gd name="adj" fmla="val 49542"/>
                </a:avLst>
              </a:prstGeom>
              <a:solidFill>
                <a:schemeClr val="hlink"/>
              </a:solidFill>
              <a:ln w="9525">
                <a:noFill/>
              </a:ln>
            </p:spPr>
            <p:txBody>
              <a:bodyPr wrap="none" anchor="ctr" anchorCtr="0"/>
              <a:p>
                <a:pPr eaLnBrk="1" hangingPunct="1"/>
                <a:endParaRPr lang="en-US" altLang="en-US" sz="1800" dirty="0">
                  <a:solidFill>
                    <a:srgbClr val="000000"/>
                  </a:solidFill>
                  <a:latin typeface="Arial" panose="020B0604020202020204" pitchFamily="34" charset="0"/>
                </a:endParaRPr>
              </a:p>
            </p:txBody>
          </p:sp>
          <p:sp>
            <p:nvSpPr>
              <p:cNvPr id="28760" name="AutoShape 99"/>
              <p:cNvSpPr/>
              <p:nvPr/>
            </p:nvSpPr>
            <p:spPr>
              <a:xfrm>
                <a:off x="3897" y="2208"/>
                <a:ext cx="204" cy="121"/>
              </a:xfrm>
              <a:prstGeom prst="roundRect">
                <a:avLst>
                  <a:gd name="adj" fmla="val 0"/>
                </a:avLst>
              </a:prstGeom>
              <a:solidFill>
                <a:schemeClr val="hlink"/>
              </a:solidFill>
              <a:ln w="9525">
                <a:noFill/>
              </a:ln>
            </p:spPr>
            <p:txBody>
              <a:bodyPr wrap="none" anchor="ctr" anchorCtr="0"/>
              <a:p>
                <a:pPr algn="r" eaLnBrk="1" hangingPunct="1"/>
                <a:endParaRPr lang="en-US" altLang="en-US" sz="1800" dirty="0">
                  <a:solidFill>
                    <a:srgbClr val="000000"/>
                  </a:solidFill>
                  <a:latin typeface=".VnArial" panose="020B7200000000000000" pitchFamily="34" charset="0"/>
                </a:endParaRPr>
              </a:p>
            </p:txBody>
          </p:sp>
        </p:grpSp>
        <p:sp>
          <p:nvSpPr>
            <p:cNvPr id="28758" name="Text Box 100"/>
            <p:cNvSpPr txBox="1"/>
            <p:nvPr/>
          </p:nvSpPr>
          <p:spPr>
            <a:xfrm flipH="1">
              <a:off x="2339" y="2015"/>
              <a:ext cx="409" cy="288"/>
            </a:xfrm>
            <a:prstGeom prst="rect">
              <a:avLst/>
            </a:prstGeom>
            <a:noFill/>
            <a:ln w="9525">
              <a:noFill/>
            </a:ln>
          </p:spPr>
          <p:txBody>
            <a:bodyPr>
              <a:spAutoFit/>
            </a:bodyPr>
            <a:p>
              <a:pPr algn="r" eaLnBrk="1" hangingPunct="1"/>
              <a:r>
                <a:rPr lang="en-US" altLang="en-US" sz="2400" b="1" dirty="0">
                  <a:solidFill>
                    <a:srgbClr val="000000"/>
                  </a:solidFill>
                  <a:latin typeface=".VnBlackH" panose="020B7200000000000000" pitchFamily="34" charset="0"/>
                </a:rPr>
                <a:t>T</a:t>
              </a:r>
              <a:endParaRPr lang="en-US" altLang="en-US" sz="2400" b="1" dirty="0">
                <a:solidFill>
                  <a:srgbClr val="000000"/>
                </a:solidFill>
                <a:latin typeface=".VnBlackH" panose="020B7200000000000000" pitchFamily="34" charset="0"/>
              </a:endParaRPr>
            </a:p>
          </p:txBody>
        </p:sp>
      </p:grpSp>
      <p:grpSp>
        <p:nvGrpSpPr>
          <p:cNvPr id="13464" name="Group 101"/>
          <p:cNvGrpSpPr/>
          <p:nvPr/>
        </p:nvGrpSpPr>
        <p:grpSpPr>
          <a:xfrm>
            <a:off x="4840288" y="3279775"/>
            <a:ext cx="1517650" cy="2074863"/>
            <a:chOff x="3000" y="1579"/>
            <a:chExt cx="956" cy="1307"/>
          </a:xfrm>
        </p:grpSpPr>
        <p:sp>
          <p:nvSpPr>
            <p:cNvPr id="28751" name="AutoShape 102"/>
            <p:cNvSpPr/>
            <p:nvPr/>
          </p:nvSpPr>
          <p:spPr>
            <a:xfrm>
              <a:off x="3109" y="2644"/>
              <a:ext cx="847" cy="242"/>
            </a:xfrm>
            <a:prstGeom prst="homePlate">
              <a:avLst>
                <a:gd name="adj" fmla="val 60747"/>
              </a:avLst>
            </a:prstGeom>
            <a:solidFill>
              <a:srgbClr val="339966"/>
            </a:solidFill>
            <a:ln w="9525">
              <a:noFill/>
            </a:ln>
          </p:spPr>
          <p:txBody>
            <a:bodyPr wrap="none" anchor="ctr" anchorCtr="0"/>
            <a:p>
              <a:pPr eaLnBrk="1" hangingPunct="1"/>
              <a:r>
                <a:rPr lang="en-US" altLang="en-US" dirty="0">
                  <a:solidFill>
                    <a:srgbClr val="000000"/>
                  </a:solidFill>
                  <a:latin typeface=".VnBlackH" panose="020B7200000000000000" pitchFamily="34" charset="0"/>
                </a:rPr>
                <a:t>G</a:t>
              </a:r>
              <a:endParaRPr lang="en-US" altLang="en-US" dirty="0">
                <a:solidFill>
                  <a:srgbClr val="000000"/>
                </a:solidFill>
                <a:latin typeface=".VnBlackH" panose="020B7200000000000000" pitchFamily="34" charset="0"/>
              </a:endParaRPr>
            </a:p>
          </p:txBody>
        </p:sp>
        <p:grpSp>
          <p:nvGrpSpPr>
            <p:cNvPr id="28752" name="Group 103"/>
            <p:cNvGrpSpPr/>
            <p:nvPr/>
          </p:nvGrpSpPr>
          <p:grpSpPr>
            <a:xfrm>
              <a:off x="3000" y="1579"/>
              <a:ext cx="735" cy="288"/>
              <a:chOff x="2339" y="2015"/>
              <a:chExt cx="735" cy="288"/>
            </a:xfrm>
          </p:grpSpPr>
          <p:grpSp>
            <p:nvGrpSpPr>
              <p:cNvPr id="28753" name="Group 104"/>
              <p:cNvGrpSpPr/>
              <p:nvPr/>
            </p:nvGrpSpPr>
            <p:grpSpPr>
              <a:xfrm flipH="1">
                <a:off x="2445" y="2044"/>
                <a:ext cx="629" cy="236"/>
                <a:chOff x="3824" y="2208"/>
                <a:chExt cx="277" cy="121"/>
              </a:xfrm>
            </p:grpSpPr>
            <p:sp>
              <p:nvSpPr>
                <p:cNvPr id="28755" name="AutoShape 105"/>
                <p:cNvSpPr/>
                <p:nvPr/>
              </p:nvSpPr>
              <p:spPr>
                <a:xfrm>
                  <a:off x="3824" y="2208"/>
                  <a:ext cx="254" cy="121"/>
                </a:xfrm>
                <a:prstGeom prst="roundRect">
                  <a:avLst>
                    <a:gd name="adj" fmla="val 49542"/>
                  </a:avLst>
                </a:prstGeom>
                <a:solidFill>
                  <a:schemeClr val="hlink"/>
                </a:solidFill>
                <a:ln w="9525">
                  <a:noFill/>
                </a:ln>
              </p:spPr>
              <p:txBody>
                <a:bodyPr wrap="none" anchor="ctr" anchorCtr="0"/>
                <a:p>
                  <a:pPr eaLnBrk="1" hangingPunct="1"/>
                  <a:endParaRPr lang="en-US" altLang="en-US" sz="1800" dirty="0">
                    <a:solidFill>
                      <a:srgbClr val="000000"/>
                    </a:solidFill>
                    <a:latin typeface="Arial" panose="020B0604020202020204" pitchFamily="34" charset="0"/>
                  </a:endParaRPr>
                </a:p>
              </p:txBody>
            </p:sp>
            <p:sp>
              <p:nvSpPr>
                <p:cNvPr id="28756" name="AutoShape 106"/>
                <p:cNvSpPr/>
                <p:nvPr/>
              </p:nvSpPr>
              <p:spPr>
                <a:xfrm>
                  <a:off x="3897" y="2208"/>
                  <a:ext cx="204" cy="121"/>
                </a:xfrm>
                <a:prstGeom prst="roundRect">
                  <a:avLst>
                    <a:gd name="adj" fmla="val 0"/>
                  </a:avLst>
                </a:prstGeom>
                <a:solidFill>
                  <a:schemeClr val="hlink"/>
                </a:solidFill>
                <a:ln w="9525">
                  <a:noFill/>
                </a:ln>
              </p:spPr>
              <p:txBody>
                <a:bodyPr wrap="none" anchor="ctr" anchorCtr="0"/>
                <a:p>
                  <a:pPr algn="r" eaLnBrk="1" hangingPunct="1"/>
                  <a:endParaRPr lang="en-US" altLang="en-US" sz="1800" dirty="0">
                    <a:solidFill>
                      <a:srgbClr val="000000"/>
                    </a:solidFill>
                    <a:latin typeface=".VnArial" panose="020B7200000000000000" pitchFamily="34" charset="0"/>
                  </a:endParaRPr>
                </a:p>
              </p:txBody>
            </p:sp>
          </p:grpSp>
          <p:sp>
            <p:nvSpPr>
              <p:cNvPr id="28754" name="Text Box 107"/>
              <p:cNvSpPr txBox="1"/>
              <p:nvPr/>
            </p:nvSpPr>
            <p:spPr>
              <a:xfrm flipH="1">
                <a:off x="2339" y="2015"/>
                <a:ext cx="409" cy="288"/>
              </a:xfrm>
              <a:prstGeom prst="rect">
                <a:avLst/>
              </a:prstGeom>
              <a:noFill/>
              <a:ln w="9525">
                <a:noFill/>
              </a:ln>
            </p:spPr>
            <p:txBody>
              <a:bodyPr>
                <a:spAutoFit/>
              </a:bodyPr>
              <a:p>
                <a:pPr algn="r" eaLnBrk="1" hangingPunct="1"/>
                <a:r>
                  <a:rPr lang="en-US" altLang="en-US" sz="2400" b="1" dirty="0">
                    <a:solidFill>
                      <a:srgbClr val="000000"/>
                    </a:solidFill>
                    <a:latin typeface=".VnBlackH" panose="020B7200000000000000" pitchFamily="34" charset="0"/>
                  </a:rPr>
                  <a:t>T</a:t>
                </a:r>
                <a:endParaRPr lang="en-US" altLang="en-US" sz="2400" b="1" dirty="0">
                  <a:solidFill>
                    <a:srgbClr val="000000"/>
                  </a:solidFill>
                  <a:latin typeface=".VnBlackH" panose="020B7200000000000000" pitchFamily="34" charset="0"/>
                </a:endParaRPr>
              </a:p>
            </p:txBody>
          </p:sp>
        </p:grpSp>
      </p:grpSp>
      <p:grpSp>
        <p:nvGrpSpPr>
          <p:cNvPr id="28697" name="Group 108"/>
          <p:cNvGrpSpPr/>
          <p:nvPr/>
        </p:nvGrpSpPr>
        <p:grpSpPr>
          <a:xfrm>
            <a:off x="4935538" y="2879725"/>
            <a:ext cx="996950" cy="406400"/>
            <a:chOff x="2420" y="2442"/>
            <a:chExt cx="557" cy="226"/>
          </a:xfrm>
        </p:grpSpPr>
        <p:sp>
          <p:nvSpPr>
            <p:cNvPr id="28749" name="Freeform 109"/>
            <p:cNvSpPr/>
            <p:nvPr/>
          </p:nvSpPr>
          <p:spPr>
            <a:xfrm flipH="1">
              <a:off x="2420" y="2453"/>
              <a:ext cx="557" cy="215"/>
            </a:xfrm>
            <a:custGeom>
              <a:avLst/>
              <a:gdLst>
                <a:gd name="txL" fmla="*/ 0 w 1185"/>
                <a:gd name="txT" fmla="*/ 0 h 774"/>
                <a:gd name="txR" fmla="*/ 1185 w 1185"/>
                <a:gd name="txB" fmla="*/ 774 h 774"/>
              </a:gdLst>
              <a:ahLst/>
              <a:cxnLst>
                <a:cxn ang="0">
                  <a:pos x="0" y="0"/>
                </a:cxn>
                <a:cxn ang="0">
                  <a:pos x="0" y="0"/>
                </a:cxn>
                <a:cxn ang="0">
                  <a:pos x="0" y="0"/>
                </a:cxn>
                <a:cxn ang="0">
                  <a:pos x="0" y="0"/>
                </a:cxn>
                <a:cxn ang="0">
                  <a:pos x="0" y="0"/>
                </a:cxn>
                <a:cxn ang="0">
                  <a:pos x="0" y="0"/>
                </a:cxn>
              </a:cxnLst>
              <a:rect l="txL" t="txT" r="txR" b="txB"/>
              <a:pathLst>
                <a:path w="1185" h="774">
                  <a:moveTo>
                    <a:pt x="0" y="0"/>
                  </a:moveTo>
                  <a:lnTo>
                    <a:pt x="1185" y="0"/>
                  </a:lnTo>
                  <a:lnTo>
                    <a:pt x="1185" y="774"/>
                  </a:lnTo>
                  <a:lnTo>
                    <a:pt x="0" y="774"/>
                  </a:lnTo>
                  <a:lnTo>
                    <a:pt x="266" y="363"/>
                  </a:lnTo>
                  <a:lnTo>
                    <a:pt x="0" y="0"/>
                  </a:lnTo>
                  <a:close/>
                </a:path>
              </a:pathLst>
            </a:custGeom>
            <a:solidFill>
              <a:schemeClr val="accent1">
                <a:alpha val="100000"/>
              </a:schemeClr>
            </a:solidFill>
            <a:ln w="9525">
              <a:noFill/>
            </a:ln>
          </p:spPr>
          <p:txBody>
            <a:bodyPr/>
            <a:p>
              <a:endParaRPr lang="en-US"/>
            </a:p>
          </p:txBody>
        </p:sp>
        <p:sp>
          <p:nvSpPr>
            <p:cNvPr id="28750" name="Text Box 110"/>
            <p:cNvSpPr txBox="1"/>
            <p:nvPr/>
          </p:nvSpPr>
          <p:spPr>
            <a:xfrm flipH="1">
              <a:off x="2445" y="2442"/>
              <a:ext cx="249" cy="221"/>
            </a:xfrm>
            <a:prstGeom prst="rect">
              <a:avLst/>
            </a:prstGeom>
            <a:noFill/>
            <a:ln w="9525">
              <a:noFill/>
            </a:ln>
          </p:spPr>
          <p:txBody>
            <a:bodyPr>
              <a:spAutoFit/>
            </a:bodyPr>
            <a:p>
              <a:pPr algn="r" eaLnBrk="1" hangingPunct="1"/>
              <a:r>
                <a:rPr lang="en-US" altLang="en-US" sz="1800" dirty="0">
                  <a:solidFill>
                    <a:srgbClr val="000000"/>
                  </a:solidFill>
                  <a:latin typeface=".VnBlackH" panose="020B7200000000000000" pitchFamily="34" charset="0"/>
                </a:rPr>
                <a:t>X</a:t>
              </a:r>
              <a:endParaRPr lang="en-US" altLang="en-US" sz="1800" dirty="0">
                <a:solidFill>
                  <a:srgbClr val="000000"/>
                </a:solidFill>
                <a:latin typeface=".VnBlackH" panose="020B7200000000000000" pitchFamily="34" charset="0"/>
              </a:endParaRPr>
            </a:p>
          </p:txBody>
        </p:sp>
      </p:grpSp>
      <p:sp>
        <p:nvSpPr>
          <p:cNvPr id="28698" name="AutoShape 111"/>
          <p:cNvSpPr/>
          <p:nvPr/>
        </p:nvSpPr>
        <p:spPr>
          <a:xfrm>
            <a:off x="4956175" y="2895600"/>
            <a:ext cx="1344613" cy="384175"/>
          </a:xfrm>
          <a:prstGeom prst="homePlate">
            <a:avLst>
              <a:gd name="adj" fmla="val 60747"/>
            </a:avLst>
          </a:prstGeom>
          <a:solidFill>
            <a:srgbClr val="339966"/>
          </a:solidFill>
          <a:ln w="9525">
            <a:noFill/>
          </a:ln>
        </p:spPr>
        <p:txBody>
          <a:bodyPr wrap="none" anchor="ctr" anchorCtr="0"/>
          <a:p>
            <a:pPr eaLnBrk="1" hangingPunct="1"/>
            <a:r>
              <a:rPr lang="en-US" altLang="en-US" dirty="0">
                <a:solidFill>
                  <a:srgbClr val="000000"/>
                </a:solidFill>
                <a:latin typeface=".VnBlackH" panose="020B7200000000000000" pitchFamily="34" charset="0"/>
              </a:rPr>
              <a:t>G</a:t>
            </a:r>
            <a:endParaRPr lang="en-US" altLang="en-US" dirty="0">
              <a:solidFill>
                <a:srgbClr val="000000"/>
              </a:solidFill>
              <a:latin typeface=".VnBlackH" panose="020B7200000000000000" pitchFamily="34" charset="0"/>
            </a:endParaRPr>
          </a:p>
        </p:txBody>
      </p:sp>
      <p:sp>
        <p:nvSpPr>
          <p:cNvPr id="28699" name="Rectangle 112"/>
          <p:cNvSpPr/>
          <p:nvPr/>
        </p:nvSpPr>
        <p:spPr>
          <a:xfrm>
            <a:off x="457200" y="2438400"/>
            <a:ext cx="209550" cy="2862263"/>
          </a:xfrm>
          <a:prstGeom prst="rect">
            <a:avLst/>
          </a:prstGeom>
          <a:solidFill>
            <a:srgbClr val="FFCC99"/>
          </a:solidFill>
          <a:ln w="9525" cap="flat" cmpd="sng">
            <a:solidFill>
              <a:srgbClr val="FFCC99"/>
            </a:solidFill>
            <a:prstDash val="solid"/>
            <a:miter/>
            <a:headEnd type="none" w="med" len="med"/>
            <a:tailEnd type="none" w="med" len="med"/>
          </a:ln>
        </p:spPr>
        <p:txBody>
          <a:bodyPr wrap="none" anchor="ctr" anchorCtr="0"/>
          <a:p>
            <a:pPr eaLnBrk="1" hangingPunct="1"/>
            <a:endParaRPr lang="en-US" altLang="en-US" sz="1800" dirty="0">
              <a:solidFill>
                <a:srgbClr val="000000"/>
              </a:solidFill>
              <a:latin typeface="Arial" panose="020B0604020202020204" pitchFamily="34" charset="0"/>
            </a:endParaRPr>
          </a:p>
        </p:txBody>
      </p:sp>
      <p:sp>
        <p:nvSpPr>
          <p:cNvPr id="28700" name="Rectangle 113"/>
          <p:cNvSpPr/>
          <p:nvPr/>
        </p:nvSpPr>
        <p:spPr>
          <a:xfrm>
            <a:off x="2690813" y="2495550"/>
            <a:ext cx="209550" cy="2862263"/>
          </a:xfrm>
          <a:prstGeom prst="rect">
            <a:avLst/>
          </a:prstGeom>
          <a:solidFill>
            <a:srgbClr val="FFCC99"/>
          </a:solidFill>
          <a:ln w="9525" cap="flat" cmpd="sng">
            <a:solidFill>
              <a:srgbClr val="FFCC99"/>
            </a:solidFill>
            <a:prstDash val="solid"/>
            <a:miter/>
            <a:headEnd type="none" w="med" len="med"/>
            <a:tailEnd type="none" w="med" len="med"/>
          </a:ln>
        </p:spPr>
        <p:txBody>
          <a:bodyPr wrap="none" anchor="ctr" anchorCtr="0"/>
          <a:p>
            <a:pPr eaLnBrk="1" hangingPunct="1"/>
            <a:endParaRPr lang="en-US" altLang="en-US" sz="1800" dirty="0">
              <a:solidFill>
                <a:srgbClr val="000000"/>
              </a:solidFill>
              <a:latin typeface="Arial" panose="020B0604020202020204" pitchFamily="34" charset="0"/>
            </a:endParaRPr>
          </a:p>
        </p:txBody>
      </p:sp>
      <p:sp>
        <p:nvSpPr>
          <p:cNvPr id="28701" name="Rectangle 114"/>
          <p:cNvSpPr/>
          <p:nvPr/>
        </p:nvSpPr>
        <p:spPr>
          <a:xfrm>
            <a:off x="4784725" y="2478088"/>
            <a:ext cx="209550" cy="2862262"/>
          </a:xfrm>
          <a:prstGeom prst="rect">
            <a:avLst/>
          </a:prstGeom>
          <a:solidFill>
            <a:srgbClr val="FFCC99"/>
          </a:solidFill>
          <a:ln w="9525" cap="flat" cmpd="sng">
            <a:solidFill>
              <a:srgbClr val="FFCC99"/>
            </a:solidFill>
            <a:prstDash val="solid"/>
            <a:miter/>
            <a:headEnd type="none" w="med" len="med"/>
            <a:tailEnd type="none" w="med" len="med"/>
          </a:ln>
        </p:spPr>
        <p:txBody>
          <a:bodyPr wrap="none" anchor="ctr" anchorCtr="0"/>
          <a:p>
            <a:pPr eaLnBrk="1" hangingPunct="1"/>
            <a:endParaRPr lang="en-US" altLang="en-US" sz="1800" dirty="0">
              <a:solidFill>
                <a:srgbClr val="000000"/>
              </a:solidFill>
              <a:latin typeface="Arial" panose="020B0604020202020204" pitchFamily="34" charset="0"/>
            </a:endParaRPr>
          </a:p>
        </p:txBody>
      </p:sp>
      <p:grpSp>
        <p:nvGrpSpPr>
          <p:cNvPr id="433249" name="Group 115"/>
          <p:cNvGrpSpPr/>
          <p:nvPr/>
        </p:nvGrpSpPr>
        <p:grpSpPr>
          <a:xfrm>
            <a:off x="2651125" y="4816475"/>
            <a:ext cx="1169988" cy="1398588"/>
            <a:chOff x="1670" y="2547"/>
            <a:chExt cx="737" cy="881"/>
          </a:xfrm>
        </p:grpSpPr>
        <p:grpSp>
          <p:nvGrpSpPr>
            <p:cNvPr id="28740" name="Group 116"/>
            <p:cNvGrpSpPr/>
            <p:nvPr/>
          </p:nvGrpSpPr>
          <p:grpSpPr>
            <a:xfrm>
              <a:off x="1779" y="2898"/>
              <a:ext cx="628" cy="256"/>
              <a:chOff x="2420" y="2442"/>
              <a:chExt cx="557" cy="226"/>
            </a:xfrm>
          </p:grpSpPr>
          <p:sp>
            <p:nvSpPr>
              <p:cNvPr id="28747" name="Freeform 117"/>
              <p:cNvSpPr/>
              <p:nvPr/>
            </p:nvSpPr>
            <p:spPr>
              <a:xfrm flipH="1">
                <a:off x="2420" y="2453"/>
                <a:ext cx="557" cy="215"/>
              </a:xfrm>
              <a:custGeom>
                <a:avLst/>
                <a:gdLst>
                  <a:gd name="txL" fmla="*/ 0 w 1185"/>
                  <a:gd name="txT" fmla="*/ 0 h 774"/>
                  <a:gd name="txR" fmla="*/ 1185 w 1185"/>
                  <a:gd name="txB" fmla="*/ 774 h 774"/>
                </a:gdLst>
                <a:ahLst/>
                <a:cxnLst>
                  <a:cxn ang="0">
                    <a:pos x="0" y="0"/>
                  </a:cxn>
                  <a:cxn ang="0">
                    <a:pos x="0" y="0"/>
                  </a:cxn>
                  <a:cxn ang="0">
                    <a:pos x="0" y="0"/>
                  </a:cxn>
                  <a:cxn ang="0">
                    <a:pos x="0" y="0"/>
                  </a:cxn>
                  <a:cxn ang="0">
                    <a:pos x="0" y="0"/>
                  </a:cxn>
                  <a:cxn ang="0">
                    <a:pos x="0" y="0"/>
                  </a:cxn>
                </a:cxnLst>
                <a:rect l="txL" t="txT" r="txR" b="txB"/>
                <a:pathLst>
                  <a:path w="1185" h="774">
                    <a:moveTo>
                      <a:pt x="0" y="0"/>
                    </a:moveTo>
                    <a:lnTo>
                      <a:pt x="1185" y="0"/>
                    </a:lnTo>
                    <a:lnTo>
                      <a:pt x="1185" y="774"/>
                    </a:lnTo>
                    <a:lnTo>
                      <a:pt x="0" y="774"/>
                    </a:lnTo>
                    <a:lnTo>
                      <a:pt x="266" y="363"/>
                    </a:lnTo>
                    <a:lnTo>
                      <a:pt x="0" y="0"/>
                    </a:lnTo>
                    <a:close/>
                  </a:path>
                </a:pathLst>
              </a:custGeom>
              <a:solidFill>
                <a:schemeClr val="accent1">
                  <a:alpha val="100000"/>
                </a:schemeClr>
              </a:solidFill>
              <a:ln w="9525">
                <a:noFill/>
              </a:ln>
            </p:spPr>
            <p:txBody>
              <a:bodyPr/>
              <a:p>
                <a:endParaRPr lang="en-US"/>
              </a:p>
            </p:txBody>
          </p:sp>
          <p:sp>
            <p:nvSpPr>
              <p:cNvPr id="28748" name="Text Box 118"/>
              <p:cNvSpPr txBox="1"/>
              <p:nvPr/>
            </p:nvSpPr>
            <p:spPr>
              <a:xfrm flipH="1">
                <a:off x="2445" y="2442"/>
                <a:ext cx="249" cy="221"/>
              </a:xfrm>
              <a:prstGeom prst="rect">
                <a:avLst/>
              </a:prstGeom>
              <a:noFill/>
              <a:ln w="9525">
                <a:noFill/>
              </a:ln>
            </p:spPr>
            <p:txBody>
              <a:bodyPr>
                <a:spAutoFit/>
              </a:bodyPr>
              <a:p>
                <a:pPr algn="r" eaLnBrk="1" hangingPunct="1"/>
                <a:r>
                  <a:rPr lang="en-US" altLang="en-US" sz="1800" b="1" dirty="0">
                    <a:solidFill>
                      <a:srgbClr val="FF0066"/>
                    </a:solidFill>
                    <a:latin typeface=".VnBlackH" panose="020B7200000000000000" pitchFamily="34" charset="0"/>
                  </a:rPr>
                  <a:t>X</a:t>
                </a:r>
                <a:endParaRPr lang="en-US" altLang="en-US" sz="1800" b="1" dirty="0">
                  <a:solidFill>
                    <a:srgbClr val="FF0066"/>
                  </a:solidFill>
                  <a:latin typeface=".VnBlackH" panose="020B7200000000000000" pitchFamily="34" charset="0"/>
                </a:endParaRPr>
              </a:p>
            </p:txBody>
          </p:sp>
        </p:grpSp>
        <p:grpSp>
          <p:nvGrpSpPr>
            <p:cNvPr id="28741" name="Group 119"/>
            <p:cNvGrpSpPr/>
            <p:nvPr/>
          </p:nvGrpSpPr>
          <p:grpSpPr>
            <a:xfrm>
              <a:off x="1670" y="3140"/>
              <a:ext cx="735" cy="288"/>
              <a:chOff x="2339" y="2015"/>
              <a:chExt cx="735" cy="288"/>
            </a:xfrm>
          </p:grpSpPr>
          <p:grpSp>
            <p:nvGrpSpPr>
              <p:cNvPr id="28743" name="Group 120"/>
              <p:cNvGrpSpPr/>
              <p:nvPr/>
            </p:nvGrpSpPr>
            <p:grpSpPr>
              <a:xfrm flipH="1">
                <a:off x="2445" y="2044"/>
                <a:ext cx="629" cy="236"/>
                <a:chOff x="3824" y="2208"/>
                <a:chExt cx="277" cy="121"/>
              </a:xfrm>
            </p:grpSpPr>
            <p:sp>
              <p:nvSpPr>
                <p:cNvPr id="28745" name="AutoShape 121"/>
                <p:cNvSpPr/>
                <p:nvPr/>
              </p:nvSpPr>
              <p:spPr>
                <a:xfrm>
                  <a:off x="3824" y="2208"/>
                  <a:ext cx="254" cy="121"/>
                </a:xfrm>
                <a:prstGeom prst="roundRect">
                  <a:avLst>
                    <a:gd name="adj" fmla="val 49542"/>
                  </a:avLst>
                </a:prstGeom>
                <a:solidFill>
                  <a:schemeClr val="hlink"/>
                </a:solidFill>
                <a:ln w="9525">
                  <a:noFill/>
                </a:ln>
              </p:spPr>
              <p:txBody>
                <a:bodyPr wrap="none" anchor="ctr" anchorCtr="0"/>
                <a:p>
                  <a:pPr eaLnBrk="1" hangingPunct="1"/>
                  <a:endParaRPr lang="en-US" altLang="en-US" sz="1800" dirty="0">
                    <a:solidFill>
                      <a:srgbClr val="000000"/>
                    </a:solidFill>
                    <a:latin typeface="Arial" panose="020B0604020202020204" pitchFamily="34" charset="0"/>
                  </a:endParaRPr>
                </a:p>
              </p:txBody>
            </p:sp>
            <p:sp>
              <p:nvSpPr>
                <p:cNvPr id="28746" name="AutoShape 122"/>
                <p:cNvSpPr/>
                <p:nvPr/>
              </p:nvSpPr>
              <p:spPr>
                <a:xfrm>
                  <a:off x="3897" y="2208"/>
                  <a:ext cx="204" cy="121"/>
                </a:xfrm>
                <a:prstGeom prst="roundRect">
                  <a:avLst>
                    <a:gd name="adj" fmla="val 0"/>
                  </a:avLst>
                </a:prstGeom>
                <a:solidFill>
                  <a:schemeClr val="hlink"/>
                </a:solidFill>
                <a:ln w="9525">
                  <a:noFill/>
                </a:ln>
              </p:spPr>
              <p:txBody>
                <a:bodyPr wrap="none" anchor="ctr" anchorCtr="0"/>
                <a:p>
                  <a:pPr algn="r" eaLnBrk="1" hangingPunct="1"/>
                  <a:endParaRPr lang="en-US" altLang="en-US" sz="1800" dirty="0">
                    <a:solidFill>
                      <a:srgbClr val="000000"/>
                    </a:solidFill>
                    <a:latin typeface=".VnArial" panose="020B7200000000000000" pitchFamily="34" charset="0"/>
                  </a:endParaRPr>
                </a:p>
              </p:txBody>
            </p:sp>
          </p:grpSp>
          <p:sp>
            <p:nvSpPr>
              <p:cNvPr id="28744" name="Text Box 123"/>
              <p:cNvSpPr txBox="1"/>
              <p:nvPr/>
            </p:nvSpPr>
            <p:spPr>
              <a:xfrm flipH="1">
                <a:off x="2339" y="2015"/>
                <a:ext cx="409" cy="288"/>
              </a:xfrm>
              <a:prstGeom prst="rect">
                <a:avLst/>
              </a:prstGeom>
              <a:noFill/>
              <a:ln w="9525">
                <a:noFill/>
              </a:ln>
            </p:spPr>
            <p:txBody>
              <a:bodyPr>
                <a:spAutoFit/>
              </a:bodyPr>
              <a:p>
                <a:pPr algn="r" eaLnBrk="1" hangingPunct="1"/>
                <a:r>
                  <a:rPr lang="en-US" altLang="en-US" sz="2400" b="1" dirty="0">
                    <a:solidFill>
                      <a:srgbClr val="FF0066"/>
                    </a:solidFill>
                    <a:latin typeface=".VnBlackH" panose="020B7200000000000000" pitchFamily="34" charset="0"/>
                  </a:rPr>
                  <a:t>T</a:t>
                </a:r>
                <a:endParaRPr lang="en-US" altLang="en-US" sz="2400" b="1" dirty="0">
                  <a:solidFill>
                    <a:srgbClr val="FF0066"/>
                  </a:solidFill>
                  <a:latin typeface=".VnBlackH" panose="020B7200000000000000" pitchFamily="34" charset="0"/>
                </a:endParaRPr>
              </a:p>
            </p:txBody>
          </p:sp>
        </p:grpSp>
        <p:sp>
          <p:nvSpPr>
            <p:cNvPr id="28742" name="Rectangle 124"/>
            <p:cNvSpPr/>
            <p:nvPr/>
          </p:nvSpPr>
          <p:spPr>
            <a:xfrm>
              <a:off x="1695" y="2547"/>
              <a:ext cx="121" cy="859"/>
            </a:xfrm>
            <a:prstGeom prst="rect">
              <a:avLst/>
            </a:prstGeom>
            <a:solidFill>
              <a:srgbClr val="FFCC99"/>
            </a:solidFill>
            <a:ln w="9525" cap="flat" cmpd="sng">
              <a:solidFill>
                <a:srgbClr val="FFCC99"/>
              </a:solidFill>
              <a:prstDash val="solid"/>
              <a:miter/>
              <a:headEnd type="none" w="med" len="med"/>
              <a:tailEnd type="none" w="med" len="med"/>
            </a:ln>
          </p:spPr>
          <p:txBody>
            <a:bodyPr wrap="none" anchor="ctr" anchorCtr="0"/>
            <a:p>
              <a:pPr eaLnBrk="1" hangingPunct="1"/>
              <a:endParaRPr lang="en-US" altLang="en-US" sz="1800" dirty="0">
                <a:solidFill>
                  <a:srgbClr val="000000"/>
                </a:solidFill>
                <a:latin typeface="Arial" panose="020B0604020202020204" pitchFamily="34" charset="0"/>
              </a:endParaRPr>
            </a:p>
          </p:txBody>
        </p:sp>
      </p:grpSp>
      <p:sp>
        <p:nvSpPr>
          <p:cNvPr id="433277" name="AutoShape 125"/>
          <p:cNvSpPr/>
          <p:nvPr/>
        </p:nvSpPr>
        <p:spPr>
          <a:xfrm>
            <a:off x="7394575" y="2914650"/>
            <a:ext cx="1344613" cy="384175"/>
          </a:xfrm>
          <a:prstGeom prst="homePlate">
            <a:avLst>
              <a:gd name="adj" fmla="val 60747"/>
            </a:avLst>
          </a:prstGeom>
          <a:solidFill>
            <a:srgbClr val="339966"/>
          </a:solidFill>
          <a:ln w="9525">
            <a:noFill/>
          </a:ln>
        </p:spPr>
        <p:txBody>
          <a:bodyPr wrap="none" anchor="ctr" anchorCtr="0"/>
          <a:p>
            <a:pPr eaLnBrk="1" hangingPunct="1"/>
            <a:r>
              <a:rPr lang="en-US" altLang="en-US" b="1" dirty="0">
                <a:solidFill>
                  <a:srgbClr val="FF0066"/>
                </a:solidFill>
                <a:latin typeface=".VnBlackH" panose="020B7200000000000000" pitchFamily="34" charset="0"/>
              </a:rPr>
              <a:t>G</a:t>
            </a:r>
            <a:endParaRPr lang="en-US" altLang="en-US" b="1" dirty="0">
              <a:solidFill>
                <a:srgbClr val="FF0066"/>
              </a:solidFill>
              <a:latin typeface=".VnBlackH" panose="020B7200000000000000" pitchFamily="34" charset="0"/>
            </a:endParaRPr>
          </a:p>
        </p:txBody>
      </p:sp>
      <p:grpSp>
        <p:nvGrpSpPr>
          <p:cNvPr id="28704" name="Group 126"/>
          <p:cNvGrpSpPr/>
          <p:nvPr/>
        </p:nvGrpSpPr>
        <p:grpSpPr>
          <a:xfrm>
            <a:off x="7221538" y="4129088"/>
            <a:ext cx="1166812" cy="457200"/>
            <a:chOff x="2339" y="2015"/>
            <a:chExt cx="735" cy="288"/>
          </a:xfrm>
        </p:grpSpPr>
        <p:grpSp>
          <p:nvGrpSpPr>
            <p:cNvPr id="28736" name="Group 127"/>
            <p:cNvGrpSpPr/>
            <p:nvPr/>
          </p:nvGrpSpPr>
          <p:grpSpPr>
            <a:xfrm flipH="1">
              <a:off x="2445" y="2044"/>
              <a:ext cx="629" cy="236"/>
              <a:chOff x="3824" y="2208"/>
              <a:chExt cx="277" cy="121"/>
            </a:xfrm>
          </p:grpSpPr>
          <p:sp>
            <p:nvSpPr>
              <p:cNvPr id="28738" name="AutoShape 128"/>
              <p:cNvSpPr/>
              <p:nvPr/>
            </p:nvSpPr>
            <p:spPr>
              <a:xfrm>
                <a:off x="3824" y="2208"/>
                <a:ext cx="254" cy="121"/>
              </a:xfrm>
              <a:prstGeom prst="roundRect">
                <a:avLst>
                  <a:gd name="adj" fmla="val 49542"/>
                </a:avLst>
              </a:prstGeom>
              <a:solidFill>
                <a:schemeClr val="hlink"/>
              </a:solidFill>
              <a:ln w="9525">
                <a:noFill/>
              </a:ln>
            </p:spPr>
            <p:txBody>
              <a:bodyPr wrap="none" anchor="ctr" anchorCtr="0"/>
              <a:p>
                <a:pPr eaLnBrk="1" hangingPunct="1"/>
                <a:endParaRPr lang="en-US" altLang="en-US" sz="1800" dirty="0">
                  <a:solidFill>
                    <a:srgbClr val="000000"/>
                  </a:solidFill>
                  <a:latin typeface="Arial" panose="020B0604020202020204" pitchFamily="34" charset="0"/>
                </a:endParaRPr>
              </a:p>
            </p:txBody>
          </p:sp>
          <p:sp>
            <p:nvSpPr>
              <p:cNvPr id="28739" name="AutoShape 129"/>
              <p:cNvSpPr/>
              <p:nvPr/>
            </p:nvSpPr>
            <p:spPr>
              <a:xfrm>
                <a:off x="3897" y="2208"/>
                <a:ext cx="204" cy="121"/>
              </a:xfrm>
              <a:prstGeom prst="roundRect">
                <a:avLst>
                  <a:gd name="adj" fmla="val 0"/>
                </a:avLst>
              </a:prstGeom>
              <a:solidFill>
                <a:schemeClr val="hlink"/>
              </a:solidFill>
              <a:ln w="9525">
                <a:noFill/>
              </a:ln>
            </p:spPr>
            <p:txBody>
              <a:bodyPr wrap="none" anchor="ctr" anchorCtr="0"/>
              <a:p>
                <a:pPr algn="r" eaLnBrk="1" hangingPunct="1"/>
                <a:endParaRPr lang="en-US" altLang="en-US" sz="1800" dirty="0">
                  <a:solidFill>
                    <a:srgbClr val="000000"/>
                  </a:solidFill>
                  <a:latin typeface=".VnArial" panose="020B7200000000000000" pitchFamily="34" charset="0"/>
                </a:endParaRPr>
              </a:p>
            </p:txBody>
          </p:sp>
        </p:grpSp>
        <p:sp>
          <p:nvSpPr>
            <p:cNvPr id="28737" name="Text Box 130"/>
            <p:cNvSpPr txBox="1"/>
            <p:nvPr/>
          </p:nvSpPr>
          <p:spPr>
            <a:xfrm flipH="1">
              <a:off x="2339" y="2015"/>
              <a:ext cx="409" cy="288"/>
            </a:xfrm>
            <a:prstGeom prst="rect">
              <a:avLst/>
            </a:prstGeom>
            <a:noFill/>
            <a:ln w="9525">
              <a:noFill/>
            </a:ln>
          </p:spPr>
          <p:txBody>
            <a:bodyPr>
              <a:spAutoFit/>
            </a:bodyPr>
            <a:p>
              <a:pPr algn="r" eaLnBrk="1" hangingPunct="1"/>
              <a:r>
                <a:rPr lang="en-US" altLang="en-US" sz="2400" b="1" dirty="0">
                  <a:solidFill>
                    <a:srgbClr val="000000"/>
                  </a:solidFill>
                  <a:latin typeface=".VnBlackH" panose="020B7200000000000000" pitchFamily="34" charset="0"/>
                </a:rPr>
                <a:t>T</a:t>
              </a:r>
              <a:endParaRPr lang="en-US" altLang="en-US" sz="2400" b="1" dirty="0">
                <a:solidFill>
                  <a:srgbClr val="000000"/>
                </a:solidFill>
                <a:latin typeface=".VnBlackH" panose="020B7200000000000000" pitchFamily="34" charset="0"/>
              </a:endParaRPr>
            </a:p>
          </p:txBody>
        </p:sp>
      </p:grpSp>
      <p:grpSp>
        <p:nvGrpSpPr>
          <p:cNvPr id="433255" name="Group 131"/>
          <p:cNvGrpSpPr/>
          <p:nvPr/>
        </p:nvGrpSpPr>
        <p:grpSpPr>
          <a:xfrm>
            <a:off x="7375525" y="3741738"/>
            <a:ext cx="996950" cy="406400"/>
            <a:chOff x="2420" y="2442"/>
            <a:chExt cx="557" cy="226"/>
          </a:xfrm>
        </p:grpSpPr>
        <p:sp>
          <p:nvSpPr>
            <p:cNvPr id="28734" name="Freeform 132"/>
            <p:cNvSpPr/>
            <p:nvPr/>
          </p:nvSpPr>
          <p:spPr>
            <a:xfrm flipH="1">
              <a:off x="2420" y="2453"/>
              <a:ext cx="557" cy="215"/>
            </a:xfrm>
            <a:custGeom>
              <a:avLst/>
              <a:gdLst>
                <a:gd name="txL" fmla="*/ 0 w 1185"/>
                <a:gd name="txT" fmla="*/ 0 h 774"/>
                <a:gd name="txR" fmla="*/ 1185 w 1185"/>
                <a:gd name="txB" fmla="*/ 774 h 774"/>
              </a:gdLst>
              <a:ahLst/>
              <a:cxnLst>
                <a:cxn ang="0">
                  <a:pos x="0" y="0"/>
                </a:cxn>
                <a:cxn ang="0">
                  <a:pos x="0" y="0"/>
                </a:cxn>
                <a:cxn ang="0">
                  <a:pos x="0" y="0"/>
                </a:cxn>
                <a:cxn ang="0">
                  <a:pos x="0" y="0"/>
                </a:cxn>
                <a:cxn ang="0">
                  <a:pos x="0" y="0"/>
                </a:cxn>
                <a:cxn ang="0">
                  <a:pos x="0" y="0"/>
                </a:cxn>
              </a:cxnLst>
              <a:rect l="txL" t="txT" r="txR" b="txB"/>
              <a:pathLst>
                <a:path w="1185" h="774">
                  <a:moveTo>
                    <a:pt x="0" y="0"/>
                  </a:moveTo>
                  <a:lnTo>
                    <a:pt x="1185" y="0"/>
                  </a:lnTo>
                  <a:lnTo>
                    <a:pt x="1185" y="774"/>
                  </a:lnTo>
                  <a:lnTo>
                    <a:pt x="0" y="774"/>
                  </a:lnTo>
                  <a:lnTo>
                    <a:pt x="266" y="363"/>
                  </a:lnTo>
                  <a:lnTo>
                    <a:pt x="0" y="0"/>
                  </a:lnTo>
                  <a:close/>
                </a:path>
              </a:pathLst>
            </a:custGeom>
            <a:solidFill>
              <a:schemeClr val="accent1">
                <a:alpha val="100000"/>
              </a:schemeClr>
            </a:solidFill>
            <a:ln w="9525">
              <a:noFill/>
            </a:ln>
          </p:spPr>
          <p:txBody>
            <a:bodyPr/>
            <a:p>
              <a:endParaRPr lang="en-US"/>
            </a:p>
          </p:txBody>
        </p:sp>
        <p:sp>
          <p:nvSpPr>
            <p:cNvPr id="28735" name="Text Box 133"/>
            <p:cNvSpPr txBox="1"/>
            <p:nvPr/>
          </p:nvSpPr>
          <p:spPr>
            <a:xfrm flipH="1">
              <a:off x="2445" y="2442"/>
              <a:ext cx="249" cy="221"/>
            </a:xfrm>
            <a:prstGeom prst="rect">
              <a:avLst/>
            </a:prstGeom>
            <a:noFill/>
            <a:ln w="9525">
              <a:noFill/>
            </a:ln>
          </p:spPr>
          <p:txBody>
            <a:bodyPr>
              <a:spAutoFit/>
            </a:bodyPr>
            <a:p>
              <a:pPr algn="r" eaLnBrk="1" hangingPunct="1"/>
              <a:r>
                <a:rPr lang="en-US" altLang="en-US" sz="1800" b="1" dirty="0">
                  <a:solidFill>
                    <a:srgbClr val="FF0066"/>
                  </a:solidFill>
                  <a:latin typeface=".VnBlackH" panose="020B7200000000000000" pitchFamily="34" charset="0"/>
                </a:rPr>
                <a:t>X</a:t>
              </a:r>
              <a:endParaRPr lang="en-US" altLang="en-US" sz="1800" b="1" dirty="0">
                <a:solidFill>
                  <a:srgbClr val="FF0066"/>
                </a:solidFill>
                <a:latin typeface=".VnBlackH" panose="020B7200000000000000" pitchFamily="34" charset="0"/>
              </a:endParaRPr>
            </a:p>
          </p:txBody>
        </p:sp>
      </p:grpSp>
      <p:grpSp>
        <p:nvGrpSpPr>
          <p:cNvPr id="28706" name="Group 134"/>
          <p:cNvGrpSpPr/>
          <p:nvPr/>
        </p:nvGrpSpPr>
        <p:grpSpPr>
          <a:xfrm>
            <a:off x="7299325" y="4548188"/>
            <a:ext cx="1439863" cy="457200"/>
            <a:chOff x="2396" y="1715"/>
            <a:chExt cx="823" cy="298"/>
          </a:xfrm>
        </p:grpSpPr>
        <p:grpSp>
          <p:nvGrpSpPr>
            <p:cNvPr id="28726" name="Group 135"/>
            <p:cNvGrpSpPr/>
            <p:nvPr/>
          </p:nvGrpSpPr>
          <p:grpSpPr>
            <a:xfrm>
              <a:off x="2396" y="1733"/>
              <a:ext cx="823" cy="258"/>
              <a:chOff x="3482" y="2208"/>
              <a:chExt cx="365" cy="122"/>
            </a:xfrm>
          </p:grpSpPr>
          <p:grpSp>
            <p:nvGrpSpPr>
              <p:cNvPr id="28728" name="Group 136"/>
              <p:cNvGrpSpPr/>
              <p:nvPr/>
            </p:nvGrpSpPr>
            <p:grpSpPr>
              <a:xfrm>
                <a:off x="3484" y="2208"/>
                <a:ext cx="363" cy="122"/>
                <a:chOff x="3496" y="2256"/>
                <a:chExt cx="363" cy="122"/>
              </a:xfrm>
            </p:grpSpPr>
            <p:grpSp>
              <p:nvGrpSpPr>
                <p:cNvPr id="28730" name="Group 137"/>
                <p:cNvGrpSpPr/>
                <p:nvPr/>
              </p:nvGrpSpPr>
              <p:grpSpPr>
                <a:xfrm>
                  <a:off x="3521" y="2256"/>
                  <a:ext cx="327" cy="122"/>
                  <a:chOff x="3521" y="2220"/>
                  <a:chExt cx="327" cy="122"/>
                </a:xfrm>
              </p:grpSpPr>
              <p:sp>
                <p:nvSpPr>
                  <p:cNvPr id="28732" name="Rectangle 138"/>
                  <p:cNvSpPr/>
                  <p:nvPr/>
                </p:nvSpPr>
                <p:spPr>
                  <a:xfrm>
                    <a:off x="3521" y="2221"/>
                    <a:ext cx="242" cy="121"/>
                  </a:xfrm>
                  <a:prstGeom prst="rect">
                    <a:avLst/>
                  </a:prstGeom>
                  <a:solidFill>
                    <a:srgbClr val="CC99FF"/>
                  </a:solidFill>
                  <a:ln w="9525">
                    <a:noFill/>
                  </a:ln>
                </p:spPr>
                <p:txBody>
                  <a:bodyPr wrap="none" anchor="ctr" anchorCtr="0"/>
                  <a:p>
                    <a:pPr eaLnBrk="1" hangingPunct="1"/>
                    <a:endParaRPr lang="en-US" altLang="en-US" sz="1800" dirty="0">
                      <a:solidFill>
                        <a:srgbClr val="000000"/>
                      </a:solidFill>
                      <a:latin typeface="Arial" panose="020B0604020202020204" pitchFamily="34" charset="0"/>
                    </a:endParaRPr>
                  </a:p>
                </p:txBody>
              </p:sp>
              <p:sp>
                <p:nvSpPr>
                  <p:cNvPr id="28733" name="AutoShape 139"/>
                  <p:cNvSpPr/>
                  <p:nvPr/>
                </p:nvSpPr>
                <p:spPr>
                  <a:xfrm>
                    <a:off x="3606" y="2220"/>
                    <a:ext cx="242" cy="121"/>
                  </a:xfrm>
                  <a:prstGeom prst="flowChartOnlineStorage">
                    <a:avLst/>
                  </a:prstGeom>
                  <a:solidFill>
                    <a:srgbClr val="CC99FF"/>
                  </a:solidFill>
                  <a:ln w="9525">
                    <a:noFill/>
                  </a:ln>
                </p:spPr>
                <p:txBody>
                  <a:bodyPr wrap="none" anchor="ctr" anchorCtr="0"/>
                  <a:p>
                    <a:pPr eaLnBrk="1" hangingPunct="1"/>
                    <a:endParaRPr lang="en-US" altLang="en-US" sz="1800" dirty="0">
                      <a:solidFill>
                        <a:srgbClr val="000000"/>
                      </a:solidFill>
                      <a:latin typeface="Arial" panose="020B0604020202020204" pitchFamily="34" charset="0"/>
                    </a:endParaRPr>
                  </a:p>
                </p:txBody>
              </p:sp>
            </p:grpSp>
            <p:sp>
              <p:nvSpPr>
                <p:cNvPr id="28731" name="Line 140"/>
                <p:cNvSpPr/>
                <p:nvPr/>
              </p:nvSpPr>
              <p:spPr>
                <a:xfrm>
                  <a:off x="3496" y="2257"/>
                  <a:ext cx="363" cy="0"/>
                </a:xfrm>
                <a:prstGeom prst="line">
                  <a:avLst/>
                </a:prstGeom>
                <a:ln w="12700" cap="flat" cmpd="sng">
                  <a:solidFill>
                    <a:schemeClr val="bg2"/>
                  </a:solidFill>
                  <a:prstDash val="solid"/>
                  <a:headEnd type="none" w="med" len="med"/>
                  <a:tailEnd type="none" w="med" len="med"/>
                </a:ln>
              </p:spPr>
            </p:sp>
          </p:grpSp>
          <p:sp>
            <p:nvSpPr>
              <p:cNvPr id="28729" name="Line 141"/>
              <p:cNvSpPr/>
              <p:nvPr/>
            </p:nvSpPr>
            <p:spPr>
              <a:xfrm>
                <a:off x="3482" y="2330"/>
                <a:ext cx="363" cy="0"/>
              </a:xfrm>
              <a:prstGeom prst="line">
                <a:avLst/>
              </a:prstGeom>
              <a:ln w="12700" cap="flat" cmpd="sng">
                <a:solidFill>
                  <a:schemeClr val="bg2"/>
                </a:solidFill>
                <a:prstDash val="solid"/>
                <a:headEnd type="none" w="med" len="med"/>
                <a:tailEnd type="none" w="med" len="med"/>
              </a:ln>
            </p:spPr>
          </p:sp>
        </p:grpSp>
        <p:sp>
          <p:nvSpPr>
            <p:cNvPr id="28727" name="Text Box 142"/>
            <p:cNvSpPr txBox="1"/>
            <p:nvPr/>
          </p:nvSpPr>
          <p:spPr>
            <a:xfrm>
              <a:off x="2482" y="1715"/>
              <a:ext cx="251" cy="298"/>
            </a:xfrm>
            <a:prstGeom prst="rect">
              <a:avLst/>
            </a:prstGeom>
            <a:noFill/>
            <a:ln w="9525">
              <a:noFill/>
            </a:ln>
          </p:spPr>
          <p:txBody>
            <a:bodyPr wrap="none">
              <a:spAutoFit/>
            </a:bodyPr>
            <a:p>
              <a:pPr eaLnBrk="1" hangingPunct="1"/>
              <a:r>
                <a:rPr lang="en-US" altLang="en-US" sz="2400" b="1" dirty="0">
                  <a:solidFill>
                    <a:srgbClr val="000000"/>
                  </a:solidFill>
                  <a:latin typeface=".VnBlackH" panose="020B7200000000000000" pitchFamily="34" charset="0"/>
                </a:rPr>
                <a:t>A</a:t>
              </a:r>
              <a:endParaRPr lang="en-US" altLang="en-US" sz="2400" b="1" dirty="0">
                <a:solidFill>
                  <a:srgbClr val="000000"/>
                </a:solidFill>
                <a:latin typeface=".VnBlackH" panose="020B7200000000000000" pitchFamily="34" charset="0"/>
              </a:endParaRPr>
            </a:p>
          </p:txBody>
        </p:sp>
      </p:grpSp>
      <p:grpSp>
        <p:nvGrpSpPr>
          <p:cNvPr id="433260" name="Group 143"/>
          <p:cNvGrpSpPr/>
          <p:nvPr/>
        </p:nvGrpSpPr>
        <p:grpSpPr>
          <a:xfrm>
            <a:off x="7240588" y="2473325"/>
            <a:ext cx="1166812" cy="457200"/>
            <a:chOff x="2339" y="2015"/>
            <a:chExt cx="735" cy="288"/>
          </a:xfrm>
        </p:grpSpPr>
        <p:grpSp>
          <p:nvGrpSpPr>
            <p:cNvPr id="28722" name="Group 144"/>
            <p:cNvGrpSpPr/>
            <p:nvPr/>
          </p:nvGrpSpPr>
          <p:grpSpPr>
            <a:xfrm flipH="1">
              <a:off x="2445" y="2044"/>
              <a:ext cx="629" cy="236"/>
              <a:chOff x="3824" y="2208"/>
              <a:chExt cx="277" cy="121"/>
            </a:xfrm>
          </p:grpSpPr>
          <p:sp>
            <p:nvSpPr>
              <p:cNvPr id="28724" name="AutoShape 145"/>
              <p:cNvSpPr/>
              <p:nvPr/>
            </p:nvSpPr>
            <p:spPr>
              <a:xfrm>
                <a:off x="3824" y="2208"/>
                <a:ext cx="254" cy="121"/>
              </a:xfrm>
              <a:prstGeom prst="roundRect">
                <a:avLst>
                  <a:gd name="adj" fmla="val 49542"/>
                </a:avLst>
              </a:prstGeom>
              <a:solidFill>
                <a:schemeClr val="hlink"/>
              </a:solidFill>
              <a:ln w="9525">
                <a:noFill/>
              </a:ln>
            </p:spPr>
            <p:txBody>
              <a:bodyPr wrap="none" anchor="ctr" anchorCtr="0"/>
              <a:p>
                <a:pPr eaLnBrk="1" hangingPunct="1"/>
                <a:endParaRPr lang="en-US" altLang="en-US" sz="1800" dirty="0">
                  <a:solidFill>
                    <a:srgbClr val="000000"/>
                  </a:solidFill>
                  <a:latin typeface="Arial" panose="020B0604020202020204" pitchFamily="34" charset="0"/>
                </a:endParaRPr>
              </a:p>
            </p:txBody>
          </p:sp>
          <p:sp>
            <p:nvSpPr>
              <p:cNvPr id="28725" name="AutoShape 146"/>
              <p:cNvSpPr/>
              <p:nvPr/>
            </p:nvSpPr>
            <p:spPr>
              <a:xfrm>
                <a:off x="3897" y="2208"/>
                <a:ext cx="204" cy="121"/>
              </a:xfrm>
              <a:prstGeom prst="roundRect">
                <a:avLst>
                  <a:gd name="adj" fmla="val 0"/>
                </a:avLst>
              </a:prstGeom>
              <a:solidFill>
                <a:schemeClr val="hlink"/>
              </a:solidFill>
              <a:ln w="9525">
                <a:noFill/>
              </a:ln>
            </p:spPr>
            <p:txBody>
              <a:bodyPr wrap="none" anchor="ctr" anchorCtr="0"/>
              <a:p>
                <a:pPr algn="r" eaLnBrk="1" hangingPunct="1"/>
                <a:endParaRPr lang="en-US" altLang="en-US" sz="1800" b="1" dirty="0">
                  <a:solidFill>
                    <a:srgbClr val="FF0066"/>
                  </a:solidFill>
                  <a:latin typeface=".VnArial" panose="020B7200000000000000" pitchFamily="34" charset="0"/>
                </a:endParaRPr>
              </a:p>
            </p:txBody>
          </p:sp>
        </p:grpSp>
        <p:sp>
          <p:nvSpPr>
            <p:cNvPr id="28723" name="Text Box 147"/>
            <p:cNvSpPr txBox="1"/>
            <p:nvPr/>
          </p:nvSpPr>
          <p:spPr>
            <a:xfrm flipH="1">
              <a:off x="2339" y="2015"/>
              <a:ext cx="409" cy="288"/>
            </a:xfrm>
            <a:prstGeom prst="rect">
              <a:avLst/>
            </a:prstGeom>
            <a:noFill/>
            <a:ln w="9525">
              <a:noFill/>
            </a:ln>
          </p:spPr>
          <p:txBody>
            <a:bodyPr>
              <a:spAutoFit/>
            </a:bodyPr>
            <a:p>
              <a:pPr algn="r" eaLnBrk="1" hangingPunct="1"/>
              <a:r>
                <a:rPr lang="en-US" altLang="en-US" sz="2400" b="1" dirty="0">
                  <a:solidFill>
                    <a:srgbClr val="FF0066"/>
                  </a:solidFill>
                  <a:latin typeface=".VnBlackH" panose="020B7200000000000000" pitchFamily="34" charset="0"/>
                </a:rPr>
                <a:t>T</a:t>
              </a:r>
              <a:endParaRPr lang="en-US" altLang="en-US" sz="2400" b="1" dirty="0">
                <a:solidFill>
                  <a:srgbClr val="FF0066"/>
                </a:solidFill>
                <a:latin typeface=".VnBlackH" panose="020B7200000000000000" pitchFamily="34" charset="0"/>
              </a:endParaRPr>
            </a:p>
          </p:txBody>
        </p:sp>
      </p:grpSp>
      <p:grpSp>
        <p:nvGrpSpPr>
          <p:cNvPr id="28708" name="Group 148"/>
          <p:cNvGrpSpPr/>
          <p:nvPr/>
        </p:nvGrpSpPr>
        <p:grpSpPr>
          <a:xfrm>
            <a:off x="7221538" y="3303588"/>
            <a:ext cx="1166812" cy="457200"/>
            <a:chOff x="2339" y="2015"/>
            <a:chExt cx="735" cy="288"/>
          </a:xfrm>
        </p:grpSpPr>
        <p:grpSp>
          <p:nvGrpSpPr>
            <p:cNvPr id="28718" name="Group 149"/>
            <p:cNvGrpSpPr/>
            <p:nvPr/>
          </p:nvGrpSpPr>
          <p:grpSpPr>
            <a:xfrm flipH="1">
              <a:off x="2445" y="2044"/>
              <a:ext cx="629" cy="236"/>
              <a:chOff x="3824" y="2208"/>
              <a:chExt cx="277" cy="121"/>
            </a:xfrm>
          </p:grpSpPr>
          <p:sp>
            <p:nvSpPr>
              <p:cNvPr id="28720" name="AutoShape 150"/>
              <p:cNvSpPr/>
              <p:nvPr/>
            </p:nvSpPr>
            <p:spPr>
              <a:xfrm>
                <a:off x="3824" y="2208"/>
                <a:ext cx="254" cy="121"/>
              </a:xfrm>
              <a:prstGeom prst="roundRect">
                <a:avLst>
                  <a:gd name="adj" fmla="val 49542"/>
                </a:avLst>
              </a:prstGeom>
              <a:solidFill>
                <a:schemeClr val="hlink"/>
              </a:solidFill>
              <a:ln w="9525">
                <a:noFill/>
              </a:ln>
            </p:spPr>
            <p:txBody>
              <a:bodyPr wrap="none" anchor="ctr" anchorCtr="0"/>
              <a:p>
                <a:pPr eaLnBrk="1" hangingPunct="1"/>
                <a:endParaRPr lang="en-US" altLang="en-US" sz="1800" dirty="0">
                  <a:solidFill>
                    <a:srgbClr val="000000"/>
                  </a:solidFill>
                  <a:latin typeface="Arial" panose="020B0604020202020204" pitchFamily="34" charset="0"/>
                </a:endParaRPr>
              </a:p>
            </p:txBody>
          </p:sp>
          <p:sp>
            <p:nvSpPr>
              <p:cNvPr id="28721" name="AutoShape 151"/>
              <p:cNvSpPr/>
              <p:nvPr/>
            </p:nvSpPr>
            <p:spPr>
              <a:xfrm>
                <a:off x="3897" y="2208"/>
                <a:ext cx="204" cy="121"/>
              </a:xfrm>
              <a:prstGeom prst="roundRect">
                <a:avLst>
                  <a:gd name="adj" fmla="val 0"/>
                </a:avLst>
              </a:prstGeom>
              <a:solidFill>
                <a:schemeClr val="hlink"/>
              </a:solidFill>
              <a:ln w="9525">
                <a:noFill/>
              </a:ln>
            </p:spPr>
            <p:txBody>
              <a:bodyPr wrap="none" anchor="ctr" anchorCtr="0"/>
              <a:p>
                <a:pPr algn="r" eaLnBrk="1" hangingPunct="1"/>
                <a:endParaRPr lang="en-US" altLang="en-US" sz="1800" dirty="0">
                  <a:solidFill>
                    <a:srgbClr val="000000"/>
                  </a:solidFill>
                  <a:latin typeface=".VnArial" panose="020B7200000000000000" pitchFamily="34" charset="0"/>
                </a:endParaRPr>
              </a:p>
            </p:txBody>
          </p:sp>
        </p:grpSp>
        <p:sp>
          <p:nvSpPr>
            <p:cNvPr id="28719" name="Text Box 152"/>
            <p:cNvSpPr txBox="1"/>
            <p:nvPr/>
          </p:nvSpPr>
          <p:spPr>
            <a:xfrm flipH="1">
              <a:off x="2339" y="2015"/>
              <a:ext cx="409" cy="288"/>
            </a:xfrm>
            <a:prstGeom prst="rect">
              <a:avLst/>
            </a:prstGeom>
            <a:noFill/>
            <a:ln w="9525">
              <a:noFill/>
            </a:ln>
          </p:spPr>
          <p:txBody>
            <a:bodyPr>
              <a:spAutoFit/>
            </a:bodyPr>
            <a:p>
              <a:pPr algn="r" eaLnBrk="1" hangingPunct="1"/>
              <a:r>
                <a:rPr lang="en-US" altLang="en-US" sz="2400" b="1" dirty="0">
                  <a:solidFill>
                    <a:srgbClr val="000000"/>
                  </a:solidFill>
                  <a:latin typeface=".VnBlackH" panose="020B7200000000000000" pitchFamily="34" charset="0"/>
                </a:rPr>
                <a:t>T</a:t>
              </a:r>
              <a:endParaRPr lang="en-US" altLang="en-US" sz="2400" b="1" dirty="0">
                <a:solidFill>
                  <a:srgbClr val="000000"/>
                </a:solidFill>
                <a:latin typeface=".VnBlackH" panose="020B7200000000000000" pitchFamily="34" charset="0"/>
              </a:endParaRPr>
            </a:p>
          </p:txBody>
        </p:sp>
      </p:grpSp>
      <p:sp>
        <p:nvSpPr>
          <p:cNvPr id="28709" name="Rectangle 153"/>
          <p:cNvSpPr/>
          <p:nvPr/>
        </p:nvSpPr>
        <p:spPr>
          <a:xfrm>
            <a:off x="7204075" y="2517775"/>
            <a:ext cx="209550" cy="2862263"/>
          </a:xfrm>
          <a:prstGeom prst="rect">
            <a:avLst/>
          </a:prstGeom>
          <a:solidFill>
            <a:srgbClr val="FFCC99"/>
          </a:solidFill>
          <a:ln w="9525" cap="flat" cmpd="sng">
            <a:solidFill>
              <a:srgbClr val="FFCC99"/>
            </a:solidFill>
            <a:prstDash val="solid"/>
            <a:miter/>
            <a:headEnd type="none" w="med" len="med"/>
            <a:tailEnd type="none" w="med" len="med"/>
          </a:ln>
        </p:spPr>
        <p:txBody>
          <a:bodyPr wrap="none" anchor="ctr" anchorCtr="0"/>
          <a:p>
            <a:pPr eaLnBrk="1" hangingPunct="1"/>
            <a:endParaRPr lang="en-US" altLang="en-US" sz="1800" dirty="0">
              <a:solidFill>
                <a:srgbClr val="000000"/>
              </a:solidFill>
              <a:latin typeface="Arial" panose="020B0604020202020204" pitchFamily="34" charset="0"/>
            </a:endParaRPr>
          </a:p>
        </p:txBody>
      </p:sp>
      <p:sp>
        <p:nvSpPr>
          <p:cNvPr id="28710" name="Text Box 154"/>
          <p:cNvSpPr txBox="1"/>
          <p:nvPr/>
        </p:nvSpPr>
        <p:spPr>
          <a:xfrm>
            <a:off x="2320925" y="5519738"/>
            <a:ext cx="346075" cy="461962"/>
          </a:xfrm>
          <a:prstGeom prst="rect">
            <a:avLst/>
          </a:prstGeom>
          <a:noFill/>
          <a:ln w="9525">
            <a:noFill/>
          </a:ln>
        </p:spPr>
        <p:txBody>
          <a:bodyPr>
            <a:spAutoFit/>
          </a:bodyPr>
          <a:p>
            <a:pPr algn="ctr" eaLnBrk="1" hangingPunct="1">
              <a:spcBef>
                <a:spcPct val="50000"/>
              </a:spcBef>
            </a:pPr>
            <a:r>
              <a:rPr lang="en-US" altLang="en-US" sz="2400" b="1" dirty="0">
                <a:solidFill>
                  <a:srgbClr val="FF0000"/>
                </a:solidFill>
                <a:latin typeface="Times New Roman" panose="02020603050405020304" pitchFamily="18" charset="0"/>
                <a:cs typeface="Times New Roman" panose="02020603050405020304" pitchFamily="18" charset="0"/>
              </a:rPr>
              <a:t>2</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28711" name="Text Box 155"/>
          <p:cNvSpPr txBox="1"/>
          <p:nvPr/>
        </p:nvSpPr>
        <p:spPr>
          <a:xfrm>
            <a:off x="5308600" y="5559425"/>
            <a:ext cx="346075" cy="461963"/>
          </a:xfrm>
          <a:prstGeom prst="rect">
            <a:avLst/>
          </a:prstGeom>
          <a:noFill/>
          <a:ln w="9525">
            <a:noFill/>
          </a:ln>
        </p:spPr>
        <p:txBody>
          <a:bodyPr>
            <a:spAutoFit/>
          </a:bodyPr>
          <a:p>
            <a:pPr algn="ctr" eaLnBrk="1" hangingPunct="1">
              <a:spcBef>
                <a:spcPct val="50000"/>
              </a:spcBef>
            </a:pPr>
            <a:r>
              <a:rPr lang="en-US" altLang="en-US" sz="2400" b="1" dirty="0">
                <a:solidFill>
                  <a:srgbClr val="FF0000"/>
                </a:solidFill>
                <a:latin typeface="Times New Roman" panose="02020603050405020304" pitchFamily="18" charset="0"/>
                <a:cs typeface="Times New Roman" panose="02020603050405020304" pitchFamily="18" charset="0"/>
              </a:rPr>
              <a:t>3</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28712" name="Text Box 156"/>
          <p:cNvSpPr txBox="1"/>
          <p:nvPr/>
        </p:nvSpPr>
        <p:spPr>
          <a:xfrm>
            <a:off x="7491413" y="5584825"/>
            <a:ext cx="344487" cy="461963"/>
          </a:xfrm>
          <a:prstGeom prst="rect">
            <a:avLst/>
          </a:prstGeom>
          <a:noFill/>
          <a:ln w="9525">
            <a:noFill/>
          </a:ln>
        </p:spPr>
        <p:txBody>
          <a:bodyPr>
            <a:spAutoFit/>
          </a:bodyPr>
          <a:p>
            <a:pPr algn="ctr" eaLnBrk="1" hangingPunct="1">
              <a:spcBef>
                <a:spcPct val="50000"/>
              </a:spcBef>
            </a:pPr>
            <a:r>
              <a:rPr lang="en-US" altLang="en-US" sz="2400" b="1" dirty="0">
                <a:solidFill>
                  <a:srgbClr val="FF0000"/>
                </a:solidFill>
                <a:latin typeface="Times New Roman" panose="02020603050405020304" pitchFamily="18" charset="0"/>
                <a:cs typeface="Times New Roman" panose="02020603050405020304" pitchFamily="18" charset="0"/>
              </a:rPr>
              <a:t>4</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158" name="Text Box 155"/>
          <p:cNvSpPr txBox="1">
            <a:spLocks noChangeArrowheads="1"/>
          </p:cNvSpPr>
          <p:nvPr/>
        </p:nvSpPr>
        <p:spPr bwMode="auto">
          <a:xfrm>
            <a:off x="2225675" y="6299200"/>
            <a:ext cx="1744663" cy="461963"/>
          </a:xfrm>
          <a:prstGeom prst="rect">
            <a:avLst/>
          </a:prstGeom>
          <a:noFill/>
          <a:ln>
            <a:noFill/>
          </a:ln>
        </p:spPr>
        <p:txBody>
          <a:bodyPr>
            <a:spAutoFit/>
          </a:bodyPr>
          <a:p>
            <a:pPr algn="ctr" eaLnBrk="1" hangingPunct="1">
              <a:spcBef>
                <a:spcPct val="50000"/>
              </a:spcBef>
              <a:buNone/>
            </a:pPr>
            <a:r>
              <a:rPr lang="en-US" altLang="en-US" sz="2400" b="1" dirty="0">
                <a:solidFill>
                  <a:srgbClr val="0000FF"/>
                </a:solidFill>
                <a:latin typeface="Times New Roman" panose="02020603050405020304" pitchFamily="18" charset="0"/>
                <a:cs typeface="Times New Roman" panose="02020603050405020304" pitchFamily="18" charset="0"/>
              </a:rPr>
              <a:t>Số lượng</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
        <p:nvSpPr>
          <p:cNvPr id="159" name="Text Box 156"/>
          <p:cNvSpPr txBox="1">
            <a:spLocks noChangeArrowheads="1"/>
          </p:cNvSpPr>
          <p:nvPr/>
        </p:nvSpPr>
        <p:spPr bwMode="auto">
          <a:xfrm>
            <a:off x="4354513" y="6269038"/>
            <a:ext cx="2035175" cy="461963"/>
          </a:xfrm>
          <a:prstGeom prst="rect">
            <a:avLst/>
          </a:prstGeom>
          <a:noFill/>
          <a:ln>
            <a:noFill/>
          </a:ln>
        </p:spPr>
        <p:txBody>
          <a:bodyPr>
            <a:spAutoFit/>
          </a:bodyPr>
          <a:p>
            <a:pPr algn="ctr" eaLnBrk="1" hangingPunct="1">
              <a:spcBef>
                <a:spcPct val="50000"/>
              </a:spcBef>
              <a:buNone/>
            </a:pPr>
            <a:r>
              <a:rPr lang="en-US" altLang="en-US" sz="2400" b="1" dirty="0">
                <a:solidFill>
                  <a:srgbClr val="0000FF"/>
                </a:solidFill>
                <a:latin typeface="Times New Roman" panose="02020603050405020304" pitchFamily="18" charset="0"/>
                <a:cs typeface="Times New Roman" panose="02020603050405020304" pitchFamily="18" charset="0"/>
              </a:rPr>
              <a:t>Th</a:t>
            </a:r>
            <a:r>
              <a:rPr lang="en-US" altLang="en-US" sz="2400" b="1" dirty="0">
                <a:solidFill>
                  <a:srgbClr val="0000FF"/>
                </a:solidFill>
                <a:latin typeface="Times New Roman" panose="02020603050405020304" pitchFamily="18" charset="0"/>
                <a:ea typeface="Times New Roman" panose="02020603050405020304" pitchFamily="18" charset="0"/>
              </a:rPr>
              <a:t>à</a:t>
            </a:r>
            <a:r>
              <a:rPr lang="en-US" altLang="en-US" sz="2400" b="1" dirty="0">
                <a:solidFill>
                  <a:srgbClr val="0000FF"/>
                </a:solidFill>
                <a:latin typeface="Times New Roman" panose="02020603050405020304" pitchFamily="18" charset="0"/>
                <a:cs typeface="Times New Roman" panose="02020603050405020304" pitchFamily="18" charset="0"/>
              </a:rPr>
              <a:t>nh phần</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
        <p:nvSpPr>
          <p:cNvPr id="160" name="Text Box 157"/>
          <p:cNvSpPr txBox="1">
            <a:spLocks noChangeArrowheads="1"/>
          </p:cNvSpPr>
          <p:nvPr/>
        </p:nvSpPr>
        <p:spPr bwMode="auto">
          <a:xfrm>
            <a:off x="6569075" y="6246813"/>
            <a:ext cx="2414588" cy="460375"/>
          </a:xfrm>
          <a:prstGeom prst="rect">
            <a:avLst/>
          </a:prstGeom>
          <a:noFill/>
          <a:ln>
            <a:noFill/>
          </a:ln>
        </p:spPr>
        <p:txBody>
          <a:bodyPr>
            <a:spAutoFit/>
          </a:bodyPr>
          <a:p>
            <a:pPr algn="ctr" eaLnBrk="1" hangingPunct="1">
              <a:spcBef>
                <a:spcPct val="50000"/>
              </a:spcBef>
              <a:buNone/>
            </a:pPr>
            <a:r>
              <a:rPr lang="en-US" altLang="en-US" sz="2400" b="1" dirty="0">
                <a:solidFill>
                  <a:srgbClr val="0000FF"/>
                </a:solidFill>
                <a:latin typeface="Times New Roman" panose="02020603050405020304" pitchFamily="18" charset="0"/>
                <a:cs typeface="Times New Roman" panose="02020603050405020304" pitchFamily="18" charset="0"/>
              </a:rPr>
              <a:t>Trình tự sắp xếp</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
        <p:nvSpPr>
          <p:cNvPr id="28716" name="Text Box 154"/>
          <p:cNvSpPr txBox="1"/>
          <p:nvPr/>
        </p:nvSpPr>
        <p:spPr>
          <a:xfrm>
            <a:off x="901700" y="5486400"/>
            <a:ext cx="346075" cy="461963"/>
          </a:xfrm>
          <a:prstGeom prst="rect">
            <a:avLst/>
          </a:prstGeom>
          <a:noFill/>
          <a:ln w="9525">
            <a:noFill/>
          </a:ln>
        </p:spPr>
        <p:txBody>
          <a:bodyPr>
            <a:spAutoFit/>
          </a:bodyPr>
          <a:p>
            <a:pPr algn="ctr" eaLnBrk="1" hangingPunct="1">
              <a:spcBef>
                <a:spcPct val="50000"/>
              </a:spcBef>
            </a:pPr>
            <a:r>
              <a:rPr lang="en-US" altLang="en-US" sz="2400" b="1" dirty="0">
                <a:solidFill>
                  <a:srgbClr val="FF0000"/>
                </a:solidFill>
                <a:latin typeface="Times New Roman" panose="02020603050405020304" pitchFamily="18" charset="0"/>
                <a:cs typeface="Times New Roman" panose="02020603050405020304" pitchFamily="18" charset="0"/>
              </a:rPr>
              <a:t>1</a:t>
            </a:r>
            <a:endParaRPr lang="en-US" altLang="en-US" sz="2400" b="1" dirty="0">
              <a:solidFill>
                <a:srgbClr val="FF0000"/>
              </a:solidFill>
              <a:latin typeface="Times New Roman" panose="02020603050405020304" pitchFamily="18" charset="0"/>
              <a:ea typeface="Times New Roman" panose="02020603050405020304" pitchFamily="18" charset="0"/>
            </a:endParaRPr>
          </a:p>
        </p:txBody>
      </p:sp>
      <p:sp>
        <p:nvSpPr>
          <p:cNvPr id="163" name="AutoShape 22"/>
          <p:cNvSpPr/>
          <p:nvPr/>
        </p:nvSpPr>
        <p:spPr>
          <a:xfrm>
            <a:off x="44450" y="1295400"/>
            <a:ext cx="9023350" cy="723900"/>
          </a:xfrm>
          <a:prstGeom prst="wedgeRoundRectCallout">
            <a:avLst>
              <a:gd name="adj1" fmla="val -54606"/>
              <a:gd name="adj2" fmla="val 21264"/>
              <a:gd name="adj3" fmla="val 16667"/>
            </a:avLst>
          </a:prstGeom>
          <a:solidFill>
            <a:srgbClr val="FFFF00"/>
          </a:solidFill>
          <a:ln w="19050" cap="flat" cmpd="sng">
            <a:solidFill>
              <a:srgbClr val="0000FF"/>
            </a:solidFill>
            <a:prstDash val="solid"/>
            <a:miter/>
            <a:headEnd type="none" w="med" len="med"/>
            <a:tailEnd type="none" w="med" len="med"/>
          </a:ln>
        </p:spPr>
        <p:txBody>
          <a:bodyPr anchor="ctr" anchorCtr="0"/>
          <a:p>
            <a:pPr>
              <a:spcBef>
                <a:spcPct val="50000"/>
              </a:spcBef>
            </a:pPr>
            <a:r>
              <a:rPr lang="en-US" altLang="en-US" b="1" i="1" dirty="0">
                <a:solidFill>
                  <a:srgbClr val="FF0000"/>
                </a:solidFill>
                <a:latin typeface="Times New Roman" panose="02020603050405020304" pitchFamily="18" charset="0"/>
                <a:cs typeface="Times New Roman" panose="02020603050405020304" pitchFamily="18" charset="0"/>
              </a:rPr>
              <a:t>Tìm điểm khác nhau giữa các mạch đ</a:t>
            </a:r>
            <a:r>
              <a:rPr lang="vi-VN" altLang="en-US" b="1" i="1" dirty="0">
                <a:solidFill>
                  <a:srgbClr val="FF0000"/>
                </a:solidFill>
                <a:latin typeface="Times New Roman" panose="02020603050405020304" pitchFamily="18" charset="0"/>
                <a:cs typeface="Times New Roman" panose="02020603050405020304" pitchFamily="18" charset="0"/>
              </a:rPr>
              <a:t>ơ</a:t>
            </a:r>
            <a:r>
              <a:rPr lang="en-US" altLang="en-US" b="1" i="1" dirty="0">
                <a:solidFill>
                  <a:srgbClr val="FF0000"/>
                </a:solidFill>
                <a:latin typeface="Times New Roman" panose="02020603050405020304" pitchFamily="18" charset="0"/>
                <a:cs typeface="Times New Roman" panose="02020603050405020304" pitchFamily="18" charset="0"/>
              </a:rPr>
              <a:t>n của phân tử ADN 1 với 2, 3 v</a:t>
            </a:r>
            <a:r>
              <a:rPr lang="en-US" altLang="en-US" b="1" i="1" dirty="0">
                <a:solidFill>
                  <a:srgbClr val="FF0000"/>
                </a:solidFill>
                <a:latin typeface="Times New Roman" panose="02020603050405020304" pitchFamily="18" charset="0"/>
                <a:ea typeface="Times New Roman" panose="02020603050405020304" pitchFamily="18" charset="0"/>
              </a:rPr>
              <a:t>à</a:t>
            </a:r>
            <a:r>
              <a:rPr lang="en-US" altLang="en-US" b="1" i="1" dirty="0">
                <a:solidFill>
                  <a:srgbClr val="FF0000"/>
                </a:solidFill>
                <a:latin typeface="Times New Roman" panose="02020603050405020304" pitchFamily="18" charset="0"/>
                <a:cs typeface="Times New Roman" panose="02020603050405020304" pitchFamily="18" charset="0"/>
              </a:rPr>
              <a:t> 4?</a:t>
            </a:r>
            <a:endParaRPr lang="en-US" altLang="en-US" b="1" i="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p:cTn id="7" dur="500" fill="hold"/>
                                        <p:tgtEl>
                                          <p:spTgt spid="163"/>
                                        </p:tgtEl>
                                        <p:attrNameLst>
                                          <p:attrName>ppt_w</p:attrName>
                                        </p:attrNameLst>
                                      </p:cBhvr>
                                      <p:tavLst>
                                        <p:tav tm="0">
                                          <p:val>
                                            <p:fltVal val="0.000000"/>
                                          </p:val>
                                        </p:tav>
                                        <p:tav tm="100000">
                                          <p:val>
                                            <p:strVal val="#ppt_w"/>
                                          </p:val>
                                        </p:tav>
                                      </p:tavLst>
                                    </p:anim>
                                    <p:anim calcmode="lin" valueType="num">
                                      <p:cBhvr>
                                        <p:cTn id="8" dur="500" fill="hold"/>
                                        <p:tgtEl>
                                          <p:spTgt spid="163"/>
                                        </p:tgtEl>
                                        <p:attrNameLst>
                                          <p:attrName>ppt_h</p:attrName>
                                        </p:attrNameLst>
                                      </p:cBhvr>
                                      <p:tavLst>
                                        <p:tav tm="0">
                                          <p:val>
                                            <p:fltVal val="0.000000"/>
                                          </p:val>
                                        </p:tav>
                                        <p:tav tm="100000">
                                          <p:val>
                                            <p:strVal val="#ppt_h"/>
                                          </p:val>
                                        </p:tav>
                                      </p:tavLst>
                                    </p:anim>
                                    <p:anim calcmode="lin" valueType="num">
                                      <p:cBhvr>
                                        <p:cTn id="9" dur="500" fill="hold"/>
                                        <p:tgtEl>
                                          <p:spTgt spid="163"/>
                                        </p:tgtEl>
                                        <p:attrNameLst>
                                          <p:attrName>style.rotation</p:attrName>
                                        </p:attrNameLst>
                                      </p:cBhvr>
                                      <p:tavLst>
                                        <p:tav tm="0">
                                          <p:val>
                                            <p:fltVal val="360.000000"/>
                                          </p:val>
                                        </p:tav>
                                        <p:tav tm="100000">
                                          <p:val>
                                            <p:fltVal val="0.000000"/>
                                          </p:val>
                                        </p:tav>
                                      </p:tavLst>
                                    </p:anim>
                                    <p:animEffect transition="in" filter="fade">
                                      <p:cBhvr>
                                        <p:cTn id="10" dur="500"/>
                                        <p:tgtEl>
                                          <p:spTgt spid="16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33249"/>
                                        </p:tgtEl>
                                        <p:attrNameLst>
                                          <p:attrName>style.visibility</p:attrName>
                                        </p:attrNameLst>
                                      </p:cBhvr>
                                      <p:to>
                                        <p:strVal val="visible"/>
                                      </p:to>
                                    </p:set>
                                    <p:animEffect transition="in" filter="fade">
                                      <p:cBhvr>
                                        <p:cTn id="15" dur="2000"/>
                                        <p:tgtEl>
                                          <p:spTgt spid="433249"/>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58"/>
                                        </p:tgtEl>
                                        <p:attrNameLst>
                                          <p:attrName>style.visibility</p:attrName>
                                        </p:attrNameLst>
                                      </p:cBhvr>
                                      <p:to>
                                        <p:strVal val="visible"/>
                                      </p:to>
                                    </p:set>
                                    <p:animEffect transition="in" filter="box(in)">
                                      <p:cBhvr>
                                        <p:cTn id="20" dur="500"/>
                                        <p:tgtEl>
                                          <p:spTgt spid="15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2000"/>
                                        <p:tgtEl>
                                          <p:spTgt spid="13464"/>
                                        </p:tgtEl>
                                      </p:cBhvr>
                                    </p:animEffect>
                                    <p:set>
                                      <p:cBhvr>
                                        <p:cTn id="25" dur="1" fill="hold">
                                          <p:stCondLst>
                                            <p:cond delay="1999"/>
                                          </p:stCondLst>
                                        </p:cTn>
                                        <p:tgtEl>
                                          <p:spTgt spid="13464"/>
                                        </p:tgtEl>
                                        <p:attrNameLst>
                                          <p:attrName>style.visibility</p:attrName>
                                        </p:attrNameLst>
                                      </p:cBhvr>
                                      <p:to>
                                        <p:strVal val="hidden"/>
                                      </p:to>
                                    </p:se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2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59"/>
                                        </p:tgtEl>
                                        <p:attrNameLst>
                                          <p:attrName>style.visibility</p:attrName>
                                        </p:attrNameLst>
                                      </p:cBhvr>
                                      <p:to>
                                        <p:strVal val="visible"/>
                                      </p:to>
                                    </p:set>
                                    <p:animEffect transition="in" filter="box(in)">
                                      <p:cBhvr>
                                        <p:cTn id="34" dur="500"/>
                                        <p:tgtEl>
                                          <p:spTgt spid="159"/>
                                        </p:tgtEl>
                                      </p:cBhvr>
                                    </p:animEffect>
                                  </p:childTnLst>
                                </p:cTn>
                              </p:par>
                            </p:childTnLst>
                          </p:cTn>
                        </p:par>
                      </p:childTnLst>
                    </p:cTn>
                  </p:par>
                  <p:par>
                    <p:cTn id="35" fill="hold">
                      <p:stCondLst>
                        <p:cond delay="indefinite"/>
                      </p:stCondLst>
                      <p:childTnLst>
                        <p:par>
                          <p:cTn id="36" fill="hold">
                            <p:stCondLst>
                              <p:cond delay="0"/>
                            </p:stCondLst>
                            <p:childTnLst>
                              <p:par>
                                <p:cTn id="37" presetID="58" presetClass="path" presetSubtype="0" accel="50000" decel="50000" fill="hold" grpId="0" nodeType="clickEffect">
                                  <p:stCondLst>
                                    <p:cond delay="0"/>
                                  </p:stCondLst>
                                  <p:childTnLst>
                                    <p:animMotion origin="layout" path="M 1.94444E-6 -0.00555 L 0.03993 0.02843 C 0.04896 0.03583 0.05399 0.04646 0.05399 0.05779 C 0.05399 0.0705 0.04896 0.08068 0.03993 0.08807 L 1.94444E-6 0.12298 " pathEditMode="relative" rAng="0" ptsTypes="FffFF">
                                      <p:cBhvr>
                                        <p:cTn id="38" dur="2000" fill="hold"/>
                                        <p:tgtEl>
                                          <p:spTgt spid="433277"/>
                                        </p:tgtEl>
                                        <p:attrNameLst>
                                          <p:attrName>ppt_x</p:attrName>
                                          <p:attrName>ppt_y</p:attrName>
                                        </p:attrNameLst>
                                      </p:cBhvr>
                                      <p:rCtr x="2700" y="6400"/>
                                    </p:animMotion>
                                  </p:childTnLst>
                                </p:cTn>
                              </p:par>
                              <p:par>
                                <p:cTn id="39" presetID="58" presetClass="path" presetSubtype="0" accel="50000" decel="50000" fill="hold" nodeType="withEffect">
                                  <p:stCondLst>
                                    <p:cond delay="0"/>
                                  </p:stCondLst>
                                  <p:childTnLst>
                                    <p:animMotion origin="layout" path="M -4.44444E-6 -0.11905 L 0.03994 -0.08668 C 0.04896 -0.07975 0.054 -0.06958 0.054 -0.05894 C 0.054 -0.04669 0.04896 -0.03698 0.03994 -0.03005 L -4.44444E-6 0.00278 " pathEditMode="relative" rAng="0" ptsTypes="FffFF">
                                      <p:cBhvr>
                                        <p:cTn id="40" dur="2000" spd="-100000" fill="hold"/>
                                        <p:tgtEl>
                                          <p:spTgt spid="433255"/>
                                        </p:tgtEl>
                                        <p:attrNameLst>
                                          <p:attrName>ppt_x</p:attrName>
                                          <p:attrName>ppt_y</p:attrName>
                                        </p:attrNameLst>
                                      </p:cBhvr>
                                      <p:rCtr x="2700" y="6100"/>
                                    </p:animMotion>
                                  </p:childTnLst>
                                </p:cTn>
                              </p:par>
                              <p:par>
                                <p:cTn id="41" presetID="58" presetClass="path" presetSubtype="0" accel="50000" decel="50000" fill="hold" nodeType="withEffect">
                                  <p:stCondLst>
                                    <p:cond delay="0"/>
                                  </p:stCondLst>
                                  <p:childTnLst>
                                    <p:animMotion origin="layout" path="M 4.44444E-6 -0.00555 L 0.03993 0.09246 C 0.04895 0.11326 0.05399 0.14401 0.05399 0.17591 C 0.05399 0.21266 0.04895 0.24179 0.03993 0.26259 L 4.44444E-6 0.36084 " pathEditMode="relative" rAng="0" ptsTypes="FffFF">
                                      <p:cBhvr>
                                        <p:cTn id="42" dur="2000" fill="hold"/>
                                        <p:tgtEl>
                                          <p:spTgt spid="433260"/>
                                        </p:tgtEl>
                                        <p:attrNameLst>
                                          <p:attrName>ppt_x</p:attrName>
                                          <p:attrName>ppt_y</p:attrName>
                                        </p:attrNameLst>
                                      </p:cBhvr>
                                      <p:rCtr x="2700" y="18300"/>
                                    </p:animMotion>
                                  </p:childTnLst>
                                </p:cTn>
                              </p:par>
                              <p:par>
                                <p:cTn id="43" presetID="58" presetClass="path" presetSubtype="0" accel="50000" decel="50000" fill="hold" grpId="0" nodeType="withEffect">
                                  <p:stCondLst>
                                    <p:cond delay="0"/>
                                  </p:stCondLst>
                                  <p:childTnLst>
                                    <p:animMotion origin="layout" path="M -0.00209 -0.35807 L 0.03785 -0.26214 C 0.04687 -0.24203 0.05191 -0.21198 0.05191 -0.18054 C 0.05191 -0.14494 0.04687 -0.11628 0.03785 -0.09617 L -0.00209 2.41331E-6 " pathEditMode="relative" rAng="0" ptsTypes="FffFF">
                                      <p:cBhvr>
                                        <p:cTn id="44" dur="2000" spd="-100000" fill="hold"/>
                                        <p:tgtEl>
                                          <p:spTgt spid="433156"/>
                                        </p:tgtEl>
                                        <p:attrNameLst>
                                          <p:attrName>ppt_x</p:attrName>
                                          <p:attrName>ppt_y</p:attrName>
                                        </p:attrNameLst>
                                      </p:cBhvr>
                                      <p:rCtr x="2700" y="17900"/>
                                    </p:animMotion>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60"/>
                                        </p:tgtEl>
                                        <p:attrNameLst>
                                          <p:attrName>style.visibility</p:attrName>
                                        </p:attrNameLst>
                                      </p:cBhvr>
                                      <p:to>
                                        <p:strVal val="visible"/>
                                      </p:to>
                                    </p:set>
                                    <p:animEffect transition="in" filter="box(in)">
                                      <p:cBhvr>
                                        <p:cTn id="49"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6" grpId="0" animBg="1"/>
      <p:bldP spid="433277" grpId="0" animBg="1"/>
      <p:bldP spid="158" grpId="0"/>
      <p:bldP spid="159" grpId="0"/>
      <p:bldP spid="160" grpId="0"/>
      <p:bldP spid="16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Text Box 27"/>
          <p:cNvSpPr txBox="1"/>
          <p:nvPr/>
        </p:nvSpPr>
        <p:spPr>
          <a:xfrm>
            <a:off x="0" y="4724400"/>
            <a:ext cx="4495800" cy="396875"/>
          </a:xfrm>
          <a:prstGeom prst="rect">
            <a:avLst/>
          </a:prstGeom>
          <a:noFill/>
          <a:ln w="19050">
            <a:noFill/>
          </a:ln>
        </p:spPr>
        <p:txBody>
          <a:bodyPr>
            <a:spAutoFit/>
          </a:bodyPr>
          <a:p>
            <a:pPr algn="just" eaLnBrk="1" hangingPunct="1">
              <a:spcBef>
                <a:spcPct val="50000"/>
              </a:spcBef>
            </a:pPr>
            <a:endParaRPr lang="vi-VN" altLang="en-US" sz="2000" dirty="0">
              <a:solidFill>
                <a:srgbClr val="0000FF"/>
              </a:solidFill>
              <a:latin typeface="Times New Roman" panose="02020603050405020304" pitchFamily="18" charset="0"/>
            </a:endParaRPr>
          </a:p>
        </p:txBody>
      </p:sp>
      <p:sp>
        <p:nvSpPr>
          <p:cNvPr id="29699" name="Line 30"/>
          <p:cNvSpPr/>
          <p:nvPr/>
        </p:nvSpPr>
        <p:spPr>
          <a:xfrm flipV="1">
            <a:off x="261938" y="-1636712"/>
            <a:ext cx="381000" cy="0"/>
          </a:xfrm>
          <a:prstGeom prst="line">
            <a:avLst/>
          </a:prstGeom>
          <a:ln w="12700" cap="flat" cmpd="sng">
            <a:solidFill>
              <a:schemeClr val="tx1"/>
            </a:solidFill>
            <a:prstDash val="solid"/>
            <a:headEnd type="none" w="med" len="med"/>
            <a:tailEnd type="triangle" w="med" len="med"/>
          </a:ln>
        </p:spPr>
      </p:sp>
      <p:sp>
        <p:nvSpPr>
          <p:cNvPr id="29700" name="Text Box 25"/>
          <p:cNvSpPr txBox="1"/>
          <p:nvPr/>
        </p:nvSpPr>
        <p:spPr>
          <a:xfrm>
            <a:off x="152400" y="479425"/>
            <a:ext cx="8369300" cy="4246563"/>
          </a:xfrm>
          <a:prstGeom prst="rect">
            <a:avLst/>
          </a:prstGeom>
          <a:noFill/>
          <a:ln w="19050">
            <a:noFill/>
          </a:ln>
        </p:spPr>
        <p:txBody>
          <a:bodyPr>
            <a:spAutoFit/>
          </a:bodyPr>
          <a:p>
            <a:pPr algn="just" eaLnBrk="1" hangingPunct="1">
              <a:spcBef>
                <a:spcPct val="50000"/>
              </a:spcBef>
            </a:pPr>
            <a:r>
              <a:rPr lang="en-US" altLang="en-US" sz="5400" dirty="0">
                <a:solidFill>
                  <a:srgbClr val="0000FF"/>
                </a:solidFill>
                <a:latin typeface="Times New Roman" panose="02020603050405020304" pitchFamily="18" charset="0"/>
              </a:rPr>
              <a:t>- </a:t>
            </a:r>
            <a:r>
              <a:rPr lang="en-US" altLang="en-US" sz="5400" b="1" dirty="0">
                <a:solidFill>
                  <a:srgbClr val="0000FF"/>
                </a:solidFill>
                <a:latin typeface="Times New Roman" panose="02020603050405020304" pitchFamily="18" charset="0"/>
              </a:rPr>
              <a:t>ADN có tính đ</a:t>
            </a:r>
            <a:r>
              <a:rPr lang="pt-BR" altLang="en-US" sz="5400" b="1" dirty="0">
                <a:solidFill>
                  <a:srgbClr val="0000FF"/>
                </a:solidFill>
                <a:latin typeface="Times New Roman" panose="02020603050405020304" pitchFamily="18" charset="0"/>
                <a:cs typeface="Times New Roman" panose="02020603050405020304" pitchFamily="18" charset="0"/>
              </a:rPr>
              <a:t>a dạng</a:t>
            </a:r>
            <a:r>
              <a:rPr lang="pt-BR" altLang="en-US" sz="5400" dirty="0">
                <a:solidFill>
                  <a:srgbClr val="0000FF"/>
                </a:solidFill>
                <a:latin typeface="Times New Roman" panose="02020603050405020304" pitchFamily="18" charset="0"/>
                <a:cs typeface="Times New Roman" panose="02020603050405020304" pitchFamily="18" charset="0"/>
              </a:rPr>
              <a:t>: Số lượng, th</a:t>
            </a:r>
            <a:r>
              <a:rPr lang="pt-BR" altLang="en-US" sz="5400" dirty="0">
                <a:solidFill>
                  <a:srgbClr val="0000FF"/>
                </a:solidFill>
                <a:latin typeface="Times New Roman" panose="02020603050405020304" pitchFamily="18" charset="0"/>
                <a:ea typeface="Times New Roman" panose="02020603050405020304" pitchFamily="18" charset="0"/>
              </a:rPr>
              <a:t>à</a:t>
            </a:r>
            <a:r>
              <a:rPr lang="pt-BR" altLang="en-US" sz="5400" dirty="0">
                <a:solidFill>
                  <a:srgbClr val="0000FF"/>
                </a:solidFill>
                <a:latin typeface="Times New Roman" panose="02020603050405020304" pitchFamily="18" charset="0"/>
                <a:cs typeface="Times New Roman" panose="02020603050405020304" pitchFamily="18" charset="0"/>
              </a:rPr>
              <a:t>nh phần v</a:t>
            </a:r>
            <a:r>
              <a:rPr lang="pt-BR" altLang="en-US" sz="5400" dirty="0">
                <a:solidFill>
                  <a:srgbClr val="0000FF"/>
                </a:solidFill>
                <a:latin typeface="Times New Roman" panose="02020603050405020304" pitchFamily="18" charset="0"/>
                <a:ea typeface="Times New Roman" panose="02020603050405020304" pitchFamily="18" charset="0"/>
              </a:rPr>
              <a:t>à</a:t>
            </a:r>
            <a:r>
              <a:rPr lang="pt-BR" altLang="en-US" sz="5400" dirty="0">
                <a:solidFill>
                  <a:srgbClr val="0000FF"/>
                </a:solidFill>
                <a:latin typeface="Times New Roman" panose="02020603050405020304" pitchFamily="18" charset="0"/>
                <a:cs typeface="Times New Roman" panose="02020603050405020304" pitchFamily="18" charset="0"/>
              </a:rPr>
              <a:t> cách săp xếp khác nhau của 4 loại </a:t>
            </a:r>
            <a:r>
              <a:rPr lang="pt-BR" altLang="en-US" sz="5400" dirty="0">
                <a:solidFill>
                  <a:srgbClr val="0000FF"/>
                </a:solidFill>
                <a:latin typeface="Times New Roman" panose="02020603050405020304" pitchFamily="18" charset="0"/>
              </a:rPr>
              <a:t>Nuclêôtit</a:t>
            </a:r>
            <a:r>
              <a:rPr lang="pt-BR" altLang="en-US" sz="5400" dirty="0">
                <a:solidFill>
                  <a:srgbClr val="0000FF"/>
                </a:solidFill>
                <a:latin typeface="Times New Roman" panose="02020603050405020304" pitchFamily="18" charset="0"/>
                <a:cs typeface="Times New Roman" panose="02020603050405020304" pitchFamily="18" charset="0"/>
              </a:rPr>
              <a:t> tạo vô số loại phân t</a:t>
            </a:r>
            <a:r>
              <a:rPr lang="en-US" altLang="en-US" sz="5400" dirty="0">
                <a:solidFill>
                  <a:srgbClr val="0000FF"/>
                </a:solidFill>
                <a:latin typeface="Times New Roman" panose="02020603050405020304" pitchFamily="18" charset="0"/>
                <a:cs typeface="Times New Roman" panose="02020603050405020304" pitchFamily="18" charset="0"/>
              </a:rPr>
              <a:t>ử </a:t>
            </a:r>
            <a:r>
              <a:rPr lang="pt-BR" altLang="en-US" sz="5400" dirty="0">
                <a:solidFill>
                  <a:srgbClr val="0000FF"/>
                </a:solidFill>
                <a:latin typeface="Times New Roman" panose="02020603050405020304" pitchFamily="18" charset="0"/>
                <a:cs typeface="Times New Roman" panose="02020603050405020304" pitchFamily="18" charset="0"/>
              </a:rPr>
              <a:t>ADN.</a:t>
            </a:r>
            <a:endParaRPr lang="en-US" altLang="en-US" sz="5400" dirty="0">
              <a:solidFill>
                <a:srgbClr val="0000FF"/>
              </a:solidFill>
              <a:latin typeface="Times New Roman" panose="02020603050405020304" pitchFamily="18" charset="0"/>
            </a:endParaRPr>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stStyle>
          <a:p>
            <a:pPr lvl="0" algn="r" eaLnBrk="1" hangingPunct="1"/>
            <a:fld id="{9A0DB2DC-4C9A-4742-B13C-FB6460FD3503}" type="slidenum">
              <a:rPr lang="en-US" altLang="en-US" sz="1400" dirty="0">
                <a:solidFill>
                  <a:srgbClr val="000000"/>
                </a:solidFill>
                <a:latin typeface="Arial" panose="020B0604020202020204" pitchFamily="34" charset="0"/>
              </a:rPr>
            </a:fld>
            <a:endParaRPr lang="en-US" altLang="en-US" sz="1400" dirty="0">
              <a:solidFill>
                <a:srgbClr val="000000"/>
              </a:solidFill>
              <a:latin typeface="Arial" panose="020B0604020202020204" pitchFamily="34" charset="0"/>
            </a:endParaRPr>
          </a:p>
        </p:txBody>
      </p:sp>
      <p:sp>
        <p:nvSpPr>
          <p:cNvPr id="96279" name="Text Box 23"/>
          <p:cNvSpPr txBox="1"/>
          <p:nvPr/>
        </p:nvSpPr>
        <p:spPr>
          <a:xfrm>
            <a:off x="1184275" y="4832350"/>
            <a:ext cx="7015163" cy="1384300"/>
          </a:xfrm>
          <a:prstGeom prst="rect">
            <a:avLst/>
          </a:prstGeom>
          <a:noFill/>
          <a:ln w="9525">
            <a:noFill/>
          </a:ln>
        </p:spPr>
        <p:txBody>
          <a:bodyPr>
            <a:spAutoFit/>
          </a:bodyPr>
          <a:p>
            <a:pPr algn="ctr" eaLnBrk="1" hangingPunct="1"/>
            <a:r>
              <a:rPr lang="en-US" altLang="en-US" b="1" dirty="0">
                <a:solidFill>
                  <a:srgbClr val="0000FF"/>
                </a:solidFill>
                <a:latin typeface="Times New Roman" panose="02020603050405020304" pitchFamily="18" charset="0"/>
                <a:cs typeface="Times New Roman" panose="02020603050405020304" pitchFamily="18" charset="0"/>
              </a:rPr>
              <a:t>V</a:t>
            </a:r>
            <a:r>
              <a:rPr lang="en-US" altLang="en-US" b="1" dirty="0">
                <a:solidFill>
                  <a:srgbClr val="0000FF"/>
                </a:solidFill>
                <a:latin typeface="Times New Roman" panose="02020603050405020304" pitchFamily="18" charset="0"/>
                <a:ea typeface="Times New Roman" panose="02020603050405020304" pitchFamily="18" charset="0"/>
              </a:rPr>
              <a:t>à</a:t>
            </a:r>
            <a:r>
              <a:rPr lang="en-US" altLang="en-US" b="1" dirty="0">
                <a:solidFill>
                  <a:srgbClr val="0000FF"/>
                </a:solidFill>
                <a:latin typeface="Times New Roman" panose="02020603050405020304" pitchFamily="18" charset="0"/>
                <a:cs typeface="Times New Roman" panose="02020603050405020304" pitchFamily="18" charset="0"/>
              </a:rPr>
              <a:t>o năm 2003-2004 ở tình Bình Dương xảy ra nhiều vụ cướp thường v</a:t>
            </a:r>
            <a:r>
              <a:rPr lang="en-US" altLang="en-US" b="1" dirty="0">
                <a:solidFill>
                  <a:srgbClr val="0000FF"/>
                </a:solidFill>
                <a:latin typeface="Times New Roman" panose="02020603050405020304" pitchFamily="18" charset="0"/>
                <a:ea typeface="Times New Roman" panose="02020603050405020304" pitchFamily="18" charset="0"/>
              </a:rPr>
              <a:t>à</a:t>
            </a:r>
            <a:r>
              <a:rPr lang="en-US" altLang="en-US" b="1" dirty="0">
                <a:solidFill>
                  <a:srgbClr val="0000FF"/>
                </a:solidFill>
                <a:latin typeface="Times New Roman" panose="02020603050405020304" pitchFamily="18" charset="0"/>
                <a:cs typeface="Times New Roman" panose="02020603050405020304" pitchFamily="18" charset="0"/>
              </a:rPr>
              <a:t>o trời tối. Mục đích l</a:t>
            </a:r>
            <a:r>
              <a:rPr lang="en-US" altLang="en-US" b="1" dirty="0">
                <a:solidFill>
                  <a:srgbClr val="0000FF"/>
                </a:solidFill>
                <a:latin typeface="Times New Roman" panose="02020603050405020304" pitchFamily="18" charset="0"/>
                <a:ea typeface="Times New Roman" panose="02020603050405020304" pitchFamily="18" charset="0"/>
              </a:rPr>
              <a:t>à</a:t>
            </a:r>
            <a:r>
              <a:rPr lang="en-US" altLang="en-US" b="1" dirty="0">
                <a:solidFill>
                  <a:srgbClr val="0000FF"/>
                </a:solidFill>
                <a:latin typeface="Times New Roman" panose="02020603050405020304" pitchFamily="18" charset="0"/>
                <a:cs typeface="Times New Roman" panose="02020603050405020304" pitchFamily="18" charset="0"/>
              </a:rPr>
              <a:t> cướp nữ trang</a:t>
            </a:r>
            <a:endParaRPr lang="en-US" altLang="en-US" b="1" dirty="0">
              <a:solidFill>
                <a:srgbClr val="0000FF"/>
              </a:solidFill>
              <a:latin typeface="Times New Roman" panose="02020603050405020304" pitchFamily="18" charset="0"/>
              <a:ea typeface="Times New Roman" panose="02020603050405020304" pitchFamily="18" charset="0"/>
            </a:endParaRPr>
          </a:p>
        </p:txBody>
      </p:sp>
      <p:pic>
        <p:nvPicPr>
          <p:cNvPr id="12292" name="Picture 2"/>
          <p:cNvPicPr>
            <a:picLocks noChangeAspect="1"/>
          </p:cNvPicPr>
          <p:nvPr/>
        </p:nvPicPr>
        <p:blipFill>
          <a:blip r:embed="rId1"/>
          <a:stretch>
            <a:fillRect/>
          </a:stretch>
        </p:blipFill>
        <p:spPr>
          <a:xfrm>
            <a:off x="1066800" y="165100"/>
            <a:ext cx="6807200" cy="4102100"/>
          </a:xfrm>
          <a:prstGeom prst="rect">
            <a:avLst/>
          </a:prstGeom>
          <a:noFill/>
          <a:ln w="9525">
            <a:noFill/>
          </a:ln>
        </p:spPr>
      </p:pic>
      <p:sp>
        <p:nvSpPr>
          <p:cNvPr id="16" name="Text Box 5"/>
          <p:cNvSpPr txBox="1"/>
          <p:nvPr/>
        </p:nvSpPr>
        <p:spPr>
          <a:xfrm>
            <a:off x="488950" y="4826000"/>
            <a:ext cx="8667750" cy="1384300"/>
          </a:xfrm>
          <a:prstGeom prst="rect">
            <a:avLst/>
          </a:prstGeom>
          <a:noFill/>
          <a:ln w="9525">
            <a:noFill/>
          </a:ln>
        </p:spPr>
        <p:txBody>
          <a:bodyPr>
            <a:spAutoFit/>
          </a:bodyPr>
          <a:p>
            <a:pPr algn="ctr" eaLnBrk="1" hangingPunct="1">
              <a:spcBef>
                <a:spcPct val="50000"/>
              </a:spcBef>
            </a:pPr>
            <a:r>
              <a:rPr lang="en-US" altLang="en-US" b="1" dirty="0">
                <a:solidFill>
                  <a:srgbClr val="0000FF"/>
                </a:solidFill>
                <a:latin typeface="Times New Roman" panose="02020603050405020304" pitchFamily="18" charset="0"/>
                <a:cs typeface="Times New Roman" panose="02020603050405020304" pitchFamily="18" charset="0"/>
              </a:rPr>
              <a:t>Kẻ trộm đã th</a:t>
            </a:r>
            <a:r>
              <a:rPr lang="en-US" altLang="en-US" b="1" dirty="0">
                <a:solidFill>
                  <a:srgbClr val="0000FF"/>
                </a:solidFill>
                <a:latin typeface="Times New Roman" panose="02020603050405020304" pitchFamily="18" charset="0"/>
                <a:ea typeface="Times New Roman" panose="02020603050405020304" pitchFamily="18" charset="0"/>
              </a:rPr>
              <a:t>à</a:t>
            </a:r>
            <a:r>
              <a:rPr lang="en-US" altLang="en-US" b="1" dirty="0">
                <a:solidFill>
                  <a:srgbClr val="0000FF"/>
                </a:solidFill>
                <a:latin typeface="Times New Roman" panose="02020603050405020304" pitchFamily="18" charset="0"/>
                <a:cs typeface="Times New Roman" panose="02020603050405020304" pitchFamily="18" charset="0"/>
              </a:rPr>
              <a:t>nh công được 12 vụ. Đến vụ thứ 13, thì anh ta bị chị Bích cắn đứt một mẩu tai v</a:t>
            </a:r>
            <a:r>
              <a:rPr lang="en-US" altLang="en-US" b="1" dirty="0">
                <a:solidFill>
                  <a:srgbClr val="0000FF"/>
                </a:solidFill>
                <a:latin typeface="Times New Roman" panose="02020603050405020304" pitchFamily="18" charset="0"/>
                <a:ea typeface="Times New Roman" panose="02020603050405020304" pitchFamily="18" charset="0"/>
              </a:rPr>
              <a:t>à</a:t>
            </a:r>
            <a:r>
              <a:rPr lang="en-US" altLang="en-US" b="1" dirty="0">
                <a:solidFill>
                  <a:srgbClr val="0000FF"/>
                </a:solidFill>
                <a:latin typeface="Times New Roman" panose="02020603050405020304" pitchFamily="18" charset="0"/>
                <a:cs typeface="Times New Roman" panose="02020603050405020304" pitchFamily="18" charset="0"/>
              </a:rPr>
              <a:t> đã chạy thoát. </a:t>
            </a:r>
            <a:endParaRPr lang="en-US" altLang="en-US"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6279"/>
                                        </p:tgtEl>
                                        <p:attrNameLst>
                                          <p:attrName>style.visibility</p:attrName>
                                        </p:attrNameLst>
                                      </p:cBhvr>
                                      <p:to>
                                        <p:strVal val="visible"/>
                                      </p:to>
                                    </p:set>
                                    <p:animEffect transition="in" filter="wheel(4)">
                                      <p:cBhvr>
                                        <p:cTn id="7" dur="500"/>
                                        <p:tgtEl>
                                          <p:spTgt spid="9627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par>
                                <p:cTn id="12" presetID="5" presetClass="exit" presetSubtype="10" fill="hold" grpId="1" nodeType="withEffect">
                                  <p:stCondLst>
                                    <p:cond delay="0"/>
                                  </p:stCondLst>
                                  <p:childTnLst>
                                    <p:animEffect transition="out" filter="checkerboard(across)">
                                      <p:cBhvr>
                                        <p:cTn id="13" dur="500"/>
                                        <p:tgtEl>
                                          <p:spTgt spid="96279"/>
                                        </p:tgtEl>
                                      </p:cBhvr>
                                    </p:animEffect>
                                    <p:set>
                                      <p:cBhvr>
                                        <p:cTn id="14" dur="1" fill="hold">
                                          <p:stCondLst>
                                            <p:cond delay="499"/>
                                          </p:stCondLst>
                                        </p:cTn>
                                        <p:tgtEl>
                                          <p:spTgt spid="962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79" grpId="0"/>
      <p:bldP spid="96279" grpId="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Line 30"/>
          <p:cNvSpPr/>
          <p:nvPr/>
        </p:nvSpPr>
        <p:spPr>
          <a:xfrm flipV="1">
            <a:off x="261938" y="-1636712"/>
            <a:ext cx="381000" cy="0"/>
          </a:xfrm>
          <a:prstGeom prst="line">
            <a:avLst/>
          </a:prstGeom>
          <a:ln w="12700" cap="flat" cmpd="sng">
            <a:solidFill>
              <a:schemeClr val="tx1"/>
            </a:solidFill>
            <a:prstDash val="solid"/>
            <a:headEnd type="none" w="med" len="med"/>
            <a:tailEnd type="triangle" w="med" len="med"/>
          </a:ln>
        </p:spPr>
      </p:sp>
      <p:graphicFrame>
        <p:nvGraphicFramePr>
          <p:cNvPr id="30723" name="Table 30722"/>
          <p:cNvGraphicFramePr/>
          <p:nvPr/>
        </p:nvGraphicFramePr>
        <p:xfrm>
          <a:off x="234950" y="914400"/>
          <a:ext cx="8386763" cy="3292475"/>
        </p:xfrm>
        <a:graphic>
          <a:graphicData uri="http://schemas.openxmlformats.org/drawingml/2006/table">
            <a:tbl>
              <a:tblPr/>
              <a:tblGrid>
                <a:gridCol w="8386763"/>
              </a:tblGrid>
              <a:tr h="3292475">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stStyle>
                    <a:p>
                      <a:pPr lvl="0" algn="just" eaLnBrk="1" hangingPunct="1">
                        <a:spcBef>
                          <a:spcPct val="50000"/>
                        </a:spcBef>
                        <a:buNone/>
                      </a:pPr>
                      <a:r>
                        <a:rPr lang="pt-BR" altLang="x-none" sz="5400" dirty="0">
                          <a:solidFill>
                            <a:srgbClr val="0000FF"/>
                          </a:solidFill>
                          <a:latin typeface="Times New Roman" panose="02020603050405020304" pitchFamily="18" charset="0"/>
                        </a:rPr>
                        <a:t>-  </a:t>
                      </a:r>
                      <a:r>
                        <a:rPr lang="en-US" altLang="en-US" sz="5400" b="1" dirty="0">
                          <a:solidFill>
                            <a:srgbClr val="0000FF"/>
                          </a:solidFill>
                          <a:latin typeface="Times New Roman" panose="02020603050405020304" pitchFamily="18" charset="0"/>
                        </a:rPr>
                        <a:t>ADN có tính đ</a:t>
                      </a:r>
                      <a:r>
                        <a:rPr lang="pt-BR" altLang="en-US" sz="5400" b="1" dirty="0">
                          <a:solidFill>
                            <a:srgbClr val="0000FF"/>
                          </a:solidFill>
                          <a:latin typeface="Times New Roman" panose="02020603050405020304" pitchFamily="18" charset="0"/>
                          <a:cs typeface="Times New Roman" panose="02020603050405020304" pitchFamily="18" charset="0"/>
                        </a:rPr>
                        <a:t>ặc thù</a:t>
                      </a:r>
                      <a:r>
                        <a:rPr lang="pt-BR" altLang="x-none" sz="5400" dirty="0">
                          <a:solidFill>
                            <a:srgbClr val="0000FF"/>
                          </a:solidFill>
                          <a:latin typeface="Times New Roman" panose="02020603050405020304" pitchFamily="18" charset="0"/>
                        </a:rPr>
                        <a:t>: Các phân t</a:t>
                      </a:r>
                      <a:r>
                        <a:rPr sz="5400" dirty="0">
                          <a:solidFill>
                            <a:srgbClr val="0000FF"/>
                          </a:solidFill>
                          <a:latin typeface="Times New Roman" panose="02020603050405020304" pitchFamily="18" charset="0"/>
                        </a:rPr>
                        <a:t>ử ADN p</a:t>
                      </a:r>
                      <a:r>
                        <a:rPr lang="pt-BR" altLang="x-none" sz="5400" dirty="0">
                          <a:solidFill>
                            <a:srgbClr val="0000FF"/>
                          </a:solidFill>
                          <a:latin typeface="Times New Roman" panose="02020603050405020304" pitchFamily="18" charset="0"/>
                        </a:rPr>
                        <a:t>hân biệt bởi số lượng, thành phần và trình tự sắp xếp các Nuclêôtit.</a:t>
                      </a:r>
                      <a:endParaRPr lang="en-US" sz="5400" dirty="0">
                        <a:solidFill>
                          <a:srgbClr val="0000FF"/>
                        </a:solidFill>
                        <a:latin typeface="Times New Roman" panose="02020603050405020304" pitchFamily="18" charset="0"/>
                      </a:endParaRPr>
                    </a:p>
                  </a:txBody>
                  <a:tcPr marL="114283" marR="114283" marT="0" marB="0">
                    <a:lnL>
                      <a:noFill/>
                    </a:lnL>
                    <a:lnR>
                      <a:noFill/>
                    </a:lnR>
                    <a:lnT>
                      <a:noFill/>
                    </a:lnT>
                    <a:lnB>
                      <a:noFill/>
                    </a:lnB>
                    <a:lnTlToBr>
                      <a:noFill/>
                    </a:lnTlToBr>
                    <a:lnBlToTr>
                      <a:noFill/>
                    </a:lnBlToTr>
                    <a:noFill/>
                  </a:tcPr>
                </a:tc>
              </a:tr>
            </a:tbl>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box(in)">
                                      <p:cBhvr>
                                        <p:cTn id="7" dur="10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Picture 18" descr="ADN9"/>
          <p:cNvPicPr>
            <a:picLocks noChangeAspect="1"/>
          </p:cNvPicPr>
          <p:nvPr>
            <p:custDataLst>
              <p:tags r:id="rId1"/>
            </p:custDataLst>
          </p:nvPr>
        </p:nvPicPr>
        <p:blipFill>
          <a:blip r:embed="rId2"/>
          <a:stretch>
            <a:fillRect/>
          </a:stretch>
        </p:blipFill>
        <p:spPr>
          <a:xfrm>
            <a:off x="3968750" y="1987550"/>
            <a:ext cx="1981200" cy="4213225"/>
          </a:xfrm>
          <a:prstGeom prst="rect">
            <a:avLst/>
          </a:prstGeom>
          <a:noFill/>
          <a:ln w="9525">
            <a:noFill/>
          </a:ln>
        </p:spPr>
      </p:pic>
      <p:sp>
        <p:nvSpPr>
          <p:cNvPr id="8" name="Text Box 23"/>
          <p:cNvSpPr txBox="1"/>
          <p:nvPr/>
        </p:nvSpPr>
        <p:spPr>
          <a:xfrm>
            <a:off x="3608388" y="6149975"/>
            <a:ext cx="3197225" cy="708025"/>
          </a:xfrm>
          <a:prstGeom prst="rect">
            <a:avLst/>
          </a:prstGeom>
          <a:noFill/>
          <a:ln w="9525">
            <a:noFill/>
          </a:ln>
        </p:spPr>
        <p:txBody>
          <a:bodyPr>
            <a:spAutoFit/>
          </a:bodyPr>
          <a:p>
            <a:pPr algn="ctr" eaLnBrk="1" hangingPunct="1">
              <a:spcBef>
                <a:spcPct val="50000"/>
              </a:spcBef>
            </a:pPr>
            <a:r>
              <a:rPr lang="en-US" altLang="en-US" sz="2000" b="1" dirty="0">
                <a:solidFill>
                  <a:srgbClr val="0000FF"/>
                </a:solidFill>
                <a:latin typeface="Times New Roman" panose="02020603050405020304" pitchFamily="18" charset="0"/>
                <a:cs typeface="Times New Roman" panose="02020603050405020304" pitchFamily="18" charset="0"/>
              </a:rPr>
              <a:t>Hình 15. Mô hình cấu trúc một đoạn phân tử ADN</a:t>
            </a:r>
            <a:endParaRPr lang="en-US" altLang="en-US" sz="2000" b="1" dirty="0">
              <a:solidFill>
                <a:srgbClr val="0000FF"/>
              </a:solidFill>
              <a:latin typeface="Times New Roman" panose="02020603050405020304" pitchFamily="18" charset="0"/>
              <a:ea typeface="Times New Roman" panose="02020603050405020304" pitchFamily="18" charset="0"/>
            </a:endParaRPr>
          </a:p>
        </p:txBody>
      </p:sp>
      <p:pic>
        <p:nvPicPr>
          <p:cNvPr id="12" name="Picture 17" descr="crick"/>
          <p:cNvPicPr>
            <a:picLocks noChangeAspect="1"/>
          </p:cNvPicPr>
          <p:nvPr>
            <p:custDataLst>
              <p:tags r:id="rId3"/>
            </p:custDataLst>
          </p:nvPr>
        </p:nvPicPr>
        <p:blipFill>
          <a:blip r:embed="rId4"/>
          <a:stretch>
            <a:fillRect/>
          </a:stretch>
        </p:blipFill>
        <p:spPr>
          <a:xfrm>
            <a:off x="6934200" y="1143000"/>
            <a:ext cx="1981200" cy="2438400"/>
          </a:xfrm>
          <a:prstGeom prst="rect">
            <a:avLst/>
          </a:prstGeom>
          <a:noFill/>
          <a:ln w="9525">
            <a:noFill/>
          </a:ln>
        </p:spPr>
      </p:pic>
      <p:sp>
        <p:nvSpPr>
          <p:cNvPr id="13" name="Text Box 19"/>
          <p:cNvSpPr txBox="1"/>
          <p:nvPr/>
        </p:nvSpPr>
        <p:spPr>
          <a:xfrm>
            <a:off x="7239000" y="3657600"/>
            <a:ext cx="1524000" cy="366713"/>
          </a:xfrm>
          <a:prstGeom prst="rect">
            <a:avLst/>
          </a:prstGeom>
          <a:noFill/>
          <a:ln w="9525">
            <a:noFill/>
          </a:ln>
        </p:spPr>
        <p:txBody>
          <a:bodyPr>
            <a:spAutoFit/>
          </a:bodyPr>
          <a:p>
            <a:pPr algn="ctr" eaLnBrk="1" hangingPunct="1">
              <a:spcBef>
                <a:spcPct val="50000"/>
              </a:spcBef>
            </a:pPr>
            <a:r>
              <a:rPr lang="en-US" altLang="en-US" sz="1800" b="1" dirty="0">
                <a:solidFill>
                  <a:srgbClr val="FF0000"/>
                </a:solidFill>
                <a:latin typeface="Times New Roman" panose="02020603050405020304" pitchFamily="18" charset="0"/>
                <a:cs typeface="Times New Roman" panose="02020603050405020304" pitchFamily="18" charset="0"/>
              </a:rPr>
              <a:t>CRICK</a:t>
            </a:r>
            <a:endParaRPr lang="en-US" altLang="en-US" sz="1800" b="1" dirty="0">
              <a:solidFill>
                <a:srgbClr val="FF0000"/>
              </a:solidFill>
              <a:latin typeface="Times New Roman" panose="02020603050405020304" pitchFamily="18" charset="0"/>
              <a:ea typeface="Times New Roman" panose="02020603050405020304" pitchFamily="18" charset="0"/>
            </a:endParaRPr>
          </a:p>
        </p:txBody>
      </p:sp>
      <p:pic>
        <p:nvPicPr>
          <p:cNvPr id="14" name="Picture 18" descr="watson"/>
          <p:cNvPicPr>
            <a:picLocks noChangeAspect="1"/>
          </p:cNvPicPr>
          <p:nvPr>
            <p:custDataLst>
              <p:tags r:id="rId5"/>
            </p:custDataLst>
          </p:nvPr>
        </p:nvPicPr>
        <p:blipFill>
          <a:blip r:embed="rId6"/>
          <a:stretch>
            <a:fillRect/>
          </a:stretch>
        </p:blipFill>
        <p:spPr>
          <a:xfrm>
            <a:off x="6934200" y="4038600"/>
            <a:ext cx="1981200" cy="2362200"/>
          </a:xfrm>
          <a:prstGeom prst="rect">
            <a:avLst/>
          </a:prstGeom>
          <a:noFill/>
          <a:ln w="9525">
            <a:noFill/>
          </a:ln>
        </p:spPr>
      </p:pic>
      <p:sp>
        <p:nvSpPr>
          <p:cNvPr id="15" name="Rectangle 20"/>
          <p:cNvSpPr/>
          <p:nvPr/>
        </p:nvSpPr>
        <p:spPr>
          <a:xfrm>
            <a:off x="7467600" y="6491288"/>
            <a:ext cx="1187450" cy="366712"/>
          </a:xfrm>
          <a:prstGeom prst="rect">
            <a:avLst/>
          </a:prstGeom>
          <a:noFill/>
          <a:ln w="9525">
            <a:noFill/>
          </a:ln>
        </p:spPr>
        <p:txBody>
          <a:bodyPr wrap="none">
            <a:spAutoFit/>
          </a:bodyPr>
          <a:p>
            <a:pPr algn="ctr" eaLnBrk="1" hangingPunct="1">
              <a:spcBef>
                <a:spcPct val="50000"/>
              </a:spcBef>
            </a:pPr>
            <a:r>
              <a:rPr lang="en-US" altLang="en-US" sz="1800" b="1" dirty="0">
                <a:solidFill>
                  <a:srgbClr val="FF0000"/>
                </a:solidFill>
                <a:latin typeface="Times New Roman" panose="02020603050405020304" pitchFamily="18" charset="0"/>
                <a:cs typeface="Times New Roman" panose="02020603050405020304" pitchFamily="18" charset="0"/>
              </a:rPr>
              <a:t>WATSON</a:t>
            </a:r>
            <a:endParaRPr lang="en-US" altLang="en-US" sz="1800" b="1" dirty="0">
              <a:solidFill>
                <a:srgbClr val="FF0000"/>
              </a:solidFill>
              <a:latin typeface="Times New Roman" panose="02020603050405020304" pitchFamily="18" charset="0"/>
              <a:ea typeface="Times New Roman" panose="02020603050405020304" pitchFamily="18" charset="0"/>
            </a:endParaRPr>
          </a:p>
        </p:txBody>
      </p:sp>
      <p:pic>
        <p:nvPicPr>
          <p:cNvPr id="35853" name="Picture 2"/>
          <p:cNvPicPr>
            <a:picLocks noChangeAspect="1"/>
          </p:cNvPicPr>
          <p:nvPr/>
        </p:nvPicPr>
        <p:blipFill>
          <a:blip r:embed="rId7"/>
          <a:stretch>
            <a:fillRect/>
          </a:stretch>
        </p:blipFill>
        <p:spPr>
          <a:xfrm>
            <a:off x="228600" y="1600200"/>
            <a:ext cx="3379788" cy="5075238"/>
          </a:xfrm>
          <a:prstGeom prst="rect">
            <a:avLst/>
          </a:prstGeom>
          <a:noFill/>
          <a:ln w="9525">
            <a:noFill/>
          </a:ln>
        </p:spPr>
      </p:pic>
      <p:sp>
        <p:nvSpPr>
          <p:cNvPr id="20" name="Text Box 3"/>
          <p:cNvSpPr txBox="1"/>
          <p:nvPr/>
        </p:nvSpPr>
        <p:spPr>
          <a:xfrm>
            <a:off x="80963" y="152400"/>
            <a:ext cx="8834437" cy="1447800"/>
          </a:xfrm>
          <a:prstGeom prst="rect">
            <a:avLst/>
          </a:prstGeom>
          <a:noFill/>
          <a:ln w="9525">
            <a:noFill/>
          </a:ln>
        </p:spPr>
        <p:txBody>
          <a:bodyPr>
            <a:spAutoFit/>
          </a:bodyPr>
          <a:p>
            <a:pPr>
              <a:spcBef>
                <a:spcPct val="50000"/>
              </a:spcBef>
            </a:pPr>
            <a:r>
              <a:rPr lang="en-US" altLang="en-US" sz="4400" b="1" dirty="0">
                <a:solidFill>
                  <a:srgbClr val="FF0000"/>
                </a:solidFill>
                <a:latin typeface="Times New Roman" panose="02020603050405020304" pitchFamily="18" charset="0"/>
                <a:cs typeface="Times New Roman" panose="02020603050405020304" pitchFamily="18" charset="0"/>
              </a:rPr>
              <a:t>II. CẤU TRÚC KHÔNG GIAN CỦA PHÂN TỬ ADN</a:t>
            </a:r>
            <a:endParaRPr lang="en-US" altLang="en-US" sz="44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000000"/>
                                          </p:val>
                                        </p:tav>
                                        <p:tav tm="100000">
                                          <p:val>
                                            <p:strVal val="#ppt_w"/>
                                          </p:val>
                                        </p:tav>
                                      </p:tavLst>
                                    </p:anim>
                                    <p:anim calcmode="lin" valueType="num">
                                      <p:cBhvr>
                                        <p:cTn id="22"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heckerboard(across)">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000000"/>
                                          </p:val>
                                        </p:tav>
                                        <p:tav tm="100000">
                                          <p:val>
                                            <p:strVal val="#ppt_w"/>
                                          </p:val>
                                        </p:tav>
                                      </p:tavLst>
                                    </p:anim>
                                    <p:anim calcmode="lin" valueType="num">
                                      <p:cBhvr>
                                        <p:cTn id="33"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checkerboard(across)">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ox(in)">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5"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2" name="Picture 7" descr="ADN9"/>
          <p:cNvPicPr>
            <a:picLocks noChangeAspect="1"/>
          </p:cNvPicPr>
          <p:nvPr>
            <p:custDataLst>
              <p:tags r:id="rId1"/>
            </p:custDataLst>
          </p:nvPr>
        </p:nvPicPr>
        <p:blipFill>
          <a:blip r:embed="rId2"/>
          <a:stretch>
            <a:fillRect/>
          </a:stretch>
        </p:blipFill>
        <p:spPr>
          <a:xfrm>
            <a:off x="2133600" y="283845"/>
            <a:ext cx="2501900" cy="6436995"/>
          </a:xfrm>
          <a:prstGeom prst="rect">
            <a:avLst/>
          </a:prstGeom>
          <a:noFill/>
          <a:ln w="9525">
            <a:noFill/>
          </a:ln>
        </p:spPr>
      </p:pic>
      <p:sp>
        <p:nvSpPr>
          <p:cNvPr id="22" name="Text Box 23"/>
          <p:cNvSpPr txBox="1"/>
          <p:nvPr/>
        </p:nvSpPr>
        <p:spPr>
          <a:xfrm>
            <a:off x="5410200" y="457200"/>
            <a:ext cx="3197225" cy="4523105"/>
          </a:xfrm>
          <a:prstGeom prst="rect">
            <a:avLst/>
          </a:prstGeom>
          <a:noFill/>
          <a:ln w="9525">
            <a:noFill/>
          </a:ln>
        </p:spPr>
        <p:txBody>
          <a:bodyPr>
            <a:spAutoFit/>
          </a:bodyPr>
          <a:p>
            <a:pPr algn="ctr" eaLnBrk="1" hangingPunct="1">
              <a:spcBef>
                <a:spcPct val="50000"/>
              </a:spcBef>
            </a:pPr>
            <a:r>
              <a:rPr lang="en-US" altLang="en-US" sz="4800" b="1" dirty="0">
                <a:solidFill>
                  <a:srgbClr val="0000FF"/>
                </a:solidFill>
                <a:latin typeface="Times New Roman" panose="02020603050405020304" pitchFamily="18" charset="0"/>
                <a:cs typeface="Times New Roman" panose="02020603050405020304" pitchFamily="18" charset="0"/>
              </a:rPr>
              <a:t>Hình 15. Mô hình cấu trúc một đoạn phân tử ADN</a:t>
            </a:r>
            <a:endParaRPr lang="en-US" altLang="en-US" sz="48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7" name="Text Box 25"/>
          <p:cNvSpPr txBox="1">
            <a:spLocks noChangeArrowheads="1"/>
          </p:cNvSpPr>
          <p:nvPr/>
        </p:nvSpPr>
        <p:spPr bwMode="auto">
          <a:xfrm>
            <a:off x="-3810000" y="533400"/>
            <a:ext cx="13335000" cy="415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I-Times" pitchFamily="2" charset="0"/>
              </a:defRPr>
            </a:lvl1pPr>
            <a:lvl2pPr marL="742950" indent="-285750">
              <a:spcBef>
                <a:spcPct val="20000"/>
              </a:spcBef>
              <a:buChar char="–"/>
              <a:defRPr sz="2800">
                <a:solidFill>
                  <a:schemeClr val="tx1"/>
                </a:solidFill>
                <a:latin typeface="VNI-Times" pitchFamily="2" charset="0"/>
              </a:defRPr>
            </a:lvl2pPr>
            <a:lvl3pPr marL="1143000" indent="-228600">
              <a:spcBef>
                <a:spcPct val="20000"/>
              </a:spcBef>
              <a:buChar char="•"/>
              <a:defRPr sz="2400">
                <a:solidFill>
                  <a:schemeClr val="tx1"/>
                </a:solidFill>
                <a:latin typeface="VNI-Times" pitchFamily="2" charset="0"/>
              </a:defRPr>
            </a:lvl3pPr>
            <a:lvl4pPr marL="1600200" indent="-228600">
              <a:spcBef>
                <a:spcPct val="20000"/>
              </a:spcBef>
              <a:buChar char="–"/>
              <a:defRPr sz="2000">
                <a:solidFill>
                  <a:schemeClr val="tx1"/>
                </a:solidFill>
                <a:latin typeface="VNI-Times" pitchFamily="2" charset="0"/>
              </a:defRPr>
            </a:lvl4pPr>
            <a:lvl5pPr marL="2057400" indent="-228600">
              <a:spcBef>
                <a:spcPct val="20000"/>
              </a:spcBef>
              <a:buChar char="»"/>
              <a:defRPr sz="2000">
                <a:solidFill>
                  <a:schemeClr val="tx1"/>
                </a:solidFill>
                <a:latin typeface="VNI-Times" pitchFamily="2" charset="0"/>
              </a:defRPr>
            </a:lvl5pPr>
            <a:lvl6pPr marL="2514600" indent="-228600" eaLnBrk="0" fontAlgn="base" hangingPunct="0">
              <a:spcBef>
                <a:spcPct val="20000"/>
              </a:spcBef>
              <a:spcAft>
                <a:spcPct val="0"/>
              </a:spcAft>
              <a:buChar char="»"/>
              <a:defRPr sz="2000">
                <a:solidFill>
                  <a:schemeClr val="tx1"/>
                </a:solidFill>
                <a:latin typeface="VNI-Times" pitchFamily="2" charset="0"/>
              </a:defRPr>
            </a:lvl6pPr>
            <a:lvl7pPr marL="2971800" indent="-228600" eaLnBrk="0" fontAlgn="base" hangingPunct="0">
              <a:spcBef>
                <a:spcPct val="20000"/>
              </a:spcBef>
              <a:spcAft>
                <a:spcPct val="0"/>
              </a:spcAft>
              <a:buChar char="»"/>
              <a:defRPr sz="2000">
                <a:solidFill>
                  <a:schemeClr val="tx1"/>
                </a:solidFill>
                <a:latin typeface="VNI-Times" pitchFamily="2" charset="0"/>
              </a:defRPr>
            </a:lvl7pPr>
            <a:lvl8pPr marL="3429000" indent="-228600" eaLnBrk="0" fontAlgn="base" hangingPunct="0">
              <a:spcBef>
                <a:spcPct val="20000"/>
              </a:spcBef>
              <a:spcAft>
                <a:spcPct val="0"/>
              </a:spcAft>
              <a:buChar char="»"/>
              <a:defRPr sz="2000">
                <a:solidFill>
                  <a:schemeClr val="tx1"/>
                </a:solidFill>
                <a:latin typeface="VNI-Times" pitchFamily="2" charset="0"/>
              </a:defRPr>
            </a:lvl8pPr>
            <a:lvl9pPr marL="3886200" indent="-228600" eaLnBrk="0" fontAlgn="base" hangingPunct="0">
              <a:spcBef>
                <a:spcPct val="20000"/>
              </a:spcBef>
              <a:spcAft>
                <a:spcPct val="0"/>
              </a:spcAft>
              <a:buChar char="»"/>
              <a:defRPr sz="2000">
                <a:solidFill>
                  <a:schemeClr val="tx1"/>
                </a:solidFill>
                <a:latin typeface="VNI-Times" pitchFamily="2" charset="0"/>
              </a:defRPr>
            </a:lvl9pPr>
          </a:lstStyle>
          <a:p>
            <a:pPr marL="3886200" marR="0" lvl="8" indent="0" algn="l" defTabSz="914400" rtl="0" eaLnBrk="1" fontAlgn="base" latinLnBrk="0" hangingPunct="1">
              <a:lnSpc>
                <a:spcPct val="100000"/>
              </a:lnSpc>
              <a:spcBef>
                <a:spcPct val="50000"/>
              </a:spcBef>
              <a:spcAft>
                <a:spcPct val="0"/>
              </a:spcAft>
              <a:buClrTx/>
              <a:buSzTx/>
              <a:buFontTx/>
              <a:buChar char="-"/>
              <a:defRPr/>
            </a:pPr>
            <a:r>
              <a:rPr kumimoji="0" lang="en-US" altLang="en-US" sz="6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ADN </a:t>
            </a:r>
            <a:r>
              <a:rPr kumimoji="0" lang="en-US" altLang="en-US" sz="6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là</a:t>
            </a:r>
            <a:r>
              <a:rPr kumimoji="0" lang="en-US" altLang="en-US" sz="6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6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chuỗi</a:t>
            </a:r>
            <a:r>
              <a:rPr kumimoji="0" lang="en-US" altLang="en-US" sz="6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6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xoắn</a:t>
            </a:r>
            <a:r>
              <a:rPr kumimoji="0" lang="en-US" altLang="en-US" sz="6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6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kép</a:t>
            </a:r>
            <a:r>
              <a:rPr kumimoji="0" lang="en-US" altLang="en-US" sz="6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6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gồm</a:t>
            </a:r>
            <a:r>
              <a:rPr kumimoji="0" lang="en-US" altLang="en-US" sz="6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2 </a:t>
            </a:r>
            <a:r>
              <a:rPr kumimoji="0" lang="en-US" altLang="en-US" sz="6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mạch</a:t>
            </a:r>
            <a:r>
              <a:rPr kumimoji="0" lang="en-US" altLang="en-US" sz="6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6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đơn</a:t>
            </a:r>
            <a:r>
              <a:rPr kumimoji="0" lang="en-US" altLang="en-US" sz="6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6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xoắn</a:t>
            </a:r>
            <a:r>
              <a:rPr kumimoji="0" lang="en-US" altLang="en-US" sz="6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6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đều</a:t>
            </a:r>
            <a:r>
              <a:rPr kumimoji="0" lang="en-US" altLang="en-US" sz="6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6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đặn</a:t>
            </a:r>
            <a:r>
              <a:rPr kumimoji="0" lang="en-US" altLang="en-US" sz="6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6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quanh</a:t>
            </a:r>
            <a:r>
              <a:rPr kumimoji="0" lang="en-US" altLang="en-US" sz="6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1 </a:t>
            </a:r>
            <a:r>
              <a:rPr kumimoji="0" lang="en-US" altLang="en-US" sz="6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trục</a:t>
            </a:r>
            <a:r>
              <a:rPr kumimoji="0" lang="en-US" altLang="en-US" sz="6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6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theo</a:t>
            </a:r>
            <a:r>
              <a:rPr kumimoji="0" lang="en-US" altLang="en-US" sz="6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6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chiều</a:t>
            </a:r>
            <a:r>
              <a:rPr kumimoji="0" lang="en-US" altLang="en-US" sz="6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6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từ</a:t>
            </a:r>
            <a:r>
              <a:rPr kumimoji="0" lang="en-US" altLang="en-US" sz="6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a:t>
            </a:r>
            <a:r>
              <a:rPr kumimoji="0" lang="en-US" altLang="en-US" sz="6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trái</a:t>
            </a:r>
            <a:r>
              <a:rPr kumimoji="0" lang="en-US" altLang="en-US" sz="6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 sang </a:t>
            </a:r>
            <a:r>
              <a:rPr kumimoji="0" lang="en-US" altLang="en-US" sz="6600" b="0" i="0" u="none" strike="noStrike" kern="1200" cap="none" spc="0" normalizeH="0" baseline="0" noProof="0" dirty="0" err="1" smtClean="0">
                <a:ln>
                  <a:noFill/>
                </a:ln>
                <a:solidFill>
                  <a:srgbClr val="0000FF"/>
                </a:solidFill>
                <a:effectLst/>
                <a:uLnTx/>
                <a:uFillTx/>
                <a:latin typeface="Times New Roman" panose="02020603050405020304" pitchFamily="18" charset="0"/>
                <a:ea typeface="+mn-ea"/>
                <a:cs typeface="+mn-cs"/>
              </a:rPr>
              <a:t>phải</a:t>
            </a:r>
            <a:r>
              <a:rPr kumimoji="0" lang="en-US" altLang="en-US" sz="6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a:t>
            </a:r>
            <a:endParaRPr kumimoji="0" lang="en-US" altLang="en-US" sz="6600" b="0"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endParaRPr>
          </a:p>
        </p:txBody>
      </p:sp>
      <p:sp>
        <p:nvSpPr>
          <p:cNvPr id="33797" name="Oval 5"/>
          <p:cNvSpPr/>
          <p:nvPr/>
        </p:nvSpPr>
        <p:spPr>
          <a:xfrm>
            <a:off x="7010400" y="923925"/>
            <a:ext cx="754063" cy="482600"/>
          </a:xfrm>
          <a:prstGeom prst="ellipse">
            <a:avLst/>
          </a:prstGeom>
          <a:noFill/>
          <a:ln w="19050">
            <a:noFill/>
          </a:ln>
        </p:spPr>
        <p:txBody>
          <a:bodyPr>
            <a:spAutoFit/>
          </a:bodyPr>
          <a:p>
            <a:pPr eaLnBrk="1" hangingPunct="1">
              <a:spcBef>
                <a:spcPct val="50000"/>
              </a:spcBef>
            </a:pPr>
            <a:endParaRPr lang="en-US" altLang="en-US" dirty="0">
              <a:solidFill>
                <a:srgbClr val="000000"/>
              </a:solidFill>
              <a:latin typeface="Times New Roman" panose="02020603050405020304" pitchFamily="18" charset="0"/>
            </a:endParaRPr>
          </a:p>
        </p:txBody>
      </p:sp>
    </p:spTree>
  </p:cSld>
  <p:clrMapOvr>
    <a:masterClrMapping/>
  </p:clrMapOvr>
  <p:transition>
    <p:blinds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Oval 5"/>
          <p:cNvSpPr/>
          <p:nvPr/>
        </p:nvSpPr>
        <p:spPr>
          <a:xfrm>
            <a:off x="7010400" y="923925"/>
            <a:ext cx="754063" cy="482600"/>
          </a:xfrm>
          <a:prstGeom prst="ellipse">
            <a:avLst/>
          </a:prstGeom>
          <a:noFill/>
          <a:ln w="19050">
            <a:noFill/>
          </a:ln>
        </p:spPr>
        <p:txBody>
          <a:bodyPr>
            <a:spAutoFit/>
          </a:bodyPr>
          <a:p>
            <a:pPr eaLnBrk="1" hangingPunct="1">
              <a:spcBef>
                <a:spcPct val="50000"/>
              </a:spcBef>
            </a:pPr>
            <a:endParaRPr lang="en-US" altLang="en-US" dirty="0">
              <a:solidFill>
                <a:srgbClr val="000000"/>
              </a:solidFill>
              <a:latin typeface="Times New Roman" panose="02020603050405020304" pitchFamily="18" charset="0"/>
            </a:endParaRPr>
          </a:p>
        </p:txBody>
      </p:sp>
      <p:sp>
        <p:nvSpPr>
          <p:cNvPr id="35" name="Text Box 14"/>
          <p:cNvSpPr txBox="1"/>
          <p:nvPr/>
        </p:nvSpPr>
        <p:spPr>
          <a:xfrm>
            <a:off x="152400" y="344488"/>
            <a:ext cx="9144000" cy="923925"/>
          </a:xfrm>
          <a:prstGeom prst="rect">
            <a:avLst/>
          </a:prstGeom>
          <a:noFill/>
          <a:ln w="19050">
            <a:noFill/>
          </a:ln>
        </p:spPr>
        <p:txBody>
          <a:bodyPr>
            <a:spAutoFit/>
          </a:bodyPr>
          <a:p>
            <a:pPr eaLnBrk="1" hangingPunct="1"/>
            <a:r>
              <a:rPr lang="en-US" altLang="en-US" sz="5400" dirty="0">
                <a:solidFill>
                  <a:srgbClr val="0000FF"/>
                </a:solidFill>
                <a:latin typeface="Times New Roman" panose="02020603050405020304" pitchFamily="18" charset="0"/>
              </a:rPr>
              <a:t>-Trong ADN, ta có A=T, G=X.</a:t>
            </a:r>
            <a:endParaRPr lang="en-US" altLang="en-US" sz="5400" dirty="0">
              <a:solidFill>
                <a:srgbClr val="0000FF"/>
              </a:solidFill>
              <a:latin typeface="Times New Roman" panose="02020603050405020304" pitchFamily="18" charset="0"/>
            </a:endParaRPr>
          </a:p>
        </p:txBody>
      </p:sp>
      <p:sp>
        <p:nvSpPr>
          <p:cNvPr id="6" name="Text Box 14"/>
          <p:cNvSpPr txBox="1"/>
          <p:nvPr/>
        </p:nvSpPr>
        <p:spPr>
          <a:xfrm>
            <a:off x="155575" y="1524000"/>
            <a:ext cx="9598025" cy="1754188"/>
          </a:xfrm>
          <a:prstGeom prst="rect">
            <a:avLst/>
          </a:prstGeom>
          <a:noFill/>
          <a:ln w="19050">
            <a:noFill/>
          </a:ln>
        </p:spPr>
        <p:txBody>
          <a:bodyPr>
            <a:spAutoFit/>
          </a:bodyPr>
          <a:p>
            <a:pPr eaLnBrk="1" hangingPunct="1"/>
            <a:r>
              <a:rPr lang="en-US" altLang="en-US" sz="5400" dirty="0">
                <a:solidFill>
                  <a:srgbClr val="0000FF"/>
                </a:solidFill>
                <a:latin typeface="Times New Roman" panose="02020603050405020304" pitchFamily="18" charset="0"/>
              </a:rPr>
              <a:t>-Nếu gọi N là tổng số Nucleotit, thì ta có:</a:t>
            </a:r>
            <a:endParaRPr lang="en-US" altLang="en-US" sz="5400" dirty="0">
              <a:solidFill>
                <a:srgbClr val="0000FF"/>
              </a:solidFill>
              <a:latin typeface="Times New Roman" panose="02020603050405020304" pitchFamily="18" charset="0"/>
            </a:endParaRPr>
          </a:p>
        </p:txBody>
      </p:sp>
      <p:sp>
        <p:nvSpPr>
          <p:cNvPr id="7" name="Text Box 14"/>
          <p:cNvSpPr txBox="1"/>
          <p:nvPr/>
        </p:nvSpPr>
        <p:spPr>
          <a:xfrm>
            <a:off x="229235" y="3505200"/>
            <a:ext cx="8708390" cy="1660525"/>
          </a:xfrm>
          <a:prstGeom prst="rect">
            <a:avLst/>
          </a:prstGeom>
          <a:noFill/>
          <a:ln w="19050">
            <a:noFill/>
          </a:ln>
        </p:spPr>
        <p:txBody>
          <a:bodyPr wrap="square">
            <a:spAutoFit/>
          </a:bodyPr>
          <a:p>
            <a:pPr eaLnBrk="1" hangingPunct="1"/>
            <a:r>
              <a:rPr lang="en-US" altLang="en-US" sz="4800" dirty="0">
                <a:solidFill>
                  <a:srgbClr val="0000FF"/>
                </a:solidFill>
                <a:latin typeface="Times New Roman" panose="02020603050405020304" pitchFamily="18" charset="0"/>
              </a:rPr>
              <a:t>N=A+T+G+X=2(A+G)=2(T+X)</a:t>
            </a:r>
            <a:endParaRPr lang="en-US" altLang="en-US" sz="4800" dirty="0">
              <a:solidFill>
                <a:srgbClr val="0000FF"/>
              </a:solidFill>
              <a:latin typeface="Times New Roman" panose="02020603050405020304" pitchFamily="18" charset="0"/>
            </a:endParaRPr>
          </a:p>
          <a:p>
            <a:pPr eaLnBrk="1" hangingPunct="1"/>
            <a:r>
              <a:rPr lang="en-US" altLang="en-US" sz="5400" dirty="0">
                <a:solidFill>
                  <a:srgbClr val="0000FF"/>
                </a:solidFill>
                <a:latin typeface="Times New Roman" panose="02020603050405020304" pitchFamily="18" charset="0"/>
              </a:rPr>
              <a:t>= 2A +2G= 2X +2T.</a:t>
            </a:r>
            <a:endParaRPr lang="en-US" altLang="en-US" sz="5400" dirty="0">
              <a:solidFill>
                <a:srgbClr val="0000FF"/>
              </a:solidFill>
              <a:latin typeface="Times New Roman" panose="02020603050405020304" pitchFamily="18"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00000"/>
                                          </p:val>
                                        </p:tav>
                                        <p:tav tm="100000">
                                          <p:val>
                                            <p:fltVal val="1.000000"/>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000000"/>
                                          </p:val>
                                        </p:tav>
                                        <p:tav tm="100000">
                                          <p:val>
                                            <p:fltVal val="1.000000"/>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000000"/>
                                          </p:val>
                                        </p:tav>
                                        <p:tav tm="100000">
                                          <p:val>
                                            <p:fltVal val="1.000000"/>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000000"/>
                                          </p:val>
                                        </p:tav>
                                        <p:tav tm="100000">
                                          <p:val>
                                            <p:fltVal val="1.000000"/>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00000"/>
                                          </p:val>
                                        </p:tav>
                                        <p:tav tm="100000">
                                          <p:val>
                                            <p:fltVal val="1.000000"/>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000000"/>
                                          </p:val>
                                        </p:tav>
                                        <p:tav tm="100000">
                                          <p:val>
                                            <p:fltVal val="1.000000"/>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000000"/>
                                          </p:val>
                                        </p:tav>
                                        <p:tav tm="100000">
                                          <p:val>
                                            <p:fltVal val="1.000000"/>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000000"/>
                                          </p:val>
                                        </p:tav>
                                        <p:tav tm="100000">
                                          <p:val>
                                            <p:fltVal val="1.000000"/>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7" name="Text Box 5"/>
          <p:cNvSpPr txBox="1"/>
          <p:nvPr/>
        </p:nvSpPr>
        <p:spPr>
          <a:xfrm>
            <a:off x="8077200" y="3551238"/>
            <a:ext cx="1066800" cy="517525"/>
          </a:xfrm>
          <a:prstGeom prst="rect">
            <a:avLst/>
          </a:prstGeom>
          <a:noFill/>
          <a:ln w="19050">
            <a:noFill/>
          </a:ln>
        </p:spPr>
        <p:txBody>
          <a:bodyPr>
            <a:spAutoFit/>
          </a:bodyPr>
          <a:p>
            <a:pPr algn="ctr" eaLnBrk="1" hangingPunct="1">
              <a:spcBef>
                <a:spcPct val="50000"/>
              </a:spcBef>
            </a:pPr>
            <a:r>
              <a:rPr lang="en-US" altLang="en-US" b="1" dirty="0">
                <a:solidFill>
                  <a:srgbClr val="FF0000"/>
                </a:solidFill>
                <a:latin typeface="VNI-Times" pitchFamily="2" charset="0"/>
              </a:rPr>
              <a:t>34A</a:t>
            </a:r>
            <a:r>
              <a:rPr lang="en-US" altLang="en-US" b="1" baseline="30000" dirty="0">
                <a:solidFill>
                  <a:srgbClr val="FF0000"/>
                </a:solidFill>
                <a:latin typeface="VNI-Times" pitchFamily="2" charset="0"/>
              </a:rPr>
              <a:t>0</a:t>
            </a:r>
            <a:endParaRPr lang="en-US" altLang="en-US" b="1" dirty="0">
              <a:solidFill>
                <a:srgbClr val="FF0000"/>
              </a:solidFill>
              <a:latin typeface="VNI-Times" pitchFamily="2" charset="0"/>
            </a:endParaRPr>
          </a:p>
        </p:txBody>
      </p:sp>
      <p:sp>
        <p:nvSpPr>
          <p:cNvPr id="13318" name="Text Box 6"/>
          <p:cNvSpPr txBox="1"/>
          <p:nvPr/>
        </p:nvSpPr>
        <p:spPr>
          <a:xfrm>
            <a:off x="5792788" y="1081088"/>
            <a:ext cx="1524000" cy="519112"/>
          </a:xfrm>
          <a:prstGeom prst="rect">
            <a:avLst/>
          </a:prstGeom>
          <a:noFill/>
          <a:ln w="19050">
            <a:noFill/>
          </a:ln>
        </p:spPr>
        <p:txBody>
          <a:bodyPr>
            <a:spAutoFit/>
          </a:bodyPr>
          <a:p>
            <a:pPr algn="ctr" eaLnBrk="1" hangingPunct="1">
              <a:spcBef>
                <a:spcPct val="50000"/>
              </a:spcBef>
            </a:pPr>
            <a:r>
              <a:rPr lang="en-US" altLang="en-US" b="1" dirty="0">
                <a:solidFill>
                  <a:srgbClr val="FF0000"/>
                </a:solidFill>
                <a:latin typeface="VNI-Times" pitchFamily="2" charset="0"/>
              </a:rPr>
              <a:t>20A</a:t>
            </a:r>
            <a:r>
              <a:rPr lang="en-US" altLang="en-US" b="1" baseline="30000" dirty="0">
                <a:solidFill>
                  <a:srgbClr val="FF0000"/>
                </a:solidFill>
                <a:latin typeface="VNI-Times" pitchFamily="2" charset="0"/>
              </a:rPr>
              <a:t>0</a:t>
            </a:r>
            <a:endParaRPr lang="en-US" altLang="en-US" b="1" dirty="0">
              <a:solidFill>
                <a:srgbClr val="FF0000"/>
              </a:solidFill>
              <a:latin typeface="VNI-Times" pitchFamily="2" charset="0"/>
            </a:endParaRPr>
          </a:p>
        </p:txBody>
      </p:sp>
      <p:pic>
        <p:nvPicPr>
          <p:cNvPr id="32772" name="Picture 7" descr="ADN9"/>
          <p:cNvPicPr>
            <a:picLocks noChangeAspect="1"/>
          </p:cNvPicPr>
          <p:nvPr>
            <p:custDataLst>
              <p:tags r:id="rId1"/>
            </p:custDataLst>
          </p:nvPr>
        </p:nvPicPr>
        <p:blipFill>
          <a:blip r:embed="rId2"/>
          <a:stretch>
            <a:fillRect/>
          </a:stretch>
        </p:blipFill>
        <p:spPr>
          <a:xfrm>
            <a:off x="5375275" y="1524000"/>
            <a:ext cx="2501900" cy="4648200"/>
          </a:xfrm>
          <a:prstGeom prst="rect">
            <a:avLst/>
          </a:prstGeom>
          <a:noFill/>
          <a:ln w="9525">
            <a:noFill/>
          </a:ln>
        </p:spPr>
      </p:pic>
      <p:sp>
        <p:nvSpPr>
          <p:cNvPr id="13320" name="Line 8"/>
          <p:cNvSpPr/>
          <p:nvPr/>
        </p:nvSpPr>
        <p:spPr>
          <a:xfrm>
            <a:off x="7593013" y="2286000"/>
            <a:ext cx="457200" cy="0"/>
          </a:xfrm>
          <a:prstGeom prst="line">
            <a:avLst/>
          </a:prstGeom>
          <a:ln w="19050" cap="flat" cmpd="sng">
            <a:solidFill>
              <a:schemeClr val="tx1"/>
            </a:solidFill>
            <a:prstDash val="solid"/>
            <a:headEnd type="none" w="med" len="med"/>
            <a:tailEnd type="none" w="med" len="med"/>
          </a:ln>
        </p:spPr>
      </p:sp>
      <p:sp>
        <p:nvSpPr>
          <p:cNvPr id="13322" name="Line 10"/>
          <p:cNvSpPr/>
          <p:nvPr/>
        </p:nvSpPr>
        <p:spPr>
          <a:xfrm flipH="1">
            <a:off x="8050213" y="2286000"/>
            <a:ext cx="0" cy="3048000"/>
          </a:xfrm>
          <a:prstGeom prst="line">
            <a:avLst/>
          </a:prstGeom>
          <a:ln w="19050" cap="flat" cmpd="sng">
            <a:solidFill>
              <a:schemeClr val="tx1"/>
            </a:solidFill>
            <a:prstDash val="solid"/>
            <a:headEnd type="none" w="med" len="med"/>
            <a:tailEnd type="none" w="med" len="med"/>
          </a:ln>
        </p:spPr>
      </p:sp>
      <p:sp>
        <p:nvSpPr>
          <p:cNvPr id="13323" name="Line 11"/>
          <p:cNvSpPr/>
          <p:nvPr/>
        </p:nvSpPr>
        <p:spPr>
          <a:xfrm>
            <a:off x="7593013" y="5349875"/>
            <a:ext cx="457200" cy="0"/>
          </a:xfrm>
          <a:prstGeom prst="line">
            <a:avLst/>
          </a:prstGeom>
          <a:ln w="19050" cap="flat" cmpd="sng">
            <a:solidFill>
              <a:schemeClr val="tx1"/>
            </a:solidFill>
            <a:prstDash val="solid"/>
            <a:headEnd type="none" w="med" len="med"/>
            <a:tailEnd type="none" w="med" len="med"/>
          </a:ln>
        </p:spPr>
      </p:sp>
      <p:sp>
        <p:nvSpPr>
          <p:cNvPr id="13324" name="Line 12"/>
          <p:cNvSpPr/>
          <p:nvPr/>
        </p:nvSpPr>
        <p:spPr>
          <a:xfrm>
            <a:off x="5738813" y="1055688"/>
            <a:ext cx="0" cy="228600"/>
          </a:xfrm>
          <a:prstGeom prst="line">
            <a:avLst/>
          </a:prstGeom>
          <a:ln w="19050" cap="flat" cmpd="sng">
            <a:solidFill>
              <a:schemeClr val="tx1"/>
            </a:solidFill>
            <a:prstDash val="solid"/>
            <a:headEnd type="none" w="med" len="med"/>
            <a:tailEnd type="none" w="med" len="med"/>
          </a:ln>
        </p:spPr>
      </p:sp>
      <p:sp>
        <p:nvSpPr>
          <p:cNvPr id="13325" name="Line 13"/>
          <p:cNvSpPr/>
          <p:nvPr/>
        </p:nvSpPr>
        <p:spPr>
          <a:xfrm>
            <a:off x="5711825" y="1058863"/>
            <a:ext cx="1860550" cy="0"/>
          </a:xfrm>
          <a:prstGeom prst="line">
            <a:avLst/>
          </a:prstGeom>
          <a:ln w="19050" cap="flat" cmpd="sng">
            <a:solidFill>
              <a:schemeClr val="tx1"/>
            </a:solidFill>
            <a:prstDash val="solid"/>
            <a:headEnd type="none" w="med" len="med"/>
            <a:tailEnd type="none" w="med" len="med"/>
          </a:ln>
        </p:spPr>
      </p:sp>
      <p:sp>
        <p:nvSpPr>
          <p:cNvPr id="13326" name="Line 14"/>
          <p:cNvSpPr/>
          <p:nvPr/>
        </p:nvSpPr>
        <p:spPr>
          <a:xfrm>
            <a:off x="7572375" y="1049338"/>
            <a:ext cx="0" cy="228600"/>
          </a:xfrm>
          <a:prstGeom prst="line">
            <a:avLst/>
          </a:prstGeom>
          <a:ln w="19050" cap="flat" cmpd="sng">
            <a:solidFill>
              <a:schemeClr val="tx1"/>
            </a:solidFill>
            <a:prstDash val="solid"/>
            <a:headEnd type="none" w="med" len="med"/>
            <a:tailEnd type="none" w="med" len="med"/>
          </a:ln>
        </p:spPr>
      </p:sp>
      <p:sp>
        <p:nvSpPr>
          <p:cNvPr id="32779" name="Line 18"/>
          <p:cNvSpPr/>
          <p:nvPr/>
        </p:nvSpPr>
        <p:spPr>
          <a:xfrm>
            <a:off x="5226050" y="1746250"/>
            <a:ext cx="53975" cy="4806950"/>
          </a:xfrm>
          <a:prstGeom prst="line">
            <a:avLst/>
          </a:prstGeom>
          <a:ln w="12700" cap="flat" cmpd="sng">
            <a:solidFill>
              <a:schemeClr val="tx1"/>
            </a:solidFill>
            <a:prstDash val="solid"/>
            <a:headEnd type="none" w="med" len="med"/>
            <a:tailEnd type="none" w="med" len="med"/>
          </a:ln>
        </p:spPr>
      </p:sp>
      <p:graphicFrame>
        <p:nvGraphicFramePr>
          <p:cNvPr id="32781" name="Table 32780"/>
          <p:cNvGraphicFramePr/>
          <p:nvPr/>
        </p:nvGraphicFramePr>
        <p:xfrm>
          <a:off x="152400" y="228600"/>
          <a:ext cx="4854575" cy="2438400"/>
        </p:xfrm>
        <a:graphic>
          <a:graphicData uri="http://schemas.openxmlformats.org/drawingml/2006/table">
            <a:tbl>
              <a:tblPr/>
              <a:tblGrid>
                <a:gridCol w="4854575"/>
              </a:tblGrid>
              <a:tr h="2438400">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stStyle>
                    <a:p>
                      <a:pPr lvl="0" algn="just" eaLnBrk="1" hangingPunct="1">
                        <a:buNone/>
                      </a:pPr>
                      <a:r>
                        <a:rPr lang="pt-BR" altLang="en-US" sz="4000" dirty="0">
                          <a:solidFill>
                            <a:srgbClr val="0000FF"/>
                          </a:solidFill>
                          <a:latin typeface="Times New Roman" panose="02020603050405020304" pitchFamily="18" charset="0"/>
                          <a:cs typeface="Times New Roman" panose="02020603050405020304" pitchFamily="18" charset="0"/>
                        </a:rPr>
                        <a:t>- Mỗi chu kì xoắn d</a:t>
                      </a:r>
                      <a:r>
                        <a:rPr lang="pt-BR" altLang="en-US" sz="4000" dirty="0">
                          <a:solidFill>
                            <a:srgbClr val="0000FF"/>
                          </a:solidFill>
                          <a:latin typeface="Times New Roman" panose="02020603050405020304" pitchFamily="18" charset="0"/>
                          <a:ea typeface="Times New Roman" panose="02020603050405020304" pitchFamily="18" charset="0"/>
                        </a:rPr>
                        <a:t>à</a:t>
                      </a:r>
                      <a:r>
                        <a:rPr lang="pt-BR" altLang="en-US" sz="4000" dirty="0">
                          <a:solidFill>
                            <a:srgbClr val="0000FF"/>
                          </a:solidFill>
                          <a:latin typeface="Times New Roman" panose="02020603050405020304" pitchFamily="18" charset="0"/>
                          <a:cs typeface="Times New Roman" panose="02020603050405020304" pitchFamily="18" charset="0"/>
                        </a:rPr>
                        <a:t>i 34</a:t>
                      </a:r>
                      <a:r>
                        <a:rPr lang="pt-BR" altLang="en-US" sz="4000" dirty="0">
                          <a:solidFill>
                            <a:srgbClr val="0000FF"/>
                          </a:solidFill>
                          <a:latin typeface=".VnTime" panose="020B7200000000000000" pitchFamily="34" charset="0"/>
                          <a:cs typeface="Times New Roman" panose="02020603050405020304" pitchFamily="18" charset="0"/>
                        </a:rPr>
                        <a:t> </a:t>
                      </a:r>
                      <a:r>
                        <a:rPr lang="pt-BR" altLang="en-US" sz="4000" dirty="0">
                          <a:solidFill>
                            <a:srgbClr val="0000FF"/>
                          </a:solidFill>
                          <a:latin typeface="Times New Roman" panose="02020603050405020304" pitchFamily="18" charset="0"/>
                          <a:cs typeface="Times New Roman" panose="02020603050405020304" pitchFamily="18" charset="0"/>
                        </a:rPr>
                        <a:t>A</a:t>
                      </a:r>
                      <a:r>
                        <a:rPr lang="pt-BR" altLang="en-US" sz="4000" baseline="30000" dirty="0">
                          <a:solidFill>
                            <a:srgbClr val="0000FF"/>
                          </a:solidFill>
                          <a:latin typeface="Times New Roman" panose="02020603050405020304" pitchFamily="18" charset="0"/>
                          <a:cs typeface="Times New Roman" panose="02020603050405020304" pitchFamily="18" charset="0"/>
                        </a:rPr>
                        <a:t>0 </a:t>
                      </a:r>
                      <a:r>
                        <a:rPr lang="pt-BR" altLang="en-US" sz="4000" dirty="0">
                          <a:solidFill>
                            <a:srgbClr val="0000FF"/>
                          </a:solidFill>
                          <a:latin typeface="Times New Roman" panose="02020603050405020304" pitchFamily="18" charset="0"/>
                          <a:cs typeface="Times New Roman" panose="02020603050405020304" pitchFamily="18" charset="0"/>
                        </a:rPr>
                        <a:t>gồm 10 cặp Nu. Đường kính vòng xoắn l</a:t>
                      </a:r>
                      <a:r>
                        <a:rPr lang="pt-BR" altLang="en-US" sz="4000" dirty="0">
                          <a:solidFill>
                            <a:srgbClr val="0000FF"/>
                          </a:solidFill>
                          <a:latin typeface="Times New Roman" panose="02020603050405020304" pitchFamily="18" charset="0"/>
                          <a:ea typeface="Times New Roman" panose="02020603050405020304" pitchFamily="18" charset="0"/>
                        </a:rPr>
                        <a:t>à</a:t>
                      </a:r>
                      <a:r>
                        <a:rPr lang="pt-BR" altLang="en-US" sz="4000" dirty="0">
                          <a:solidFill>
                            <a:srgbClr val="0000FF"/>
                          </a:solidFill>
                          <a:latin typeface="Times New Roman" panose="02020603050405020304" pitchFamily="18" charset="0"/>
                          <a:cs typeface="Times New Roman" panose="02020603050405020304" pitchFamily="18" charset="0"/>
                        </a:rPr>
                        <a:t> 20 A</a:t>
                      </a:r>
                      <a:r>
                        <a:rPr lang="pt-BR" altLang="en-US" sz="4000" baseline="30000" dirty="0">
                          <a:solidFill>
                            <a:srgbClr val="0000FF"/>
                          </a:solidFill>
                          <a:latin typeface="Times New Roman" panose="02020603050405020304" pitchFamily="18" charset="0"/>
                          <a:cs typeface="Times New Roman" panose="02020603050405020304" pitchFamily="18" charset="0"/>
                        </a:rPr>
                        <a:t>0 </a:t>
                      </a:r>
                      <a:r>
                        <a:rPr lang="pt-BR" altLang="en-US" sz="4000" dirty="0">
                          <a:solidFill>
                            <a:srgbClr val="0000FF"/>
                          </a:solidFill>
                          <a:latin typeface="Times New Roman" panose="02020603050405020304" pitchFamily="18" charset="0"/>
                          <a:cs typeface="Times New Roman" panose="02020603050405020304" pitchFamily="18" charset="0"/>
                        </a:rPr>
                        <a:t>  </a:t>
                      </a:r>
                      <a:r>
                        <a:rPr lang="pt-BR" altLang="en-US" sz="2200" dirty="0">
                          <a:latin typeface="Times New Roman" panose="02020603050405020304" pitchFamily="18" charset="0"/>
                          <a:cs typeface="Times New Roman" panose="02020603050405020304" pitchFamily="18" charset="0"/>
                        </a:rPr>
                        <a:t>.</a:t>
                      </a:r>
                      <a:endParaRPr lang="en-US" altLang="en-US" sz="2200" dirty="0">
                        <a:latin typeface="Times New Roman" panose="02020603050405020304" pitchFamily="18" charset="0"/>
                        <a:ea typeface="Times New Roman" panose="02020603050405020304" pitchFamily="18" charset="0"/>
                      </a:endParaRPr>
                    </a:p>
                  </a:txBody>
                  <a:tcPr marL="114300" marR="114300" marT="0" marB="0">
                    <a:lnL>
                      <a:noFill/>
                    </a:lnL>
                    <a:lnR>
                      <a:noFill/>
                    </a:lnR>
                    <a:lnT>
                      <a:noFill/>
                    </a:lnT>
                    <a:lnB>
                      <a:noFill/>
                    </a:lnB>
                    <a:lnTlToBr>
                      <a:noFill/>
                    </a:lnTlToBr>
                    <a:lnBlToTr>
                      <a:noFill/>
                    </a:lnBlToTr>
                    <a:noFill/>
                  </a:tcPr>
                </a:tc>
              </a:tr>
            </a:tbl>
          </a:graphicData>
        </a:graphic>
      </p:graphicFrame>
      <p:sp>
        <p:nvSpPr>
          <p:cNvPr id="21" name="Rectangle 13"/>
          <p:cNvSpPr/>
          <p:nvPr/>
        </p:nvSpPr>
        <p:spPr>
          <a:xfrm>
            <a:off x="236855" y="3352165"/>
            <a:ext cx="5029200" cy="1445260"/>
          </a:xfrm>
          <a:prstGeom prst="rect">
            <a:avLst/>
          </a:prstGeom>
          <a:noFill/>
          <a:ln w="19050">
            <a:noFill/>
          </a:ln>
        </p:spPr>
        <p:txBody>
          <a:bodyPr anchor="ctr" anchorCtr="0">
            <a:spAutoFit/>
          </a:bodyPr>
          <a:p>
            <a:r>
              <a:rPr lang="pt-BR" altLang="en-US" sz="4400" dirty="0">
                <a:latin typeface=".VnTime" panose="020B7200000000000000" pitchFamily="34" charset="0"/>
                <a:cs typeface="Times New Roman" panose="02020603050405020304" pitchFamily="18" charset="0"/>
              </a:rPr>
              <a:t>1A</a:t>
            </a:r>
            <a:r>
              <a:rPr lang="pt-BR" altLang="en-US" sz="4400" baseline="30000" dirty="0">
                <a:latin typeface=".VnTime" panose="020B7200000000000000" pitchFamily="34" charset="0"/>
                <a:cs typeface="Times New Roman" panose="02020603050405020304" pitchFamily="18" charset="0"/>
              </a:rPr>
              <a:t>0</a:t>
            </a:r>
            <a:r>
              <a:rPr lang="pt-BR" altLang="en-US" sz="4400" dirty="0">
                <a:latin typeface=".VnTime" panose="020B7200000000000000" pitchFamily="34" charset="0"/>
                <a:cs typeface="Times New Roman" panose="02020603050405020304" pitchFamily="18" charset="0"/>
              </a:rPr>
              <a:t> </a:t>
            </a:r>
            <a:r>
              <a:rPr lang="pt-BR" altLang="en-US" sz="4400" dirty="0">
                <a:latin typeface="Times New Roman" panose="02020603050405020304" pitchFamily="18" charset="0"/>
                <a:cs typeface="Times New Roman" panose="02020603050405020304" pitchFamily="18" charset="0"/>
              </a:rPr>
              <a:t>(Ăngxtơrông) = 10</a:t>
            </a:r>
            <a:r>
              <a:rPr lang="pt-BR" altLang="en-US" sz="4400" baseline="30000" dirty="0">
                <a:latin typeface="Times New Roman" panose="02020603050405020304" pitchFamily="18" charset="0"/>
                <a:cs typeface="Times New Roman" panose="02020603050405020304" pitchFamily="18" charset="0"/>
              </a:rPr>
              <a:t>-7</a:t>
            </a:r>
            <a:r>
              <a:rPr lang="pt-BR" altLang="en-US" sz="4400" dirty="0">
                <a:latin typeface="Times New Roman" panose="02020603050405020304" pitchFamily="18" charset="0"/>
                <a:cs typeface="Times New Roman" panose="02020603050405020304" pitchFamily="18" charset="0"/>
              </a:rPr>
              <a:t> mm</a:t>
            </a:r>
            <a:r>
              <a:rPr lang="en-US" altLang="en-US" sz="4400" dirty="0">
                <a:latin typeface="Times New Roman" panose="02020603050405020304" pitchFamily="18" charset="0"/>
              </a:rPr>
              <a:t> </a:t>
            </a:r>
            <a:endParaRPr lang="en-US" altLang="en-US" sz="4400" dirty="0">
              <a:latin typeface="Times New Roman" panose="02020603050405020304" pitchFamily="18" charset="0"/>
            </a:endParaRPr>
          </a:p>
        </p:txBody>
      </p:sp>
      <p:sp>
        <p:nvSpPr>
          <p:cNvPr id="22" name="Text Box 23"/>
          <p:cNvSpPr txBox="1"/>
          <p:nvPr/>
        </p:nvSpPr>
        <p:spPr>
          <a:xfrm>
            <a:off x="5375275" y="6149975"/>
            <a:ext cx="3197225" cy="708025"/>
          </a:xfrm>
          <a:prstGeom prst="rect">
            <a:avLst/>
          </a:prstGeom>
          <a:noFill/>
          <a:ln w="9525">
            <a:noFill/>
          </a:ln>
        </p:spPr>
        <p:txBody>
          <a:bodyPr>
            <a:spAutoFit/>
          </a:bodyPr>
          <a:p>
            <a:pPr algn="ctr" eaLnBrk="1" hangingPunct="1">
              <a:spcBef>
                <a:spcPct val="50000"/>
              </a:spcBef>
            </a:pPr>
            <a:r>
              <a:rPr lang="en-US" altLang="en-US" sz="2000" b="1" dirty="0">
                <a:solidFill>
                  <a:srgbClr val="0000FF"/>
                </a:solidFill>
                <a:latin typeface="Times New Roman" panose="02020603050405020304" pitchFamily="18" charset="0"/>
                <a:cs typeface="Times New Roman" panose="02020603050405020304" pitchFamily="18" charset="0"/>
              </a:rPr>
              <a:t>Hình 15. Mô hình cấu trúc một đoạn phân tử ADN</a:t>
            </a:r>
            <a:endParaRPr lang="en-US" altLang="en-US" sz="20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320"/>
                                        </p:tgtEl>
                                        <p:attrNameLst>
                                          <p:attrName>style.visibility</p:attrName>
                                        </p:attrNameLst>
                                      </p:cBhvr>
                                      <p:to>
                                        <p:strVal val="visible"/>
                                      </p:to>
                                    </p:set>
                                    <p:animEffect transition="in" filter="blinds(horizontal)">
                                      <p:cBhvr>
                                        <p:cTn id="12" dur="500"/>
                                        <p:tgtEl>
                                          <p:spTgt spid="13320"/>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13322"/>
                                        </p:tgtEl>
                                        <p:attrNameLst>
                                          <p:attrName>style.visibility</p:attrName>
                                        </p:attrNameLst>
                                      </p:cBhvr>
                                      <p:to>
                                        <p:strVal val="visible"/>
                                      </p:to>
                                    </p:set>
                                    <p:animEffect transition="in" filter="blinds(horizontal)">
                                      <p:cBhvr>
                                        <p:cTn id="16" dur="500"/>
                                        <p:tgtEl>
                                          <p:spTgt spid="13322"/>
                                        </p:tgtEl>
                                      </p:cBhvr>
                                    </p:animEffect>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13323"/>
                                        </p:tgtEl>
                                        <p:attrNameLst>
                                          <p:attrName>style.visibility</p:attrName>
                                        </p:attrNameLst>
                                      </p:cBhvr>
                                      <p:to>
                                        <p:strVal val="visible"/>
                                      </p:to>
                                    </p:set>
                                    <p:animEffect transition="in" filter="blinds(horizontal)">
                                      <p:cBhvr>
                                        <p:cTn id="20" dur="500"/>
                                        <p:tgtEl>
                                          <p:spTgt spid="1332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3317"/>
                                        </p:tgtEl>
                                        <p:attrNameLst>
                                          <p:attrName>style.visibility</p:attrName>
                                        </p:attrNameLst>
                                      </p:cBhvr>
                                      <p:to>
                                        <p:strVal val="visible"/>
                                      </p:to>
                                    </p:set>
                                    <p:animEffect transition="in" filter="blinds(horizontal)">
                                      <p:cBhvr>
                                        <p:cTn id="25" dur="500"/>
                                        <p:tgtEl>
                                          <p:spTgt spid="1331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5" fill="hold" nodeType="clickEffect">
                                  <p:stCondLst>
                                    <p:cond delay="0"/>
                                  </p:stCondLst>
                                  <p:childTnLst>
                                    <p:set>
                                      <p:cBhvr>
                                        <p:cTn id="29" dur="1" fill="hold">
                                          <p:stCondLst>
                                            <p:cond delay="0"/>
                                          </p:stCondLst>
                                        </p:cTn>
                                        <p:tgtEl>
                                          <p:spTgt spid="13324"/>
                                        </p:tgtEl>
                                        <p:attrNameLst>
                                          <p:attrName>style.visibility</p:attrName>
                                        </p:attrNameLst>
                                      </p:cBhvr>
                                      <p:to>
                                        <p:strVal val="visible"/>
                                      </p:to>
                                    </p:set>
                                    <p:animEffect transition="in" filter="blinds(vertical)">
                                      <p:cBhvr>
                                        <p:cTn id="30" dur="500"/>
                                        <p:tgtEl>
                                          <p:spTgt spid="13324"/>
                                        </p:tgtEl>
                                      </p:cBhvr>
                                    </p:animEffect>
                                  </p:childTnLst>
                                </p:cTn>
                              </p:par>
                            </p:childTnLst>
                          </p:cTn>
                        </p:par>
                        <p:par>
                          <p:cTn id="31" fill="hold">
                            <p:stCondLst>
                              <p:cond delay="500"/>
                            </p:stCondLst>
                            <p:childTnLst>
                              <p:par>
                                <p:cTn id="32" presetID="3" presetClass="entr" presetSubtype="10" fill="hold" nodeType="afterEffect">
                                  <p:stCondLst>
                                    <p:cond delay="0"/>
                                  </p:stCondLst>
                                  <p:childTnLst>
                                    <p:set>
                                      <p:cBhvr>
                                        <p:cTn id="33" dur="1" fill="hold">
                                          <p:stCondLst>
                                            <p:cond delay="0"/>
                                          </p:stCondLst>
                                        </p:cTn>
                                        <p:tgtEl>
                                          <p:spTgt spid="13325"/>
                                        </p:tgtEl>
                                        <p:attrNameLst>
                                          <p:attrName>style.visibility</p:attrName>
                                        </p:attrNameLst>
                                      </p:cBhvr>
                                      <p:to>
                                        <p:strVal val="visible"/>
                                      </p:to>
                                    </p:set>
                                    <p:animEffect transition="in" filter="blinds(horizontal)">
                                      <p:cBhvr>
                                        <p:cTn id="34" dur="500"/>
                                        <p:tgtEl>
                                          <p:spTgt spid="13325"/>
                                        </p:tgtEl>
                                      </p:cBhvr>
                                    </p:animEffect>
                                  </p:childTnLst>
                                </p:cTn>
                              </p:par>
                            </p:childTnLst>
                          </p:cTn>
                        </p:par>
                        <p:par>
                          <p:cTn id="35" fill="hold">
                            <p:stCondLst>
                              <p:cond delay="1000"/>
                            </p:stCondLst>
                            <p:childTnLst>
                              <p:par>
                                <p:cTn id="36" presetID="3" presetClass="entr" presetSubtype="10" fill="hold" nodeType="afterEffect">
                                  <p:stCondLst>
                                    <p:cond delay="0"/>
                                  </p:stCondLst>
                                  <p:childTnLst>
                                    <p:set>
                                      <p:cBhvr>
                                        <p:cTn id="37" dur="1" fill="hold">
                                          <p:stCondLst>
                                            <p:cond delay="0"/>
                                          </p:stCondLst>
                                        </p:cTn>
                                        <p:tgtEl>
                                          <p:spTgt spid="13326"/>
                                        </p:tgtEl>
                                        <p:attrNameLst>
                                          <p:attrName>style.visibility</p:attrName>
                                        </p:attrNameLst>
                                      </p:cBhvr>
                                      <p:to>
                                        <p:strVal val="visible"/>
                                      </p:to>
                                    </p:set>
                                    <p:animEffect transition="in" filter="blinds(horizontal)">
                                      <p:cBhvr>
                                        <p:cTn id="38" dur="500"/>
                                        <p:tgtEl>
                                          <p:spTgt spid="13326"/>
                                        </p:tgtEl>
                                      </p:cBhvr>
                                    </p:animEffect>
                                  </p:childTnLst>
                                </p:cTn>
                              </p:par>
                            </p:childTnLst>
                          </p:cTn>
                        </p:par>
                        <p:par>
                          <p:cTn id="39" fill="hold">
                            <p:stCondLst>
                              <p:cond delay="1500"/>
                            </p:stCondLst>
                            <p:childTnLst>
                              <p:par>
                                <p:cTn id="40" presetID="3" presetClass="entr" presetSubtype="10" fill="hold" grpId="0" nodeType="afterEffect">
                                  <p:stCondLst>
                                    <p:cond delay="0"/>
                                  </p:stCondLst>
                                  <p:childTnLst>
                                    <p:set>
                                      <p:cBhvr>
                                        <p:cTn id="41" dur="1" fill="hold">
                                          <p:stCondLst>
                                            <p:cond delay="0"/>
                                          </p:stCondLst>
                                        </p:cTn>
                                        <p:tgtEl>
                                          <p:spTgt spid="13318"/>
                                        </p:tgtEl>
                                        <p:attrNameLst>
                                          <p:attrName>style.visibility</p:attrName>
                                        </p:attrNameLst>
                                      </p:cBhvr>
                                      <p:to>
                                        <p:strVal val="visible"/>
                                      </p:to>
                                    </p:set>
                                    <p:animEffect transition="in" filter="blinds(horizontal)">
                                      <p:cBhvr>
                                        <p:cTn id="42" dur="500"/>
                                        <p:tgtEl>
                                          <p:spTgt spid="1331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7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3318" grpId="0"/>
      <p:bldP spid="21"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3795" name="Table 33794"/>
          <p:cNvGraphicFramePr/>
          <p:nvPr/>
        </p:nvGraphicFramePr>
        <p:xfrm>
          <a:off x="152400" y="152400"/>
          <a:ext cx="8915400" cy="2468563"/>
        </p:xfrm>
        <a:graphic>
          <a:graphicData uri="http://schemas.openxmlformats.org/drawingml/2006/table">
            <a:tbl>
              <a:tblPr/>
              <a:tblGrid>
                <a:gridCol w="8915400"/>
              </a:tblGrid>
              <a:tr h="2468563">
                <a:tc>
                  <a: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stStyle>
                    <a:p>
                      <a:pPr lvl="0" algn="just" eaLnBrk="1" hangingPunct="1">
                        <a:buNone/>
                      </a:pPr>
                      <a:r>
                        <a:rPr lang="pt-BR" altLang="en-US" sz="6600" dirty="0">
                          <a:solidFill>
                            <a:srgbClr val="0000FF"/>
                          </a:solidFill>
                          <a:latin typeface="Times New Roman" panose="02020603050405020304" pitchFamily="18" charset="0"/>
                          <a:cs typeface="Times New Roman" panose="02020603050405020304" pitchFamily="18" charset="0"/>
                        </a:rPr>
                        <a:t>- Mỗi chu kì xoắn: d</a:t>
                      </a:r>
                      <a:r>
                        <a:rPr lang="pt-BR" altLang="en-US" sz="6600" dirty="0">
                          <a:solidFill>
                            <a:srgbClr val="0000FF"/>
                          </a:solidFill>
                          <a:latin typeface="Times New Roman" panose="02020603050405020304" pitchFamily="18" charset="0"/>
                          <a:ea typeface="Times New Roman" panose="02020603050405020304" pitchFamily="18" charset="0"/>
                        </a:rPr>
                        <a:t>à</a:t>
                      </a:r>
                      <a:r>
                        <a:rPr lang="pt-BR" altLang="en-US" sz="6600" dirty="0">
                          <a:solidFill>
                            <a:srgbClr val="0000FF"/>
                          </a:solidFill>
                          <a:latin typeface="Times New Roman" panose="02020603050405020304" pitchFamily="18" charset="0"/>
                          <a:cs typeface="Times New Roman" panose="02020603050405020304" pitchFamily="18" charset="0"/>
                        </a:rPr>
                        <a:t>i 34</a:t>
                      </a:r>
                      <a:r>
                        <a:rPr lang="pt-BR" altLang="en-US" sz="6600" dirty="0">
                          <a:solidFill>
                            <a:srgbClr val="0000FF"/>
                          </a:solidFill>
                          <a:latin typeface=".VnTime" panose="020B7200000000000000" pitchFamily="34" charset="0"/>
                          <a:cs typeface="Times New Roman" panose="02020603050405020304" pitchFamily="18" charset="0"/>
                        </a:rPr>
                        <a:t> </a:t>
                      </a:r>
                      <a:r>
                        <a:rPr lang="pt-BR" altLang="en-US" sz="6600" dirty="0">
                          <a:solidFill>
                            <a:srgbClr val="0000FF"/>
                          </a:solidFill>
                          <a:latin typeface="Times New Roman" panose="02020603050405020304" pitchFamily="18" charset="0"/>
                          <a:cs typeface="Times New Roman" panose="02020603050405020304" pitchFamily="18" charset="0"/>
                        </a:rPr>
                        <a:t>A</a:t>
                      </a:r>
                      <a:r>
                        <a:rPr lang="pt-BR" altLang="en-US" sz="6600" baseline="30000" dirty="0">
                          <a:solidFill>
                            <a:srgbClr val="0000FF"/>
                          </a:solidFill>
                          <a:latin typeface="Times New Roman" panose="02020603050405020304" pitchFamily="18" charset="0"/>
                          <a:cs typeface="Times New Roman" panose="02020603050405020304" pitchFamily="18" charset="0"/>
                        </a:rPr>
                        <a:t>0</a:t>
                      </a:r>
                      <a:r>
                        <a:rPr lang="pt-BR" altLang="en-US" sz="6600" dirty="0">
                          <a:solidFill>
                            <a:srgbClr val="0000FF"/>
                          </a:solidFill>
                          <a:latin typeface="Times New Roman" panose="02020603050405020304" pitchFamily="18" charset="0"/>
                          <a:cs typeface="Times New Roman" panose="02020603050405020304" pitchFamily="18" charset="0"/>
                        </a:rPr>
                        <a:t>, gồm 10 cặp Nu, đường kính l</a:t>
                      </a:r>
                      <a:r>
                        <a:rPr lang="pt-BR" altLang="en-US" sz="6600" dirty="0">
                          <a:solidFill>
                            <a:srgbClr val="0000FF"/>
                          </a:solidFill>
                          <a:latin typeface="Times New Roman" panose="02020603050405020304" pitchFamily="18" charset="0"/>
                          <a:ea typeface="Times New Roman" panose="02020603050405020304" pitchFamily="18" charset="0"/>
                        </a:rPr>
                        <a:t>à</a:t>
                      </a:r>
                      <a:r>
                        <a:rPr lang="pt-BR" altLang="en-US" sz="6600" dirty="0">
                          <a:solidFill>
                            <a:srgbClr val="0000FF"/>
                          </a:solidFill>
                          <a:latin typeface="Times New Roman" panose="02020603050405020304" pitchFamily="18" charset="0"/>
                          <a:cs typeface="Times New Roman" panose="02020603050405020304" pitchFamily="18" charset="0"/>
                        </a:rPr>
                        <a:t> 20 A</a:t>
                      </a:r>
                      <a:r>
                        <a:rPr lang="pt-BR" altLang="en-US" sz="6600" baseline="30000" dirty="0">
                          <a:solidFill>
                            <a:srgbClr val="0000FF"/>
                          </a:solidFill>
                          <a:latin typeface="Times New Roman" panose="02020603050405020304" pitchFamily="18" charset="0"/>
                          <a:cs typeface="Times New Roman" panose="02020603050405020304" pitchFamily="18" charset="0"/>
                        </a:rPr>
                        <a:t>0 </a:t>
                      </a:r>
                      <a:endParaRPr lang="en-US" altLang="pt-BR" sz="6600" baseline="30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114300" marR="114300" marT="0" marB="0">
                    <a:lnL>
                      <a:noFill/>
                    </a:lnL>
                    <a:lnR>
                      <a:noFill/>
                    </a:lnR>
                    <a:lnT>
                      <a:noFill/>
                    </a:lnT>
                    <a:lnB>
                      <a:noFill/>
                    </a:lnB>
                    <a:lnTlToBr>
                      <a:noFill/>
                    </a:lnTlToBr>
                    <a:lnBlToTr>
                      <a:noFill/>
                    </a:lnBlToTr>
                    <a:noFill/>
                  </a:tcPr>
                </a:tc>
              </a:tr>
            </a:tbl>
          </a:graphicData>
        </a:graphic>
      </p:graphicFrame>
      <p:sp>
        <p:nvSpPr>
          <p:cNvPr id="33797" name="Oval 5"/>
          <p:cNvSpPr/>
          <p:nvPr/>
        </p:nvSpPr>
        <p:spPr>
          <a:xfrm>
            <a:off x="7010400" y="923925"/>
            <a:ext cx="754063" cy="482600"/>
          </a:xfrm>
          <a:prstGeom prst="ellipse">
            <a:avLst/>
          </a:prstGeom>
          <a:noFill/>
          <a:ln w="19050">
            <a:noFill/>
          </a:ln>
        </p:spPr>
        <p:txBody>
          <a:bodyPr>
            <a:spAutoFit/>
          </a:bodyPr>
          <a:p>
            <a:pPr eaLnBrk="1" hangingPunct="1">
              <a:spcBef>
                <a:spcPct val="50000"/>
              </a:spcBef>
            </a:pPr>
            <a:endParaRPr lang="en-US" altLang="en-US" dirty="0">
              <a:solidFill>
                <a:srgbClr val="000000"/>
              </a:solidFill>
              <a:latin typeface="Times New Roman" panose="02020603050405020304" pitchFamily="18" charset="0"/>
            </a:endParaRPr>
          </a:p>
        </p:txBody>
      </p:sp>
    </p:spTree>
  </p:cSld>
  <p:clrMapOvr>
    <a:masterClrMapping/>
  </p:clrMapOvr>
  <p:transition>
    <p:blinds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Oval 5"/>
          <p:cNvSpPr/>
          <p:nvPr/>
        </p:nvSpPr>
        <p:spPr>
          <a:xfrm>
            <a:off x="7010400" y="923925"/>
            <a:ext cx="754063" cy="482600"/>
          </a:xfrm>
          <a:prstGeom prst="ellipse">
            <a:avLst/>
          </a:prstGeom>
          <a:noFill/>
          <a:ln w="19050">
            <a:noFill/>
          </a:ln>
        </p:spPr>
        <p:txBody>
          <a:bodyPr>
            <a:spAutoFit/>
          </a:bodyPr>
          <a:p>
            <a:pPr eaLnBrk="1" hangingPunct="1">
              <a:spcBef>
                <a:spcPct val="50000"/>
              </a:spcBef>
            </a:pPr>
            <a:endParaRPr lang="en-US" altLang="en-US" dirty="0">
              <a:solidFill>
                <a:srgbClr val="000000"/>
              </a:solidFill>
              <a:latin typeface="Times New Roman" panose="02020603050405020304" pitchFamily="18" charset="0"/>
            </a:endParaRPr>
          </a:p>
        </p:txBody>
      </p:sp>
      <p:sp>
        <p:nvSpPr>
          <p:cNvPr id="35" name="Text Box 14"/>
          <p:cNvSpPr txBox="1"/>
          <p:nvPr/>
        </p:nvSpPr>
        <p:spPr>
          <a:xfrm>
            <a:off x="76200" y="75883"/>
            <a:ext cx="9144000" cy="1106805"/>
          </a:xfrm>
          <a:prstGeom prst="rect">
            <a:avLst/>
          </a:prstGeom>
          <a:noFill/>
          <a:ln w="19050">
            <a:noFill/>
          </a:ln>
        </p:spPr>
        <p:txBody>
          <a:bodyPr>
            <a:spAutoFit/>
          </a:bodyPr>
          <a:p>
            <a:pPr eaLnBrk="1" hangingPunct="1"/>
            <a:r>
              <a:rPr lang="en-US" altLang="en-US" sz="6600" dirty="0">
                <a:solidFill>
                  <a:srgbClr val="0000FF"/>
                </a:solidFill>
                <a:latin typeface="Times New Roman" panose="02020603050405020304" pitchFamily="18" charset="0"/>
              </a:rPr>
              <a:t>- Chiều dài của ADN</a:t>
            </a:r>
            <a:endParaRPr lang="en-US" altLang="en-US" sz="6600" dirty="0">
              <a:solidFill>
                <a:srgbClr val="0000FF"/>
              </a:solidFill>
              <a:latin typeface="Times New Roman" panose="02020603050405020304" pitchFamily="18" charset="0"/>
            </a:endParaRPr>
          </a:p>
        </p:txBody>
      </p:sp>
      <p:sp>
        <p:nvSpPr>
          <p:cNvPr id="2" name="Text Box 14"/>
          <p:cNvSpPr txBox="1"/>
          <p:nvPr/>
        </p:nvSpPr>
        <p:spPr>
          <a:xfrm>
            <a:off x="1295400" y="1182688"/>
            <a:ext cx="9144000" cy="1106805"/>
          </a:xfrm>
          <a:prstGeom prst="rect">
            <a:avLst/>
          </a:prstGeom>
          <a:noFill/>
          <a:ln w="19050">
            <a:noFill/>
          </a:ln>
        </p:spPr>
        <p:txBody>
          <a:bodyPr>
            <a:spAutoFit/>
          </a:bodyPr>
          <a:p>
            <a:pPr eaLnBrk="1" hangingPunct="1"/>
            <a:r>
              <a:rPr lang="en-US" altLang="en-US" sz="6600" dirty="0">
                <a:solidFill>
                  <a:srgbClr val="0000FF"/>
                </a:solidFill>
                <a:latin typeface="Times New Roman" panose="02020603050405020304" pitchFamily="18" charset="0"/>
              </a:rPr>
              <a:t>L= N/2 . 3,4</a:t>
            </a:r>
            <a:r>
              <a:rPr lang="pt-BR" altLang="en-US" sz="6600" dirty="0">
                <a:solidFill>
                  <a:srgbClr val="0000FF"/>
                </a:solidFill>
                <a:cs typeface="Times New Roman" panose="02020603050405020304" pitchFamily="18" charset="0"/>
                <a:sym typeface="+mn-ea"/>
              </a:rPr>
              <a:t>A</a:t>
            </a:r>
            <a:r>
              <a:rPr lang="pt-BR" altLang="en-US" sz="6600" baseline="30000" dirty="0">
                <a:solidFill>
                  <a:srgbClr val="0000FF"/>
                </a:solidFill>
                <a:cs typeface="Times New Roman" panose="02020603050405020304" pitchFamily="18" charset="0"/>
                <a:sym typeface="+mn-ea"/>
              </a:rPr>
              <a:t>0</a:t>
            </a:r>
            <a:endParaRPr lang="en-US" altLang="en-US" sz="6600" dirty="0">
              <a:solidFill>
                <a:srgbClr val="0000FF"/>
              </a:solidFill>
              <a:latin typeface="Times New Roman" panose="02020603050405020304" pitchFamily="18"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00000"/>
                                          </p:val>
                                        </p:tav>
                                        <p:tav tm="100000">
                                          <p:val>
                                            <p:fltVal val="1.000000"/>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000000"/>
                                          </p:val>
                                        </p:tav>
                                        <p:tav tm="100000">
                                          <p:val>
                                            <p:fltVal val="1.000000"/>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000000"/>
                                          </p:val>
                                        </p:tav>
                                        <p:tav tm="100000">
                                          <p:val>
                                            <p:fltVal val="1.000000"/>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000000"/>
                                          </p:val>
                                        </p:tav>
                                        <p:tav tm="100000">
                                          <p:val>
                                            <p:fltVal val="1.000000"/>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Picture 4"/>
          <p:cNvPicPr>
            <a:picLocks noChangeAspect="1"/>
          </p:cNvPicPr>
          <p:nvPr/>
        </p:nvPicPr>
        <p:blipFill>
          <a:blip r:embed="rId1"/>
          <a:stretch>
            <a:fillRect/>
          </a:stretch>
        </p:blipFill>
        <p:spPr>
          <a:xfrm>
            <a:off x="5448300" y="1524000"/>
            <a:ext cx="3695700" cy="5448300"/>
          </a:xfrm>
          <a:prstGeom prst="rect">
            <a:avLst/>
          </a:prstGeom>
          <a:noFill/>
          <a:ln w="9525">
            <a:noFill/>
          </a:ln>
        </p:spPr>
      </p:pic>
      <p:sp>
        <p:nvSpPr>
          <p:cNvPr id="34819" name="Oval 5"/>
          <p:cNvSpPr/>
          <p:nvPr/>
        </p:nvSpPr>
        <p:spPr>
          <a:xfrm>
            <a:off x="7010400" y="923925"/>
            <a:ext cx="754063" cy="482600"/>
          </a:xfrm>
          <a:prstGeom prst="ellipse">
            <a:avLst/>
          </a:prstGeom>
          <a:noFill/>
          <a:ln w="19050">
            <a:noFill/>
          </a:ln>
        </p:spPr>
        <p:txBody>
          <a:bodyPr>
            <a:spAutoFit/>
          </a:bodyPr>
          <a:p>
            <a:pPr eaLnBrk="1" hangingPunct="1">
              <a:spcBef>
                <a:spcPct val="50000"/>
              </a:spcBef>
            </a:pPr>
            <a:endParaRPr lang="en-US" altLang="en-US" dirty="0">
              <a:solidFill>
                <a:srgbClr val="000000"/>
              </a:solidFill>
              <a:latin typeface="Times New Roman" panose="02020603050405020304" pitchFamily="18" charset="0"/>
            </a:endParaRPr>
          </a:p>
        </p:txBody>
      </p:sp>
      <p:sp>
        <p:nvSpPr>
          <p:cNvPr id="7" name="Oval 6"/>
          <p:cNvSpPr/>
          <p:nvPr/>
        </p:nvSpPr>
        <p:spPr>
          <a:xfrm flipV="1">
            <a:off x="7080250" y="2382838"/>
            <a:ext cx="533400" cy="355600"/>
          </a:xfrm>
          <a:prstGeom prst="ellipse">
            <a:avLst/>
          </a:prstGeom>
          <a:noFill/>
          <a:ln w="28575" cap="flat" cmpd="sng">
            <a:solidFill>
              <a:srgbClr val="FF0000"/>
            </a:solidFill>
            <a:prstDash val="solid"/>
            <a:headEnd type="none" w="med" len="med"/>
            <a:tailEnd type="none" w="med" len="med"/>
          </a:ln>
        </p:spPr>
        <p:txBody>
          <a:bodyPr>
            <a:spAutoFit/>
          </a:bodyPr>
          <a:p>
            <a:pPr eaLnBrk="1" hangingPunct="1">
              <a:spcBef>
                <a:spcPct val="50000"/>
              </a:spcBef>
            </a:pPr>
            <a:endParaRPr lang="en-US" altLang="en-US" dirty="0">
              <a:solidFill>
                <a:srgbClr val="000000"/>
              </a:solidFill>
              <a:latin typeface="Times New Roman" panose="02020603050405020304" pitchFamily="18" charset="0"/>
            </a:endParaRPr>
          </a:p>
        </p:txBody>
      </p:sp>
      <p:sp>
        <p:nvSpPr>
          <p:cNvPr id="21" name="Oval 20"/>
          <p:cNvSpPr/>
          <p:nvPr/>
        </p:nvSpPr>
        <p:spPr>
          <a:xfrm flipV="1">
            <a:off x="6392863" y="2384425"/>
            <a:ext cx="533400" cy="355600"/>
          </a:xfrm>
          <a:prstGeom prst="ellipse">
            <a:avLst/>
          </a:prstGeom>
          <a:noFill/>
          <a:ln w="28575" cap="flat" cmpd="sng">
            <a:solidFill>
              <a:srgbClr val="FF0000"/>
            </a:solidFill>
            <a:prstDash val="solid"/>
            <a:headEnd type="none" w="med" len="med"/>
            <a:tailEnd type="none" w="med" len="med"/>
          </a:ln>
        </p:spPr>
        <p:txBody>
          <a:bodyPr>
            <a:spAutoFit/>
          </a:bodyPr>
          <a:p>
            <a:pPr eaLnBrk="1" hangingPunct="1">
              <a:spcBef>
                <a:spcPct val="50000"/>
              </a:spcBef>
            </a:pPr>
            <a:endParaRPr lang="en-US" altLang="en-US" dirty="0">
              <a:solidFill>
                <a:srgbClr val="000000"/>
              </a:solidFill>
              <a:latin typeface="Times New Roman" panose="02020603050405020304" pitchFamily="18" charset="0"/>
            </a:endParaRPr>
          </a:p>
        </p:txBody>
      </p:sp>
      <p:grpSp>
        <p:nvGrpSpPr>
          <p:cNvPr id="17" name="Group 21"/>
          <p:cNvGrpSpPr/>
          <p:nvPr/>
        </p:nvGrpSpPr>
        <p:grpSpPr>
          <a:xfrm>
            <a:off x="671830" y="4800384"/>
            <a:ext cx="3624076" cy="1614386"/>
            <a:chOff x="4394200" y="3047993"/>
            <a:chExt cx="4711236" cy="767195"/>
          </a:xfrm>
        </p:grpSpPr>
        <p:grpSp>
          <p:nvGrpSpPr>
            <p:cNvPr id="34833" name="Group 3"/>
            <p:cNvGrpSpPr/>
            <p:nvPr/>
          </p:nvGrpSpPr>
          <p:grpSpPr>
            <a:xfrm>
              <a:off x="4394200" y="3047993"/>
              <a:ext cx="4521203" cy="767195"/>
              <a:chOff x="2957513" y="2285998"/>
              <a:chExt cx="6110287" cy="1095182"/>
            </a:xfrm>
          </p:grpSpPr>
          <p:sp>
            <p:nvSpPr>
              <p:cNvPr id="34836" name="Rectangle 49"/>
              <p:cNvSpPr/>
              <p:nvPr/>
            </p:nvSpPr>
            <p:spPr>
              <a:xfrm>
                <a:off x="5483225" y="2286000"/>
                <a:ext cx="1628775" cy="21272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eaLnBrk="1" hangingPunct="1"/>
                <a:endParaRPr lang="en-US" altLang="en-US" sz="2400" dirty="0">
                  <a:solidFill>
                    <a:srgbClr val="FF0000"/>
                  </a:solidFill>
                  <a:latin typeface="Times New Roman" panose="02020603050405020304" pitchFamily="18" charset="0"/>
                </a:endParaRPr>
              </a:p>
            </p:txBody>
          </p:sp>
          <p:sp>
            <p:nvSpPr>
              <p:cNvPr id="34837" name="Rectangle 50"/>
              <p:cNvSpPr/>
              <p:nvPr/>
            </p:nvSpPr>
            <p:spPr>
              <a:xfrm>
                <a:off x="5891213" y="2763838"/>
                <a:ext cx="1384300" cy="21113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eaLnBrk="1" hangingPunct="1"/>
                <a:endParaRPr lang="en-US" altLang="en-US" sz="2400" dirty="0">
                  <a:solidFill>
                    <a:srgbClr val="FF0000"/>
                  </a:solidFill>
                  <a:latin typeface="Times New Roman" panose="02020603050405020304" pitchFamily="18" charset="0"/>
                </a:endParaRPr>
              </a:p>
            </p:txBody>
          </p:sp>
          <p:sp>
            <p:nvSpPr>
              <p:cNvPr id="34838" name="Rectangle 51"/>
              <p:cNvSpPr/>
              <p:nvPr/>
            </p:nvSpPr>
            <p:spPr>
              <a:xfrm>
                <a:off x="5319713" y="3292477"/>
                <a:ext cx="1955800" cy="8870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eaLnBrk="1" hangingPunct="1"/>
                <a:endParaRPr lang="en-US" altLang="en-US" sz="2400" dirty="0">
                  <a:solidFill>
                    <a:srgbClr val="FF0000"/>
                  </a:solidFill>
                  <a:latin typeface="Times New Roman" panose="02020603050405020304" pitchFamily="18" charset="0"/>
                </a:endParaRPr>
              </a:p>
            </p:txBody>
          </p:sp>
          <p:sp>
            <p:nvSpPr>
              <p:cNvPr id="34839" name="AutoShape 81"/>
              <p:cNvSpPr/>
              <p:nvPr/>
            </p:nvSpPr>
            <p:spPr>
              <a:xfrm>
                <a:off x="2957513" y="2286001"/>
                <a:ext cx="3194014" cy="1095179"/>
              </a:xfrm>
              <a:prstGeom prst="flowChartDisplay">
                <a:avLst/>
              </a:prstGeom>
              <a:solidFill>
                <a:srgbClr val="D2FCB6"/>
              </a:solidFill>
              <a:ln w="9525" cap="flat" cmpd="sng">
                <a:solidFill>
                  <a:schemeClr val="tx1"/>
                </a:solidFill>
                <a:prstDash val="solid"/>
                <a:miter/>
                <a:headEnd type="none" w="med" len="med"/>
                <a:tailEnd type="none" w="med" len="med"/>
              </a:ln>
            </p:spPr>
            <p:txBody>
              <a:bodyPr wrap="none" lIns="91412" tIns="45707" rIns="91412" bIns="45707" anchor="ctr" anchorCtr="0"/>
              <a:p>
                <a:pPr eaLnBrk="1" hangingPunct="1"/>
                <a:endParaRPr lang="en-US" altLang="en-US" sz="2400" dirty="0">
                  <a:solidFill>
                    <a:srgbClr val="FF0000"/>
                  </a:solidFill>
                  <a:latin typeface="Constantia" panose="02030602050306030303" pitchFamily="18" charset="0"/>
                </a:endParaRPr>
              </a:p>
            </p:txBody>
          </p:sp>
          <p:sp>
            <p:nvSpPr>
              <p:cNvPr id="34840" name="AutoShape 82"/>
              <p:cNvSpPr/>
              <p:nvPr/>
            </p:nvSpPr>
            <p:spPr>
              <a:xfrm rot="10800000">
                <a:off x="6867524" y="2285998"/>
                <a:ext cx="2200276" cy="1095179"/>
              </a:xfrm>
              <a:prstGeom prst="flowChartOnlineStorage">
                <a:avLst/>
              </a:prstGeom>
              <a:solidFill>
                <a:srgbClr val="FFCC66"/>
              </a:solidFill>
              <a:ln w="9525" cap="flat" cmpd="sng">
                <a:solidFill>
                  <a:schemeClr val="tx1"/>
                </a:solidFill>
                <a:prstDash val="solid"/>
                <a:miter/>
                <a:headEnd type="none" w="med" len="med"/>
                <a:tailEnd type="none" w="med" len="med"/>
              </a:ln>
            </p:spPr>
            <p:txBody>
              <a:bodyPr rot="10800000" wrap="none" lIns="91412" tIns="45707" rIns="91412" bIns="45707" anchor="ctr" anchorCtr="0"/>
              <a:p>
                <a:pPr eaLnBrk="1" hangingPunct="1"/>
                <a:endParaRPr lang="en-US" altLang="en-US" sz="2400" dirty="0">
                  <a:solidFill>
                    <a:srgbClr val="FF0000"/>
                  </a:solidFill>
                  <a:latin typeface="Constantia" panose="02030602050306030303" pitchFamily="18" charset="0"/>
                </a:endParaRPr>
              </a:p>
            </p:txBody>
          </p:sp>
        </p:grpSp>
        <p:sp>
          <p:nvSpPr>
            <p:cNvPr id="34834" name="Text Box 60"/>
            <p:cNvSpPr txBox="1"/>
            <p:nvPr/>
          </p:nvSpPr>
          <p:spPr>
            <a:xfrm>
              <a:off x="7588758" y="3196867"/>
              <a:ext cx="1516678" cy="482224"/>
            </a:xfrm>
            <a:prstGeom prst="rect">
              <a:avLst/>
            </a:prstGeom>
            <a:noFill/>
            <a:ln w="9525">
              <a:noFill/>
            </a:ln>
          </p:spPr>
          <p:txBody>
            <a:bodyPr>
              <a:spAutoFit/>
            </a:bodyPr>
            <a:p>
              <a:pPr algn="ctr" eaLnBrk="1" hangingPunct="1">
                <a:spcBef>
                  <a:spcPct val="50000"/>
                </a:spcBef>
              </a:pPr>
              <a:r>
                <a:rPr lang="en-US" altLang="en-US" sz="6000" b="1" dirty="0">
                  <a:solidFill>
                    <a:srgbClr val="FF0000"/>
                  </a:solidFill>
                  <a:latin typeface="Times New Roman" panose="02020603050405020304" pitchFamily="18" charset="0"/>
                </a:rPr>
                <a:t>X</a:t>
              </a:r>
              <a:endParaRPr lang="en-US" altLang="en-US" sz="6000" b="1" dirty="0">
                <a:solidFill>
                  <a:srgbClr val="FF0000"/>
                </a:solidFill>
                <a:latin typeface="Times New Roman" panose="02020603050405020304" pitchFamily="18" charset="0"/>
              </a:endParaRPr>
            </a:p>
          </p:txBody>
        </p:sp>
        <p:sp>
          <p:nvSpPr>
            <p:cNvPr id="34835" name="Text Box 61"/>
            <p:cNvSpPr txBox="1"/>
            <p:nvPr/>
          </p:nvSpPr>
          <p:spPr>
            <a:xfrm>
              <a:off x="4746295" y="3265368"/>
              <a:ext cx="1516678" cy="482224"/>
            </a:xfrm>
            <a:prstGeom prst="rect">
              <a:avLst/>
            </a:prstGeom>
            <a:noFill/>
            <a:ln w="9525">
              <a:noFill/>
            </a:ln>
          </p:spPr>
          <p:txBody>
            <a:bodyPr>
              <a:spAutoFit/>
            </a:bodyPr>
            <a:p>
              <a:pPr algn="ctr" eaLnBrk="1" hangingPunct="1">
                <a:spcBef>
                  <a:spcPct val="50000"/>
                </a:spcBef>
              </a:pPr>
              <a:r>
                <a:rPr lang="en-US" altLang="en-US" sz="6000" b="1" dirty="0">
                  <a:solidFill>
                    <a:srgbClr val="FF0000"/>
                  </a:solidFill>
                  <a:latin typeface="Times New Roman" panose="02020603050405020304" pitchFamily="18" charset="0"/>
                </a:rPr>
                <a:t>G</a:t>
              </a:r>
              <a:endParaRPr lang="en-US" altLang="en-US" sz="6000" b="1" dirty="0">
                <a:solidFill>
                  <a:srgbClr val="FF0000"/>
                </a:solidFill>
                <a:latin typeface="Times New Roman" panose="02020603050405020304" pitchFamily="18" charset="0"/>
              </a:endParaRPr>
            </a:p>
          </p:txBody>
        </p:sp>
      </p:grpSp>
      <p:grpSp>
        <p:nvGrpSpPr>
          <p:cNvPr id="30" name="Group 20"/>
          <p:cNvGrpSpPr/>
          <p:nvPr/>
        </p:nvGrpSpPr>
        <p:grpSpPr>
          <a:xfrm>
            <a:off x="464185" y="2462469"/>
            <a:ext cx="3732611" cy="1728531"/>
            <a:chOff x="4391024" y="1600199"/>
            <a:chExt cx="4438999" cy="890587"/>
          </a:xfrm>
        </p:grpSpPr>
        <p:grpSp>
          <p:nvGrpSpPr>
            <p:cNvPr id="34826" name="Group 62"/>
            <p:cNvGrpSpPr/>
            <p:nvPr/>
          </p:nvGrpSpPr>
          <p:grpSpPr>
            <a:xfrm>
              <a:off x="4391024" y="1600199"/>
              <a:ext cx="4345261" cy="890587"/>
              <a:chOff x="955" y="1824"/>
              <a:chExt cx="3161" cy="1152"/>
            </a:xfrm>
          </p:grpSpPr>
          <p:sp>
            <p:nvSpPr>
              <p:cNvPr id="34829" name="Rectangle 52"/>
              <p:cNvSpPr/>
              <p:nvPr/>
            </p:nvSpPr>
            <p:spPr>
              <a:xfrm>
                <a:off x="2112" y="1962"/>
                <a:ext cx="1008" cy="24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eaLnBrk="1" hangingPunct="1"/>
                <a:endParaRPr lang="en-US" altLang="en-US" sz="2400" dirty="0">
                  <a:solidFill>
                    <a:srgbClr val="FF0000"/>
                  </a:solidFill>
                  <a:latin typeface="Times New Roman" panose="02020603050405020304" pitchFamily="18" charset="0"/>
                </a:endParaRPr>
              </a:p>
            </p:txBody>
          </p:sp>
          <p:sp>
            <p:nvSpPr>
              <p:cNvPr id="34830" name="Rectangle 53"/>
              <p:cNvSpPr/>
              <p:nvPr/>
            </p:nvSpPr>
            <p:spPr>
              <a:xfrm>
                <a:off x="2016" y="2592"/>
                <a:ext cx="1104" cy="192"/>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eaLnBrk="1" hangingPunct="1"/>
                <a:endParaRPr lang="en-US" altLang="en-US" sz="2400" dirty="0">
                  <a:solidFill>
                    <a:srgbClr val="FF0000"/>
                  </a:solidFill>
                  <a:latin typeface="Times New Roman" panose="02020603050405020304" pitchFamily="18" charset="0"/>
                </a:endParaRPr>
              </a:p>
            </p:txBody>
          </p:sp>
          <p:sp>
            <p:nvSpPr>
              <p:cNvPr id="34831" name="AutoShape 77"/>
              <p:cNvSpPr/>
              <p:nvPr/>
            </p:nvSpPr>
            <p:spPr>
              <a:xfrm rot="10800000">
                <a:off x="955" y="1824"/>
                <a:ext cx="1718" cy="1152"/>
              </a:xfrm>
              <a:prstGeom prst="chevron">
                <a:avLst>
                  <a:gd name="adj" fmla="val 39589"/>
                </a:avLst>
              </a:prstGeom>
              <a:solidFill>
                <a:srgbClr val="0099FF"/>
              </a:solidFill>
              <a:ln w="9525" cap="flat" cmpd="sng">
                <a:solidFill>
                  <a:schemeClr val="tx1"/>
                </a:solidFill>
                <a:prstDash val="solid"/>
                <a:miter/>
                <a:headEnd type="none" w="med" len="med"/>
                <a:tailEnd type="none" w="med" len="med"/>
              </a:ln>
            </p:spPr>
            <p:txBody>
              <a:bodyPr rot="10800000" wrap="none" lIns="91412" tIns="45707" rIns="91412" bIns="45707" anchor="ctr" anchorCtr="0"/>
              <a:p>
                <a:pPr eaLnBrk="1" hangingPunct="1"/>
                <a:endParaRPr lang="en-US" altLang="en-US" sz="2400" dirty="0">
                  <a:solidFill>
                    <a:srgbClr val="FF0000"/>
                  </a:solidFill>
                  <a:latin typeface="Times New Roman" panose="02020603050405020304" pitchFamily="18" charset="0"/>
                </a:endParaRPr>
              </a:p>
            </p:txBody>
          </p:sp>
          <p:sp>
            <p:nvSpPr>
              <p:cNvPr id="34832" name="AutoShape 76"/>
              <p:cNvSpPr/>
              <p:nvPr/>
            </p:nvSpPr>
            <p:spPr>
              <a:xfrm rot="10800000">
                <a:off x="2889" y="1824"/>
                <a:ext cx="1227" cy="1152"/>
              </a:xfrm>
              <a:prstGeom prst="homePlate">
                <a:avLst>
                  <a:gd name="adj" fmla="val 28126"/>
                </a:avLst>
              </a:prstGeom>
              <a:solidFill>
                <a:srgbClr val="FFFC81"/>
              </a:solidFill>
              <a:ln w="9525" cap="flat" cmpd="sng">
                <a:solidFill>
                  <a:schemeClr val="tx1"/>
                </a:solidFill>
                <a:prstDash val="solid"/>
                <a:miter/>
                <a:headEnd type="none" w="med" len="med"/>
                <a:tailEnd type="none" w="med" len="med"/>
              </a:ln>
            </p:spPr>
            <p:txBody>
              <a:bodyPr rot="10800000" wrap="none" lIns="91412" tIns="45707" rIns="91412" bIns="45707" anchor="ctr" anchorCtr="0"/>
              <a:p>
                <a:pPr eaLnBrk="1" hangingPunct="1"/>
                <a:endParaRPr lang="en-US" altLang="en-US" sz="2400" dirty="0">
                  <a:solidFill>
                    <a:srgbClr val="FF0000"/>
                  </a:solidFill>
                  <a:latin typeface="Constantia" panose="02030602050306030303" pitchFamily="18" charset="0"/>
                </a:endParaRPr>
              </a:p>
            </p:txBody>
          </p:sp>
        </p:grpSp>
        <p:sp>
          <p:nvSpPr>
            <p:cNvPr id="34827" name="Text Box 65"/>
            <p:cNvSpPr txBox="1"/>
            <p:nvPr/>
          </p:nvSpPr>
          <p:spPr>
            <a:xfrm>
              <a:off x="7443319" y="1829250"/>
              <a:ext cx="1386704" cy="522817"/>
            </a:xfrm>
            <a:prstGeom prst="rect">
              <a:avLst/>
            </a:prstGeom>
            <a:noFill/>
            <a:ln w="9525">
              <a:noFill/>
            </a:ln>
          </p:spPr>
          <p:txBody>
            <a:bodyPr>
              <a:spAutoFit/>
            </a:bodyPr>
            <a:p>
              <a:pPr algn="ctr" eaLnBrk="1" hangingPunct="1">
                <a:spcBef>
                  <a:spcPct val="50000"/>
                </a:spcBef>
              </a:pPr>
              <a:r>
                <a:rPr lang="en-US" altLang="en-US" sz="6000" b="1" dirty="0">
                  <a:solidFill>
                    <a:srgbClr val="FF0000"/>
                  </a:solidFill>
                  <a:latin typeface="Times New Roman" panose="02020603050405020304" pitchFamily="18" charset="0"/>
                </a:rPr>
                <a:t>T</a:t>
              </a:r>
              <a:endParaRPr lang="en-US" altLang="en-US" sz="6000" b="1" dirty="0">
                <a:solidFill>
                  <a:srgbClr val="FF0000"/>
                </a:solidFill>
                <a:latin typeface="Times New Roman" panose="02020603050405020304" pitchFamily="18" charset="0"/>
              </a:endParaRPr>
            </a:p>
          </p:txBody>
        </p:sp>
        <p:sp>
          <p:nvSpPr>
            <p:cNvPr id="34828" name="Text Box 66"/>
            <p:cNvSpPr txBox="1"/>
            <p:nvPr/>
          </p:nvSpPr>
          <p:spPr>
            <a:xfrm>
              <a:off x="4769591" y="1819434"/>
              <a:ext cx="1384646" cy="522817"/>
            </a:xfrm>
            <a:prstGeom prst="rect">
              <a:avLst/>
            </a:prstGeom>
            <a:noFill/>
            <a:ln w="9525">
              <a:noFill/>
            </a:ln>
          </p:spPr>
          <p:txBody>
            <a:bodyPr>
              <a:spAutoFit/>
            </a:bodyPr>
            <a:p>
              <a:pPr algn="ctr" eaLnBrk="1" hangingPunct="1">
                <a:spcBef>
                  <a:spcPct val="50000"/>
                </a:spcBef>
              </a:pPr>
              <a:r>
                <a:rPr lang="en-US" altLang="en-US" sz="6000" b="1" dirty="0">
                  <a:solidFill>
                    <a:srgbClr val="FF0000"/>
                  </a:solidFill>
                  <a:latin typeface="Times New Roman" panose="02020603050405020304" pitchFamily="18" charset="0"/>
                </a:rPr>
                <a:t>A</a:t>
              </a:r>
              <a:endParaRPr lang="en-US" altLang="en-US" sz="6000" b="1" dirty="0">
                <a:solidFill>
                  <a:srgbClr val="FF0000"/>
                </a:solidFill>
                <a:latin typeface="Times New Roman" panose="02020603050405020304" pitchFamily="18" charset="0"/>
              </a:endParaRPr>
            </a:p>
          </p:txBody>
        </p:sp>
      </p:grpSp>
      <p:sp>
        <p:nvSpPr>
          <p:cNvPr id="39" name="Oval 38"/>
          <p:cNvSpPr/>
          <p:nvPr/>
        </p:nvSpPr>
        <p:spPr>
          <a:xfrm flipV="1">
            <a:off x="6659563" y="3371850"/>
            <a:ext cx="533400" cy="355600"/>
          </a:xfrm>
          <a:prstGeom prst="ellipse">
            <a:avLst/>
          </a:prstGeom>
          <a:noFill/>
          <a:ln w="28575" cap="flat" cmpd="sng">
            <a:solidFill>
              <a:srgbClr val="FF0000"/>
            </a:solidFill>
            <a:prstDash val="solid"/>
            <a:headEnd type="none" w="med" len="med"/>
            <a:tailEnd type="none" w="med" len="med"/>
          </a:ln>
        </p:spPr>
        <p:txBody>
          <a:bodyPr>
            <a:spAutoFit/>
          </a:bodyPr>
          <a:p>
            <a:pPr eaLnBrk="1" hangingPunct="1">
              <a:spcBef>
                <a:spcPct val="50000"/>
              </a:spcBef>
            </a:pPr>
            <a:endParaRPr lang="en-US" altLang="en-US" dirty="0">
              <a:solidFill>
                <a:srgbClr val="000000"/>
              </a:solidFill>
              <a:latin typeface="Times New Roman" panose="02020603050405020304" pitchFamily="18" charset="0"/>
            </a:endParaRPr>
          </a:p>
        </p:txBody>
      </p:sp>
      <p:sp>
        <p:nvSpPr>
          <p:cNvPr id="40" name="Oval 39"/>
          <p:cNvSpPr/>
          <p:nvPr/>
        </p:nvSpPr>
        <p:spPr>
          <a:xfrm flipV="1">
            <a:off x="7385050" y="3348038"/>
            <a:ext cx="533400" cy="355600"/>
          </a:xfrm>
          <a:prstGeom prst="ellipse">
            <a:avLst/>
          </a:prstGeom>
          <a:noFill/>
          <a:ln w="28575" cap="flat" cmpd="sng">
            <a:solidFill>
              <a:srgbClr val="FF0000"/>
            </a:solidFill>
            <a:prstDash val="solid"/>
            <a:headEnd type="none" w="med" len="med"/>
            <a:tailEnd type="none" w="med" len="med"/>
          </a:ln>
        </p:spPr>
        <p:txBody>
          <a:bodyPr>
            <a:spAutoFit/>
          </a:bodyPr>
          <a:p>
            <a:pPr eaLnBrk="1" hangingPunct="1">
              <a:spcBef>
                <a:spcPct val="50000"/>
              </a:spcBef>
            </a:pPr>
            <a:endParaRPr lang="en-US" altLang="en-US" dirty="0">
              <a:solidFill>
                <a:srgbClr val="000000"/>
              </a:solidFill>
              <a:latin typeface="Times New Roman" panose="02020603050405020304" pitchFamily="18"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50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150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ox(in)">
                                      <p:cBhvr>
                                        <p:cTn id="17" dur="500"/>
                                        <p:tgtEl>
                                          <p:spTgt spid="30"/>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ox(in)">
                                      <p:cBhvr>
                                        <p:cTn id="26" dur="500"/>
                                        <p:tgtEl>
                                          <p:spTgt spid="17"/>
                                        </p:tgtEl>
                                      </p:cBhvr>
                                    </p:animEffect>
                                  </p:childTnLst>
                                </p:cTn>
                              </p:par>
                              <p:par>
                                <p:cTn id="27" presetID="5" presetClass="exit" presetSubtype="10" fill="hold" nodeType="withEffect">
                                  <p:stCondLst>
                                    <p:cond delay="0"/>
                                  </p:stCondLst>
                                  <p:childTnLst>
                                    <p:animEffect transition="out" filter="checkerboard(across)">
                                      <p:cBhvr>
                                        <p:cTn id="28" dur="500"/>
                                        <p:tgtEl>
                                          <p:spTgt spid="30"/>
                                        </p:tgtEl>
                                      </p:cBhvr>
                                    </p:animEffect>
                                    <p:set>
                                      <p:cBhvr>
                                        <p:cTn id="29"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P spid="39" grpId="0" animBg="1"/>
      <p:bldP spid="4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Oval 5"/>
          <p:cNvSpPr/>
          <p:nvPr/>
        </p:nvSpPr>
        <p:spPr>
          <a:xfrm>
            <a:off x="7010400" y="923925"/>
            <a:ext cx="754063" cy="482600"/>
          </a:xfrm>
          <a:prstGeom prst="ellipse">
            <a:avLst/>
          </a:prstGeom>
          <a:noFill/>
          <a:ln w="19050">
            <a:noFill/>
          </a:ln>
        </p:spPr>
        <p:txBody>
          <a:bodyPr>
            <a:spAutoFit/>
          </a:bodyPr>
          <a:p>
            <a:pPr eaLnBrk="1" hangingPunct="1">
              <a:spcBef>
                <a:spcPct val="50000"/>
              </a:spcBef>
            </a:pPr>
            <a:endParaRPr lang="en-US" altLang="en-US" dirty="0">
              <a:solidFill>
                <a:srgbClr val="000000"/>
              </a:solidFill>
              <a:latin typeface="Times New Roman" panose="02020603050405020304" pitchFamily="18" charset="0"/>
            </a:endParaRPr>
          </a:p>
        </p:txBody>
      </p:sp>
      <p:sp>
        <p:nvSpPr>
          <p:cNvPr id="35" name="Text Box 14"/>
          <p:cNvSpPr txBox="1"/>
          <p:nvPr/>
        </p:nvSpPr>
        <p:spPr>
          <a:xfrm>
            <a:off x="12700" y="252413"/>
            <a:ext cx="9144000" cy="2586037"/>
          </a:xfrm>
          <a:prstGeom prst="rect">
            <a:avLst/>
          </a:prstGeom>
          <a:noFill/>
          <a:ln w="19050">
            <a:noFill/>
          </a:ln>
        </p:spPr>
        <p:txBody>
          <a:bodyPr>
            <a:spAutoFit/>
          </a:bodyPr>
          <a:p>
            <a:pPr eaLnBrk="1" hangingPunct="1"/>
            <a:r>
              <a:rPr lang="en-US" altLang="en-US" sz="5400" dirty="0">
                <a:solidFill>
                  <a:srgbClr val="0000FF"/>
                </a:solidFill>
                <a:latin typeface="Times New Roman" panose="02020603050405020304" pitchFamily="18" charset="0"/>
              </a:rPr>
              <a:t>- Giữa 2 mạch đơn các nuclêôtit liên kết với nhau bằng liên kết hiđrô theo nguyên tắc bổ sung: </a:t>
            </a:r>
            <a:endParaRPr lang="en-US" altLang="en-US" sz="5400" dirty="0">
              <a:solidFill>
                <a:srgbClr val="0000FF"/>
              </a:solidFill>
              <a:latin typeface="Times New Roman" panose="02020603050405020304" pitchFamily="18" charset="0"/>
            </a:endParaRPr>
          </a:p>
        </p:txBody>
      </p:sp>
      <p:sp>
        <p:nvSpPr>
          <p:cNvPr id="6" name="Text Box 14"/>
          <p:cNvSpPr txBox="1"/>
          <p:nvPr/>
        </p:nvSpPr>
        <p:spPr>
          <a:xfrm>
            <a:off x="12700" y="2955925"/>
            <a:ext cx="8512175" cy="1754188"/>
          </a:xfrm>
          <a:prstGeom prst="rect">
            <a:avLst/>
          </a:prstGeom>
          <a:noFill/>
          <a:ln w="19050">
            <a:noFill/>
          </a:ln>
        </p:spPr>
        <p:txBody>
          <a:bodyPr>
            <a:spAutoFit/>
          </a:bodyPr>
          <a:p>
            <a:pPr eaLnBrk="1" hangingPunct="1"/>
            <a:r>
              <a:rPr lang="en-US" altLang="en-US" sz="5400" dirty="0">
                <a:solidFill>
                  <a:srgbClr val="0000FF"/>
                </a:solidFill>
                <a:latin typeface="Times New Roman" panose="02020603050405020304" pitchFamily="18" charset="0"/>
              </a:rPr>
              <a:t>+ A liên kết với T bằng 2 liên kết hiđrô</a:t>
            </a:r>
            <a:endParaRPr lang="en-US" altLang="en-US" sz="5400" dirty="0">
              <a:solidFill>
                <a:srgbClr val="0000FF"/>
              </a:solidFill>
              <a:latin typeface="Times New Roman" panose="02020603050405020304" pitchFamily="18" charset="0"/>
            </a:endParaRPr>
          </a:p>
        </p:txBody>
      </p:sp>
      <p:sp>
        <p:nvSpPr>
          <p:cNvPr id="7" name="Text Box 14"/>
          <p:cNvSpPr txBox="1"/>
          <p:nvPr/>
        </p:nvSpPr>
        <p:spPr>
          <a:xfrm>
            <a:off x="152400" y="4724400"/>
            <a:ext cx="8515350" cy="1754188"/>
          </a:xfrm>
          <a:prstGeom prst="rect">
            <a:avLst/>
          </a:prstGeom>
          <a:noFill/>
          <a:ln w="19050">
            <a:noFill/>
          </a:ln>
        </p:spPr>
        <p:txBody>
          <a:bodyPr>
            <a:spAutoFit/>
          </a:bodyPr>
          <a:p>
            <a:pPr eaLnBrk="1" hangingPunct="1"/>
            <a:r>
              <a:rPr lang="en-US" altLang="en-US" sz="5400" dirty="0">
                <a:solidFill>
                  <a:srgbClr val="0000FF"/>
                </a:solidFill>
                <a:latin typeface="Times New Roman" panose="02020603050405020304" pitchFamily="18" charset="0"/>
              </a:rPr>
              <a:t>+ G liên kết với X bằng 3 liên kết hiđrô</a:t>
            </a:r>
            <a:endParaRPr lang="en-US" altLang="en-US" sz="5400" dirty="0">
              <a:solidFill>
                <a:srgbClr val="0000FF"/>
              </a:solidFill>
              <a:latin typeface="Times New Roman" panose="02020603050405020304" pitchFamily="18"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00000"/>
                                          </p:val>
                                        </p:tav>
                                        <p:tav tm="100000">
                                          <p:val>
                                            <p:fltVal val="1.000000"/>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000000"/>
                                          </p:val>
                                        </p:tav>
                                        <p:tav tm="100000">
                                          <p:val>
                                            <p:fltVal val="1.000000"/>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000000"/>
                                          </p:val>
                                        </p:tav>
                                        <p:tav tm="100000">
                                          <p:val>
                                            <p:fltVal val="1.000000"/>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000000"/>
                                          </p:val>
                                        </p:tav>
                                        <p:tav tm="100000">
                                          <p:val>
                                            <p:fltVal val="1.000000"/>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00000"/>
                                          </p:val>
                                        </p:tav>
                                        <p:tav tm="100000">
                                          <p:val>
                                            <p:fltVal val="1.000000"/>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000000"/>
                                          </p:val>
                                        </p:tav>
                                        <p:tav tm="100000">
                                          <p:val>
                                            <p:fltVal val="1.000000"/>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000000"/>
                                          </p:val>
                                        </p:tav>
                                        <p:tav tm="100000">
                                          <p:val>
                                            <p:fltVal val="1.000000"/>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000000"/>
                                          </p:val>
                                        </p:tav>
                                        <p:tav tm="100000">
                                          <p:val>
                                            <p:fltVal val="1.000000"/>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stStyle>
          <a:p>
            <a:pPr lvl="0" algn="r" eaLnBrk="1" hangingPunct="1"/>
            <a:fld id="{9A0DB2DC-4C9A-4742-B13C-FB6460FD3503}" type="slidenum">
              <a:rPr lang="en-US" altLang="en-US" sz="1400" dirty="0">
                <a:solidFill>
                  <a:srgbClr val="000000"/>
                </a:solidFill>
                <a:latin typeface="Arial" panose="020B0604020202020204" pitchFamily="34" charset="0"/>
              </a:rPr>
            </a:fld>
            <a:endParaRPr lang="en-US" altLang="en-US" sz="1400" dirty="0">
              <a:solidFill>
                <a:srgbClr val="000000"/>
              </a:solidFill>
              <a:latin typeface="Arial" panose="020B0604020202020204" pitchFamily="34" charset="0"/>
            </a:endParaRPr>
          </a:p>
        </p:txBody>
      </p:sp>
      <p:sp>
        <p:nvSpPr>
          <p:cNvPr id="13315" name="Text Box 5"/>
          <p:cNvSpPr txBox="1"/>
          <p:nvPr/>
        </p:nvSpPr>
        <p:spPr>
          <a:xfrm>
            <a:off x="0" y="4648200"/>
            <a:ext cx="9144000" cy="641350"/>
          </a:xfrm>
          <a:prstGeom prst="rect">
            <a:avLst/>
          </a:prstGeom>
          <a:noFill/>
          <a:ln w="9525">
            <a:noFill/>
          </a:ln>
        </p:spPr>
        <p:txBody>
          <a:bodyPr>
            <a:spAutoFit/>
          </a:bodyPr>
          <a:p>
            <a:pPr algn="ctr" eaLnBrk="1" hangingPunct="1">
              <a:spcBef>
                <a:spcPct val="50000"/>
              </a:spcBef>
            </a:pPr>
            <a:endParaRPr lang="en-US" altLang="en-US" sz="3600" b="1" dirty="0">
              <a:solidFill>
                <a:srgbClr val="FFFFFF"/>
              </a:solidFill>
              <a:latin typeface="Arial" panose="020B0604020202020204" pitchFamily="34" charset="0"/>
            </a:endParaRPr>
          </a:p>
        </p:txBody>
      </p:sp>
      <p:sp>
        <p:nvSpPr>
          <p:cNvPr id="13316" name="Rectangle 11"/>
          <p:cNvSpPr/>
          <p:nvPr/>
        </p:nvSpPr>
        <p:spPr>
          <a:xfrm>
            <a:off x="0" y="3143250"/>
            <a:ext cx="9144000" cy="0"/>
          </a:xfrm>
          <a:prstGeom prst="rect">
            <a:avLst/>
          </a:prstGeom>
          <a:noFill/>
          <a:ln w="9525">
            <a:noFill/>
          </a:ln>
        </p:spPr>
        <p:txBody>
          <a:bodyPr wrap="none" anchor="ctr" anchorCtr="0">
            <a:spAutoFit/>
          </a:bodyPr>
          <a:p>
            <a:pPr algn="ctr" eaLnBrk="1" hangingPunct="1"/>
            <a:endParaRPr lang="en-US" altLang="en-US" sz="3600" b="1" dirty="0">
              <a:solidFill>
                <a:srgbClr val="FFFFFF"/>
              </a:solidFill>
              <a:latin typeface="Arial" panose="020B0604020202020204" pitchFamily="34" charset="0"/>
            </a:endParaRPr>
          </a:p>
        </p:txBody>
      </p:sp>
      <p:graphicFrame>
        <p:nvGraphicFramePr>
          <p:cNvPr id="98317" name="Group 13"/>
          <p:cNvGraphicFramePr>
            <a:graphicFrameLocks noGrp="1"/>
          </p:cNvGraphicFramePr>
          <p:nvPr/>
        </p:nvGraphicFramePr>
        <p:xfrm>
          <a:off x="0" y="3143250"/>
          <a:ext cx="207964" cy="517525"/>
        </p:xfrm>
        <a:graphic>
          <a:graphicData uri="http://schemas.openxmlformats.org/drawingml/2006/table">
            <a:tbl>
              <a:tblPr/>
              <a:tblGrid>
                <a:gridCol w="207964"/>
              </a:tblGrid>
              <a:tr h="517525">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marL="91282" marR="91282" marT="45405" marB="45405" anchor="ctr" horzOverflow="overflow">
                    <a:lnL cap="flat">
                      <a:noFill/>
                    </a:lnL>
                    <a:lnR cap="flat">
                      <a:noFill/>
                    </a:lnR>
                    <a:lnT cap="flat">
                      <a:noFill/>
                    </a:lnT>
                    <a:lnB cap="flat">
                      <a:noFill/>
                    </a:lnB>
                    <a:lnTlToBr>
                      <a:noFill/>
                    </a:lnTlToBr>
                    <a:lnBlToTr>
                      <a:noFill/>
                    </a:lnBlToTr>
                    <a:noFill/>
                  </a:tcPr>
                </a:tc>
              </a:tr>
            </a:tbl>
          </a:graphicData>
        </a:graphic>
      </p:graphicFrame>
      <p:pic>
        <p:nvPicPr>
          <p:cNvPr id="98323" name="ImageNews" descr="ImageView">
            <a:hlinkClick r:id="rId1"/>
          </p:cNvPr>
          <p:cNvPicPr>
            <a:picLocks noChangeAspect="1"/>
          </p:cNvPicPr>
          <p:nvPr/>
        </p:nvPicPr>
        <p:blipFill>
          <a:blip r:embed="rId2"/>
          <a:stretch>
            <a:fillRect/>
          </a:stretch>
        </p:blipFill>
        <p:spPr>
          <a:xfrm>
            <a:off x="1828800" y="457200"/>
            <a:ext cx="5410200" cy="3810000"/>
          </a:xfrm>
          <a:prstGeom prst="rect">
            <a:avLst/>
          </a:prstGeom>
          <a:noFill/>
          <a:ln w="9525">
            <a:noFill/>
          </a:ln>
        </p:spPr>
      </p:pic>
      <p:sp>
        <p:nvSpPr>
          <p:cNvPr id="98324" name="Text Box 20"/>
          <p:cNvSpPr txBox="1"/>
          <p:nvPr/>
        </p:nvSpPr>
        <p:spPr>
          <a:xfrm>
            <a:off x="25400" y="4486275"/>
            <a:ext cx="9144000" cy="892175"/>
          </a:xfrm>
          <a:prstGeom prst="rect">
            <a:avLst/>
          </a:prstGeom>
          <a:noFill/>
          <a:ln w="9525">
            <a:noFill/>
          </a:ln>
        </p:spPr>
        <p:txBody>
          <a:bodyPr>
            <a:spAutoFit/>
          </a:bodyPr>
          <a:p>
            <a:pPr algn="ctr" eaLnBrk="1" hangingPunct="1">
              <a:spcBef>
                <a:spcPct val="50000"/>
              </a:spcBef>
            </a:pPr>
            <a:r>
              <a:rPr lang="en-US" altLang="en-US" sz="2600" b="1" dirty="0">
                <a:solidFill>
                  <a:srgbClr val="0000FF"/>
                </a:solidFill>
                <a:latin typeface="Times New Roman" panose="02020603050405020304" pitchFamily="18" charset="0"/>
                <a:cs typeface="Times New Roman" panose="02020603050405020304" pitchFamily="18" charset="0"/>
              </a:rPr>
              <a:t>Cơ quan điều tra đã đưa 19 người v</a:t>
            </a:r>
            <a:r>
              <a:rPr lang="en-US" altLang="en-US" sz="2600" b="1" dirty="0">
                <a:solidFill>
                  <a:srgbClr val="0000FF"/>
                </a:solidFill>
                <a:latin typeface="Times New Roman" panose="02020603050405020304" pitchFamily="18" charset="0"/>
                <a:ea typeface="Times New Roman" panose="02020603050405020304" pitchFamily="18" charset="0"/>
              </a:rPr>
              <a:t>à</a:t>
            </a:r>
            <a:r>
              <a:rPr lang="en-US" altLang="en-US" sz="2600" b="1" dirty="0">
                <a:solidFill>
                  <a:srgbClr val="0000FF"/>
                </a:solidFill>
                <a:latin typeface="Times New Roman" panose="02020603050405020304" pitchFamily="18" charset="0"/>
                <a:cs typeface="Times New Roman" panose="02020603050405020304" pitchFamily="18" charset="0"/>
              </a:rPr>
              <a:t>o diện nghi vấn có đặc điểm hình dáng giống với kẻ m</a:t>
            </a:r>
            <a:r>
              <a:rPr lang="en-US" altLang="en-US" sz="2600" b="1" dirty="0">
                <a:solidFill>
                  <a:srgbClr val="0000FF"/>
                </a:solidFill>
                <a:latin typeface="Times New Roman" panose="02020603050405020304" pitchFamily="18" charset="0"/>
                <a:ea typeface="Times New Roman" panose="02020603050405020304" pitchFamily="18" charset="0"/>
              </a:rPr>
              <a:t>à</a:t>
            </a:r>
            <a:r>
              <a:rPr lang="en-US" altLang="en-US" sz="2600" b="1" dirty="0">
                <a:solidFill>
                  <a:srgbClr val="0000FF"/>
                </a:solidFill>
                <a:latin typeface="Times New Roman" panose="02020603050405020304" pitchFamily="18" charset="0"/>
                <a:cs typeface="Times New Roman" panose="02020603050405020304" pitchFamily="18" charset="0"/>
              </a:rPr>
              <a:t> các nạn nhân đã mô tả. </a:t>
            </a:r>
            <a:endParaRPr lang="en-US" altLang="en-US" sz="2600" b="1" dirty="0">
              <a:solidFill>
                <a:srgbClr val="0000FF"/>
              </a:solidFill>
              <a:latin typeface="Times New Roman" panose="02020603050405020304" pitchFamily="18" charset="0"/>
              <a:ea typeface="Times New Roman" panose="02020603050405020304" pitchFamily="18" charset="0"/>
            </a:endParaRPr>
          </a:p>
        </p:txBody>
      </p:sp>
      <p:sp>
        <p:nvSpPr>
          <p:cNvPr id="13321" name="Text Box 21"/>
          <p:cNvSpPr txBox="1"/>
          <p:nvPr/>
        </p:nvSpPr>
        <p:spPr>
          <a:xfrm>
            <a:off x="304800" y="6400800"/>
            <a:ext cx="8534400" cy="641350"/>
          </a:xfrm>
          <a:prstGeom prst="rect">
            <a:avLst/>
          </a:prstGeom>
          <a:noFill/>
          <a:ln w="9525">
            <a:noFill/>
          </a:ln>
        </p:spPr>
        <p:txBody>
          <a:bodyPr>
            <a:spAutoFit/>
          </a:bodyPr>
          <a:p>
            <a:pPr algn="ctr" eaLnBrk="1" hangingPunct="1">
              <a:spcBef>
                <a:spcPct val="50000"/>
              </a:spcBef>
            </a:pPr>
            <a:endParaRPr lang="en-US" altLang="en-US" sz="3600" b="1" dirty="0">
              <a:solidFill>
                <a:srgbClr val="FFFFFF"/>
              </a:solidFill>
              <a:latin typeface="Arial" panose="020B0604020202020204" pitchFamily="34" charset="0"/>
            </a:endParaRPr>
          </a:p>
        </p:txBody>
      </p:sp>
      <p:sp>
        <p:nvSpPr>
          <p:cNvPr id="98327" name="Text Box 23"/>
          <p:cNvSpPr txBox="1"/>
          <p:nvPr/>
        </p:nvSpPr>
        <p:spPr>
          <a:xfrm>
            <a:off x="233363" y="5467350"/>
            <a:ext cx="8763000" cy="1292225"/>
          </a:xfrm>
          <a:prstGeom prst="rect">
            <a:avLst/>
          </a:prstGeom>
          <a:noFill/>
          <a:ln w="9525">
            <a:noFill/>
          </a:ln>
        </p:spPr>
        <p:txBody>
          <a:bodyPr>
            <a:spAutoFit/>
          </a:bodyPr>
          <a:p>
            <a:pPr algn="ctr" eaLnBrk="1" hangingPunct="1">
              <a:spcBef>
                <a:spcPct val="50000"/>
              </a:spcBef>
            </a:pPr>
            <a:r>
              <a:rPr lang="en-US" altLang="en-US" sz="2600" b="1" dirty="0">
                <a:solidFill>
                  <a:srgbClr val="FF0000"/>
                </a:solidFill>
                <a:latin typeface="Times New Roman" panose="02020603050405020304" pitchFamily="18" charset="0"/>
                <a:cs typeface="Times New Roman" panose="02020603050405020304" pitchFamily="18" charset="0"/>
              </a:rPr>
              <a:t>Nhưng đến tháng 4/2006, chỉ một mẫu tóc của kẻ tình nghi m</a:t>
            </a:r>
            <a:r>
              <a:rPr lang="en-US" altLang="en-US" sz="2600" b="1" dirty="0">
                <a:solidFill>
                  <a:srgbClr val="FF0000"/>
                </a:solidFill>
                <a:latin typeface="Times New Roman" panose="02020603050405020304" pitchFamily="18" charset="0"/>
                <a:ea typeface="Times New Roman" panose="02020603050405020304" pitchFamily="18" charset="0"/>
              </a:rPr>
              <a:t>à</a:t>
            </a:r>
            <a:r>
              <a:rPr lang="en-US" altLang="en-US" sz="2600" b="1" dirty="0">
                <a:solidFill>
                  <a:srgbClr val="FF0000"/>
                </a:solidFill>
                <a:latin typeface="Times New Roman" panose="02020603050405020304" pitchFamily="18" charset="0"/>
                <a:cs typeface="Times New Roman" panose="02020603050405020304" pitchFamily="18" charset="0"/>
              </a:rPr>
              <a:t> công an tỉnh Bình Dương đã th</a:t>
            </a:r>
            <a:r>
              <a:rPr lang="en-US" altLang="en-US" sz="2600" b="1" dirty="0">
                <a:solidFill>
                  <a:srgbClr val="FF0000"/>
                </a:solidFill>
                <a:latin typeface="Times New Roman" panose="02020603050405020304" pitchFamily="18" charset="0"/>
                <a:ea typeface="Times New Roman" panose="02020603050405020304" pitchFamily="18" charset="0"/>
              </a:rPr>
              <a:t>à</a:t>
            </a:r>
            <a:r>
              <a:rPr lang="en-US" altLang="en-US" sz="2600" b="1" dirty="0">
                <a:solidFill>
                  <a:srgbClr val="FF0000"/>
                </a:solidFill>
                <a:latin typeface="Times New Roman" panose="02020603050405020304" pitchFamily="18" charset="0"/>
                <a:cs typeface="Times New Roman" panose="02020603050405020304" pitchFamily="18" charset="0"/>
              </a:rPr>
              <a:t>nh công trong việc truy bắt tội phạm</a:t>
            </a:r>
            <a:endParaRPr lang="en-US" altLang="en-US" sz="26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98323"/>
                                        </p:tgtEl>
                                        <p:attrNameLst>
                                          <p:attrName>style.visibility</p:attrName>
                                        </p:attrNameLst>
                                      </p:cBhvr>
                                      <p:to>
                                        <p:strVal val="visible"/>
                                      </p:to>
                                    </p:set>
                                    <p:animEffect transition="in" filter="plus(in)">
                                      <p:cBhvr>
                                        <p:cTn id="7" dur="500"/>
                                        <p:tgtEl>
                                          <p:spTgt spid="9832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832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98327">
                                            <p:txEl>
                                              <p:charRg st="0" end="127"/>
                                            </p:txEl>
                                          </p:spTgt>
                                        </p:tgtEl>
                                        <p:attrNameLst>
                                          <p:attrName>style.visibility</p:attrName>
                                        </p:attrNameLst>
                                      </p:cBhvr>
                                      <p:to>
                                        <p:strVal val="visible"/>
                                      </p:to>
                                    </p:set>
                                    <p:animEffect transition="in" filter="randombar(horizontal)">
                                      <p:cBhvr>
                                        <p:cTn id="16" dur="500"/>
                                        <p:tgtEl>
                                          <p:spTgt spid="98327">
                                            <p:txEl>
                                              <p:charRg st="0" end="1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Oval 5"/>
          <p:cNvSpPr/>
          <p:nvPr/>
        </p:nvSpPr>
        <p:spPr>
          <a:xfrm>
            <a:off x="7010400" y="923925"/>
            <a:ext cx="754063" cy="482600"/>
          </a:xfrm>
          <a:prstGeom prst="ellipse">
            <a:avLst/>
          </a:prstGeom>
          <a:noFill/>
          <a:ln w="19050">
            <a:noFill/>
          </a:ln>
        </p:spPr>
        <p:txBody>
          <a:bodyPr>
            <a:spAutoFit/>
          </a:bodyPr>
          <a:p>
            <a:pPr eaLnBrk="1" hangingPunct="1">
              <a:spcBef>
                <a:spcPct val="50000"/>
              </a:spcBef>
            </a:pPr>
            <a:endParaRPr lang="en-US" altLang="en-US" dirty="0">
              <a:solidFill>
                <a:srgbClr val="000000"/>
              </a:solidFill>
              <a:latin typeface="Times New Roman" panose="02020603050405020304" pitchFamily="18" charset="0"/>
            </a:endParaRPr>
          </a:p>
        </p:txBody>
      </p:sp>
      <p:sp>
        <p:nvSpPr>
          <p:cNvPr id="35" name="Text Box 14"/>
          <p:cNvSpPr txBox="1"/>
          <p:nvPr/>
        </p:nvSpPr>
        <p:spPr>
          <a:xfrm>
            <a:off x="304800" y="1371283"/>
            <a:ext cx="9144000" cy="1106805"/>
          </a:xfrm>
          <a:prstGeom prst="rect">
            <a:avLst/>
          </a:prstGeom>
          <a:noFill/>
          <a:ln w="19050">
            <a:noFill/>
          </a:ln>
        </p:spPr>
        <p:txBody>
          <a:bodyPr>
            <a:spAutoFit/>
          </a:bodyPr>
          <a:p>
            <a:pPr eaLnBrk="1" hangingPunct="1"/>
            <a:r>
              <a:rPr lang="en-US" altLang="en-US" sz="6600" dirty="0">
                <a:solidFill>
                  <a:srgbClr val="0000FF"/>
                </a:solidFill>
                <a:latin typeface="Times New Roman" panose="02020603050405020304" pitchFamily="18" charset="0"/>
              </a:rPr>
              <a:t>- Liên kết H= 2A + 3G </a:t>
            </a:r>
            <a:endParaRPr lang="en-US" altLang="en-US" sz="6600" dirty="0">
              <a:solidFill>
                <a:srgbClr val="0000FF"/>
              </a:solidFill>
              <a:latin typeface="Times New Roman" panose="02020603050405020304" pitchFamily="18"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Oval 5"/>
          <p:cNvSpPr/>
          <p:nvPr/>
        </p:nvSpPr>
        <p:spPr>
          <a:xfrm>
            <a:off x="7010400" y="1411288"/>
            <a:ext cx="754063" cy="482600"/>
          </a:xfrm>
          <a:prstGeom prst="ellipse">
            <a:avLst/>
          </a:prstGeom>
          <a:noFill/>
          <a:ln w="19050">
            <a:noFill/>
          </a:ln>
        </p:spPr>
        <p:txBody>
          <a:bodyPr>
            <a:spAutoFit/>
          </a:bodyPr>
          <a:p>
            <a:pPr eaLnBrk="1" hangingPunct="1">
              <a:spcBef>
                <a:spcPct val="50000"/>
              </a:spcBef>
            </a:pPr>
            <a:endParaRPr lang="en-US" altLang="en-US" dirty="0">
              <a:solidFill>
                <a:srgbClr val="000000"/>
              </a:solidFill>
              <a:latin typeface="Times New Roman" panose="02020603050405020304" pitchFamily="18" charset="0"/>
            </a:endParaRPr>
          </a:p>
        </p:txBody>
      </p:sp>
      <p:sp>
        <p:nvSpPr>
          <p:cNvPr id="37" name="Text Box 3"/>
          <p:cNvSpPr txBox="1"/>
          <p:nvPr/>
        </p:nvSpPr>
        <p:spPr>
          <a:xfrm>
            <a:off x="1363663" y="228600"/>
            <a:ext cx="7094537" cy="708025"/>
          </a:xfrm>
          <a:prstGeom prst="rect">
            <a:avLst/>
          </a:prstGeom>
          <a:noFill/>
          <a:ln w="9525">
            <a:noFill/>
          </a:ln>
        </p:spPr>
        <p:txBody>
          <a:bodyPr>
            <a:spAutoFit/>
          </a:bodyPr>
          <a:p>
            <a:pPr>
              <a:spcBef>
                <a:spcPct val="50000"/>
              </a:spcBef>
            </a:pPr>
            <a:r>
              <a:rPr lang="en-US" altLang="en-US" sz="4000" b="1" dirty="0">
                <a:solidFill>
                  <a:srgbClr val="FF0000"/>
                </a:solidFill>
                <a:latin typeface="Times New Roman" panose="02020603050405020304" pitchFamily="18" charset="0"/>
                <a:cs typeface="Times New Roman" panose="02020603050405020304" pitchFamily="18" charset="0"/>
              </a:rPr>
              <a:t>Hệ quả của nguyên tắc bổ sung</a:t>
            </a:r>
            <a:endParaRPr lang="en-US" altLang="en-US" sz="4000" b="1" dirty="0">
              <a:solidFill>
                <a:srgbClr val="FF0000"/>
              </a:solidFill>
              <a:latin typeface="Times New Roman" panose="02020603050405020304" pitchFamily="18" charset="0"/>
              <a:ea typeface="Times New Roman" panose="02020603050405020304" pitchFamily="18" charset="0"/>
            </a:endParaRPr>
          </a:p>
        </p:txBody>
      </p:sp>
      <p:sp>
        <p:nvSpPr>
          <p:cNvPr id="38" name="Text Box 15"/>
          <p:cNvSpPr txBox="1"/>
          <p:nvPr/>
        </p:nvSpPr>
        <p:spPr>
          <a:xfrm>
            <a:off x="152718" y="1142683"/>
            <a:ext cx="8793162" cy="4246245"/>
          </a:xfrm>
          <a:prstGeom prst="rect">
            <a:avLst/>
          </a:prstGeom>
          <a:noFill/>
          <a:ln w="19050">
            <a:noFill/>
          </a:ln>
        </p:spPr>
        <p:txBody>
          <a:bodyPr>
            <a:spAutoFit/>
          </a:bodyPr>
          <a:p>
            <a:pPr eaLnBrk="1" hangingPunct="1">
              <a:spcBef>
                <a:spcPct val="50000"/>
              </a:spcBef>
            </a:pPr>
            <a:r>
              <a:rPr lang="en-US" altLang="en-US" sz="4000" dirty="0">
                <a:solidFill>
                  <a:srgbClr val="7030A0"/>
                </a:solidFill>
                <a:latin typeface="Times New Roman" panose="02020603050405020304" pitchFamily="18" charset="0"/>
              </a:rPr>
              <a:t>-</a:t>
            </a:r>
            <a:r>
              <a:rPr lang="en-US" altLang="en-US" sz="5400" dirty="0">
                <a:solidFill>
                  <a:srgbClr val="7030A0"/>
                </a:solidFill>
                <a:latin typeface="Times New Roman" panose="02020603050405020304" pitchFamily="18" charset="0"/>
              </a:rPr>
              <a:t>  Khi biết trình tự sắp xếp các nucleotit (Nu) trong mạch đơn này thì có thể suy ra trình tự sắp xếp các nucleotit (Nu) của mạch đơn kia và ngược lại.</a:t>
            </a:r>
            <a:endParaRPr lang="en-US" altLang="en-US" sz="5400" dirty="0">
              <a:solidFill>
                <a:srgbClr val="7030A0"/>
              </a:solidFill>
              <a:latin typeface="Times New Roman" panose="02020603050405020304" pitchFamily="18"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heckerboard(across)">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Oval 5"/>
          <p:cNvSpPr/>
          <p:nvPr/>
        </p:nvSpPr>
        <p:spPr>
          <a:xfrm>
            <a:off x="7010400" y="1411288"/>
            <a:ext cx="754063" cy="482600"/>
          </a:xfrm>
          <a:prstGeom prst="ellipse">
            <a:avLst/>
          </a:prstGeom>
          <a:noFill/>
          <a:ln w="19050">
            <a:noFill/>
          </a:ln>
        </p:spPr>
        <p:txBody>
          <a:bodyPr>
            <a:spAutoFit/>
          </a:bodyPr>
          <a:p>
            <a:pPr eaLnBrk="1" hangingPunct="1">
              <a:spcBef>
                <a:spcPct val="50000"/>
              </a:spcBef>
            </a:pPr>
            <a:endParaRPr lang="en-US" altLang="en-US" dirty="0">
              <a:solidFill>
                <a:srgbClr val="000000"/>
              </a:solidFill>
              <a:latin typeface="Times New Roman" panose="02020603050405020304" pitchFamily="18" charset="0"/>
            </a:endParaRPr>
          </a:p>
        </p:txBody>
      </p:sp>
      <p:sp>
        <p:nvSpPr>
          <p:cNvPr id="17" name="Rectangle 15"/>
          <p:cNvSpPr/>
          <p:nvPr/>
        </p:nvSpPr>
        <p:spPr>
          <a:xfrm>
            <a:off x="304800" y="77788"/>
            <a:ext cx="9144000" cy="3632200"/>
          </a:xfrm>
          <a:prstGeom prst="rect">
            <a:avLst/>
          </a:prstGeom>
          <a:noFill/>
          <a:ln w="19050">
            <a:noFill/>
          </a:ln>
        </p:spPr>
        <p:txBody>
          <a:bodyPr>
            <a:spAutoFit/>
          </a:bodyPr>
          <a:p>
            <a:pPr eaLnBrk="1" hangingPunct="1"/>
            <a:r>
              <a:rPr lang="en-US" altLang="en-US" sz="4000" b="1" dirty="0">
                <a:solidFill>
                  <a:srgbClr val="FF0000"/>
                </a:solidFill>
                <a:latin typeface="Times New Roman" panose="02020603050405020304" pitchFamily="18" charset="0"/>
              </a:rPr>
              <a:t>? Một đoạn mạch ADN có trình tự như sau:</a:t>
            </a:r>
            <a:endParaRPr lang="en-US" altLang="en-US" sz="4000" b="1" dirty="0">
              <a:solidFill>
                <a:srgbClr val="0000FF"/>
              </a:solidFill>
              <a:latin typeface="Times New Roman" panose="02020603050405020304" pitchFamily="18" charset="0"/>
            </a:endParaRPr>
          </a:p>
          <a:p>
            <a:pPr eaLnBrk="1" hangingPunct="1"/>
            <a:r>
              <a:rPr lang="en-US" altLang="en-US" sz="4000" b="1" dirty="0">
                <a:solidFill>
                  <a:srgbClr val="0000FF"/>
                </a:solidFill>
                <a:latin typeface="Times New Roman" panose="02020603050405020304" pitchFamily="18" charset="0"/>
              </a:rPr>
              <a:t>      -A-T-G-G-X-T-A-G-T-X-</a:t>
            </a:r>
            <a:endParaRPr lang="en-US" altLang="en-US" sz="4000" b="1" dirty="0">
              <a:solidFill>
                <a:srgbClr val="0000FF"/>
              </a:solidFill>
              <a:latin typeface="Times New Roman" panose="02020603050405020304" pitchFamily="18" charset="0"/>
            </a:endParaRPr>
          </a:p>
          <a:p>
            <a:pPr eaLnBrk="1" hangingPunct="1"/>
            <a:r>
              <a:rPr lang="en-US" altLang="en-US" sz="4000" b="1" dirty="0">
                <a:solidFill>
                  <a:srgbClr val="008000"/>
                </a:solidFill>
                <a:latin typeface="Times New Roman" panose="02020603050405020304" pitchFamily="18" charset="0"/>
              </a:rPr>
              <a:t>Xác định trình tự đơn phân trên mạch còn lại?</a:t>
            </a:r>
            <a:endParaRPr lang="en-US" altLang="en-US" sz="4000" b="1" dirty="0">
              <a:solidFill>
                <a:srgbClr val="008000"/>
              </a:solidFill>
              <a:latin typeface="Times New Roman" panose="02020603050405020304" pitchFamily="18" charset="0"/>
            </a:endParaRPr>
          </a:p>
          <a:p>
            <a:pPr eaLnBrk="1" hangingPunct="1">
              <a:spcBef>
                <a:spcPct val="50000"/>
              </a:spcBef>
            </a:pPr>
            <a:endParaRPr lang="en-US" altLang="en-US" sz="2000" dirty="0">
              <a:solidFill>
                <a:srgbClr val="000000"/>
              </a:solidFill>
              <a:latin typeface="Times New Roman" panose="02020603050405020304" pitchFamily="18" charset="0"/>
            </a:endParaRPr>
          </a:p>
        </p:txBody>
      </p:sp>
      <p:sp>
        <p:nvSpPr>
          <p:cNvPr id="18" name="Rectangle 26"/>
          <p:cNvSpPr/>
          <p:nvPr/>
        </p:nvSpPr>
        <p:spPr>
          <a:xfrm>
            <a:off x="457200" y="3276600"/>
            <a:ext cx="8991600" cy="708025"/>
          </a:xfrm>
          <a:prstGeom prst="rect">
            <a:avLst/>
          </a:prstGeom>
          <a:noFill/>
          <a:ln w="19050">
            <a:noFill/>
          </a:ln>
        </p:spPr>
        <p:txBody>
          <a:bodyPr>
            <a:spAutoFit/>
          </a:bodyPr>
          <a:p>
            <a:pPr eaLnBrk="1" hangingPunct="1">
              <a:spcBef>
                <a:spcPct val="50000"/>
              </a:spcBef>
            </a:pPr>
            <a:r>
              <a:rPr lang="en-US" altLang="en-US" sz="4000" b="1" dirty="0">
                <a:solidFill>
                  <a:srgbClr val="0000FF"/>
                </a:solidFill>
                <a:latin typeface="Times New Roman" panose="02020603050405020304" pitchFamily="18" charset="0"/>
              </a:rPr>
              <a:t>Trình tự nucleotit trên mạch còn lại:</a:t>
            </a:r>
            <a:endParaRPr lang="en-US" altLang="en-US" sz="4000" b="1" dirty="0">
              <a:solidFill>
                <a:srgbClr val="0000FF"/>
              </a:solidFill>
              <a:latin typeface="Times New Roman" panose="02020603050405020304" pitchFamily="18"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6403" name="AutoShape 3"/>
          <p:cNvSpPr>
            <a:spLocks noChangeArrowheads="1"/>
          </p:cNvSpPr>
          <p:nvPr/>
        </p:nvSpPr>
        <p:spPr bwMode="auto">
          <a:xfrm>
            <a:off x="133350" y="1023620"/>
            <a:ext cx="8820785" cy="5072380"/>
          </a:xfrm>
          <a:prstGeom prst="roundRect">
            <a:avLst>
              <a:gd name="adj" fmla="val 21667"/>
            </a:avLst>
          </a:prstGeom>
          <a:noFill/>
          <a:ln w="9525">
            <a:noFill/>
            <a:round/>
          </a:ln>
          <a:effectLst/>
        </p:spPr>
        <p:txBody>
          <a:bodyPr anchor="b"/>
          <a:p>
            <a:pPr eaLnBrk="1" hangingPunct="1">
              <a:buNone/>
            </a:pPr>
            <a:endParaRPr b="1" i="1" dirty="0">
              <a:solidFill>
                <a:srgbClr val="009900"/>
              </a:solidFill>
              <a:latin typeface="Times New Roman" panose="02020603050405020304" pitchFamily="18" charset="0"/>
              <a:cs typeface="Times New Roman" panose="02020603050405020304" pitchFamily="18" charset="0"/>
            </a:endParaRPr>
          </a:p>
          <a:p>
            <a:pPr eaLnBrk="1" hangingPunct="1">
              <a:buNone/>
            </a:pPr>
            <a:endParaRPr sz="4400" b="1" i="1" dirty="0">
              <a:solidFill>
                <a:srgbClr val="009900"/>
              </a:solidFill>
              <a:latin typeface="Times New Roman" panose="02020603050405020304" pitchFamily="18" charset="0"/>
              <a:cs typeface="Times New Roman" panose="02020603050405020304" pitchFamily="18" charset="0"/>
            </a:endParaRPr>
          </a:p>
          <a:p>
            <a:pPr eaLnBrk="1" hangingPunct="1">
              <a:buNone/>
            </a:pPr>
            <a:r>
              <a:rPr sz="4400" b="1" i="1" dirty="0">
                <a:solidFill>
                  <a:srgbClr val="0000FF"/>
                </a:solidFill>
                <a:latin typeface="Times New Roman" panose="02020603050405020304" pitchFamily="18" charset="0"/>
                <a:cs typeface="Times New Roman" panose="02020603050405020304" pitchFamily="18" charset="0"/>
              </a:rPr>
              <a:t>B</a:t>
            </a:r>
            <a:r>
              <a:rPr sz="4400" b="1" i="1" dirty="0">
                <a:solidFill>
                  <a:srgbClr val="0000FF"/>
                </a:solidFill>
                <a:latin typeface="Times New Roman" panose="02020603050405020304" pitchFamily="18" charset="0"/>
                <a:ea typeface="Times New Roman" panose="02020603050405020304" pitchFamily="18" charset="0"/>
              </a:rPr>
              <a:t>à</a:t>
            </a:r>
            <a:r>
              <a:rPr sz="4400" b="1" i="1" dirty="0">
                <a:solidFill>
                  <a:srgbClr val="0000FF"/>
                </a:solidFill>
                <a:latin typeface="Times New Roman" panose="02020603050405020304" pitchFamily="18" charset="0"/>
                <a:cs typeface="Times New Roman" panose="02020603050405020304" pitchFamily="18" charset="0"/>
              </a:rPr>
              <a:t>i tập</a:t>
            </a:r>
            <a:r>
              <a:rPr lang="en-US" sz="4400" b="1" i="1" dirty="0">
                <a:solidFill>
                  <a:srgbClr val="0000FF"/>
                </a:solidFill>
                <a:latin typeface="Times New Roman" panose="02020603050405020304" pitchFamily="18" charset="0"/>
                <a:cs typeface="Times New Roman" panose="02020603050405020304" pitchFamily="18" charset="0"/>
              </a:rPr>
              <a:t>1 : </a:t>
            </a:r>
            <a:r>
              <a:rPr sz="4400" b="1" i="1" dirty="0">
                <a:solidFill>
                  <a:srgbClr val="0000FF"/>
                </a:solidFill>
                <a:latin typeface="Times New Roman" panose="02020603050405020304" pitchFamily="18" charset="0"/>
                <a:cs typeface="Times New Roman" panose="02020603050405020304" pitchFamily="18" charset="0"/>
              </a:rPr>
              <a:t>Giả sử  1 phân tử  ADN có Nu loại A = 1600 v</a:t>
            </a:r>
            <a:r>
              <a:rPr sz="4400" b="1" i="1" dirty="0">
                <a:solidFill>
                  <a:srgbClr val="0000FF"/>
                </a:solidFill>
                <a:latin typeface="Times New Roman" panose="02020603050405020304" pitchFamily="18" charset="0"/>
                <a:ea typeface="Times New Roman" panose="02020603050405020304" pitchFamily="18" charset="0"/>
              </a:rPr>
              <a:t>à</a:t>
            </a:r>
            <a:r>
              <a:rPr sz="4400" b="1" i="1" dirty="0">
                <a:solidFill>
                  <a:srgbClr val="0000FF"/>
                </a:solidFill>
                <a:latin typeface="Times New Roman" panose="02020603050405020304" pitchFamily="18" charset="0"/>
                <a:cs typeface="Times New Roman" panose="02020603050405020304" pitchFamily="18" charset="0"/>
              </a:rPr>
              <a:t> có X=2A. Dựa v</a:t>
            </a:r>
            <a:r>
              <a:rPr sz="4400" b="1" i="1" dirty="0">
                <a:solidFill>
                  <a:srgbClr val="0000FF"/>
                </a:solidFill>
                <a:latin typeface="Times New Roman" panose="02020603050405020304" pitchFamily="18" charset="0"/>
                <a:ea typeface="Times New Roman" panose="02020603050405020304" pitchFamily="18" charset="0"/>
              </a:rPr>
              <a:t>à</a:t>
            </a:r>
            <a:r>
              <a:rPr sz="4400" b="1" i="1" dirty="0">
                <a:solidFill>
                  <a:srgbClr val="0000FF"/>
                </a:solidFill>
                <a:latin typeface="Times New Roman" panose="02020603050405020304" pitchFamily="18" charset="0"/>
                <a:cs typeface="Times New Roman" panose="02020603050405020304" pitchFamily="18" charset="0"/>
              </a:rPr>
              <a:t>o nguyên tắc bổ sung, tính:</a:t>
            </a:r>
            <a:endParaRPr sz="4400" b="1" i="1" dirty="0">
              <a:solidFill>
                <a:srgbClr val="0000FF"/>
              </a:solidFill>
              <a:latin typeface="Times New Roman" panose="02020603050405020304" pitchFamily="18" charset="0"/>
              <a:cs typeface="Times New Roman" panose="02020603050405020304" pitchFamily="18" charset="0"/>
            </a:endParaRPr>
          </a:p>
          <a:p>
            <a:pPr eaLnBrk="1" hangingPunct="1">
              <a:buAutoNum type="alphaLcPeriod"/>
            </a:pPr>
            <a:r>
              <a:rPr lang="en-US" sz="4400" b="1" i="1" dirty="0">
                <a:solidFill>
                  <a:srgbClr val="0000FF"/>
                </a:solidFill>
                <a:latin typeface="Times New Roman" panose="02020603050405020304" pitchFamily="18" charset="0"/>
                <a:cs typeface="Times New Roman" panose="02020603050405020304" pitchFamily="18" charset="0"/>
              </a:rPr>
              <a:t> </a:t>
            </a:r>
            <a:r>
              <a:rPr sz="4400" b="1" i="1" dirty="0">
                <a:solidFill>
                  <a:srgbClr val="0000FF"/>
                </a:solidFill>
                <a:latin typeface="Times New Roman" panose="02020603050405020304" pitchFamily="18" charset="0"/>
                <a:cs typeface="Times New Roman" panose="02020603050405020304" pitchFamily="18" charset="0"/>
              </a:rPr>
              <a:t>Số lượng Nu các loại còn lại  trong phân tử ADN</a:t>
            </a:r>
            <a:endParaRPr sz="4400" b="1" i="1" dirty="0">
              <a:solidFill>
                <a:srgbClr val="0000FF"/>
              </a:solidFill>
              <a:latin typeface="Times New Roman" panose="02020603050405020304" pitchFamily="18" charset="0"/>
              <a:cs typeface="Times New Roman" panose="02020603050405020304" pitchFamily="18" charset="0"/>
            </a:endParaRPr>
          </a:p>
          <a:p>
            <a:pPr eaLnBrk="1" hangingPunct="1">
              <a:buAutoNum type="alphaLcPeriod"/>
            </a:pPr>
            <a:r>
              <a:rPr sz="4400" b="1" i="1" dirty="0">
                <a:solidFill>
                  <a:srgbClr val="0000FF"/>
                </a:solidFill>
                <a:latin typeface="Times New Roman" panose="02020603050405020304" pitchFamily="18" charset="0"/>
                <a:cs typeface="Times New Roman" panose="02020603050405020304" pitchFamily="18" charset="0"/>
              </a:rPr>
              <a:t>Tổng số Nu trong phân tử ADN </a:t>
            </a:r>
            <a:endParaRPr sz="4400" b="1" i="1" dirty="0">
              <a:solidFill>
                <a:srgbClr val="0000FF"/>
              </a:solidFill>
              <a:latin typeface="Times New Roman" panose="02020603050405020304" pitchFamily="18" charset="0"/>
              <a:cs typeface="Times New Roman" panose="02020603050405020304" pitchFamily="18" charset="0"/>
            </a:endParaRPr>
          </a:p>
          <a:p>
            <a:pPr eaLnBrk="1" hangingPunct="1">
              <a:buAutoNum type="alphaLcPeriod"/>
            </a:pPr>
            <a:r>
              <a:rPr lang="en-US" sz="4400" b="1" i="1" dirty="0">
                <a:solidFill>
                  <a:srgbClr val="0000FF"/>
                </a:solidFill>
                <a:latin typeface="Times New Roman" panose="02020603050405020304" pitchFamily="18" charset="0"/>
                <a:ea typeface="Times New Roman" panose="02020603050405020304" pitchFamily="18" charset="0"/>
              </a:rPr>
              <a:t>Chiều dài của gen.</a:t>
            </a:r>
            <a:endParaRPr lang="en-US" sz="4400" b="1" i="1" dirty="0">
              <a:solidFill>
                <a:srgbClr val="0000FF"/>
              </a:solidFill>
              <a:latin typeface="Times New Roman" panose="02020603050405020304" pitchFamily="18" charset="0"/>
              <a:ea typeface="Times New Roman" panose="02020603050405020304" pitchFamily="18" charset="0"/>
            </a:endParaRPr>
          </a:p>
        </p:txBody>
      </p:sp>
      <p:sp>
        <p:nvSpPr>
          <p:cNvPr id="41988" name="Text Box 20"/>
          <p:cNvSpPr txBox="1"/>
          <p:nvPr>
            <p:custDataLst>
              <p:tags r:id="rId1"/>
            </p:custDataLst>
          </p:nvPr>
        </p:nvSpPr>
        <p:spPr>
          <a:xfrm>
            <a:off x="1316038" y="258763"/>
            <a:ext cx="6477000" cy="646112"/>
          </a:xfrm>
          <a:prstGeom prst="rect">
            <a:avLst/>
          </a:prstGeom>
          <a:noFill/>
          <a:ln w="9525">
            <a:noFill/>
          </a:ln>
        </p:spPr>
        <p:txBody>
          <a:bodyPr>
            <a:spAutoFit/>
          </a:bodyPr>
          <a:p>
            <a:pPr algn="ctr">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rPr>
              <a:t>VẬN DỤNG</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6403" name="AutoShape 3"/>
          <p:cNvSpPr>
            <a:spLocks noChangeArrowheads="1"/>
          </p:cNvSpPr>
          <p:nvPr/>
        </p:nvSpPr>
        <p:spPr bwMode="auto">
          <a:xfrm>
            <a:off x="228600" y="609600"/>
            <a:ext cx="8820785" cy="5072380"/>
          </a:xfrm>
          <a:prstGeom prst="roundRect">
            <a:avLst>
              <a:gd name="adj" fmla="val 21667"/>
            </a:avLst>
          </a:prstGeom>
          <a:noFill/>
          <a:ln w="9525">
            <a:noFill/>
            <a:round/>
          </a:ln>
          <a:effectLst/>
        </p:spPr>
        <p:txBody>
          <a:bodyPr anchor="b"/>
          <a:p>
            <a:pPr eaLnBrk="1" hangingPunct="1">
              <a:buNone/>
            </a:pPr>
            <a:endParaRPr b="1" i="1" dirty="0">
              <a:solidFill>
                <a:srgbClr val="009900"/>
              </a:solidFill>
              <a:latin typeface="Times New Roman" panose="02020603050405020304" pitchFamily="18" charset="0"/>
              <a:cs typeface="Times New Roman" panose="02020603050405020304" pitchFamily="18" charset="0"/>
            </a:endParaRPr>
          </a:p>
          <a:p>
            <a:pPr eaLnBrk="1" hangingPunct="1">
              <a:buNone/>
            </a:pPr>
            <a:endParaRPr sz="4400" b="1" i="1" dirty="0">
              <a:solidFill>
                <a:srgbClr val="009900"/>
              </a:solidFill>
              <a:latin typeface="Times New Roman" panose="02020603050405020304" pitchFamily="18" charset="0"/>
              <a:cs typeface="Times New Roman" panose="02020603050405020304" pitchFamily="18" charset="0"/>
            </a:endParaRPr>
          </a:p>
          <a:p>
            <a:pPr eaLnBrk="1" hangingPunct="1">
              <a:buNone/>
            </a:pPr>
            <a:r>
              <a:rPr sz="4400" b="1" i="1" dirty="0">
                <a:solidFill>
                  <a:srgbClr val="0000FF"/>
                </a:solidFill>
                <a:latin typeface="Times New Roman" panose="02020603050405020304" pitchFamily="18" charset="0"/>
                <a:cs typeface="Times New Roman" panose="02020603050405020304" pitchFamily="18" charset="0"/>
              </a:rPr>
              <a:t>B</a:t>
            </a:r>
            <a:r>
              <a:rPr sz="4400" b="1" i="1" dirty="0">
                <a:solidFill>
                  <a:srgbClr val="0000FF"/>
                </a:solidFill>
                <a:latin typeface="Times New Roman" panose="02020603050405020304" pitchFamily="18" charset="0"/>
                <a:ea typeface="Times New Roman" panose="02020603050405020304" pitchFamily="18" charset="0"/>
              </a:rPr>
              <a:t>à</a:t>
            </a:r>
            <a:r>
              <a:rPr sz="4400" b="1" i="1" dirty="0">
                <a:solidFill>
                  <a:srgbClr val="0000FF"/>
                </a:solidFill>
                <a:latin typeface="Times New Roman" panose="02020603050405020304" pitchFamily="18" charset="0"/>
                <a:cs typeface="Times New Roman" panose="02020603050405020304" pitchFamily="18" charset="0"/>
              </a:rPr>
              <a:t>i tập</a:t>
            </a:r>
            <a:r>
              <a:rPr lang="en-US" sz="4400" b="1" i="1" dirty="0">
                <a:solidFill>
                  <a:srgbClr val="0000FF"/>
                </a:solidFill>
                <a:latin typeface="Times New Roman" panose="02020603050405020304" pitchFamily="18" charset="0"/>
                <a:cs typeface="Times New Roman" panose="02020603050405020304" pitchFamily="18" charset="0"/>
              </a:rPr>
              <a:t>2 : Một gen có 480 ađênin và 3120 liên kết hiđrô. Hãy tính</a:t>
            </a:r>
            <a:endParaRPr lang="en-US" sz="4400" b="1" i="1" dirty="0">
              <a:solidFill>
                <a:srgbClr val="0000FF"/>
              </a:solidFill>
              <a:latin typeface="Times New Roman" panose="02020603050405020304" pitchFamily="18" charset="0"/>
              <a:cs typeface="Times New Roman" panose="02020603050405020304" pitchFamily="18" charset="0"/>
            </a:endParaRPr>
          </a:p>
          <a:p>
            <a:pPr eaLnBrk="1" hangingPunct="1">
              <a:buAutoNum type="alphaLcPeriod"/>
            </a:pPr>
            <a:r>
              <a:rPr lang="en-US" sz="4400" b="1" i="1" dirty="0">
                <a:solidFill>
                  <a:srgbClr val="0000FF"/>
                </a:solidFill>
                <a:latin typeface="Times New Roman" panose="02020603050405020304" pitchFamily="18" charset="0"/>
                <a:cs typeface="Times New Roman" panose="02020603050405020304" pitchFamily="18" charset="0"/>
              </a:rPr>
              <a:t> </a:t>
            </a:r>
            <a:r>
              <a:rPr sz="4400" b="1" i="1" dirty="0">
                <a:solidFill>
                  <a:srgbClr val="0000FF"/>
                </a:solidFill>
                <a:latin typeface="Times New Roman" panose="02020603050405020304" pitchFamily="18" charset="0"/>
                <a:cs typeface="Times New Roman" panose="02020603050405020304" pitchFamily="18" charset="0"/>
              </a:rPr>
              <a:t>Số lượng Nu các loại còn lại  trong phân tử ADN</a:t>
            </a:r>
            <a:endParaRPr sz="4400" b="1" i="1" dirty="0">
              <a:solidFill>
                <a:srgbClr val="0000FF"/>
              </a:solidFill>
              <a:latin typeface="Times New Roman" panose="02020603050405020304" pitchFamily="18" charset="0"/>
              <a:cs typeface="Times New Roman" panose="02020603050405020304" pitchFamily="18" charset="0"/>
            </a:endParaRPr>
          </a:p>
          <a:p>
            <a:pPr eaLnBrk="1" hangingPunct="1">
              <a:buAutoNum type="alphaLcPeriod"/>
            </a:pPr>
            <a:r>
              <a:rPr sz="4400" b="1" i="1" dirty="0">
                <a:solidFill>
                  <a:srgbClr val="0000FF"/>
                </a:solidFill>
                <a:latin typeface="Times New Roman" panose="02020603050405020304" pitchFamily="18" charset="0"/>
                <a:cs typeface="Times New Roman" panose="02020603050405020304" pitchFamily="18" charset="0"/>
              </a:rPr>
              <a:t>Tổng số Nu trong phân tử ADN </a:t>
            </a:r>
            <a:endParaRPr sz="4400" b="1" i="1" dirty="0">
              <a:solidFill>
                <a:srgbClr val="0000FF"/>
              </a:solidFill>
              <a:latin typeface="Times New Roman" panose="02020603050405020304" pitchFamily="18" charset="0"/>
              <a:cs typeface="Times New Roman" panose="02020603050405020304" pitchFamily="18" charset="0"/>
            </a:endParaRPr>
          </a:p>
          <a:p>
            <a:pPr algn="ctr" eaLnBrk="1" hangingPunct="1">
              <a:buNone/>
            </a:pPr>
            <a:endParaRPr sz="4400" b="1" i="1" u="sng" dirty="0">
              <a:solidFill>
                <a:srgbClr val="0000FF"/>
              </a:solidFill>
              <a:latin typeface="Times New Roman" panose="02020603050405020304" pitchFamily="18" charset="0"/>
              <a:ea typeface="Times New Roman" panose="02020603050405020304" pitchFamily="18" charset="0"/>
            </a:endParaRPr>
          </a:p>
        </p:txBody>
      </p:sp>
      <p:sp>
        <p:nvSpPr>
          <p:cNvPr id="41988" name="Text Box 20"/>
          <p:cNvSpPr txBox="1"/>
          <p:nvPr>
            <p:custDataLst>
              <p:tags r:id="rId1"/>
            </p:custDataLst>
          </p:nvPr>
        </p:nvSpPr>
        <p:spPr>
          <a:xfrm>
            <a:off x="1316038" y="258763"/>
            <a:ext cx="6477000" cy="646112"/>
          </a:xfrm>
          <a:prstGeom prst="rect">
            <a:avLst/>
          </a:prstGeom>
          <a:noFill/>
          <a:ln w="9525">
            <a:noFill/>
          </a:ln>
        </p:spPr>
        <p:txBody>
          <a:bodyPr>
            <a:spAutoFit/>
          </a:bodyPr>
          <a:p>
            <a:pPr algn="ctr">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rPr>
              <a:t>VẬN DỤNG</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6403" name="AutoShape 3"/>
          <p:cNvSpPr>
            <a:spLocks noChangeArrowheads="1"/>
          </p:cNvSpPr>
          <p:nvPr/>
        </p:nvSpPr>
        <p:spPr bwMode="auto">
          <a:xfrm>
            <a:off x="228600" y="609600"/>
            <a:ext cx="8820785" cy="5072380"/>
          </a:xfrm>
          <a:prstGeom prst="roundRect">
            <a:avLst>
              <a:gd name="adj" fmla="val 21667"/>
            </a:avLst>
          </a:prstGeom>
          <a:noFill/>
          <a:ln w="9525">
            <a:noFill/>
            <a:round/>
          </a:ln>
          <a:effectLst/>
        </p:spPr>
        <p:txBody>
          <a:bodyPr anchor="b"/>
          <a:p>
            <a:pPr eaLnBrk="1" hangingPunct="1">
              <a:buNone/>
            </a:pPr>
            <a:endParaRPr b="1" i="1" dirty="0">
              <a:solidFill>
                <a:srgbClr val="009900"/>
              </a:solidFill>
              <a:latin typeface="Times New Roman" panose="02020603050405020304" pitchFamily="18" charset="0"/>
              <a:cs typeface="Times New Roman" panose="02020603050405020304" pitchFamily="18" charset="0"/>
            </a:endParaRPr>
          </a:p>
          <a:p>
            <a:pPr eaLnBrk="1" hangingPunct="1">
              <a:buNone/>
            </a:pPr>
            <a:endParaRPr sz="4400" b="1" i="1" dirty="0">
              <a:solidFill>
                <a:srgbClr val="009900"/>
              </a:solidFill>
              <a:latin typeface="Times New Roman" panose="02020603050405020304" pitchFamily="18" charset="0"/>
              <a:cs typeface="Times New Roman" panose="02020603050405020304" pitchFamily="18" charset="0"/>
            </a:endParaRPr>
          </a:p>
          <a:p>
            <a:pPr eaLnBrk="1" hangingPunct="1">
              <a:buNone/>
            </a:pPr>
            <a:endParaRPr sz="4400" b="1" i="1" dirty="0">
              <a:solidFill>
                <a:srgbClr val="0000FF"/>
              </a:solidFill>
              <a:latin typeface="Times New Roman" panose="02020603050405020304" pitchFamily="18" charset="0"/>
              <a:cs typeface="Times New Roman" panose="02020603050405020304" pitchFamily="18" charset="0"/>
            </a:endParaRPr>
          </a:p>
          <a:p>
            <a:pPr eaLnBrk="1" hangingPunct="1">
              <a:buNone/>
            </a:pPr>
            <a:r>
              <a:rPr lang="en-US" sz="4400" b="1" i="1" dirty="0">
                <a:solidFill>
                  <a:srgbClr val="0000FF"/>
                </a:solidFill>
                <a:latin typeface="Times New Roman" panose="02020603050405020304" pitchFamily="18" charset="0"/>
                <a:cs typeface="Times New Roman" panose="02020603050405020304" pitchFamily="18" charset="0"/>
              </a:rPr>
              <a:t>Bài tập 3: Một gen có 3000 Nu, trong đó loại A=900</a:t>
            </a:r>
            <a:endParaRPr lang="en-US" sz="4400" b="1" i="1" dirty="0">
              <a:solidFill>
                <a:srgbClr val="0000FF"/>
              </a:solidFill>
              <a:latin typeface="Times New Roman" panose="02020603050405020304" pitchFamily="18" charset="0"/>
              <a:cs typeface="Times New Roman" panose="02020603050405020304" pitchFamily="18" charset="0"/>
            </a:endParaRPr>
          </a:p>
          <a:p>
            <a:pPr eaLnBrk="1" hangingPunct="1">
              <a:buNone/>
            </a:pPr>
            <a:r>
              <a:rPr lang="en-US" sz="4400" b="1" i="1" dirty="0">
                <a:solidFill>
                  <a:srgbClr val="0000FF"/>
                </a:solidFill>
                <a:latin typeface="Times New Roman" panose="02020603050405020304" pitchFamily="18" charset="0"/>
                <a:cs typeface="Times New Roman" panose="02020603050405020304" pitchFamily="18" charset="0"/>
              </a:rPr>
              <a:t>a. Xác định chiều dài của gen</a:t>
            </a:r>
            <a:endParaRPr lang="en-US" sz="4400" b="1" i="1" dirty="0">
              <a:solidFill>
                <a:srgbClr val="0000FF"/>
              </a:solidFill>
              <a:latin typeface="Times New Roman" panose="02020603050405020304" pitchFamily="18" charset="0"/>
              <a:cs typeface="Times New Roman" panose="02020603050405020304" pitchFamily="18" charset="0"/>
            </a:endParaRPr>
          </a:p>
          <a:p>
            <a:pPr eaLnBrk="1" hangingPunct="1">
              <a:buNone/>
            </a:pPr>
            <a:r>
              <a:rPr lang="en-US" sz="4400" b="1" i="1" dirty="0">
                <a:solidFill>
                  <a:srgbClr val="0000FF"/>
                </a:solidFill>
                <a:latin typeface="Times New Roman" panose="02020603050405020304" pitchFamily="18" charset="0"/>
                <a:cs typeface="Times New Roman" panose="02020603050405020304" pitchFamily="18" charset="0"/>
              </a:rPr>
              <a:t>b. </a:t>
            </a:r>
            <a:r>
              <a:rPr sz="4400" b="1" i="1" dirty="0">
                <a:solidFill>
                  <a:srgbClr val="0000FF"/>
                </a:solidFill>
                <a:latin typeface="Times New Roman" panose="02020603050405020304" pitchFamily="18" charset="0"/>
                <a:cs typeface="Times New Roman" panose="02020603050405020304" pitchFamily="18" charset="0"/>
              </a:rPr>
              <a:t>Số lượng Nu các loại còn lại  trong phân tử ADN</a:t>
            </a:r>
            <a:endParaRPr sz="4400" b="1" i="1" dirty="0">
              <a:solidFill>
                <a:srgbClr val="0000FF"/>
              </a:solidFill>
              <a:latin typeface="Times New Roman" panose="02020603050405020304" pitchFamily="18" charset="0"/>
              <a:cs typeface="Times New Roman" panose="02020603050405020304" pitchFamily="18" charset="0"/>
            </a:endParaRPr>
          </a:p>
          <a:p>
            <a:pPr algn="ctr" eaLnBrk="1" hangingPunct="1">
              <a:buNone/>
            </a:pPr>
            <a:endParaRPr sz="4400" b="1" i="1" u="sng"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stStyle>
          <a:p>
            <a:pPr lvl="0" algn="r" eaLnBrk="1" hangingPunct="1"/>
            <a:fld id="{9A0DB2DC-4C9A-4742-B13C-FB6460FD3503}" type="slidenum">
              <a:rPr lang="en-US" altLang="en-US" sz="1400" dirty="0">
                <a:solidFill>
                  <a:srgbClr val="000000"/>
                </a:solidFill>
                <a:latin typeface="Arial" panose="020B0604020202020204" pitchFamily="34" charset="0"/>
              </a:rPr>
            </a:fld>
            <a:endParaRPr lang="en-US" altLang="en-US" sz="1400" dirty="0">
              <a:solidFill>
                <a:srgbClr val="000000"/>
              </a:solidFill>
              <a:latin typeface="Arial" panose="020B0604020202020204" pitchFamily="34" charset="0"/>
            </a:endParaRPr>
          </a:p>
        </p:txBody>
      </p:sp>
      <p:sp>
        <p:nvSpPr>
          <p:cNvPr id="14339" name="Rectangle 3"/>
          <p:cNvSpPr/>
          <p:nvPr/>
        </p:nvSpPr>
        <p:spPr>
          <a:xfrm>
            <a:off x="0" y="3143250"/>
            <a:ext cx="9144000" cy="0"/>
          </a:xfrm>
          <a:prstGeom prst="rect">
            <a:avLst/>
          </a:prstGeom>
          <a:noFill/>
          <a:ln w="9525">
            <a:noFill/>
          </a:ln>
        </p:spPr>
        <p:txBody>
          <a:bodyPr wrap="none" anchor="ctr" anchorCtr="0">
            <a:spAutoFit/>
          </a:bodyPr>
          <a:p>
            <a:pPr algn="ctr" eaLnBrk="1" hangingPunct="1"/>
            <a:endParaRPr lang="en-US" altLang="en-US" sz="3600" b="1" dirty="0">
              <a:solidFill>
                <a:srgbClr val="FFFFFF"/>
              </a:solidFill>
              <a:latin typeface="Arial" panose="020B0604020202020204" pitchFamily="34" charset="0"/>
            </a:endParaRPr>
          </a:p>
        </p:txBody>
      </p:sp>
      <p:graphicFrame>
        <p:nvGraphicFramePr>
          <p:cNvPr id="100356" name="Group 4"/>
          <p:cNvGraphicFramePr>
            <a:graphicFrameLocks noGrp="1"/>
          </p:cNvGraphicFramePr>
          <p:nvPr/>
        </p:nvGraphicFramePr>
        <p:xfrm>
          <a:off x="0" y="3143250"/>
          <a:ext cx="207964" cy="517525"/>
        </p:xfrm>
        <a:graphic>
          <a:graphicData uri="http://schemas.openxmlformats.org/drawingml/2006/table">
            <a:tbl>
              <a:tblPr/>
              <a:tblGrid>
                <a:gridCol w="207964"/>
              </a:tblGrid>
              <a:tr h="517525">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marL="91282" marR="91282" marT="45405" marB="45405" anchor="ctr" horzOverflow="overflow">
                    <a:lnL cap="flat">
                      <a:noFill/>
                    </a:lnL>
                    <a:lnR cap="flat">
                      <a:noFill/>
                    </a:lnR>
                    <a:lnT cap="flat">
                      <a:noFill/>
                    </a:lnT>
                    <a:lnB cap="flat">
                      <a:noFill/>
                    </a:lnB>
                    <a:lnTlToBr>
                      <a:noFill/>
                    </a:lnTlToBr>
                    <a:lnBlToTr>
                      <a:noFill/>
                    </a:lnBlToTr>
                    <a:noFill/>
                  </a:tcPr>
                </a:tc>
              </a:tr>
            </a:tbl>
          </a:graphicData>
        </a:graphic>
      </p:graphicFrame>
      <p:pic>
        <p:nvPicPr>
          <p:cNvPr id="100367" name="Picture 15" descr="images958039_adncuongron"/>
          <p:cNvPicPr>
            <a:picLocks noChangeAspect="1"/>
          </p:cNvPicPr>
          <p:nvPr/>
        </p:nvPicPr>
        <p:blipFill>
          <a:blip r:embed="rId1"/>
          <a:stretch>
            <a:fillRect/>
          </a:stretch>
        </p:blipFill>
        <p:spPr>
          <a:xfrm>
            <a:off x="719138" y="120650"/>
            <a:ext cx="7924800" cy="3959225"/>
          </a:xfrm>
          <a:prstGeom prst="rect">
            <a:avLst/>
          </a:prstGeom>
          <a:noFill/>
          <a:ln w="9525">
            <a:noFill/>
          </a:ln>
        </p:spPr>
      </p:pic>
      <p:sp>
        <p:nvSpPr>
          <p:cNvPr id="100368" name="Text Box 16"/>
          <p:cNvSpPr txBox="1"/>
          <p:nvPr/>
        </p:nvSpPr>
        <p:spPr>
          <a:xfrm>
            <a:off x="695325" y="4202113"/>
            <a:ext cx="8355013" cy="492125"/>
          </a:xfrm>
          <a:prstGeom prst="rect">
            <a:avLst/>
          </a:prstGeom>
          <a:noFill/>
          <a:ln w="9525">
            <a:noFill/>
          </a:ln>
        </p:spPr>
        <p:txBody>
          <a:bodyPr>
            <a:spAutoFit/>
          </a:bodyPr>
          <a:p>
            <a:pPr eaLnBrk="1" hangingPunct="1"/>
            <a:r>
              <a:rPr lang="en-US" altLang="en-US" sz="2600" b="1" dirty="0">
                <a:solidFill>
                  <a:srgbClr val="0000FF"/>
                </a:solidFill>
                <a:latin typeface="Times New Roman" panose="02020603050405020304" pitchFamily="18" charset="0"/>
                <a:cs typeface="Times New Roman" panose="02020603050405020304" pitchFamily="18" charset="0"/>
              </a:rPr>
              <a:t>B. Mẫu tóc của tội phạm   C. Mẫu mô tai của tội phạm</a:t>
            </a:r>
            <a:endParaRPr lang="en-US" altLang="en-US" sz="2600" b="1" dirty="0">
              <a:solidFill>
                <a:srgbClr val="0000FF"/>
              </a:solidFill>
              <a:latin typeface="Times New Roman" panose="02020603050405020304" pitchFamily="18" charset="0"/>
              <a:ea typeface="Times New Roman" panose="02020603050405020304" pitchFamily="18" charset="0"/>
            </a:endParaRPr>
          </a:p>
        </p:txBody>
      </p:sp>
      <p:sp>
        <p:nvSpPr>
          <p:cNvPr id="9" name="AutoShape 22"/>
          <p:cNvSpPr/>
          <p:nvPr/>
        </p:nvSpPr>
        <p:spPr>
          <a:xfrm>
            <a:off x="1023938" y="5051425"/>
            <a:ext cx="7315200" cy="968375"/>
          </a:xfrm>
          <a:prstGeom prst="wedgeRoundRectCallout">
            <a:avLst>
              <a:gd name="adj1" fmla="val -54606"/>
              <a:gd name="adj2" fmla="val 21264"/>
              <a:gd name="adj3" fmla="val 16667"/>
            </a:avLst>
          </a:prstGeom>
          <a:solidFill>
            <a:srgbClr val="FFFF00"/>
          </a:solidFill>
          <a:ln w="19050" cap="flat" cmpd="sng">
            <a:solidFill>
              <a:srgbClr val="0000FF"/>
            </a:solidFill>
            <a:prstDash val="solid"/>
            <a:miter/>
            <a:headEnd type="none" w="med" len="med"/>
            <a:tailEnd type="none" w="med" len="med"/>
          </a:ln>
        </p:spPr>
        <p:txBody>
          <a:bodyPr anchor="ctr" anchorCtr="0"/>
          <a:p>
            <a:pPr algn="just"/>
            <a:r>
              <a:rPr lang="en-US" altLang="en-US" sz="2600" b="1" i="1" dirty="0">
                <a:solidFill>
                  <a:srgbClr val="FF0000"/>
                </a:solidFill>
                <a:latin typeface="Times New Roman" panose="02020603050405020304" pitchFamily="18" charset="0"/>
                <a:cs typeface="Times New Roman" panose="02020603050405020304" pitchFamily="18" charset="0"/>
              </a:rPr>
              <a:t>Tại sao chỉ một mẫu tóc của tội phạm m</a:t>
            </a:r>
            <a:r>
              <a:rPr lang="en-US" altLang="en-US" sz="2600" b="1" i="1" dirty="0">
                <a:solidFill>
                  <a:srgbClr val="FF0000"/>
                </a:solidFill>
                <a:latin typeface="Times New Roman" panose="02020603050405020304" pitchFamily="18" charset="0"/>
                <a:ea typeface="Times New Roman" panose="02020603050405020304" pitchFamily="18" charset="0"/>
              </a:rPr>
              <a:t>à</a:t>
            </a:r>
            <a:r>
              <a:rPr lang="en-US" altLang="en-US" sz="2600" b="1" i="1" dirty="0">
                <a:solidFill>
                  <a:srgbClr val="FF0000"/>
                </a:solidFill>
                <a:latin typeface="Times New Roman" panose="02020603050405020304" pitchFamily="18" charset="0"/>
                <a:cs typeface="Times New Roman" panose="02020603050405020304" pitchFamily="18" charset="0"/>
              </a:rPr>
              <a:t> công an tỉnh Bình Dương đã truy bắt được tội phạm?</a:t>
            </a:r>
            <a:endParaRPr lang="en-US" altLang="en-US" sz="2600" b="1" i="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00367"/>
                                        </p:tgtEl>
                                        <p:attrNameLst>
                                          <p:attrName>style.visibility</p:attrName>
                                        </p:attrNameLst>
                                      </p:cBhvr>
                                      <p:to>
                                        <p:strVal val="visible"/>
                                      </p:to>
                                    </p:set>
                                    <p:animEffect transition="in" filter="barn(inHorizontal)">
                                      <p:cBhvr>
                                        <p:cTn id="7" dur="500"/>
                                        <p:tgtEl>
                                          <p:spTgt spid="100367"/>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00368"/>
                                        </p:tgtEl>
                                        <p:attrNameLst>
                                          <p:attrName>style.visibility</p:attrName>
                                        </p:attrNameLst>
                                      </p:cBhvr>
                                      <p:to>
                                        <p:strVal val="visible"/>
                                      </p:to>
                                    </p:set>
                                    <p:animEffect transition="in" filter="barn(inHorizontal)">
                                      <p:cBhvr>
                                        <p:cTn id="10" dur="500"/>
                                        <p:tgtEl>
                                          <p:spTgt spid="100368"/>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000000"/>
                                          </p:val>
                                        </p:tav>
                                        <p:tav tm="100000">
                                          <p:val>
                                            <p:strVal val="#ppt_w"/>
                                          </p:val>
                                        </p:tav>
                                      </p:tavLst>
                                    </p:anim>
                                    <p:anim calcmode="lin" valueType="num">
                                      <p:cBhvr>
                                        <p:cTn id="16" dur="500" fill="hold"/>
                                        <p:tgtEl>
                                          <p:spTgt spid="9"/>
                                        </p:tgtEl>
                                        <p:attrNameLst>
                                          <p:attrName>ppt_h</p:attrName>
                                        </p:attrNameLst>
                                      </p:cBhvr>
                                      <p:tavLst>
                                        <p:tav tm="0">
                                          <p:val>
                                            <p:fltVal val="0.000000"/>
                                          </p:val>
                                        </p:tav>
                                        <p:tav tm="100000">
                                          <p:val>
                                            <p:strVal val="#ppt_h"/>
                                          </p:val>
                                        </p:tav>
                                      </p:tavLst>
                                    </p:anim>
                                    <p:anim calcmode="lin" valueType="num">
                                      <p:cBhvr>
                                        <p:cTn id="17" dur="500" fill="hold"/>
                                        <p:tgtEl>
                                          <p:spTgt spid="9"/>
                                        </p:tgtEl>
                                        <p:attrNameLst>
                                          <p:attrName>style.rotation</p:attrName>
                                        </p:attrNameLst>
                                      </p:cBhvr>
                                      <p:tavLst>
                                        <p:tav tm="0">
                                          <p:val>
                                            <p:fltVal val="360.000000"/>
                                          </p:val>
                                        </p:tav>
                                        <p:tav tm="100000">
                                          <p:val>
                                            <p:fltVal val="0.000000"/>
                                          </p:val>
                                        </p:tav>
                                      </p:tavLst>
                                    </p:anim>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Times New Roman" panose="02020603050405020304" pitchFamily="18" charset="0"/>
                <a:ea typeface="+mn-ea"/>
                <a:cs typeface="+mn-cs"/>
              </a:defRPr>
            </a:lvl5pPr>
          </a:lstStyle>
          <a:p>
            <a:pPr lvl="0" algn="r" eaLnBrk="1" hangingPunct="1"/>
            <a:fld id="{9A0DB2DC-4C9A-4742-B13C-FB6460FD3503}" type="slidenum">
              <a:rPr lang="en-US" altLang="en-US" sz="1400" dirty="0">
                <a:solidFill>
                  <a:srgbClr val="000000"/>
                </a:solidFill>
                <a:latin typeface="Arial" panose="020B0604020202020204" pitchFamily="34" charset="0"/>
              </a:rPr>
            </a:fld>
            <a:endParaRPr lang="en-US" altLang="en-US" sz="1400" dirty="0">
              <a:solidFill>
                <a:srgbClr val="000000"/>
              </a:solidFill>
              <a:latin typeface="Arial" panose="020B0604020202020204" pitchFamily="34" charset="0"/>
            </a:endParaRPr>
          </a:p>
        </p:txBody>
      </p:sp>
      <p:sp>
        <p:nvSpPr>
          <p:cNvPr id="15363" name="Text Box 5"/>
          <p:cNvSpPr txBox="1"/>
          <p:nvPr/>
        </p:nvSpPr>
        <p:spPr>
          <a:xfrm>
            <a:off x="0" y="4648200"/>
            <a:ext cx="9144000" cy="641350"/>
          </a:xfrm>
          <a:prstGeom prst="rect">
            <a:avLst/>
          </a:prstGeom>
          <a:noFill/>
          <a:ln w="9525">
            <a:noFill/>
          </a:ln>
        </p:spPr>
        <p:txBody>
          <a:bodyPr>
            <a:spAutoFit/>
          </a:bodyPr>
          <a:p>
            <a:pPr algn="ctr" eaLnBrk="1" hangingPunct="1">
              <a:spcBef>
                <a:spcPct val="50000"/>
              </a:spcBef>
            </a:pPr>
            <a:endParaRPr lang="en-US" altLang="en-US" sz="3600" b="1" dirty="0">
              <a:solidFill>
                <a:srgbClr val="FFFFFF"/>
              </a:solidFill>
              <a:latin typeface="Arial" panose="020B0604020202020204" pitchFamily="34" charset="0"/>
            </a:endParaRPr>
          </a:p>
        </p:txBody>
      </p:sp>
      <p:sp>
        <p:nvSpPr>
          <p:cNvPr id="15364" name="Rectangle 6"/>
          <p:cNvSpPr/>
          <p:nvPr/>
        </p:nvSpPr>
        <p:spPr>
          <a:xfrm>
            <a:off x="0" y="3143250"/>
            <a:ext cx="9144000" cy="0"/>
          </a:xfrm>
          <a:prstGeom prst="rect">
            <a:avLst/>
          </a:prstGeom>
          <a:noFill/>
          <a:ln w="9525">
            <a:noFill/>
          </a:ln>
        </p:spPr>
        <p:txBody>
          <a:bodyPr wrap="none" anchor="ctr" anchorCtr="0">
            <a:spAutoFit/>
          </a:bodyPr>
          <a:p>
            <a:pPr algn="ctr" eaLnBrk="1" hangingPunct="1"/>
            <a:endParaRPr lang="en-US" altLang="en-US" sz="3600" b="1" dirty="0">
              <a:solidFill>
                <a:srgbClr val="FFFFFF"/>
              </a:solidFill>
              <a:latin typeface="Arial" panose="020B0604020202020204" pitchFamily="34" charset="0"/>
            </a:endParaRPr>
          </a:p>
        </p:txBody>
      </p:sp>
      <p:graphicFrame>
        <p:nvGraphicFramePr>
          <p:cNvPr id="99335" name="Group 7"/>
          <p:cNvGraphicFramePr>
            <a:graphicFrameLocks noGrp="1"/>
          </p:cNvGraphicFramePr>
          <p:nvPr/>
        </p:nvGraphicFramePr>
        <p:xfrm>
          <a:off x="0" y="3143250"/>
          <a:ext cx="207964" cy="517525"/>
        </p:xfrm>
        <a:graphic>
          <a:graphicData uri="http://schemas.openxmlformats.org/drawingml/2006/table">
            <a:tbl>
              <a:tblPr/>
              <a:tblGrid>
                <a:gridCol w="207964"/>
              </a:tblGrid>
              <a:tr h="517525">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marL="91282" marR="91282" marT="45405" marB="45405" anchor="ctr" horzOverflow="overflow">
                    <a:lnL cap="flat">
                      <a:noFill/>
                    </a:lnL>
                    <a:lnR cap="flat">
                      <a:noFill/>
                    </a:lnR>
                    <a:lnT cap="flat">
                      <a:noFill/>
                    </a:lnT>
                    <a:lnB cap="flat">
                      <a:noFill/>
                    </a:lnB>
                    <a:lnTlToBr>
                      <a:noFill/>
                    </a:lnTlToBr>
                    <a:lnBlToTr>
                      <a:noFill/>
                    </a:lnBlToTr>
                    <a:noFill/>
                  </a:tcPr>
                </a:tc>
              </a:tr>
            </a:tbl>
          </a:graphicData>
        </a:graphic>
      </p:graphicFrame>
      <p:pic>
        <p:nvPicPr>
          <p:cNvPr id="99347" name="Picture 19" descr="images957629_adn"/>
          <p:cNvPicPr>
            <a:picLocks noChangeAspect="1"/>
          </p:cNvPicPr>
          <p:nvPr/>
        </p:nvPicPr>
        <p:blipFill>
          <a:blip r:embed="rId1"/>
          <a:stretch>
            <a:fillRect/>
          </a:stretch>
        </p:blipFill>
        <p:spPr>
          <a:xfrm>
            <a:off x="207963" y="381000"/>
            <a:ext cx="4211637" cy="4908550"/>
          </a:xfrm>
          <a:prstGeom prst="rect">
            <a:avLst/>
          </a:prstGeom>
          <a:noFill/>
          <a:ln w="9525">
            <a:noFill/>
          </a:ln>
        </p:spPr>
      </p:pic>
      <p:sp>
        <p:nvSpPr>
          <p:cNvPr id="99351" name="Text Box 23"/>
          <p:cNvSpPr txBox="1"/>
          <p:nvPr/>
        </p:nvSpPr>
        <p:spPr>
          <a:xfrm>
            <a:off x="207963" y="5499100"/>
            <a:ext cx="4114800" cy="892175"/>
          </a:xfrm>
          <a:prstGeom prst="rect">
            <a:avLst/>
          </a:prstGeom>
          <a:noFill/>
          <a:ln w="9525">
            <a:noFill/>
          </a:ln>
        </p:spPr>
        <p:txBody>
          <a:bodyPr>
            <a:spAutoFit/>
          </a:bodyPr>
          <a:p>
            <a:pPr algn="ctr" eaLnBrk="1" hangingPunct="1">
              <a:spcBef>
                <a:spcPct val="50000"/>
              </a:spcBef>
            </a:pPr>
            <a:r>
              <a:rPr lang="en-US" altLang="en-US" sz="2600" b="1" dirty="0">
                <a:solidFill>
                  <a:srgbClr val="0000FF"/>
                </a:solidFill>
                <a:latin typeface="Times New Roman" panose="02020603050405020304" pitchFamily="18" charset="0"/>
                <a:cs typeface="Times New Roman" panose="02020603050405020304" pitchFamily="18" charset="0"/>
              </a:rPr>
              <a:t>Trung tâm phân tích ADN v</a:t>
            </a:r>
            <a:r>
              <a:rPr lang="en-US" altLang="en-US" sz="2600" b="1" dirty="0">
                <a:solidFill>
                  <a:srgbClr val="0000FF"/>
                </a:solidFill>
                <a:latin typeface="Times New Roman" panose="02020603050405020304" pitchFamily="18" charset="0"/>
                <a:ea typeface="Times New Roman" panose="02020603050405020304" pitchFamily="18" charset="0"/>
              </a:rPr>
              <a:t>à</a:t>
            </a:r>
            <a:r>
              <a:rPr lang="en-US" altLang="en-US" sz="2600" b="1" dirty="0">
                <a:solidFill>
                  <a:srgbClr val="0000FF"/>
                </a:solidFill>
                <a:latin typeface="Times New Roman" panose="02020603050405020304" pitchFamily="18" charset="0"/>
                <a:cs typeface="Times New Roman" panose="02020603050405020304" pitchFamily="18" charset="0"/>
              </a:rPr>
              <a:t> công nghệ di truyền</a:t>
            </a:r>
            <a:endParaRPr lang="en-US" altLang="en-US" sz="2600" b="1" dirty="0">
              <a:solidFill>
                <a:srgbClr val="0000FF"/>
              </a:solidFill>
              <a:latin typeface="Times New Roman" panose="02020603050405020304" pitchFamily="18" charset="0"/>
              <a:ea typeface="Times New Roman" panose="02020603050405020304" pitchFamily="18" charset="0"/>
            </a:endParaRPr>
          </a:p>
        </p:txBody>
      </p:sp>
      <p:sp>
        <p:nvSpPr>
          <p:cNvPr id="99352" name="Text Box 24"/>
          <p:cNvSpPr txBox="1"/>
          <p:nvPr/>
        </p:nvSpPr>
        <p:spPr>
          <a:xfrm>
            <a:off x="4953000" y="5434013"/>
            <a:ext cx="4114800" cy="893762"/>
          </a:xfrm>
          <a:prstGeom prst="rect">
            <a:avLst/>
          </a:prstGeom>
          <a:noFill/>
          <a:ln w="9525">
            <a:noFill/>
          </a:ln>
        </p:spPr>
        <p:txBody>
          <a:bodyPr>
            <a:spAutoFit/>
          </a:bodyPr>
          <a:p>
            <a:pPr algn="ctr" eaLnBrk="1" hangingPunct="1">
              <a:spcBef>
                <a:spcPct val="50000"/>
              </a:spcBef>
            </a:pPr>
            <a:r>
              <a:rPr lang="en-US" altLang="en-US" sz="2600" b="1" dirty="0">
                <a:solidFill>
                  <a:srgbClr val="0000FF"/>
                </a:solidFill>
                <a:latin typeface="Times New Roman" panose="02020603050405020304" pitchFamily="18" charset="0"/>
                <a:cs typeface="Times New Roman" panose="02020603050405020304" pitchFamily="18" charset="0"/>
              </a:rPr>
              <a:t>Các cán bộ giám định ADN trong phòng thí nghiệm</a:t>
            </a:r>
            <a:endParaRPr lang="en-US" altLang="en-US" sz="2600" b="1" dirty="0">
              <a:solidFill>
                <a:srgbClr val="0000FF"/>
              </a:solidFill>
              <a:latin typeface="Times New Roman" panose="02020603050405020304" pitchFamily="18" charset="0"/>
              <a:ea typeface="Times New Roman" panose="02020603050405020304" pitchFamily="18" charset="0"/>
            </a:endParaRPr>
          </a:p>
        </p:txBody>
      </p:sp>
      <p:pic>
        <p:nvPicPr>
          <p:cNvPr id="15370" name="Picture 2"/>
          <p:cNvPicPr>
            <a:picLocks noChangeAspect="1"/>
          </p:cNvPicPr>
          <p:nvPr/>
        </p:nvPicPr>
        <p:blipFill>
          <a:blip r:embed="rId2"/>
          <a:stretch>
            <a:fillRect/>
          </a:stretch>
        </p:blipFill>
        <p:spPr>
          <a:xfrm>
            <a:off x="4514850" y="427038"/>
            <a:ext cx="4572000" cy="4908550"/>
          </a:xfrm>
          <a:prstGeom prst="rect">
            <a:avLst/>
          </a:prstGeom>
          <a:noFill/>
          <a:ln w="9525">
            <a:no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9347"/>
                                        </p:tgtEl>
                                        <p:attrNameLst>
                                          <p:attrName>style.visibility</p:attrName>
                                        </p:attrNameLst>
                                      </p:cBhvr>
                                      <p:to>
                                        <p:strVal val="visible"/>
                                      </p:to>
                                    </p:set>
                                    <p:animEffect transition="in" filter="wipe(down)">
                                      <p:cBhvr>
                                        <p:cTn id="7" dur="500"/>
                                        <p:tgtEl>
                                          <p:spTgt spid="9934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9351"/>
                                        </p:tgtEl>
                                        <p:attrNameLst>
                                          <p:attrName>style.visibility</p:attrName>
                                        </p:attrNameLst>
                                      </p:cBhvr>
                                      <p:to>
                                        <p:strVal val="visible"/>
                                      </p:to>
                                    </p:set>
                                    <p:animEffect transition="in" filter="wipe(down)">
                                      <p:cBhvr>
                                        <p:cTn id="10" dur="500"/>
                                        <p:tgtEl>
                                          <p:spTgt spid="99351"/>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99352"/>
                                        </p:tgtEl>
                                        <p:attrNameLst>
                                          <p:attrName>style.visibility</p:attrName>
                                        </p:attrNameLst>
                                      </p:cBhvr>
                                      <p:to>
                                        <p:strVal val="visible"/>
                                      </p:to>
                                    </p:set>
                                    <p:anim calcmode="lin" valueType="num">
                                      <p:cBhvr additive="base">
                                        <p:cTn id="13" dur="500" fill="hold"/>
                                        <p:tgtEl>
                                          <p:spTgt spid="99352"/>
                                        </p:tgtEl>
                                        <p:attrNameLst>
                                          <p:attrName>ppt_x</p:attrName>
                                        </p:attrNameLst>
                                      </p:cBhvr>
                                      <p:tavLst>
                                        <p:tav tm="0">
                                          <p:val>
                                            <p:strVal val="#ppt_x"/>
                                          </p:val>
                                        </p:tav>
                                        <p:tav tm="100000">
                                          <p:val>
                                            <p:strVal val="#ppt_x"/>
                                          </p:val>
                                        </p:tav>
                                      </p:tavLst>
                                    </p:anim>
                                    <p:anim calcmode="lin" valueType="num">
                                      <p:cBhvr additive="base">
                                        <p:cTn id="14" dur="500" fill="hold"/>
                                        <p:tgtEl>
                                          <p:spTgt spid="993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51" grpId="0"/>
      <p:bldP spid="993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Picture 2" descr="C:\Users\Admin\Desktop\697717004chia-ly.jpg"/>
          <p:cNvPicPr>
            <a:picLocks noChangeAspect="1"/>
          </p:cNvPicPr>
          <p:nvPr/>
        </p:nvPicPr>
        <p:blipFill>
          <a:blip r:embed="rId1"/>
          <a:stretch>
            <a:fillRect/>
          </a:stretch>
        </p:blipFill>
        <p:spPr>
          <a:xfrm>
            <a:off x="0" y="3733800"/>
            <a:ext cx="4419600" cy="3124200"/>
          </a:xfrm>
          <a:prstGeom prst="rect">
            <a:avLst/>
          </a:prstGeom>
          <a:noFill/>
          <a:ln w="9525">
            <a:noFill/>
          </a:ln>
        </p:spPr>
      </p:pic>
      <p:pic>
        <p:nvPicPr>
          <p:cNvPr id="5" name="Picture 2" descr="C:\Users\Admin\Desktop\gala6.jpg"/>
          <p:cNvPicPr>
            <a:picLocks noChangeAspect="1"/>
          </p:cNvPicPr>
          <p:nvPr/>
        </p:nvPicPr>
        <p:blipFill>
          <a:blip r:embed="rId2"/>
          <a:stretch>
            <a:fillRect/>
          </a:stretch>
        </p:blipFill>
        <p:spPr>
          <a:xfrm>
            <a:off x="0" y="0"/>
            <a:ext cx="4343400" cy="3276600"/>
          </a:xfrm>
          <a:prstGeom prst="rect">
            <a:avLst/>
          </a:prstGeom>
          <a:noFill/>
          <a:ln w="9525">
            <a:noFill/>
          </a:ln>
        </p:spPr>
      </p:pic>
      <p:pic>
        <p:nvPicPr>
          <p:cNvPr id="5124" name="Picture 5" descr="C:\Users\Admin\Desktop\5d50d28d7e9e8a5a4852d36aeaea1809_mo-liet-sy-5559-1400575369-5447-1421143321.jpg"/>
          <p:cNvPicPr>
            <a:picLocks noChangeAspect="1"/>
          </p:cNvPicPr>
          <p:nvPr/>
        </p:nvPicPr>
        <p:blipFill>
          <a:blip r:embed="rId3"/>
          <a:stretch>
            <a:fillRect/>
          </a:stretch>
        </p:blipFill>
        <p:spPr>
          <a:xfrm>
            <a:off x="4457700" y="3733800"/>
            <a:ext cx="4610100" cy="3162300"/>
          </a:xfrm>
          <a:prstGeom prst="rect">
            <a:avLst/>
          </a:prstGeom>
          <a:noFill/>
          <a:ln w="9525">
            <a:noFill/>
          </a:ln>
        </p:spPr>
      </p:pic>
      <p:pic>
        <p:nvPicPr>
          <p:cNvPr id="5125" name="Picture 7" descr="C:\Users\Admin\Desktop\images1160171_e1.jpg"/>
          <p:cNvPicPr>
            <a:picLocks noChangeAspect="1"/>
          </p:cNvPicPr>
          <p:nvPr/>
        </p:nvPicPr>
        <p:blipFill>
          <a:blip r:embed="rId4"/>
          <a:stretch>
            <a:fillRect/>
          </a:stretch>
        </p:blipFill>
        <p:spPr>
          <a:xfrm>
            <a:off x="4479925" y="19050"/>
            <a:ext cx="4587875" cy="3276600"/>
          </a:xfrm>
          <a:prstGeom prst="rect">
            <a:avLst/>
          </a:prstGeom>
          <a:noFill/>
          <a:ln w="9525">
            <a:noFill/>
          </a:ln>
        </p:spPr>
      </p:pic>
      <p:sp>
        <p:nvSpPr>
          <p:cNvPr id="6" name="Text Box 23"/>
          <p:cNvSpPr txBox="1"/>
          <p:nvPr/>
        </p:nvSpPr>
        <p:spPr>
          <a:xfrm>
            <a:off x="228600" y="3271838"/>
            <a:ext cx="4114800" cy="461962"/>
          </a:xfrm>
          <a:prstGeom prst="rect">
            <a:avLst/>
          </a:prstGeom>
          <a:noFill/>
          <a:ln w="9525">
            <a:noFill/>
          </a:ln>
        </p:spPr>
        <p:txBody>
          <a:bodyPr>
            <a:spAutoFit/>
          </a:bodyPr>
          <a:p>
            <a:pPr algn="ctr" eaLnBrk="1" hangingPunct="1">
              <a:spcBef>
                <a:spcPct val="50000"/>
              </a:spcBef>
            </a:pPr>
            <a:r>
              <a:rPr lang="en-US" altLang="en-US" sz="2400" b="1" dirty="0">
                <a:solidFill>
                  <a:srgbClr val="0000FF"/>
                </a:solidFill>
                <a:latin typeface="Times New Roman" panose="02020603050405020304" pitchFamily="18" charset="0"/>
                <a:cs typeface="Times New Roman" panose="02020603050405020304" pitchFamily="18" charset="0"/>
              </a:rPr>
              <a:t>Như chưa hề có cuộc chia li</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
        <p:nvSpPr>
          <p:cNvPr id="7" name="Text Box 23"/>
          <p:cNvSpPr txBox="1"/>
          <p:nvPr/>
        </p:nvSpPr>
        <p:spPr>
          <a:xfrm>
            <a:off x="4464050" y="3295650"/>
            <a:ext cx="4114800" cy="460375"/>
          </a:xfrm>
          <a:prstGeom prst="rect">
            <a:avLst/>
          </a:prstGeom>
          <a:noFill/>
          <a:ln w="9525">
            <a:noFill/>
          </a:ln>
        </p:spPr>
        <p:txBody>
          <a:bodyPr>
            <a:spAutoFit/>
          </a:bodyPr>
          <a:p>
            <a:pPr algn="ctr" eaLnBrk="1" hangingPunct="1">
              <a:spcBef>
                <a:spcPct val="50000"/>
              </a:spcBef>
            </a:pPr>
            <a:r>
              <a:rPr lang="en-US" altLang="en-US" sz="2400" b="1" dirty="0">
                <a:solidFill>
                  <a:srgbClr val="0000FF"/>
                </a:solidFill>
                <a:latin typeface="Times New Roman" panose="02020603050405020304" pitchFamily="18" charset="0"/>
                <a:cs typeface="Times New Roman" panose="02020603050405020304" pitchFamily="18" charset="0"/>
              </a:rPr>
              <a:t>Nhắn tìm đồng đội</a:t>
            </a:r>
            <a:endParaRPr lang="en-US" altLang="en-US" sz="24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diamond(in)">
                                      <p:cBhvr>
                                        <p:cTn id="12" dur="2000"/>
                                        <p:tgtEl>
                                          <p:spTgt spid="2662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125"/>
                                        </p:tgtEl>
                                        <p:attrNameLst>
                                          <p:attrName>style.visibility</p:attrName>
                                        </p:attrNameLst>
                                      </p:cBhvr>
                                      <p:to>
                                        <p:strVal val="visible"/>
                                      </p:to>
                                    </p:set>
                                    <p:animEffect transition="in" filter="box(in)">
                                      <p:cBhvr>
                                        <p:cTn id="17" dur="500"/>
                                        <p:tgtEl>
                                          <p:spTgt spid="512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124"/>
                                        </p:tgtEl>
                                        <p:attrNameLst>
                                          <p:attrName>style.visibility</p:attrName>
                                        </p:attrNameLst>
                                      </p:cBhvr>
                                      <p:to>
                                        <p:strVal val="visible"/>
                                      </p:to>
                                    </p:set>
                                    <p:anim calcmode="lin" valueType="num">
                                      <p:cBhvr additive="base">
                                        <p:cTn id="22" dur="500" fill="hold"/>
                                        <p:tgtEl>
                                          <p:spTgt spid="5124"/>
                                        </p:tgtEl>
                                        <p:attrNameLst>
                                          <p:attrName>ppt_x</p:attrName>
                                        </p:attrNameLst>
                                      </p:cBhvr>
                                      <p:tavLst>
                                        <p:tav tm="0">
                                          <p:val>
                                            <p:strVal val="#ppt_x"/>
                                          </p:val>
                                        </p:tav>
                                        <p:tav tm="100000">
                                          <p:val>
                                            <p:strVal val="#ppt_x"/>
                                          </p:val>
                                        </p:tav>
                                      </p:tavLst>
                                    </p:anim>
                                    <p:anim calcmode="lin" valueType="num">
                                      <p:cBhvr additive="base">
                                        <p:cTn id="23" dur="500" fill="hold"/>
                                        <p:tgtEl>
                                          <p:spTgt spid="5124"/>
                                        </p:tgtEl>
                                        <p:attrNameLst>
                                          <p:attrName>ppt_y</p:attrName>
                                        </p:attrNameLst>
                                      </p:cBhvr>
                                      <p:tavLst>
                                        <p:tav tm="0">
                                          <p:val>
                                            <p:strVal val="1+#ppt_h/2"/>
                                          </p:val>
                                        </p:tav>
                                        <p:tav tm="100000">
                                          <p:val>
                                            <p:strVal val="#ppt_y"/>
                                          </p:val>
                                        </p:tav>
                                      </p:tavLst>
                                    </p:anim>
                                  </p:childTnLst>
                                </p:cTn>
                              </p:par>
                              <p:par>
                                <p:cTn id="24" presetID="2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2" name="AutoShape 4"/>
          <p:cNvSpPr/>
          <p:nvPr/>
        </p:nvSpPr>
        <p:spPr>
          <a:xfrm>
            <a:off x="0" y="533400"/>
            <a:ext cx="3124200" cy="1149350"/>
          </a:xfrm>
          <a:prstGeom prst="flowChartAlternateProcess">
            <a:avLst/>
          </a:prstGeom>
          <a:solidFill>
            <a:srgbClr val="D6ECEE"/>
          </a:solidFill>
          <a:ln w="9525" cap="flat" cmpd="sng">
            <a:solidFill>
              <a:schemeClr val="tx1"/>
            </a:solidFill>
            <a:prstDash val="solid"/>
            <a:miter/>
            <a:headEnd type="none" w="med" len="med"/>
            <a:tailEnd type="none" w="med" len="med"/>
          </a:ln>
        </p:spPr>
        <p:txBody>
          <a:bodyPr anchor="ctr" anchorCtr="0"/>
          <a:p>
            <a:pPr algn="ctr"/>
            <a:r>
              <a:rPr lang="nl-NL" altLang="en-US" sz="2400" b="1" dirty="0">
                <a:solidFill>
                  <a:srgbClr val="0000FF"/>
                </a:solidFill>
                <a:latin typeface="Times New Roman" panose="02020603050405020304" pitchFamily="18" charset="0"/>
              </a:rPr>
              <a:t>Bài 20.Thực hành: </a:t>
            </a:r>
            <a:endParaRPr lang="nl-NL" altLang="en-US" sz="2400" b="1" dirty="0">
              <a:solidFill>
                <a:srgbClr val="0000FF"/>
              </a:solidFill>
              <a:latin typeface="Times New Roman" panose="02020603050405020304" pitchFamily="18" charset="0"/>
            </a:endParaRPr>
          </a:p>
          <a:p>
            <a:pPr algn="ctr"/>
            <a:r>
              <a:rPr lang="nl-NL" altLang="en-US" sz="2400" b="1" dirty="0">
                <a:solidFill>
                  <a:srgbClr val="0000FF"/>
                </a:solidFill>
                <a:latin typeface="Times New Roman" panose="02020603050405020304" pitchFamily="18" charset="0"/>
              </a:rPr>
              <a:t>Quan sát và lắp mô hình ADN</a:t>
            </a:r>
            <a:endParaRPr lang="en-US" altLang="en-US" sz="2400" dirty="0">
              <a:solidFill>
                <a:srgbClr val="000000"/>
              </a:solidFill>
              <a:latin typeface="Times New Roman" panose="02020603050405020304" pitchFamily="18" charset="0"/>
            </a:endParaRPr>
          </a:p>
        </p:txBody>
      </p:sp>
      <p:sp>
        <p:nvSpPr>
          <p:cNvPr id="22533" name="AutoShape 5"/>
          <p:cNvSpPr/>
          <p:nvPr/>
        </p:nvSpPr>
        <p:spPr>
          <a:xfrm>
            <a:off x="0" y="3657600"/>
            <a:ext cx="3352800" cy="990600"/>
          </a:xfrm>
          <a:prstGeom prst="flowChartAlternateProcess">
            <a:avLst/>
          </a:prstGeom>
          <a:solidFill>
            <a:srgbClr val="FFFF99"/>
          </a:solidFill>
          <a:ln w="9525" cap="flat" cmpd="sng">
            <a:solidFill>
              <a:schemeClr val="tx1"/>
            </a:solidFill>
            <a:prstDash val="solid"/>
            <a:miter/>
            <a:headEnd type="none" w="med" len="med"/>
            <a:tailEnd type="none" w="med" len="med"/>
          </a:ln>
        </p:spPr>
        <p:txBody>
          <a:bodyPr wrap="none" anchor="ctr" anchorCtr="0"/>
          <a:p>
            <a:pPr algn="ctr"/>
            <a:r>
              <a:rPr lang="nl-NL" altLang="en-US" sz="2400" b="1" dirty="0">
                <a:solidFill>
                  <a:srgbClr val="0000FF"/>
                </a:solidFill>
                <a:latin typeface="Times New Roman" panose="02020603050405020304" pitchFamily="18" charset="0"/>
              </a:rPr>
              <a:t>Bài 19: Mối quan hệ giữa</a:t>
            </a:r>
            <a:endParaRPr lang="nl-NL" altLang="en-US" sz="2400" b="1" dirty="0">
              <a:solidFill>
                <a:srgbClr val="0000FF"/>
              </a:solidFill>
              <a:latin typeface="Times New Roman" panose="02020603050405020304" pitchFamily="18" charset="0"/>
            </a:endParaRPr>
          </a:p>
          <a:p>
            <a:pPr algn="ctr"/>
            <a:r>
              <a:rPr lang="nl-NL" altLang="en-US" sz="2400" b="1" dirty="0">
                <a:solidFill>
                  <a:srgbClr val="0000FF"/>
                </a:solidFill>
                <a:latin typeface="Times New Roman" panose="02020603050405020304" pitchFamily="18" charset="0"/>
              </a:rPr>
              <a:t> gen và tính trạng</a:t>
            </a:r>
            <a:endParaRPr lang="en-US" altLang="en-US" sz="2400" b="1" dirty="0">
              <a:solidFill>
                <a:srgbClr val="0000FF"/>
              </a:solidFill>
              <a:latin typeface="Times New Roman" panose="02020603050405020304" pitchFamily="18" charset="0"/>
            </a:endParaRPr>
          </a:p>
        </p:txBody>
      </p:sp>
      <p:sp>
        <p:nvSpPr>
          <p:cNvPr id="22534" name="AutoShape 6"/>
          <p:cNvSpPr/>
          <p:nvPr/>
        </p:nvSpPr>
        <p:spPr>
          <a:xfrm>
            <a:off x="1905000" y="5334000"/>
            <a:ext cx="2286000" cy="990600"/>
          </a:xfrm>
          <a:prstGeom prst="flowChartProcess">
            <a:avLst/>
          </a:prstGeom>
          <a:solidFill>
            <a:srgbClr val="FF9900"/>
          </a:solidFill>
          <a:ln w="9525" cap="flat" cmpd="sng">
            <a:solidFill>
              <a:schemeClr val="tx1"/>
            </a:solidFill>
            <a:prstDash val="solid"/>
            <a:miter/>
            <a:headEnd type="none" w="med" len="med"/>
            <a:tailEnd type="none" w="med" len="med"/>
          </a:ln>
        </p:spPr>
        <p:txBody>
          <a:bodyPr wrap="none" anchor="ctr" anchorCtr="0"/>
          <a:p>
            <a:pPr algn="ctr"/>
            <a:r>
              <a:rPr lang="nl-NL" altLang="en-US" sz="2400" b="1" dirty="0">
                <a:solidFill>
                  <a:srgbClr val="0000FF"/>
                </a:solidFill>
                <a:latin typeface="Times New Roman" panose="02020603050405020304" pitchFamily="18" charset="0"/>
              </a:rPr>
              <a:t>Bài 18: Prôtêin</a:t>
            </a:r>
            <a:endParaRPr lang="en-US" altLang="en-US" sz="1800" dirty="0">
              <a:solidFill>
                <a:srgbClr val="000000"/>
              </a:solidFill>
              <a:latin typeface="Arial" panose="020B0604020202020204" pitchFamily="34" charset="0"/>
            </a:endParaRPr>
          </a:p>
        </p:txBody>
      </p:sp>
      <p:sp>
        <p:nvSpPr>
          <p:cNvPr id="22535" name="AutoShape 7"/>
          <p:cNvSpPr/>
          <p:nvPr/>
        </p:nvSpPr>
        <p:spPr>
          <a:xfrm>
            <a:off x="5334000" y="5334000"/>
            <a:ext cx="3505200" cy="1066800"/>
          </a:xfrm>
          <a:prstGeom prst="flowChartAlternateProcess">
            <a:avLst/>
          </a:prstGeom>
          <a:solidFill>
            <a:srgbClr val="CF74DE"/>
          </a:solidFill>
          <a:ln w="9525" cap="flat" cmpd="sng">
            <a:solidFill>
              <a:schemeClr val="tx1"/>
            </a:solidFill>
            <a:prstDash val="solid"/>
            <a:miter/>
            <a:headEnd type="none" w="med" len="med"/>
            <a:tailEnd type="none" w="med" len="med"/>
          </a:ln>
        </p:spPr>
        <p:txBody>
          <a:bodyPr wrap="none" anchor="ctr" anchorCtr="0"/>
          <a:p>
            <a:pPr algn="ctr"/>
            <a:r>
              <a:rPr lang="nl-NL" altLang="en-US" sz="2400" b="1" dirty="0">
                <a:solidFill>
                  <a:srgbClr val="0000FF"/>
                </a:solidFill>
                <a:latin typeface="Times New Roman" panose="02020603050405020304" pitchFamily="18" charset="0"/>
              </a:rPr>
              <a:t>Bài 17: Mối quan hệ giữa </a:t>
            </a:r>
            <a:endParaRPr lang="nl-NL" altLang="en-US" sz="2400" b="1" dirty="0">
              <a:solidFill>
                <a:srgbClr val="0000FF"/>
              </a:solidFill>
              <a:latin typeface="Times New Roman" panose="02020603050405020304" pitchFamily="18" charset="0"/>
            </a:endParaRPr>
          </a:p>
          <a:p>
            <a:pPr algn="ctr"/>
            <a:r>
              <a:rPr lang="nl-NL" altLang="en-US" sz="2400" b="1" dirty="0">
                <a:solidFill>
                  <a:srgbClr val="0000FF"/>
                </a:solidFill>
                <a:latin typeface="Times New Roman" panose="02020603050405020304" pitchFamily="18" charset="0"/>
              </a:rPr>
              <a:t>gen và ARN</a:t>
            </a:r>
            <a:endParaRPr lang="en-US" altLang="en-US" sz="2400" b="1" dirty="0">
              <a:solidFill>
                <a:srgbClr val="0000FF"/>
              </a:solidFill>
              <a:latin typeface="Times New Roman" panose="02020603050405020304" pitchFamily="18" charset="0"/>
            </a:endParaRPr>
          </a:p>
        </p:txBody>
      </p:sp>
      <p:sp>
        <p:nvSpPr>
          <p:cNvPr id="22536" name="AutoShape 8"/>
          <p:cNvSpPr/>
          <p:nvPr/>
        </p:nvSpPr>
        <p:spPr>
          <a:xfrm>
            <a:off x="6400800" y="3581400"/>
            <a:ext cx="2438400" cy="990600"/>
          </a:xfrm>
          <a:prstGeom prst="flowChartAlternateProcess">
            <a:avLst/>
          </a:prstGeom>
          <a:solidFill>
            <a:srgbClr val="B2C8EC"/>
          </a:solidFill>
          <a:ln w="9525" cap="flat" cmpd="sng">
            <a:solidFill>
              <a:schemeClr val="tx1"/>
            </a:solidFill>
            <a:prstDash val="solid"/>
            <a:miter/>
            <a:headEnd type="none" w="med" len="med"/>
            <a:tailEnd type="none" w="med" len="med"/>
          </a:ln>
        </p:spPr>
        <p:txBody>
          <a:bodyPr wrap="none" anchor="ctr" anchorCtr="0"/>
          <a:p>
            <a:pPr algn="ctr"/>
            <a:r>
              <a:rPr lang="nl-NL" altLang="en-US" sz="2400" b="1" dirty="0">
                <a:solidFill>
                  <a:srgbClr val="0000FF"/>
                </a:solidFill>
                <a:latin typeface="Times New Roman" panose="02020603050405020304" pitchFamily="18" charset="0"/>
              </a:rPr>
              <a:t>Bài 16: ADN và </a:t>
            </a:r>
            <a:endParaRPr lang="nl-NL" altLang="en-US" sz="2400" b="1" dirty="0">
              <a:solidFill>
                <a:srgbClr val="0000FF"/>
              </a:solidFill>
              <a:latin typeface="Times New Roman" panose="02020603050405020304" pitchFamily="18" charset="0"/>
            </a:endParaRPr>
          </a:p>
          <a:p>
            <a:pPr algn="ctr"/>
            <a:r>
              <a:rPr lang="nl-NL" altLang="en-US" sz="2400" b="1" dirty="0">
                <a:solidFill>
                  <a:srgbClr val="0000FF"/>
                </a:solidFill>
                <a:latin typeface="Times New Roman" panose="02020603050405020304" pitchFamily="18" charset="0"/>
              </a:rPr>
              <a:t>bản chất của gen</a:t>
            </a:r>
            <a:endParaRPr lang="en-US" altLang="en-US" sz="2400" b="1" dirty="0">
              <a:solidFill>
                <a:srgbClr val="0000FF"/>
              </a:solidFill>
              <a:latin typeface="Times New Roman" panose="02020603050405020304" pitchFamily="18" charset="0"/>
            </a:endParaRPr>
          </a:p>
        </p:txBody>
      </p:sp>
      <p:sp>
        <p:nvSpPr>
          <p:cNvPr id="22537" name="AutoShape 9"/>
          <p:cNvSpPr/>
          <p:nvPr/>
        </p:nvSpPr>
        <p:spPr>
          <a:xfrm>
            <a:off x="6934200" y="827088"/>
            <a:ext cx="1828800" cy="696912"/>
          </a:xfrm>
          <a:prstGeom prst="flowChartAlternateProcess">
            <a:avLst/>
          </a:prstGeom>
          <a:solidFill>
            <a:srgbClr val="12FE2E"/>
          </a:solidFill>
          <a:ln w="9525" cap="flat" cmpd="sng">
            <a:solidFill>
              <a:schemeClr val="tx1"/>
            </a:solidFill>
            <a:prstDash val="solid"/>
            <a:miter/>
            <a:headEnd type="none" w="med" len="med"/>
            <a:tailEnd type="none" w="med" len="med"/>
          </a:ln>
        </p:spPr>
        <p:txBody>
          <a:bodyPr wrap="none" anchor="ctr" anchorCtr="0"/>
          <a:p>
            <a:pPr algn="ctr"/>
            <a:r>
              <a:rPr lang="nl-NL" altLang="en-US" sz="2400" b="1" dirty="0">
                <a:solidFill>
                  <a:srgbClr val="0000FF"/>
                </a:solidFill>
                <a:latin typeface="Times New Roman" panose="02020603050405020304" pitchFamily="18" charset="0"/>
              </a:rPr>
              <a:t>Bài 15: ADN</a:t>
            </a:r>
            <a:endParaRPr lang="en-US" altLang="en-US" sz="2400" b="1" dirty="0">
              <a:solidFill>
                <a:srgbClr val="0000FF"/>
              </a:solidFill>
              <a:latin typeface="Times New Roman" panose="02020603050405020304" pitchFamily="18" charset="0"/>
            </a:endParaRPr>
          </a:p>
        </p:txBody>
      </p:sp>
      <p:sp>
        <p:nvSpPr>
          <p:cNvPr id="22539" name="AutoShape 11"/>
          <p:cNvSpPr/>
          <p:nvPr/>
        </p:nvSpPr>
        <p:spPr>
          <a:xfrm>
            <a:off x="3124200" y="1828800"/>
            <a:ext cx="3124200" cy="1600200"/>
          </a:xfrm>
          <a:prstGeom prst="plaque">
            <a:avLst>
              <a:gd name="adj" fmla="val 16667"/>
            </a:avLst>
          </a:prstGeom>
          <a:solidFill>
            <a:srgbClr val="FF0000"/>
          </a:solidFill>
          <a:ln w="9525" cap="flat" cmpd="sng">
            <a:solidFill>
              <a:schemeClr val="tx1"/>
            </a:solidFill>
            <a:prstDash val="solid"/>
            <a:miter/>
            <a:headEnd type="none" w="med" len="med"/>
            <a:tailEnd type="none" w="med" len="med"/>
          </a:ln>
        </p:spPr>
        <p:txBody>
          <a:bodyPr wrap="none" anchor="ctr" anchorCtr="0"/>
          <a:p>
            <a:pPr algn="ctr"/>
            <a:r>
              <a:rPr lang="en-US" altLang="en-US" b="1" dirty="0">
                <a:solidFill>
                  <a:schemeClr val="bg1"/>
                </a:solidFill>
                <a:latin typeface="Times New Roman" panose="02020603050405020304" pitchFamily="18" charset="0"/>
              </a:rPr>
              <a:t>CHƯƠNG III:</a:t>
            </a:r>
            <a:endParaRPr lang="en-US" altLang="en-US" b="1" dirty="0">
              <a:solidFill>
                <a:schemeClr val="bg1"/>
              </a:solidFill>
              <a:latin typeface="Times New Roman" panose="02020603050405020304" pitchFamily="18" charset="0"/>
            </a:endParaRPr>
          </a:p>
          <a:p>
            <a:pPr algn="ctr"/>
            <a:r>
              <a:rPr lang="en-US" altLang="en-US" b="1" dirty="0">
                <a:solidFill>
                  <a:schemeClr val="bg1"/>
                </a:solidFill>
                <a:latin typeface="Times New Roman" panose="02020603050405020304" pitchFamily="18" charset="0"/>
              </a:rPr>
              <a:t> ADN VÀ GEN</a:t>
            </a:r>
            <a:endParaRPr lang="en-US" altLang="en-US" b="1" dirty="0">
              <a:solidFill>
                <a:schemeClr val="bg1"/>
              </a:solidFill>
              <a:latin typeface="Times New Roman" panose="02020603050405020304" pitchFamily="18" charset="0"/>
            </a:endParaRPr>
          </a:p>
        </p:txBody>
      </p:sp>
      <p:sp>
        <p:nvSpPr>
          <p:cNvPr id="22543" name="Arc 15"/>
          <p:cNvSpPr/>
          <p:nvPr/>
        </p:nvSpPr>
        <p:spPr>
          <a:xfrm rot="-9516610">
            <a:off x="4833938" y="4122738"/>
            <a:ext cx="5305425" cy="1319212"/>
          </a:xfrm>
          <a:custGeom>
            <a:avLst/>
            <a:gdLst>
              <a:gd name="txL" fmla="*/ 0 w 21330"/>
              <a:gd name="txT" fmla="*/ 0 h 18634"/>
              <a:gd name="txR" fmla="*/ 21330 w 21330"/>
              <a:gd name="txB" fmla="*/ 18634 h 18634"/>
            </a:gdLst>
            <a:ahLst/>
            <a:cxnLst>
              <a:cxn ang="0">
                <a:pos x="2147483647" y="0"/>
              </a:cxn>
              <a:cxn ang="0">
                <a:pos x="2147483647" y="2147483647"/>
              </a:cxn>
              <a:cxn ang="0">
                <a:pos x="0" y="2147483647"/>
              </a:cxn>
            </a:cxnLst>
            <a:rect l="txL" t="txT" r="txR" b="txB"/>
            <a:pathLst>
              <a:path w="21330" h="18634" fill="none">
                <a:moveTo>
                  <a:pt x="10924" y="-1"/>
                </a:moveTo>
                <a:cubicBezTo>
                  <a:pt x="16494" y="3265"/>
                  <a:pt x="20311" y="8851"/>
                  <a:pt x="21329" y="15228"/>
                </a:cubicBezTo>
              </a:path>
              <a:path w="21330" h="18634" stroke="0">
                <a:moveTo>
                  <a:pt x="10924" y="-1"/>
                </a:moveTo>
                <a:cubicBezTo>
                  <a:pt x="16494" y="3265"/>
                  <a:pt x="20311" y="8851"/>
                  <a:pt x="21329" y="15228"/>
                </a:cubicBezTo>
                <a:lnTo>
                  <a:pt x="0" y="18634"/>
                </a:lnTo>
                <a:lnTo>
                  <a:pt x="10924" y="-1"/>
                </a:lnTo>
                <a:close/>
              </a:path>
            </a:pathLst>
          </a:custGeom>
          <a:noFill/>
          <a:ln w="57150" cap="flat" cmpd="sng">
            <a:solidFill>
              <a:srgbClr val="00FF00">
                <a:alpha val="100000"/>
              </a:srgbClr>
            </a:solidFill>
            <a:prstDash val="solid"/>
            <a:round/>
            <a:headEnd type="stealth" w="med" len="med"/>
            <a:tailEnd type="none" w="med" len="med"/>
          </a:ln>
        </p:spPr>
        <p:txBody>
          <a:bodyPr/>
          <a:p>
            <a:endParaRPr lang="en-US"/>
          </a:p>
        </p:txBody>
      </p:sp>
      <p:sp>
        <p:nvSpPr>
          <p:cNvPr id="22544" name="Arc 16"/>
          <p:cNvSpPr/>
          <p:nvPr/>
        </p:nvSpPr>
        <p:spPr>
          <a:xfrm rot="5854396">
            <a:off x="6388100" y="1287463"/>
            <a:ext cx="1395413" cy="1504950"/>
          </a:xfrm>
          <a:custGeom>
            <a:avLst/>
            <a:gdLst>
              <a:gd name="txL" fmla="*/ 0 w 21600"/>
              <a:gd name="txT" fmla="*/ 0 h 25170"/>
              <a:gd name="txR" fmla="*/ 21600 w 21600"/>
              <a:gd name="txB" fmla="*/ 25170 h 25170"/>
            </a:gdLst>
            <a:ahLst/>
            <a:cxnLst>
              <a:cxn ang="0">
                <a:pos x="0" y="0"/>
              </a:cxn>
              <a:cxn ang="0">
                <a:pos x="2147483647" y="2147483647"/>
              </a:cxn>
              <a:cxn ang="0">
                <a:pos x="0" y="2147483647"/>
              </a:cxn>
            </a:cxnLst>
            <a:rect l="txL" t="txT" r="txR" b="txB"/>
            <a:pathLst>
              <a:path w="21600" h="25170" fill="none">
                <a:moveTo>
                  <a:pt x="-1" y="0"/>
                </a:moveTo>
                <a:cubicBezTo>
                  <a:pt x="11929" y="0"/>
                  <a:pt x="21600" y="9670"/>
                  <a:pt x="21600" y="21600"/>
                </a:cubicBezTo>
                <a:cubicBezTo>
                  <a:pt x="21600" y="22796"/>
                  <a:pt x="21500" y="23990"/>
                  <a:pt x="21302" y="25169"/>
                </a:cubicBezTo>
              </a:path>
              <a:path w="21600" h="25170" stroke="0">
                <a:moveTo>
                  <a:pt x="-1" y="0"/>
                </a:moveTo>
                <a:cubicBezTo>
                  <a:pt x="11929" y="0"/>
                  <a:pt x="21600" y="9670"/>
                  <a:pt x="21600" y="21600"/>
                </a:cubicBezTo>
                <a:cubicBezTo>
                  <a:pt x="21600" y="22796"/>
                  <a:pt x="21500" y="23990"/>
                  <a:pt x="21302" y="25169"/>
                </a:cubicBezTo>
                <a:lnTo>
                  <a:pt x="0" y="21600"/>
                </a:lnTo>
                <a:lnTo>
                  <a:pt x="-1" y="0"/>
                </a:lnTo>
                <a:close/>
              </a:path>
            </a:pathLst>
          </a:custGeom>
          <a:noFill/>
          <a:ln w="38100" cap="flat" cmpd="sng">
            <a:solidFill>
              <a:schemeClr val="tx1">
                <a:alpha val="100000"/>
              </a:schemeClr>
            </a:solidFill>
            <a:prstDash val="solid"/>
            <a:round/>
            <a:headEnd type="triangle" w="med" len="med"/>
            <a:tailEnd type="none" w="med" len="med"/>
          </a:ln>
        </p:spPr>
        <p:txBody>
          <a:bodyPr/>
          <a:p>
            <a:endParaRPr lang="en-US"/>
          </a:p>
        </p:txBody>
      </p:sp>
      <p:sp>
        <p:nvSpPr>
          <p:cNvPr id="22545" name="Arc 17"/>
          <p:cNvSpPr/>
          <p:nvPr/>
        </p:nvSpPr>
        <p:spPr>
          <a:xfrm rot="9888205" flipH="1">
            <a:off x="3352800" y="3643313"/>
            <a:ext cx="1831975" cy="1522412"/>
          </a:xfrm>
          <a:custGeom>
            <a:avLst/>
            <a:gdLst>
              <a:gd name="txL" fmla="*/ 0 w 21600"/>
              <a:gd name="txT" fmla="*/ 0 h 21600"/>
              <a:gd name="txR" fmla="*/ 21600 w 21600"/>
              <a:gd name="txB" fmla="*/ 21600 h 21600"/>
            </a:gdLst>
            <a:ahLst/>
            <a:cxnLst>
              <a:cxn ang="0">
                <a:pos x="0" y="0"/>
              </a:cxn>
              <a:cxn ang="0">
                <a:pos x="2147483647" y="2147483647"/>
              </a:cxn>
              <a:cxn ang="0">
                <a:pos x="0" y="2147483647"/>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noFill/>
          <a:ln w="38100" cap="flat" cmpd="sng">
            <a:solidFill>
              <a:srgbClr val="FF0000">
                <a:alpha val="100000"/>
              </a:srgbClr>
            </a:solidFill>
            <a:prstDash val="solid"/>
            <a:round/>
            <a:headEnd type="stealth" w="med" len="med"/>
            <a:tailEnd type="none" w="med" len="med"/>
          </a:ln>
        </p:spPr>
        <p:txBody>
          <a:bodyPr/>
          <a:p>
            <a:endParaRPr lang="en-US"/>
          </a:p>
        </p:txBody>
      </p:sp>
      <p:sp>
        <p:nvSpPr>
          <p:cNvPr id="22546" name="Arc 18"/>
          <p:cNvSpPr/>
          <p:nvPr/>
        </p:nvSpPr>
        <p:spPr>
          <a:xfrm rot="-4482600">
            <a:off x="1668463" y="2525713"/>
            <a:ext cx="1336675" cy="1322387"/>
          </a:xfrm>
          <a:custGeom>
            <a:avLst/>
            <a:gdLst>
              <a:gd name="txL" fmla="*/ 0 w 21600"/>
              <a:gd name="txT" fmla="*/ 0 h 21600"/>
              <a:gd name="txR" fmla="*/ 21600 w 21600"/>
              <a:gd name="txB" fmla="*/ 21600 h 21600"/>
            </a:gdLst>
            <a:ahLst/>
            <a:cxnLst>
              <a:cxn ang="0">
                <a:pos x="0" y="0"/>
              </a:cxn>
              <a:cxn ang="0">
                <a:pos x="2147483647" y="2147483647"/>
              </a:cxn>
              <a:cxn ang="0">
                <a:pos x="0" y="2147483647"/>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noFill/>
          <a:ln w="38100" cap="flat" cmpd="sng">
            <a:solidFill>
              <a:srgbClr val="993366">
                <a:alpha val="100000"/>
              </a:srgbClr>
            </a:solidFill>
            <a:prstDash val="solid"/>
            <a:round/>
            <a:headEnd type="stealth" w="med" len="med"/>
            <a:tailEnd type="none" w="med" len="med"/>
          </a:ln>
        </p:spPr>
        <p:txBody>
          <a:bodyPr/>
          <a:p>
            <a:endParaRPr lang="en-US"/>
          </a:p>
        </p:txBody>
      </p:sp>
      <p:sp>
        <p:nvSpPr>
          <p:cNvPr id="22547" name="Arc 19"/>
          <p:cNvSpPr/>
          <p:nvPr/>
        </p:nvSpPr>
        <p:spPr>
          <a:xfrm rot="-7370001" flipV="1">
            <a:off x="6262688" y="2717800"/>
            <a:ext cx="1571625" cy="889000"/>
          </a:xfrm>
          <a:custGeom>
            <a:avLst/>
            <a:gdLst>
              <a:gd name="txL" fmla="*/ 0 w 21600"/>
              <a:gd name="txT" fmla="*/ 0 h 21600"/>
              <a:gd name="txR" fmla="*/ 21600 w 21600"/>
              <a:gd name="txB" fmla="*/ 21600 h 21600"/>
            </a:gdLst>
            <a:ahLst/>
            <a:cxnLst>
              <a:cxn ang="0">
                <a:pos x="0" y="0"/>
              </a:cxn>
              <a:cxn ang="0">
                <a:pos x="2147483647" y="2147483647"/>
              </a:cxn>
              <a:cxn ang="0">
                <a:pos x="0" y="2147483647"/>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noFill/>
          <a:ln w="41275" cap="flat" cmpd="sng">
            <a:solidFill>
              <a:srgbClr val="FF00FF">
                <a:alpha val="100000"/>
              </a:srgbClr>
            </a:solidFill>
            <a:prstDash val="solid"/>
            <a:round/>
            <a:headEnd type="triangle" w="med" len="med"/>
            <a:tailEnd type="none" w="med" len="med"/>
          </a:ln>
        </p:spPr>
        <p:txBody>
          <a:bodyPr/>
          <a:p>
            <a:endParaRPr lang="en-US"/>
          </a:p>
        </p:txBody>
      </p:sp>
      <p:sp>
        <p:nvSpPr>
          <p:cNvPr id="22548" name="Arc 20"/>
          <p:cNvSpPr/>
          <p:nvPr/>
        </p:nvSpPr>
        <p:spPr>
          <a:xfrm rot="-10620000">
            <a:off x="1689100" y="1765300"/>
            <a:ext cx="1455738" cy="787400"/>
          </a:xfrm>
          <a:custGeom>
            <a:avLst/>
            <a:gdLst>
              <a:gd name="txL" fmla="*/ 0 w 21600"/>
              <a:gd name="txT" fmla="*/ 0 h 21600"/>
              <a:gd name="txR" fmla="*/ 21600 w 21600"/>
              <a:gd name="txB" fmla="*/ 21600 h 21600"/>
            </a:gdLst>
            <a:ahLst/>
            <a:cxnLst>
              <a:cxn ang="0">
                <a:pos x="0" y="0"/>
              </a:cxn>
              <a:cxn ang="0">
                <a:pos x="2147483647" y="2147483647"/>
              </a:cxn>
              <a:cxn ang="0">
                <a:pos x="0" y="2147483647"/>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noFill/>
          <a:ln w="41275" cap="flat" cmpd="sng">
            <a:solidFill>
              <a:srgbClr val="00FFFF">
                <a:alpha val="100000"/>
              </a:srgbClr>
            </a:solidFill>
            <a:prstDash val="solid"/>
            <a:round/>
            <a:headEnd type="none" w="med" len="med"/>
            <a:tailEnd type="none" w="med" len="med"/>
          </a:ln>
        </p:spPr>
        <p:txBody>
          <a:bodyPr/>
          <a:p>
            <a:endParaRPr lang="en-US"/>
          </a:p>
        </p:txBody>
      </p:sp>
      <p:sp>
        <p:nvSpPr>
          <p:cNvPr id="17" name="Arc 20"/>
          <p:cNvSpPr/>
          <p:nvPr/>
        </p:nvSpPr>
        <p:spPr>
          <a:xfrm rot="-10620000">
            <a:off x="5016500" y="1335088"/>
            <a:ext cx="614363" cy="469900"/>
          </a:xfrm>
          <a:custGeom>
            <a:avLst/>
            <a:gdLst>
              <a:gd name="txL" fmla="*/ 0 w 21600"/>
              <a:gd name="txT" fmla="*/ 0 h 21600"/>
              <a:gd name="txR" fmla="*/ 21600 w 21600"/>
              <a:gd name="txB" fmla="*/ 21600 h 21600"/>
            </a:gdLst>
            <a:ahLst/>
            <a:cxnLst>
              <a:cxn ang="0">
                <a:pos x="0" y="0"/>
              </a:cxn>
              <a:cxn ang="0">
                <a:pos x="2147483647" y="2147483647"/>
              </a:cxn>
              <a:cxn ang="0">
                <a:pos x="0" y="2147483647"/>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noFill/>
          <a:ln w="41275" cap="flat" cmpd="sng">
            <a:solidFill>
              <a:srgbClr val="00FFFF">
                <a:alpha val="100000"/>
              </a:srgbClr>
            </a:solidFill>
            <a:prstDash val="solid"/>
            <a:round/>
            <a:headEnd type="none" w="med" len="med"/>
            <a:tailEnd type="none" w="med" len="med"/>
          </a:ln>
        </p:spPr>
        <p:txBody>
          <a:bodyPr/>
          <a:p>
            <a:endParaRPr lang="en-US"/>
          </a:p>
        </p:txBody>
      </p:sp>
      <p:sp>
        <p:nvSpPr>
          <p:cNvPr id="18" name="AutoShape 9"/>
          <p:cNvSpPr/>
          <p:nvPr/>
        </p:nvSpPr>
        <p:spPr>
          <a:xfrm>
            <a:off x="3619500" y="479425"/>
            <a:ext cx="2286000" cy="841375"/>
          </a:xfrm>
          <a:prstGeom prst="flowChartAlternateProcess">
            <a:avLst/>
          </a:prstGeom>
          <a:solidFill>
            <a:srgbClr val="FFFF00"/>
          </a:solidFill>
          <a:ln w="9525" cap="flat" cmpd="sng">
            <a:solidFill>
              <a:schemeClr val="tx1"/>
            </a:solidFill>
            <a:prstDash val="solid"/>
            <a:miter/>
            <a:headEnd type="none" w="med" len="med"/>
            <a:tailEnd type="none" w="med" len="med"/>
          </a:ln>
        </p:spPr>
        <p:txBody>
          <a:bodyPr anchor="ctr" anchorCtr="0"/>
          <a:p>
            <a:pPr algn="ctr"/>
            <a:r>
              <a:rPr lang="nl-NL" altLang="en-US" sz="2400" b="1" dirty="0">
                <a:solidFill>
                  <a:srgbClr val="0000FF"/>
                </a:solidFill>
                <a:latin typeface="Times New Roman" panose="02020603050405020304" pitchFamily="18" charset="0"/>
              </a:rPr>
              <a:t>BÀI TẬP CHƯƠNG III</a:t>
            </a:r>
            <a:endParaRPr lang="en-US" altLang="en-US" sz="2400" b="1" dirty="0">
              <a:solidFill>
                <a:srgbClr val="0000FF"/>
              </a:solidFill>
              <a:latin typeface="Times New Roman" panose="02020603050405020304"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539"/>
                                        </p:tgtEl>
                                        <p:attrNameLst>
                                          <p:attrName>style.visibility</p:attrName>
                                        </p:attrNameLst>
                                      </p:cBhvr>
                                      <p:to>
                                        <p:strVal val="visible"/>
                                      </p:to>
                                    </p:set>
                                    <p:animEffect transition="in" filter="diamond(in)">
                                      <p:cBhvr>
                                        <p:cTn id="7" dur="2000"/>
                                        <p:tgtEl>
                                          <p:spTgt spid="2253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2537"/>
                                        </p:tgtEl>
                                        <p:attrNameLst>
                                          <p:attrName>style.visibility</p:attrName>
                                        </p:attrNameLst>
                                      </p:cBhvr>
                                      <p:to>
                                        <p:strVal val="visible"/>
                                      </p:to>
                                    </p:set>
                                    <p:animEffect transition="in" filter="diamond(in)">
                                      <p:cBhvr>
                                        <p:cTn id="12" dur="2000"/>
                                        <p:tgtEl>
                                          <p:spTgt spid="2253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2544"/>
                                        </p:tgtEl>
                                        <p:attrNameLst>
                                          <p:attrName>style.visibility</p:attrName>
                                        </p:attrNameLst>
                                      </p:cBhvr>
                                      <p:to>
                                        <p:strVal val="visible"/>
                                      </p:to>
                                    </p:set>
                                    <p:animEffect transition="in" filter="randombar(horizontal)">
                                      <p:cBhvr>
                                        <p:cTn id="17" dur="500"/>
                                        <p:tgtEl>
                                          <p:spTgt spid="2254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547"/>
                                        </p:tgtEl>
                                        <p:attrNameLst>
                                          <p:attrName>style.visibility</p:attrName>
                                        </p:attrNameLst>
                                      </p:cBhvr>
                                      <p:to>
                                        <p:strVal val="visible"/>
                                      </p:to>
                                    </p:set>
                                    <p:animEffect transition="in" filter="blinds(horizontal)">
                                      <p:cBhvr>
                                        <p:cTn id="22" dur="500"/>
                                        <p:tgtEl>
                                          <p:spTgt spid="2254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2536"/>
                                        </p:tgtEl>
                                        <p:attrNameLst>
                                          <p:attrName>style.visibility</p:attrName>
                                        </p:attrNameLst>
                                      </p:cBhvr>
                                      <p:to>
                                        <p:strVal val="visible"/>
                                      </p:to>
                                    </p:set>
                                    <p:animEffect transition="in" filter="box(in)">
                                      <p:cBhvr>
                                        <p:cTn id="27" dur="500"/>
                                        <p:tgtEl>
                                          <p:spTgt spid="2253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22543"/>
                                        </p:tgtEl>
                                        <p:attrNameLst>
                                          <p:attrName>style.visibility</p:attrName>
                                        </p:attrNameLst>
                                      </p:cBhvr>
                                      <p:to>
                                        <p:strVal val="visible"/>
                                      </p:to>
                                    </p:set>
                                    <p:animEffect transition="in" filter="barn(inHorizontal)">
                                      <p:cBhvr>
                                        <p:cTn id="32" dur="500"/>
                                        <p:tgtEl>
                                          <p:spTgt spid="2254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535"/>
                                        </p:tgtEl>
                                        <p:attrNameLst>
                                          <p:attrName>style.visibility</p:attrName>
                                        </p:attrNameLst>
                                      </p:cBhvr>
                                      <p:to>
                                        <p:strVal val="visible"/>
                                      </p:to>
                                    </p:set>
                                    <p:animEffect transition="in" filter="blinds(horizontal)">
                                      <p:cBhvr>
                                        <p:cTn id="37" dur="500"/>
                                        <p:tgtEl>
                                          <p:spTgt spid="2253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545"/>
                                        </p:tgtEl>
                                        <p:attrNameLst>
                                          <p:attrName>style.visibility</p:attrName>
                                        </p:attrNameLst>
                                      </p:cBhvr>
                                      <p:to>
                                        <p:strVal val="visible"/>
                                      </p:to>
                                    </p:set>
                                    <p:animEffect transition="in" filter="randombar(horizontal)">
                                      <p:cBhvr>
                                        <p:cTn id="42" dur="500"/>
                                        <p:tgtEl>
                                          <p:spTgt spid="22545"/>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2534"/>
                                        </p:tgtEl>
                                        <p:attrNameLst>
                                          <p:attrName>style.visibility</p:attrName>
                                        </p:attrNameLst>
                                      </p:cBhvr>
                                      <p:to>
                                        <p:strVal val="visible"/>
                                      </p:to>
                                    </p:set>
                                    <p:animEffect transition="in" filter="checkerboard(across)">
                                      <p:cBhvr>
                                        <p:cTn id="47" dur="500"/>
                                        <p:tgtEl>
                                          <p:spTgt spid="22534"/>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22546"/>
                                        </p:tgtEl>
                                        <p:attrNameLst>
                                          <p:attrName>style.visibility</p:attrName>
                                        </p:attrNameLst>
                                      </p:cBhvr>
                                      <p:to>
                                        <p:strVal val="visible"/>
                                      </p:to>
                                    </p:set>
                                    <p:animEffect transition="in" filter="slide(fromBottom)">
                                      <p:cBhvr>
                                        <p:cTn id="52" dur="500"/>
                                        <p:tgtEl>
                                          <p:spTgt spid="22546"/>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2533"/>
                                        </p:tgtEl>
                                        <p:attrNameLst>
                                          <p:attrName>style.visibility</p:attrName>
                                        </p:attrNameLst>
                                      </p:cBhvr>
                                      <p:to>
                                        <p:strVal val="visible"/>
                                      </p:to>
                                    </p:set>
                                    <p:anim calcmode="lin" valueType="num">
                                      <p:cBhvr additive="base">
                                        <p:cTn id="57" dur="500" fill="hold"/>
                                        <p:tgtEl>
                                          <p:spTgt spid="22533"/>
                                        </p:tgtEl>
                                        <p:attrNameLst>
                                          <p:attrName>ppt_x</p:attrName>
                                        </p:attrNameLst>
                                      </p:cBhvr>
                                      <p:tavLst>
                                        <p:tav tm="0">
                                          <p:val>
                                            <p:strVal val="#ppt_x"/>
                                          </p:val>
                                        </p:tav>
                                        <p:tav tm="100000">
                                          <p:val>
                                            <p:strVal val="#ppt_x"/>
                                          </p:val>
                                        </p:tav>
                                      </p:tavLst>
                                    </p:anim>
                                    <p:anim calcmode="lin" valueType="num">
                                      <p:cBhvr additive="base">
                                        <p:cTn id="58" dur="500" fill="hold"/>
                                        <p:tgtEl>
                                          <p:spTgt spid="2253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6" fill="hold" nodeType="clickEffect">
                                  <p:stCondLst>
                                    <p:cond delay="0"/>
                                  </p:stCondLst>
                                  <p:childTnLst>
                                    <p:set>
                                      <p:cBhvr>
                                        <p:cTn id="62" dur="1" fill="hold">
                                          <p:stCondLst>
                                            <p:cond delay="0"/>
                                          </p:stCondLst>
                                        </p:cTn>
                                        <p:tgtEl>
                                          <p:spTgt spid="22548"/>
                                        </p:tgtEl>
                                        <p:attrNameLst>
                                          <p:attrName>style.visibility</p:attrName>
                                        </p:attrNameLst>
                                      </p:cBhvr>
                                      <p:to>
                                        <p:strVal val="visible"/>
                                      </p:to>
                                    </p:set>
                                    <p:animEffect transition="in" filter="barn(inHorizontal)">
                                      <p:cBhvr>
                                        <p:cTn id="63" dur="500"/>
                                        <p:tgtEl>
                                          <p:spTgt spid="22548"/>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22532"/>
                                        </p:tgtEl>
                                        <p:attrNameLst>
                                          <p:attrName>style.visibility</p:attrName>
                                        </p:attrNameLst>
                                      </p:cBhvr>
                                      <p:to>
                                        <p:strVal val="visible"/>
                                      </p:to>
                                    </p:set>
                                    <p:animEffect transition="in" filter="randombar(horizontal)">
                                      <p:cBhvr>
                                        <p:cTn id="68" dur="500"/>
                                        <p:tgtEl>
                                          <p:spTgt spid="22532"/>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6" fill="hold"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barn(inHorizontal)">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8" presetClass="entr" presetSubtype="16"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diamond(in)">
                                      <p:cBhvr>
                                        <p:cTn id="7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22533" grpId="0" animBg="1"/>
      <p:bldP spid="22534" grpId="0" animBg="1"/>
      <p:bldP spid="22535" grpId="0" animBg="1"/>
      <p:bldP spid="22536" grpId="0" animBg="1"/>
      <p:bldP spid="22537" grpId="0" animBg="1"/>
      <p:bldP spid="22539"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5" name="Picture 7"/>
          <p:cNvPicPr>
            <a:picLocks noChangeAspect="1"/>
          </p:cNvPicPr>
          <p:nvPr/>
        </p:nvPicPr>
        <p:blipFill>
          <a:blip r:embed="rId1"/>
          <a:srcRect l="10666" t="10527" r="9334"/>
          <a:stretch>
            <a:fillRect/>
          </a:stretch>
        </p:blipFill>
        <p:spPr>
          <a:xfrm>
            <a:off x="3581400" y="4038600"/>
            <a:ext cx="1974850" cy="2590800"/>
          </a:xfrm>
          <a:prstGeom prst="rect">
            <a:avLst/>
          </a:prstGeom>
          <a:noFill/>
          <a:ln w="9525">
            <a:noFill/>
          </a:ln>
        </p:spPr>
      </p:pic>
      <p:grpSp>
        <p:nvGrpSpPr>
          <p:cNvPr id="18435" name="Group 13"/>
          <p:cNvGrpSpPr/>
          <p:nvPr/>
        </p:nvGrpSpPr>
        <p:grpSpPr>
          <a:xfrm>
            <a:off x="228600" y="206375"/>
            <a:ext cx="8721725" cy="6499225"/>
            <a:chOff x="144" y="130"/>
            <a:chExt cx="5494" cy="4094"/>
          </a:xfrm>
        </p:grpSpPr>
        <p:pic>
          <p:nvPicPr>
            <p:cNvPr id="18441" name="Picture 8" descr="BLULINE"/>
            <p:cNvPicPr>
              <a:picLocks noChangeAspect="1"/>
            </p:cNvPicPr>
            <p:nvPr/>
          </p:nvPicPr>
          <p:blipFill>
            <a:blip r:embed="rId2"/>
            <a:stretch>
              <a:fillRect/>
            </a:stretch>
          </p:blipFill>
          <p:spPr>
            <a:xfrm flipV="1">
              <a:off x="144" y="4157"/>
              <a:ext cx="5485" cy="67"/>
            </a:xfrm>
            <a:prstGeom prst="rect">
              <a:avLst/>
            </a:prstGeom>
            <a:noFill/>
            <a:ln w="9525">
              <a:noFill/>
            </a:ln>
          </p:spPr>
        </p:pic>
        <p:pic>
          <p:nvPicPr>
            <p:cNvPr id="18442" name="Picture 10" descr="BLULINE"/>
            <p:cNvPicPr>
              <a:picLocks noChangeAspect="1"/>
            </p:cNvPicPr>
            <p:nvPr/>
          </p:nvPicPr>
          <p:blipFill>
            <a:blip r:embed="rId2"/>
            <a:stretch>
              <a:fillRect/>
            </a:stretch>
          </p:blipFill>
          <p:spPr>
            <a:xfrm rot="5400000" flipV="1">
              <a:off x="-1823" y="2159"/>
              <a:ext cx="3984" cy="49"/>
            </a:xfrm>
            <a:prstGeom prst="rect">
              <a:avLst/>
            </a:prstGeom>
            <a:noFill/>
            <a:ln w="9525">
              <a:noFill/>
            </a:ln>
          </p:spPr>
        </p:pic>
        <p:pic>
          <p:nvPicPr>
            <p:cNvPr id="18443" name="Picture 11" descr="BLULINE"/>
            <p:cNvPicPr>
              <a:picLocks noChangeAspect="1"/>
            </p:cNvPicPr>
            <p:nvPr/>
          </p:nvPicPr>
          <p:blipFill>
            <a:blip r:embed="rId2"/>
            <a:stretch>
              <a:fillRect/>
            </a:stretch>
          </p:blipFill>
          <p:spPr>
            <a:xfrm flipV="1">
              <a:off x="144" y="130"/>
              <a:ext cx="5485" cy="62"/>
            </a:xfrm>
            <a:prstGeom prst="rect">
              <a:avLst/>
            </a:prstGeom>
            <a:noFill/>
            <a:ln w="9525">
              <a:noFill/>
            </a:ln>
          </p:spPr>
        </p:pic>
        <p:pic>
          <p:nvPicPr>
            <p:cNvPr id="18444" name="Picture 12" descr="BLULINE"/>
            <p:cNvPicPr>
              <a:picLocks noChangeAspect="1"/>
            </p:cNvPicPr>
            <p:nvPr/>
          </p:nvPicPr>
          <p:blipFill>
            <a:blip r:embed="rId2"/>
            <a:stretch>
              <a:fillRect/>
            </a:stretch>
          </p:blipFill>
          <p:spPr>
            <a:xfrm rot="5400000" flipV="1">
              <a:off x="3621" y="2159"/>
              <a:ext cx="3984" cy="49"/>
            </a:xfrm>
            <a:prstGeom prst="rect">
              <a:avLst/>
            </a:prstGeom>
            <a:noFill/>
            <a:ln w="9525">
              <a:noFill/>
            </a:ln>
          </p:spPr>
        </p:pic>
      </p:grpSp>
      <p:pic>
        <p:nvPicPr>
          <p:cNvPr id="12302" name="Picture 14" descr="EDEN"/>
          <p:cNvPicPr>
            <a:picLocks noChangeAspect="1"/>
          </p:cNvPicPr>
          <p:nvPr/>
        </p:nvPicPr>
        <p:blipFill>
          <a:blip r:embed="rId3"/>
          <a:stretch>
            <a:fillRect/>
          </a:stretch>
        </p:blipFill>
        <p:spPr>
          <a:xfrm rot="2711693">
            <a:off x="593725" y="5724525"/>
            <a:ext cx="588963" cy="609600"/>
          </a:xfrm>
          <a:prstGeom prst="rect">
            <a:avLst/>
          </a:prstGeom>
          <a:noFill/>
          <a:ln w="9525">
            <a:noFill/>
          </a:ln>
        </p:spPr>
      </p:pic>
      <p:pic>
        <p:nvPicPr>
          <p:cNvPr id="12303" name="Picture 15" descr="EDEN"/>
          <p:cNvPicPr>
            <a:picLocks noChangeAspect="1"/>
          </p:cNvPicPr>
          <p:nvPr/>
        </p:nvPicPr>
        <p:blipFill>
          <a:blip r:embed="rId3"/>
          <a:stretch>
            <a:fillRect/>
          </a:stretch>
        </p:blipFill>
        <p:spPr>
          <a:xfrm rot="-1763408">
            <a:off x="8010525" y="5726113"/>
            <a:ext cx="600075" cy="622300"/>
          </a:xfrm>
          <a:prstGeom prst="rect">
            <a:avLst/>
          </a:prstGeom>
          <a:noFill/>
          <a:ln w="9525">
            <a:noFill/>
          </a:ln>
        </p:spPr>
      </p:pic>
      <p:pic>
        <p:nvPicPr>
          <p:cNvPr id="12304" name="Picture 16" descr="EDEN"/>
          <p:cNvPicPr>
            <a:picLocks noChangeAspect="1"/>
          </p:cNvPicPr>
          <p:nvPr/>
        </p:nvPicPr>
        <p:blipFill>
          <a:blip r:embed="rId3"/>
          <a:stretch>
            <a:fillRect/>
          </a:stretch>
        </p:blipFill>
        <p:spPr>
          <a:xfrm rot="-8253456">
            <a:off x="7989888" y="552450"/>
            <a:ext cx="620712" cy="642938"/>
          </a:xfrm>
          <a:prstGeom prst="rect">
            <a:avLst/>
          </a:prstGeom>
          <a:noFill/>
          <a:ln w="9525">
            <a:noFill/>
          </a:ln>
        </p:spPr>
      </p:pic>
      <p:pic>
        <p:nvPicPr>
          <p:cNvPr id="16" name="Picture 16" descr="EDEN"/>
          <p:cNvPicPr>
            <a:picLocks noChangeAspect="1"/>
          </p:cNvPicPr>
          <p:nvPr/>
        </p:nvPicPr>
        <p:blipFill>
          <a:blip r:embed="rId3"/>
          <a:stretch>
            <a:fillRect/>
          </a:stretch>
        </p:blipFill>
        <p:spPr>
          <a:xfrm rot="8368774">
            <a:off x="644525" y="512763"/>
            <a:ext cx="620713" cy="642937"/>
          </a:xfrm>
          <a:prstGeom prst="rect">
            <a:avLst/>
          </a:prstGeom>
          <a:noFill/>
          <a:ln w="9525">
            <a:noFill/>
          </a:ln>
        </p:spPr>
      </p:pic>
      <p:sp>
        <p:nvSpPr>
          <p:cNvPr id="2" name="TextBox 1"/>
          <p:cNvSpPr txBox="1"/>
          <p:nvPr/>
        </p:nvSpPr>
        <p:spPr>
          <a:xfrm>
            <a:off x="0" y="1676400"/>
            <a:ext cx="9143999" cy="1200329"/>
          </a:xfrm>
          <a:prstGeom prst="rect">
            <a:avLst/>
          </a:prstGeom>
          <a:noFill/>
        </p:spPr>
        <p:txBody>
          <a:bodyPr>
            <a:spAutoFit/>
          </a:bodyPr>
          <a:lstStyle/>
          <a:p>
            <a:pPr marR="0" algn="ctr" defTabSz="914400" eaLnBrk="1" fontAlgn="auto" hangingPunct="1">
              <a:spcBef>
                <a:spcPts val="0"/>
              </a:spcBef>
              <a:spcAft>
                <a:spcPts val="0"/>
              </a:spcAft>
              <a:buClrTx/>
              <a:buSzTx/>
              <a:buFontTx/>
              <a:buNone/>
              <a:defRPr/>
            </a:pPr>
            <a:r>
              <a:rPr kumimoji="0" lang="en-US" sz="7200" b="1" kern="1200" cap="none" spc="0" normalizeH="0" baseline="0" noProof="0" dirty="0">
                <a:solidFill>
                  <a:srgbClr val="FF0000"/>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rPr>
              <a:t>BÀI 15: ADN</a:t>
            </a:r>
            <a:endParaRPr kumimoji="0" lang="en-US" sz="7200" b="1" kern="1200" cap="none" spc="0" normalizeH="0" baseline="0" noProof="0" dirty="0">
              <a:solidFill>
                <a:srgbClr val="FF0000"/>
              </a:solidFill>
              <a:effectLst>
                <a:innerShdw blurRad="69850" dist="43180" dir="5400000">
                  <a:srgbClr val="000000">
                    <a:alpha val="65000"/>
                  </a:srgbClr>
                </a:innerShdw>
              </a:effectLst>
              <a:latin typeface="Times New Roman" panose="02020603050405020304" pitchFamily="18" charset="0"/>
              <a:ea typeface="+mn-ea"/>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wedge">
                                      <p:cBhvr>
                                        <p:cTn id="7" dur="3000"/>
                                        <p:tgtEl>
                                          <p:spTgt spid="12295"/>
                                        </p:tgtEl>
                                      </p:cBhvr>
                                    </p:animEffect>
                                  </p:childTnLst>
                                </p:cTn>
                              </p:par>
                              <p:par>
                                <p:cTn id="8" presetID="10" presetClass="entr" presetSubtype="0" fill="hold" nodeType="withEffect">
                                  <p:stCondLst>
                                    <p:cond delay="0"/>
                                  </p:stCondLst>
                                  <p:childTnLst>
                                    <p:set>
                                      <p:cBhvr>
                                        <p:cTn id="9" dur="1" fill="hold">
                                          <p:stCondLst>
                                            <p:cond delay="0"/>
                                          </p:stCondLst>
                                        </p:cTn>
                                        <p:tgtEl>
                                          <p:spTgt spid="12302"/>
                                        </p:tgtEl>
                                        <p:attrNameLst>
                                          <p:attrName>style.visibility</p:attrName>
                                        </p:attrNameLst>
                                      </p:cBhvr>
                                      <p:to>
                                        <p:strVal val="visible"/>
                                      </p:to>
                                    </p:set>
                                    <p:animEffect transition="in" filter="fade">
                                      <p:cBhvr>
                                        <p:cTn id="10" dur="2000"/>
                                        <p:tgtEl>
                                          <p:spTgt spid="12302"/>
                                        </p:tgtEl>
                                      </p:cBhvr>
                                    </p:animEffect>
                                  </p:childTnLst>
                                </p:cTn>
                              </p:par>
                              <p:par>
                                <p:cTn id="11" presetID="10" presetClass="entr" presetSubtype="0" fill="hold" nodeType="withEffect">
                                  <p:stCondLst>
                                    <p:cond delay="0"/>
                                  </p:stCondLst>
                                  <p:childTnLst>
                                    <p:set>
                                      <p:cBhvr>
                                        <p:cTn id="12" dur="1" fill="hold">
                                          <p:stCondLst>
                                            <p:cond delay="0"/>
                                          </p:stCondLst>
                                        </p:cTn>
                                        <p:tgtEl>
                                          <p:spTgt spid="12303"/>
                                        </p:tgtEl>
                                        <p:attrNameLst>
                                          <p:attrName>style.visibility</p:attrName>
                                        </p:attrNameLst>
                                      </p:cBhvr>
                                      <p:to>
                                        <p:strVal val="visible"/>
                                      </p:to>
                                    </p:set>
                                    <p:animEffect transition="in" filter="fade">
                                      <p:cBhvr>
                                        <p:cTn id="13" dur="2000"/>
                                        <p:tgtEl>
                                          <p:spTgt spid="12303"/>
                                        </p:tgtEl>
                                      </p:cBhvr>
                                    </p:animEffect>
                                  </p:childTnLst>
                                </p:cTn>
                              </p:par>
                              <p:par>
                                <p:cTn id="14" presetID="10" presetClass="entr" presetSubtype="0" fill="hold" nodeType="withEffect">
                                  <p:stCondLst>
                                    <p:cond delay="0"/>
                                  </p:stCondLst>
                                  <p:childTnLst>
                                    <p:set>
                                      <p:cBhvr>
                                        <p:cTn id="15" dur="1" fill="hold">
                                          <p:stCondLst>
                                            <p:cond delay="0"/>
                                          </p:stCondLst>
                                        </p:cTn>
                                        <p:tgtEl>
                                          <p:spTgt spid="12304"/>
                                        </p:tgtEl>
                                        <p:attrNameLst>
                                          <p:attrName>style.visibility</p:attrName>
                                        </p:attrNameLst>
                                      </p:cBhvr>
                                      <p:to>
                                        <p:strVal val="visible"/>
                                      </p:to>
                                    </p:set>
                                    <p:animEffect transition="in" filter="fade">
                                      <p:cBhvr>
                                        <p:cTn id="16" dur="2000"/>
                                        <p:tgtEl>
                                          <p:spTgt spid="12304"/>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 Box 3"/>
          <p:cNvSpPr txBox="1"/>
          <p:nvPr/>
        </p:nvSpPr>
        <p:spPr>
          <a:xfrm>
            <a:off x="171450" y="304800"/>
            <a:ext cx="8991600" cy="1754188"/>
          </a:xfrm>
          <a:prstGeom prst="rect">
            <a:avLst/>
          </a:prstGeom>
          <a:noFill/>
          <a:ln w="9525">
            <a:noFill/>
          </a:ln>
        </p:spPr>
        <p:txBody>
          <a:bodyPr>
            <a:spAutoFit/>
          </a:bodyPr>
          <a:p>
            <a:r>
              <a:rPr lang="en-US" altLang="en-US" sz="5400" b="1" dirty="0">
                <a:solidFill>
                  <a:srgbClr val="FF0000"/>
                </a:solidFill>
                <a:latin typeface="Times New Roman" panose="02020603050405020304" pitchFamily="18" charset="0"/>
                <a:cs typeface="Times New Roman" panose="02020603050405020304" pitchFamily="18" charset="0"/>
              </a:rPr>
              <a:t>I. Cấu tạo hoá học của phân tử ADN</a:t>
            </a:r>
            <a:endParaRPr lang="en-US" altLang="en-US" sz="5400" b="1" u="sng" dirty="0">
              <a:solidFill>
                <a:srgbClr val="000066"/>
              </a:solidFill>
              <a:latin typeface="Arial" panose="020B0604020202020204"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p="http://schemas.openxmlformats.org/presentationml/2006/main">
  <p:tag name="MMPROD_SUBSTITUTION_ID" val="{032EC95E-6EC6-47B7-A4DC-F9F7026075BD}"/>
</p:tagLst>
</file>

<file path=ppt/tags/tag2.xml><?xml version="1.0" encoding="utf-8"?>
<p:tagLst xmlns:p="http://schemas.openxmlformats.org/presentationml/2006/main">
  <p:tag name="MMPROD_SUBSTITUTION_ID" val="{A3863EE6-1D15-471A-AE0F-8530662F3E2B}"/>
</p:tagLst>
</file>

<file path=ppt/tags/tag3.xml><?xml version="1.0" encoding="utf-8"?>
<p:tagLst xmlns:p="http://schemas.openxmlformats.org/presentationml/2006/main">
  <p:tag name="MMPROD_SUBSTITUTION_ID" val="{A3863EE6-1D15-471A-AE0F-8530662F3E2B}"/>
</p:tagLst>
</file>

<file path=ppt/tags/tag4.xml><?xml version="1.0" encoding="utf-8"?>
<p:tagLst xmlns:p="http://schemas.openxmlformats.org/presentationml/2006/main">
  <p:tag name="MMPROD_SUBSTITUTION_ID" val="{11D6779D-3FFD-4BF1-9E9A-8588573052A4}"/>
</p:tagLst>
</file>

<file path=ppt/tags/tag5.xml><?xml version="1.0" encoding="utf-8"?>
<p:tagLst xmlns:p="http://schemas.openxmlformats.org/presentationml/2006/main">
  <p:tag name="MMPROD_SUBSTITUTION_ID" val="{9377D65A-8CB7-4A1F-82C9-56E15FA5A1AD}"/>
</p:tagLst>
</file>

<file path=ppt/tags/tag6.xml><?xml version="1.0" encoding="utf-8"?>
<p:tagLst xmlns:p="http://schemas.openxmlformats.org/presentationml/2006/main">
  <p:tag name="MMPROD_SUBSTITUTION_ID" val="{72009855-7ED4-4FC9-9D8E-212E6EAA1E16}"/>
</p:tagLst>
</file>

<file path=ppt/tags/tag7.xml><?xml version="1.0" encoding="utf-8"?>
<p:tagLst xmlns:p="http://schemas.openxmlformats.org/presentationml/2006/main">
  <p:tag name="MMPROD_SUBSTITUTION_ID" val="{72009855-7ED4-4FC9-9D8E-212E6EAA1E16}"/>
</p:tagLst>
</file>

<file path=ppt/tags/tag8.xml><?xml version="1.0" encoding="utf-8"?>
<p:tagLst xmlns:p="http://schemas.openxmlformats.org/presentationml/2006/main">
  <p:tag name="PRESENTER_SHAPETEXTINFO" val="&lt;ShapeTextInfo&gt;&lt;TableIndex row=&quot;-1&quot; col=&quot;-1&quot;&gt;&lt;linesCount val=&quot;1&quot;/&gt;&lt;lineCharCount val=&quot;9&quot;/&gt;&lt;/TableIndex&gt;&lt;/ShapeTextInfo&gt;"/>
</p:tagLst>
</file>

<file path=ppt/tags/tag9.xml><?xml version="1.0" encoding="utf-8"?>
<p:tagLst xmlns:p="http://schemas.openxmlformats.org/presentationml/2006/main">
  <p:tag name="PRESENTER_SHAPETEXTINFO" val="&lt;ShapeTextInfo&gt;&lt;TableIndex row=&quot;-1&quot; col=&quot;-1&quot;&gt;&lt;linesCount val=&quot;1&quot;/&gt;&lt;lineCharCount val=&quot;9&quot;/&gt;&lt;/TableIndex&gt;&lt;/ShapeTextInfo&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Tx/>
          <a:buNone/>
          <a:defRPr kumimoji="0" lang="en-US" sz="2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w="19050"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Tx/>
          <a:buNone/>
          <a:defRPr kumimoji="0" lang="en-US" sz="2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61000"/>
          </a:schemeClr>
        </a:solidFill>
        <a:ln w="15875" cap="flat" cmpd="sng" algn="ctr">
          <a:solidFill>
            <a:schemeClr val="tx1"/>
          </a:solidFill>
          <a:prstDash val="solid"/>
          <a:round/>
          <a:headEnd type="stealth"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alpha val="61000"/>
          </a:schemeClr>
        </a:solidFill>
        <a:ln w="15875" cap="flat" cmpd="sng" algn="ctr">
          <a:solidFill>
            <a:schemeClr val="tx1"/>
          </a:solidFill>
          <a:prstDash val="solid"/>
          <a:round/>
          <a:headEnd type="stealth"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altLang="en-US" sz="3600" b="1"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altLang="en-US" sz="3600" b="1"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Tx/>
          <a:buNone/>
          <a:defRPr kumimoji="0" lang="en-US" sz="2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w="19050"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Tx/>
          <a:buNone/>
          <a:defRPr kumimoji="0" lang="en-US" sz="2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4166</Words>
  <Application>WPS Presentation</Application>
  <PresentationFormat>On-screen Show (4:3)</PresentationFormat>
  <Paragraphs>466</Paragraphs>
  <Slides>35</Slides>
  <Notes>3</Notes>
  <HiddenSlides>0</HiddenSlides>
  <MMClips>0</MMClips>
  <ScaleCrop>false</ScaleCrop>
  <HeadingPairs>
    <vt:vector size="6" baseType="variant">
      <vt:variant>
        <vt:lpstr>已用的字体</vt:lpstr>
      </vt:variant>
      <vt:variant>
        <vt:i4>13</vt:i4>
      </vt:variant>
      <vt:variant>
        <vt:lpstr>主题</vt:lpstr>
      </vt:variant>
      <vt:variant>
        <vt:i4>9</vt:i4>
      </vt:variant>
      <vt:variant>
        <vt:lpstr>幻灯片标题</vt:lpstr>
      </vt:variant>
      <vt:variant>
        <vt:i4>35</vt:i4>
      </vt:variant>
    </vt:vector>
  </HeadingPairs>
  <TitlesOfParts>
    <vt:vector size="57" baseType="lpstr">
      <vt:lpstr>Arial</vt:lpstr>
      <vt:lpstr>SimSun</vt:lpstr>
      <vt:lpstr>Wingdings</vt:lpstr>
      <vt:lpstr>Times New Roman</vt:lpstr>
      <vt:lpstr>VNI-Times</vt:lpstr>
      <vt:lpstr>Calibri</vt:lpstr>
      <vt:lpstr>Calibri</vt:lpstr>
      <vt:lpstr>Microsoft YaHei</vt:lpstr>
      <vt:lpstr>Arial Unicode MS</vt:lpstr>
      <vt:lpstr>.VnBlackH</vt:lpstr>
      <vt:lpstr>.VnArial</vt:lpstr>
      <vt:lpstr>.VnTime</vt:lpstr>
      <vt:lpstr>Constantia</vt:lpstr>
      <vt:lpstr>Default Design</vt:lpstr>
      <vt:lpstr>Office Theme</vt:lpstr>
      <vt:lpstr>2_Default Design</vt:lpstr>
      <vt:lpstr>3_Default Design</vt:lpstr>
      <vt:lpstr>4_Default Design</vt:lpstr>
      <vt:lpstr>1_Office Theme</vt:lpstr>
      <vt:lpstr>2_Office Theme</vt:lpstr>
      <vt:lpstr>3_Office Theme</vt:lpstr>
      <vt:lpstr>1_Default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pdh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VNN.R9</dc:creator>
  <cp:lastModifiedBy>DELL</cp:lastModifiedBy>
  <cp:revision>294</cp:revision>
  <dcterms:created xsi:type="dcterms:W3CDTF">2007-10-08T04:27:00Z</dcterms:created>
  <dcterms:modified xsi:type="dcterms:W3CDTF">2023-10-27T03:01:58Z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84D11157F5F04E93A0C7E1FE44CE63F3_12</vt:lpwstr>
  </property>
  <property fmtid="{D5CDD505-2E9C-101B-9397-08002B2CF9AE}" pid="3" name="KSOProductBuildVer">
    <vt:lpwstr>1033-12.2.0.13266</vt:lpwstr>
  </property>
</Properties>
</file>