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312" r:id="rId3"/>
    <p:sldId id="313" r:id="rId4"/>
    <p:sldId id="299" r:id="rId5"/>
    <p:sldId id="288" r:id="rId6"/>
    <p:sldId id="290" r:id="rId7"/>
    <p:sldId id="302" r:id="rId8"/>
    <p:sldId id="300" r:id="rId9"/>
    <p:sldId id="298" r:id="rId10"/>
    <p:sldId id="297" r:id="rId11"/>
    <p:sldId id="293" r:id="rId12"/>
    <p:sldId id="306" r:id="rId13"/>
    <p:sldId id="272" r:id="rId14"/>
    <p:sldId id="296" r:id="rId15"/>
    <p:sldId id="295" r:id="rId16"/>
    <p:sldId id="308"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sz="2800"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VnTime" panose="020B7200000000000000" pitchFamily="34" charset="0"/>
        <a:ea typeface="+mn-ea"/>
        <a:cs typeface="+mn-cs"/>
      </a:defRPr>
    </a:lvl5pPr>
    <a:lvl6pPr marL="2286000" algn="l" defTabSz="914400" rtl="0" eaLnBrk="1" latinLnBrk="0" hangingPunct="1">
      <a:defRPr sz="2800" kern="1200">
        <a:solidFill>
          <a:schemeClr val="tx1"/>
        </a:solidFill>
        <a:latin typeface=".VnTime" panose="020B7200000000000000" pitchFamily="34" charset="0"/>
        <a:ea typeface="+mn-ea"/>
        <a:cs typeface="+mn-cs"/>
      </a:defRPr>
    </a:lvl6pPr>
    <a:lvl7pPr marL="2743200" algn="l" defTabSz="914400" rtl="0" eaLnBrk="1" latinLnBrk="0" hangingPunct="1">
      <a:defRPr sz="2800" kern="1200">
        <a:solidFill>
          <a:schemeClr val="tx1"/>
        </a:solidFill>
        <a:latin typeface=".VnTime" panose="020B7200000000000000" pitchFamily="34" charset="0"/>
        <a:ea typeface="+mn-ea"/>
        <a:cs typeface="+mn-cs"/>
      </a:defRPr>
    </a:lvl7pPr>
    <a:lvl8pPr marL="3200400" algn="l" defTabSz="914400" rtl="0" eaLnBrk="1" latinLnBrk="0" hangingPunct="1">
      <a:defRPr sz="2800" kern="1200">
        <a:solidFill>
          <a:schemeClr val="tx1"/>
        </a:solidFill>
        <a:latin typeface=".VnTime" panose="020B7200000000000000" pitchFamily="34" charset="0"/>
        <a:ea typeface="+mn-ea"/>
        <a:cs typeface="+mn-cs"/>
      </a:defRPr>
    </a:lvl8pPr>
    <a:lvl9pPr marL="3657600" algn="l" defTabSz="914400" rtl="0" eaLnBrk="1" latinLnBrk="0" hangingPunct="1">
      <a:defRPr sz="2800"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993300"/>
    <a:srgbClr val="CC3300"/>
    <a:srgbClr val="0000FF"/>
    <a:srgbClr val="9999FF"/>
    <a:srgbClr val="FF33CC"/>
    <a:srgbClr val="FFFF00"/>
    <a:srgbClr val="F7EC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panose="020B0604020202020204" pitchFamily="34"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panose="020B0604020202020204" pitchFamily="34"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16A46162-4019-46B4-BADE-93EB9D18DA8E}" type="slidenum">
              <a:rPr lang="en-US"/>
              <a:pPr>
                <a:defRPr/>
              </a:pPr>
              <a:t>‹#›</a:t>
            </a:fld>
            <a:endParaRPr lang="en-US"/>
          </a:p>
        </p:txBody>
      </p:sp>
    </p:spTree>
    <p:extLst>
      <p:ext uri="{BB962C8B-B14F-4D97-AF65-F5344CB8AC3E}">
        <p14:creationId xmlns:p14="http://schemas.microsoft.com/office/powerpoint/2010/main" val="4196223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80639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C55A48-8CC7-49C1-9C14-DAFB6CBEF640}" type="slidenum">
              <a:rPr lang="en-US"/>
              <a:pPr>
                <a:defRPr/>
              </a:pPr>
              <a:t>‹#›</a:t>
            </a:fld>
            <a:endParaRPr lang="en-US"/>
          </a:p>
        </p:txBody>
      </p:sp>
    </p:spTree>
    <p:extLst>
      <p:ext uri="{BB962C8B-B14F-4D97-AF65-F5344CB8AC3E}">
        <p14:creationId xmlns:p14="http://schemas.microsoft.com/office/powerpoint/2010/main" val="156027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8AAA71-4BF8-4B2F-80E4-BE6B2CC38F91}" type="slidenum">
              <a:rPr lang="en-US"/>
              <a:pPr>
                <a:defRPr/>
              </a:pPr>
              <a:t>‹#›</a:t>
            </a:fld>
            <a:endParaRPr lang="en-US"/>
          </a:p>
        </p:txBody>
      </p:sp>
    </p:spTree>
    <p:extLst>
      <p:ext uri="{BB962C8B-B14F-4D97-AF65-F5344CB8AC3E}">
        <p14:creationId xmlns:p14="http://schemas.microsoft.com/office/powerpoint/2010/main" val="89450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92F2AD-47B6-4C47-B9F6-9DA8865F9146}" type="slidenum">
              <a:rPr lang="en-US"/>
              <a:pPr>
                <a:defRPr/>
              </a:pPr>
              <a:t>‹#›</a:t>
            </a:fld>
            <a:endParaRPr lang="en-US"/>
          </a:p>
        </p:txBody>
      </p:sp>
    </p:spTree>
    <p:extLst>
      <p:ext uri="{BB962C8B-B14F-4D97-AF65-F5344CB8AC3E}">
        <p14:creationId xmlns:p14="http://schemas.microsoft.com/office/powerpoint/2010/main" val="190816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B9F784-91E5-4ABB-A33C-C72BF384FB0E}" type="slidenum">
              <a:rPr lang="en-US"/>
              <a:pPr>
                <a:defRPr/>
              </a:pPr>
              <a:t>‹#›</a:t>
            </a:fld>
            <a:endParaRPr lang="en-US"/>
          </a:p>
        </p:txBody>
      </p:sp>
    </p:spTree>
    <p:extLst>
      <p:ext uri="{BB962C8B-B14F-4D97-AF65-F5344CB8AC3E}">
        <p14:creationId xmlns:p14="http://schemas.microsoft.com/office/powerpoint/2010/main" val="2325872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1800">
                <a:solidFill>
                  <a:srgbClr val="000000"/>
                </a:solidFill>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solidFill>
                  <a:srgbClr val="000000"/>
                </a:solidFill>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solidFill>
                    <a:srgbClr val="000000"/>
                  </a:solidFill>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solidFill>
                    <a:srgbClr val="000000"/>
                  </a:solidFill>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solidFill>
                    <a:srgbClr val="000000"/>
                  </a:solidFill>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solidFill>
                    <a:srgbClr val="000000"/>
                  </a:solidFill>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solidFill>
                    <a:srgbClr val="000000"/>
                  </a:solidFill>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solidFill>
                    <a:srgbClr val="000000"/>
                  </a:solidFill>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solidFill>
                    <a:srgbClr val="000000"/>
                  </a:solidFill>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solidFill>
                    <a:srgbClr val="000000"/>
                  </a:solidFill>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solidFill>
                    <a:srgbClr val="000000"/>
                  </a:solidFill>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solidFill>
                    <a:srgbClr val="000000"/>
                  </a:solidFill>
                  <a:latin typeface="Times New Roman" panose="02020603050405020304" pitchFamily="18" charset="0"/>
                </a:endParaRPr>
              </a:p>
            </p:txBody>
          </p:sp>
        </p:grpSp>
      </p:grpSp>
      <p:sp>
        <p:nvSpPr>
          <p:cNvPr id="43027" name="Rectangle 19"/>
          <p:cNvSpPr>
            <a:spLocks noGrp="1" noChangeArrowheads="1"/>
          </p:cNvSpPr>
          <p:nvPr>
            <p:ph type="ctrTitle"/>
          </p:nvPr>
        </p:nvSpPr>
        <p:spPr>
          <a:xfrm>
            <a:off x="2971800" y="1828800"/>
            <a:ext cx="6019800" cy="2209800"/>
          </a:xfrm>
        </p:spPr>
        <p:txBody>
          <a:bodyPr/>
          <a:lstStyle>
            <a:lvl1pPr>
              <a:defRPr sz="3750">
                <a:solidFill>
                  <a:srgbClr val="FFFFFF"/>
                </a:solidFill>
              </a:defRPr>
            </a:lvl1pPr>
          </a:lstStyle>
          <a:p>
            <a:r>
              <a:rPr lang="en-US"/>
              <a:t>Click to edit Master title style</a:t>
            </a:r>
          </a:p>
        </p:txBody>
      </p:sp>
      <p:sp>
        <p:nvSpPr>
          <p:cNvPr id="4302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55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0A73619B-8EF2-4942-A450-C2DF8A742E1B}" type="slidenum">
              <a:rPr lang="en-US"/>
              <a:pPr>
                <a:defRPr/>
              </a:pPr>
              <a:t>‹#›</a:t>
            </a:fld>
            <a:endParaRPr lang="en-US"/>
          </a:p>
        </p:txBody>
      </p:sp>
    </p:spTree>
    <p:extLst>
      <p:ext uri="{BB962C8B-B14F-4D97-AF65-F5344CB8AC3E}">
        <p14:creationId xmlns:p14="http://schemas.microsoft.com/office/powerpoint/2010/main" val="4037383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52139A9D-DFCB-47DA-9D41-7967A2DFC6F2}" type="slidenum">
              <a:rPr lang="en-US"/>
              <a:pPr>
                <a:defRPr/>
              </a:pPr>
              <a:t>‹#›</a:t>
            </a:fld>
            <a:endParaRPr lang="en-US"/>
          </a:p>
        </p:txBody>
      </p:sp>
      <p:sp>
        <p:nvSpPr>
          <p:cNvPr id="6" name="Rectangle 1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615239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AE698A6B-601C-4C13-81DA-625FA36AA037}" type="slidenum">
              <a:rPr lang="en-US"/>
              <a:pPr>
                <a:defRPr/>
              </a:pPr>
              <a:t>‹#›</a:t>
            </a:fld>
            <a:endParaRPr lang="en-US"/>
          </a:p>
        </p:txBody>
      </p:sp>
      <p:sp>
        <p:nvSpPr>
          <p:cNvPr id="6" name="Rectangle 1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918080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A1A3610F-B936-4287-958F-BBD02BBC48CE}" type="slidenum">
              <a:rPr lang="en-US"/>
              <a:pPr>
                <a:defRPr/>
              </a:pPr>
              <a:t>‹#›</a:t>
            </a:fld>
            <a:endParaRPr lang="en-US"/>
          </a:p>
        </p:txBody>
      </p:sp>
      <p:sp>
        <p:nvSpPr>
          <p:cNvPr id="7" name="Rectangle 1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014302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DED87A75-70D8-4029-82BB-744E6299FA7F}" type="slidenum">
              <a:rPr lang="en-US"/>
              <a:pPr>
                <a:defRPr/>
              </a:pPr>
              <a:t>‹#›</a:t>
            </a:fld>
            <a:endParaRPr lang="en-US"/>
          </a:p>
        </p:txBody>
      </p:sp>
      <p:sp>
        <p:nvSpPr>
          <p:cNvPr id="9" name="Rectangle 1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145105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B02A9F11-DCC2-4E3A-ACF4-42904F926F9E}" type="slidenum">
              <a:rPr lang="en-US"/>
              <a:pPr>
                <a:defRPr/>
              </a:pPr>
              <a:t>‹#›</a:t>
            </a:fld>
            <a:endParaRPr lang="en-US"/>
          </a:p>
        </p:txBody>
      </p:sp>
      <p:sp>
        <p:nvSpPr>
          <p:cNvPr id="5" name="Rectangle 1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67468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pPr>
              <a:defRPr/>
            </a:pPr>
            <a:fld id="{609CC00A-AA5E-4818-9627-C1AEA9BB86D5}" type="slidenum">
              <a:rPr lang="en-US"/>
              <a:pPr>
                <a:defRPr/>
              </a:pPr>
              <a:t>‹#›</a:t>
            </a:fld>
            <a:endParaRPr lang="en-US"/>
          </a:p>
        </p:txBody>
      </p:sp>
      <p:sp>
        <p:nvSpPr>
          <p:cNvPr id="4" name="Rectangle 1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86853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DC392-AEAC-4F85-B587-381E9370E48D}" type="slidenum">
              <a:rPr lang="en-US"/>
              <a:pPr>
                <a:defRPr/>
              </a:pPr>
              <a:t>‹#›</a:t>
            </a:fld>
            <a:endParaRPr lang="en-US"/>
          </a:p>
        </p:txBody>
      </p:sp>
    </p:spTree>
    <p:extLst>
      <p:ext uri="{BB962C8B-B14F-4D97-AF65-F5344CB8AC3E}">
        <p14:creationId xmlns:p14="http://schemas.microsoft.com/office/powerpoint/2010/main" val="392144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7EFD2038-02D1-4C93-9527-4E658B65ECFD}" type="slidenum">
              <a:rPr lang="en-US"/>
              <a:pPr>
                <a:defRPr/>
              </a:pPr>
              <a:t>‹#›</a:t>
            </a:fld>
            <a:endParaRPr lang="en-US"/>
          </a:p>
        </p:txBody>
      </p:sp>
      <p:sp>
        <p:nvSpPr>
          <p:cNvPr id="7" name="Rectangle 1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423088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5A91BEC9-8E9E-410B-BBF1-3745BD737B76}" type="slidenum">
              <a:rPr lang="en-US"/>
              <a:pPr>
                <a:defRPr/>
              </a:pPr>
              <a:t>‹#›</a:t>
            </a:fld>
            <a:endParaRPr lang="en-US"/>
          </a:p>
        </p:txBody>
      </p:sp>
      <p:sp>
        <p:nvSpPr>
          <p:cNvPr id="7" name="Rectangle 1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148907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09477199-B7CF-4004-A24C-F5A5DC26CBE0}" type="slidenum">
              <a:rPr lang="en-US"/>
              <a:pPr>
                <a:defRPr/>
              </a:pPr>
              <a:t>‹#›</a:t>
            </a:fld>
            <a:endParaRPr lang="en-US"/>
          </a:p>
        </p:txBody>
      </p:sp>
      <p:sp>
        <p:nvSpPr>
          <p:cNvPr id="6" name="Rectangle 1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814998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74AA9039-97DD-47DD-9490-306C2DE46E3C}" type="slidenum">
              <a:rPr lang="en-US"/>
              <a:pPr>
                <a:defRPr/>
              </a:pPr>
              <a:t>‹#›</a:t>
            </a:fld>
            <a:endParaRPr lang="en-US"/>
          </a:p>
        </p:txBody>
      </p:sp>
      <p:sp>
        <p:nvSpPr>
          <p:cNvPr id="6" name="Rectangle 1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731185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653163EC-BF3D-443D-918E-43B48ACDE4AB}" type="slidenum">
              <a:rPr lang="en-US"/>
              <a:pPr>
                <a:defRPr/>
              </a:pPr>
              <a:t>‹#›</a:t>
            </a:fld>
            <a:endParaRPr lang="en-US"/>
          </a:p>
        </p:txBody>
      </p:sp>
      <p:sp>
        <p:nvSpPr>
          <p:cNvPr id="6" name="Rectangle 1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544627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F4C901CB-8E39-44DA-8B75-67ED2E5BA410}" type="slidenum">
              <a:rPr lang="en-US"/>
              <a:pPr>
                <a:defRPr/>
              </a:pPr>
              <a:t>‹#›</a:t>
            </a:fld>
            <a:endParaRPr lang="en-US"/>
          </a:p>
        </p:txBody>
      </p:sp>
      <p:sp>
        <p:nvSpPr>
          <p:cNvPr id="5" name="Rectangle 1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24872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1535C3-3B8C-422E-A169-ADBF38A6BCA8}" type="slidenum">
              <a:rPr lang="en-US"/>
              <a:pPr>
                <a:defRPr/>
              </a:pPr>
              <a:t>‹#›</a:t>
            </a:fld>
            <a:endParaRPr lang="en-US"/>
          </a:p>
        </p:txBody>
      </p:sp>
    </p:spTree>
    <p:extLst>
      <p:ext uri="{BB962C8B-B14F-4D97-AF65-F5344CB8AC3E}">
        <p14:creationId xmlns:p14="http://schemas.microsoft.com/office/powerpoint/2010/main" val="246919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50FED7-4046-4328-8C38-5CED892168F5}" type="slidenum">
              <a:rPr lang="en-US"/>
              <a:pPr>
                <a:defRPr/>
              </a:pPr>
              <a:t>‹#›</a:t>
            </a:fld>
            <a:endParaRPr lang="en-US"/>
          </a:p>
        </p:txBody>
      </p:sp>
    </p:spTree>
    <p:extLst>
      <p:ext uri="{BB962C8B-B14F-4D97-AF65-F5344CB8AC3E}">
        <p14:creationId xmlns:p14="http://schemas.microsoft.com/office/powerpoint/2010/main" val="423871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29AB32-F0A8-405E-8451-8C09D06B554A}" type="slidenum">
              <a:rPr lang="en-US"/>
              <a:pPr>
                <a:defRPr/>
              </a:pPr>
              <a:t>‹#›</a:t>
            </a:fld>
            <a:endParaRPr lang="en-US"/>
          </a:p>
        </p:txBody>
      </p:sp>
    </p:spTree>
    <p:extLst>
      <p:ext uri="{BB962C8B-B14F-4D97-AF65-F5344CB8AC3E}">
        <p14:creationId xmlns:p14="http://schemas.microsoft.com/office/powerpoint/2010/main" val="259297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A3A695-1DEE-4DDF-BC9D-B44DFA14D9B6}" type="slidenum">
              <a:rPr lang="en-US"/>
              <a:pPr>
                <a:defRPr/>
              </a:pPr>
              <a:t>‹#›</a:t>
            </a:fld>
            <a:endParaRPr lang="en-US"/>
          </a:p>
        </p:txBody>
      </p:sp>
    </p:spTree>
    <p:extLst>
      <p:ext uri="{BB962C8B-B14F-4D97-AF65-F5344CB8AC3E}">
        <p14:creationId xmlns:p14="http://schemas.microsoft.com/office/powerpoint/2010/main" val="224724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142537-DC57-48B8-B5F6-0C22149771B0}" type="slidenum">
              <a:rPr lang="en-US"/>
              <a:pPr>
                <a:defRPr/>
              </a:pPr>
              <a:t>‹#›</a:t>
            </a:fld>
            <a:endParaRPr lang="en-US"/>
          </a:p>
        </p:txBody>
      </p:sp>
    </p:spTree>
    <p:extLst>
      <p:ext uri="{BB962C8B-B14F-4D97-AF65-F5344CB8AC3E}">
        <p14:creationId xmlns:p14="http://schemas.microsoft.com/office/powerpoint/2010/main" val="402396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786257-ED94-448C-8057-EB2A5C71197C}" type="slidenum">
              <a:rPr lang="en-US"/>
              <a:pPr>
                <a:defRPr/>
              </a:pPr>
              <a:t>‹#›</a:t>
            </a:fld>
            <a:endParaRPr lang="en-US"/>
          </a:p>
        </p:txBody>
      </p:sp>
    </p:spTree>
    <p:extLst>
      <p:ext uri="{BB962C8B-B14F-4D97-AF65-F5344CB8AC3E}">
        <p14:creationId xmlns:p14="http://schemas.microsoft.com/office/powerpoint/2010/main" val="171509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DB8CEB-1F96-4418-8DE9-0B000CFF53B1}" type="slidenum">
              <a:rPr lang="en-US"/>
              <a:pPr>
                <a:defRPr/>
              </a:pPr>
              <a:t>‹#›</a:t>
            </a:fld>
            <a:endParaRPr lang="en-US"/>
          </a:p>
        </p:txBody>
      </p:sp>
    </p:spTree>
    <p:extLst>
      <p:ext uri="{BB962C8B-B14F-4D97-AF65-F5344CB8AC3E}">
        <p14:creationId xmlns:p14="http://schemas.microsoft.com/office/powerpoint/2010/main" val="379136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416E82C6-6B03-42F6-937D-9F9718B658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900">
                <a:solidFill>
                  <a:srgbClr val="000000"/>
                </a:solidFill>
                <a:latin typeface="Arial" charset="0"/>
              </a:defRPr>
            </a:lvl1pPr>
          </a:lstStyle>
          <a:p>
            <a:pPr>
              <a:defRPr/>
            </a:pPr>
            <a:endParaRPr lang="en-US"/>
          </a:p>
        </p:txBody>
      </p:sp>
      <p:sp>
        <p:nvSpPr>
          <p:cNvPr id="4198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solidFill>
                  <a:srgbClr val="000000"/>
                </a:solidFill>
                <a:latin typeface="Arial Black" panose="020B0A04020102020204" pitchFamily="34" charset="0"/>
              </a:defRPr>
            </a:lvl1pPr>
          </a:lstStyle>
          <a:p>
            <a:pPr>
              <a:defRPr/>
            </a:pPr>
            <a:fld id="{4E64F437-6B64-4C59-B4F0-EA6E99CEB0F9}" type="slidenum">
              <a:rPr lang="en-US"/>
              <a:pPr>
                <a:defRPr/>
              </a:pPr>
              <a:t>‹#›</a:t>
            </a:fld>
            <a:endParaRPr lang="en-US"/>
          </a:p>
        </p:txBody>
      </p:sp>
      <p:grpSp>
        <p:nvGrpSpPr>
          <p:cNvPr id="2052"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1800">
                <a:solidFill>
                  <a:srgbClr val="000000"/>
                </a:solidFill>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solidFill>
                  <a:srgbClr val="000000"/>
                </a:solidFill>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350">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350">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350">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350">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solidFill>
                  <a:srgbClr val="000000"/>
                </a:solidFill>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350">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350">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0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rtl="0" eaLnBrk="0" fontAlgn="base" hangingPunct="0">
        <a:spcBef>
          <a:spcPct val="0"/>
        </a:spcBef>
        <a:spcAft>
          <a:spcPct val="0"/>
        </a:spcAft>
        <a:defRPr sz="3300">
          <a:solidFill>
            <a:schemeClr val="tx1"/>
          </a:solidFill>
          <a:latin typeface="+mj-lt"/>
          <a:ea typeface="+mj-ea"/>
          <a:cs typeface="+mj-cs"/>
        </a:defRPr>
      </a:lvl1pPr>
      <a:lvl2pPr algn="l" rtl="0" eaLnBrk="0" fontAlgn="base" hangingPunct="0">
        <a:spcBef>
          <a:spcPct val="0"/>
        </a:spcBef>
        <a:spcAft>
          <a:spcPct val="0"/>
        </a:spcAft>
        <a:defRPr sz="3300">
          <a:solidFill>
            <a:schemeClr val="tx1"/>
          </a:solidFill>
          <a:latin typeface="Arial" charset="0"/>
        </a:defRPr>
      </a:lvl2pPr>
      <a:lvl3pPr algn="l" rtl="0" eaLnBrk="0" fontAlgn="base" hangingPunct="0">
        <a:spcBef>
          <a:spcPct val="0"/>
        </a:spcBef>
        <a:spcAft>
          <a:spcPct val="0"/>
        </a:spcAft>
        <a:defRPr sz="3300">
          <a:solidFill>
            <a:schemeClr val="tx1"/>
          </a:solidFill>
          <a:latin typeface="Arial" charset="0"/>
        </a:defRPr>
      </a:lvl3pPr>
      <a:lvl4pPr algn="l" rtl="0" eaLnBrk="0" fontAlgn="base" hangingPunct="0">
        <a:spcBef>
          <a:spcPct val="0"/>
        </a:spcBef>
        <a:spcAft>
          <a:spcPct val="0"/>
        </a:spcAft>
        <a:defRPr sz="3300">
          <a:solidFill>
            <a:schemeClr val="tx1"/>
          </a:solidFill>
          <a:latin typeface="Arial" charset="0"/>
        </a:defRPr>
      </a:lvl4pPr>
      <a:lvl5pPr algn="l" rtl="0" eaLnBrk="0" fontAlgn="base" hangingPunct="0">
        <a:spcBef>
          <a:spcPct val="0"/>
        </a:spcBef>
        <a:spcAft>
          <a:spcPct val="0"/>
        </a:spcAft>
        <a:defRPr sz="3300">
          <a:solidFill>
            <a:schemeClr val="tx1"/>
          </a:solidFill>
          <a:latin typeface="Arial" charset="0"/>
        </a:defRPr>
      </a:lvl5pPr>
      <a:lvl6pPr marL="342900" algn="l" rtl="0" fontAlgn="base">
        <a:spcBef>
          <a:spcPct val="0"/>
        </a:spcBef>
        <a:spcAft>
          <a:spcPct val="0"/>
        </a:spcAft>
        <a:defRPr sz="3300">
          <a:solidFill>
            <a:schemeClr val="tx1"/>
          </a:solidFill>
          <a:latin typeface="Arial" charset="0"/>
        </a:defRPr>
      </a:lvl6pPr>
      <a:lvl7pPr marL="685800" algn="l" rtl="0" fontAlgn="base">
        <a:spcBef>
          <a:spcPct val="0"/>
        </a:spcBef>
        <a:spcAft>
          <a:spcPct val="0"/>
        </a:spcAft>
        <a:defRPr sz="3300">
          <a:solidFill>
            <a:schemeClr val="tx1"/>
          </a:solidFill>
          <a:latin typeface="Arial" charset="0"/>
        </a:defRPr>
      </a:lvl7pPr>
      <a:lvl8pPr marL="1028700" algn="l" rtl="0" fontAlgn="base">
        <a:spcBef>
          <a:spcPct val="0"/>
        </a:spcBef>
        <a:spcAft>
          <a:spcPct val="0"/>
        </a:spcAft>
        <a:defRPr sz="3300">
          <a:solidFill>
            <a:schemeClr val="tx1"/>
          </a:solidFill>
          <a:latin typeface="Arial" charset="0"/>
        </a:defRPr>
      </a:lvl8pPr>
      <a:lvl9pPr marL="1371600" algn="l" rtl="0" fontAlgn="base">
        <a:spcBef>
          <a:spcPct val="0"/>
        </a:spcBef>
        <a:spcAft>
          <a:spcPct val="0"/>
        </a:spcAft>
        <a:defRPr sz="3300">
          <a:solidFill>
            <a:schemeClr val="tx1"/>
          </a:solidFill>
          <a:latin typeface="Arial" charset="0"/>
        </a:defRPr>
      </a:lvl9pPr>
    </p:titleStyle>
    <p:body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a:solidFill>
            <a:schemeClr val="tx1"/>
          </a:solidFill>
          <a:latin typeface="+mn-lt"/>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 name="WordArt 10"/>
          <p:cNvSpPr>
            <a:spLocks noChangeArrowheads="1" noChangeShapeType="1" noTextEdit="1"/>
          </p:cNvSpPr>
          <p:nvPr/>
        </p:nvSpPr>
        <p:spPr bwMode="auto">
          <a:xfrm>
            <a:off x="550863" y="1752600"/>
            <a:ext cx="8153400" cy="3262313"/>
          </a:xfrm>
          <a:prstGeom prst="rect">
            <a:avLst/>
          </a:prstGeom>
        </p:spPr>
        <p:txBody>
          <a:bodyPr wrap="none" fromWordArt="1">
            <a:prstTxWarp prst="textPlain">
              <a:avLst>
                <a:gd name="adj" fmla="val 50000"/>
              </a:avLst>
            </a:prstTxWarp>
          </a:bodyPr>
          <a:lstStyle/>
          <a:p>
            <a:pPr algn="ctr"/>
            <a:endParaRPr lang="en-US" sz="2700" b="1" kern="10" dirty="0">
              <a:ln w="28575">
                <a:solidFill>
                  <a:srgbClr val="FFFF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1026" name="Picture 2" descr="Sinh học 9 – Sách 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76800" cy="68828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609600"/>
            <a:ext cx="3886200" cy="830997"/>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SINH HỌC 9</a:t>
            </a:r>
            <a:endParaRPr lang="en-US" sz="4800" b="1" dirty="0">
              <a:latin typeface="Times New Roman" panose="02020603050405020304" pitchFamily="18" charset="0"/>
              <a:cs typeface="Times New Roman" panose="02020603050405020304" pitchFamily="18" charset="0"/>
            </a:endParaRPr>
          </a:p>
        </p:txBody>
      </p:sp>
      <p:pic>
        <p:nvPicPr>
          <p:cNvPr id="1028" name="Picture 4" descr="Quá trình thụ thai diễn ra như thế nào và trong bao lâu? | Vinm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417" y="1888330"/>
            <a:ext cx="3985766" cy="2990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5130"/>
                                        </p:tgtEl>
                                        <p:attrNameLst>
                                          <p:attrName>style.visibility</p:attrName>
                                        </p:attrNameLst>
                                      </p:cBhvr>
                                      <p:to>
                                        <p:strVal val="visible"/>
                                      </p:to>
                                    </p:set>
                                    <p:animEffect transition="in" filter="wipe(left)">
                                      <p:cBhvr>
                                        <p:cTn id="7" dur="5000"/>
                                        <p:tgtEl>
                                          <p:spTgt spid="5130"/>
                                        </p:tgtEl>
                                      </p:cBhvr>
                                    </p:animEffect>
                                  </p:childTnLst>
                                </p:cTn>
                              </p:par>
                              <p:par>
                                <p:cTn id="8" presetID="22" presetClass="emph" presetSubtype="0" repeatCount="indefinite" fill="hold" grpId="1" nodeType="withEffect" nodePh="1">
                                  <p:stCondLst>
                                    <p:cond delay="0"/>
                                  </p:stCondLst>
                                  <p:endCondLst>
                                    <p:cond evt="begin" delay="0">
                                      <p:tn val="8"/>
                                    </p:cond>
                                  </p:endCondLst>
                                  <p:childTnLst>
                                    <p:animClr clrSpc="hsl" dir="cw">
                                      <p:cBhvr override="childStyle">
                                        <p:cTn id="9" dur="1500" fill="hold"/>
                                        <p:tgtEl>
                                          <p:spTgt spid="5130"/>
                                        </p:tgtEl>
                                        <p:attrNameLst>
                                          <p:attrName>style.color</p:attrName>
                                        </p:attrNameLst>
                                      </p:cBhvr>
                                      <p:by>
                                        <p:hsl h="-7200000" s="0" l="0"/>
                                      </p:by>
                                    </p:animClr>
                                    <p:animClr clrSpc="hsl" dir="cw">
                                      <p:cBhvr>
                                        <p:cTn id="10" dur="1500" fill="hold"/>
                                        <p:tgtEl>
                                          <p:spTgt spid="5130"/>
                                        </p:tgtEl>
                                        <p:attrNameLst>
                                          <p:attrName>fillcolor</p:attrName>
                                        </p:attrNameLst>
                                      </p:cBhvr>
                                      <p:by>
                                        <p:hsl h="-7200000" s="0" l="0"/>
                                      </p:by>
                                    </p:animClr>
                                    <p:animClr clrSpc="hsl" dir="cw">
                                      <p:cBhvr>
                                        <p:cTn id="11" dur="1500" fill="hold"/>
                                        <p:tgtEl>
                                          <p:spTgt spid="5130"/>
                                        </p:tgtEl>
                                        <p:attrNameLst>
                                          <p:attrName>stroke.color</p:attrName>
                                        </p:attrNameLst>
                                      </p:cBhvr>
                                      <p:by>
                                        <p:hsl h="-7200000" s="0" l="0"/>
                                      </p:by>
                                    </p:animClr>
                                    <p:set>
                                      <p:cBhvr>
                                        <p:cTn id="12" dur="1500" fill="hold"/>
                                        <p:tgtEl>
                                          <p:spTgt spid="5130"/>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p:bldP spid="5130" grpId="1"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rot="-1902667">
            <a:off x="6884988" y="3830638"/>
            <a:ext cx="200025" cy="876300"/>
            <a:chOff x="2928" y="2784"/>
            <a:chExt cx="126" cy="552"/>
          </a:xfrm>
        </p:grpSpPr>
        <p:grpSp>
          <p:nvGrpSpPr>
            <p:cNvPr id="29772" name="Group 3"/>
            <p:cNvGrpSpPr>
              <a:grpSpLocks/>
            </p:cNvGrpSpPr>
            <p:nvPr/>
          </p:nvGrpSpPr>
          <p:grpSpPr bwMode="auto">
            <a:xfrm>
              <a:off x="2928" y="2784"/>
              <a:ext cx="115" cy="173"/>
              <a:chOff x="396" y="2460"/>
              <a:chExt cx="173" cy="173"/>
            </a:xfrm>
          </p:grpSpPr>
          <p:sp>
            <p:nvSpPr>
              <p:cNvPr id="29774" name="Oval 4"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9775" name="Oval 5"/>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9773" name="Freeform 6"/>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135" name="Text Box 7"/>
          <p:cNvSpPr txBox="1">
            <a:spLocks noChangeArrowheads="1"/>
          </p:cNvSpPr>
          <p:nvPr/>
        </p:nvSpPr>
        <p:spPr bwMode="auto">
          <a:xfrm>
            <a:off x="5873750" y="2133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n</a:t>
            </a:r>
          </a:p>
        </p:txBody>
      </p:sp>
      <p:sp>
        <p:nvSpPr>
          <p:cNvPr id="48136" name="Text Box 8"/>
          <p:cNvSpPr txBox="1">
            <a:spLocks noChangeArrowheads="1"/>
          </p:cNvSpPr>
          <p:nvPr/>
        </p:nvSpPr>
        <p:spPr bwMode="auto">
          <a:xfrm>
            <a:off x="8534400" y="2895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n</a:t>
            </a:r>
          </a:p>
        </p:txBody>
      </p:sp>
      <p:sp>
        <p:nvSpPr>
          <p:cNvPr id="48137" name="Text Box 9"/>
          <p:cNvSpPr txBox="1">
            <a:spLocks noChangeArrowheads="1"/>
          </p:cNvSpPr>
          <p:nvPr/>
        </p:nvSpPr>
        <p:spPr bwMode="auto">
          <a:xfrm>
            <a:off x="7397750" y="3282950"/>
            <a:ext cx="1376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000" b="1"/>
              <a:t>Tinh trïng</a:t>
            </a:r>
          </a:p>
        </p:txBody>
      </p:sp>
      <p:sp>
        <p:nvSpPr>
          <p:cNvPr id="48138" name="Text Box 10"/>
          <p:cNvSpPr txBox="1">
            <a:spLocks noChangeArrowheads="1"/>
          </p:cNvSpPr>
          <p:nvPr/>
        </p:nvSpPr>
        <p:spPr bwMode="auto">
          <a:xfrm>
            <a:off x="4730750" y="2444750"/>
            <a:ext cx="876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000" b="1"/>
              <a:t>Trøng</a:t>
            </a:r>
          </a:p>
        </p:txBody>
      </p:sp>
      <p:grpSp>
        <p:nvGrpSpPr>
          <p:cNvPr id="48139" name="Group 11"/>
          <p:cNvGrpSpPr>
            <a:grpSpLocks/>
          </p:cNvGrpSpPr>
          <p:nvPr/>
        </p:nvGrpSpPr>
        <p:grpSpPr bwMode="auto">
          <a:xfrm>
            <a:off x="5568950" y="2514600"/>
            <a:ext cx="881063" cy="838200"/>
            <a:chOff x="1632" y="1584"/>
            <a:chExt cx="576" cy="576"/>
          </a:xfrm>
        </p:grpSpPr>
        <p:sp>
          <p:nvSpPr>
            <p:cNvPr id="29770" name="Oval 12"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9771" name="Oval 13"/>
            <p:cNvSpPr>
              <a:spLocks noChangeArrowheads="1"/>
            </p:cNvSpPr>
            <p:nvPr/>
          </p:nvSpPr>
          <p:spPr bwMode="auto">
            <a:xfrm>
              <a:off x="1848" y="1800"/>
              <a:ext cx="144" cy="144"/>
            </a:xfrm>
            <a:prstGeom prst="ellipse">
              <a:avLst/>
            </a:prstGeom>
            <a:solidFill>
              <a:schemeClr val="accent2"/>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48142" name="Oval 14" descr="Stationery"/>
          <p:cNvSpPr>
            <a:spLocks noChangeArrowheads="1"/>
          </p:cNvSpPr>
          <p:nvPr/>
        </p:nvSpPr>
        <p:spPr bwMode="auto">
          <a:xfrm rot="-6598575">
            <a:off x="7215187" y="2300288"/>
            <a:ext cx="182563" cy="274638"/>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48143" name="Oval 15"/>
          <p:cNvSpPr>
            <a:spLocks noChangeArrowheads="1"/>
          </p:cNvSpPr>
          <p:nvPr/>
        </p:nvSpPr>
        <p:spPr bwMode="auto">
          <a:xfrm rot="-6598575">
            <a:off x="7264400" y="2384425"/>
            <a:ext cx="76200" cy="1143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48144" name="Freeform 16"/>
          <p:cNvSpPr>
            <a:spLocks/>
          </p:cNvSpPr>
          <p:nvPr/>
        </p:nvSpPr>
        <p:spPr bwMode="auto">
          <a:xfrm rot="-6598575">
            <a:off x="7638256" y="1989932"/>
            <a:ext cx="150813" cy="590550"/>
          </a:xfrm>
          <a:custGeom>
            <a:avLst/>
            <a:gdLst>
              <a:gd name="T0" fmla="*/ 61913 w 95"/>
              <a:gd name="T1" fmla="*/ 0 h 372"/>
              <a:gd name="T2" fmla="*/ 141288 w 95"/>
              <a:gd name="T3" fmla="*/ 114300 h 372"/>
              <a:gd name="T4" fmla="*/ 7938 w 95"/>
              <a:gd name="T5" fmla="*/ 247650 h 372"/>
              <a:gd name="T6" fmla="*/ 95250 w 95"/>
              <a:gd name="T7" fmla="*/ 384175 h 372"/>
              <a:gd name="T8" fmla="*/ 28575 w 95"/>
              <a:gd name="T9" fmla="*/ 547688 h 372"/>
              <a:gd name="T10" fmla="*/ 26988 w 95"/>
              <a:gd name="T11" fmla="*/ 590550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8145" name="Group 17"/>
          <p:cNvGrpSpPr>
            <a:grpSpLocks/>
          </p:cNvGrpSpPr>
          <p:nvPr/>
        </p:nvGrpSpPr>
        <p:grpSpPr bwMode="auto">
          <a:xfrm rot="-2958471">
            <a:off x="7442200" y="3524251"/>
            <a:ext cx="200025" cy="876300"/>
            <a:chOff x="2928" y="2784"/>
            <a:chExt cx="126" cy="552"/>
          </a:xfrm>
        </p:grpSpPr>
        <p:grpSp>
          <p:nvGrpSpPr>
            <p:cNvPr id="29766" name="Group 18"/>
            <p:cNvGrpSpPr>
              <a:grpSpLocks/>
            </p:cNvGrpSpPr>
            <p:nvPr/>
          </p:nvGrpSpPr>
          <p:grpSpPr bwMode="auto">
            <a:xfrm>
              <a:off x="2928" y="2784"/>
              <a:ext cx="115" cy="173"/>
              <a:chOff x="396" y="2460"/>
              <a:chExt cx="173" cy="173"/>
            </a:xfrm>
          </p:grpSpPr>
          <p:sp>
            <p:nvSpPr>
              <p:cNvPr id="29768" name="Oval 19"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9769" name="Oval 20"/>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9767" name="Freeform 21"/>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50" name="Group 22"/>
          <p:cNvGrpSpPr>
            <a:grpSpLocks/>
          </p:cNvGrpSpPr>
          <p:nvPr/>
        </p:nvGrpSpPr>
        <p:grpSpPr bwMode="auto">
          <a:xfrm rot="-5400000">
            <a:off x="8040687" y="2557463"/>
            <a:ext cx="200025" cy="876300"/>
            <a:chOff x="2928" y="2784"/>
            <a:chExt cx="126" cy="552"/>
          </a:xfrm>
        </p:grpSpPr>
        <p:grpSp>
          <p:nvGrpSpPr>
            <p:cNvPr id="29762" name="Group 23"/>
            <p:cNvGrpSpPr>
              <a:grpSpLocks/>
            </p:cNvGrpSpPr>
            <p:nvPr/>
          </p:nvGrpSpPr>
          <p:grpSpPr bwMode="auto">
            <a:xfrm>
              <a:off x="2928" y="2784"/>
              <a:ext cx="115" cy="173"/>
              <a:chOff x="396" y="2460"/>
              <a:chExt cx="173" cy="173"/>
            </a:xfrm>
          </p:grpSpPr>
          <p:sp>
            <p:nvSpPr>
              <p:cNvPr id="29764" name="Oval 24"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9765" name="Oval 25"/>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9763" name="Freeform 26"/>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55" name="Group 27"/>
          <p:cNvGrpSpPr>
            <a:grpSpLocks/>
          </p:cNvGrpSpPr>
          <p:nvPr/>
        </p:nvGrpSpPr>
        <p:grpSpPr bwMode="auto">
          <a:xfrm rot="-7173920">
            <a:off x="7431087" y="1339851"/>
            <a:ext cx="200025" cy="876300"/>
            <a:chOff x="2928" y="2784"/>
            <a:chExt cx="126" cy="552"/>
          </a:xfrm>
        </p:grpSpPr>
        <p:grpSp>
          <p:nvGrpSpPr>
            <p:cNvPr id="29758" name="Group 28"/>
            <p:cNvGrpSpPr>
              <a:grpSpLocks/>
            </p:cNvGrpSpPr>
            <p:nvPr/>
          </p:nvGrpSpPr>
          <p:grpSpPr bwMode="auto">
            <a:xfrm>
              <a:off x="2928" y="2784"/>
              <a:ext cx="115" cy="173"/>
              <a:chOff x="396" y="2460"/>
              <a:chExt cx="173" cy="173"/>
            </a:xfrm>
          </p:grpSpPr>
          <p:sp>
            <p:nvSpPr>
              <p:cNvPr id="29760" name="Oval 29"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9761" name="Oval 30"/>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9759" name="Freeform 31"/>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60" name="Group 32"/>
          <p:cNvGrpSpPr>
            <a:grpSpLocks/>
          </p:cNvGrpSpPr>
          <p:nvPr/>
        </p:nvGrpSpPr>
        <p:grpSpPr bwMode="auto">
          <a:xfrm rot="-8277971">
            <a:off x="6711950" y="831850"/>
            <a:ext cx="200025" cy="876300"/>
            <a:chOff x="2928" y="2784"/>
            <a:chExt cx="126" cy="552"/>
          </a:xfrm>
        </p:grpSpPr>
        <p:grpSp>
          <p:nvGrpSpPr>
            <p:cNvPr id="29754" name="Group 33"/>
            <p:cNvGrpSpPr>
              <a:grpSpLocks/>
            </p:cNvGrpSpPr>
            <p:nvPr/>
          </p:nvGrpSpPr>
          <p:grpSpPr bwMode="auto">
            <a:xfrm>
              <a:off x="2928" y="2784"/>
              <a:ext cx="115" cy="173"/>
              <a:chOff x="396" y="2460"/>
              <a:chExt cx="173" cy="173"/>
            </a:xfrm>
          </p:grpSpPr>
          <p:sp>
            <p:nvSpPr>
              <p:cNvPr id="29756" name="Oval 34"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9757" name="Oval 35"/>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9755" name="Freeform 36"/>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65" name="Group 37"/>
          <p:cNvGrpSpPr>
            <a:grpSpLocks/>
          </p:cNvGrpSpPr>
          <p:nvPr/>
        </p:nvGrpSpPr>
        <p:grpSpPr bwMode="auto">
          <a:xfrm rot="-10785497">
            <a:off x="5721350" y="838200"/>
            <a:ext cx="200025" cy="876300"/>
            <a:chOff x="2928" y="2784"/>
            <a:chExt cx="126" cy="552"/>
          </a:xfrm>
        </p:grpSpPr>
        <p:grpSp>
          <p:nvGrpSpPr>
            <p:cNvPr id="29750" name="Group 38"/>
            <p:cNvGrpSpPr>
              <a:grpSpLocks/>
            </p:cNvGrpSpPr>
            <p:nvPr/>
          </p:nvGrpSpPr>
          <p:grpSpPr bwMode="auto">
            <a:xfrm>
              <a:off x="2928" y="2784"/>
              <a:ext cx="115" cy="173"/>
              <a:chOff x="396" y="2460"/>
              <a:chExt cx="173" cy="173"/>
            </a:xfrm>
          </p:grpSpPr>
          <p:sp>
            <p:nvSpPr>
              <p:cNvPr id="29752" name="Oval 39"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9753" name="Oval 40"/>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9751" name="Freeform 41"/>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70" name="Group 42"/>
          <p:cNvGrpSpPr>
            <a:grpSpLocks/>
          </p:cNvGrpSpPr>
          <p:nvPr/>
        </p:nvGrpSpPr>
        <p:grpSpPr bwMode="auto">
          <a:xfrm rot="8276967">
            <a:off x="4654550" y="1330325"/>
            <a:ext cx="200025" cy="876300"/>
            <a:chOff x="2928" y="2784"/>
            <a:chExt cx="126" cy="552"/>
          </a:xfrm>
        </p:grpSpPr>
        <p:grpSp>
          <p:nvGrpSpPr>
            <p:cNvPr id="29746" name="Group 43"/>
            <p:cNvGrpSpPr>
              <a:grpSpLocks/>
            </p:cNvGrpSpPr>
            <p:nvPr/>
          </p:nvGrpSpPr>
          <p:grpSpPr bwMode="auto">
            <a:xfrm>
              <a:off x="2928" y="2784"/>
              <a:ext cx="115" cy="173"/>
              <a:chOff x="396" y="2460"/>
              <a:chExt cx="173" cy="173"/>
            </a:xfrm>
          </p:grpSpPr>
          <p:sp>
            <p:nvSpPr>
              <p:cNvPr id="29748" name="Oval 44"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9749" name="Oval 45"/>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9747" name="Freeform 46"/>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75" name="Group 47"/>
          <p:cNvGrpSpPr>
            <a:grpSpLocks/>
          </p:cNvGrpSpPr>
          <p:nvPr/>
        </p:nvGrpSpPr>
        <p:grpSpPr bwMode="auto">
          <a:xfrm rot="6232002">
            <a:off x="4148137" y="2328863"/>
            <a:ext cx="200025" cy="876300"/>
            <a:chOff x="2928" y="2784"/>
            <a:chExt cx="126" cy="552"/>
          </a:xfrm>
        </p:grpSpPr>
        <p:grpSp>
          <p:nvGrpSpPr>
            <p:cNvPr id="29742" name="Group 48"/>
            <p:cNvGrpSpPr>
              <a:grpSpLocks/>
            </p:cNvGrpSpPr>
            <p:nvPr/>
          </p:nvGrpSpPr>
          <p:grpSpPr bwMode="auto">
            <a:xfrm>
              <a:off x="2928" y="2784"/>
              <a:ext cx="115" cy="173"/>
              <a:chOff x="396" y="2460"/>
              <a:chExt cx="173" cy="173"/>
            </a:xfrm>
          </p:grpSpPr>
          <p:sp>
            <p:nvSpPr>
              <p:cNvPr id="29744" name="Oval 49"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9745" name="Oval 50"/>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9743" name="Freeform 51"/>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80" name="Group 52"/>
          <p:cNvGrpSpPr>
            <a:grpSpLocks/>
          </p:cNvGrpSpPr>
          <p:nvPr/>
        </p:nvGrpSpPr>
        <p:grpSpPr bwMode="auto">
          <a:xfrm rot="4294920">
            <a:off x="4356100" y="3132138"/>
            <a:ext cx="200025" cy="876300"/>
            <a:chOff x="2928" y="2784"/>
            <a:chExt cx="126" cy="552"/>
          </a:xfrm>
        </p:grpSpPr>
        <p:grpSp>
          <p:nvGrpSpPr>
            <p:cNvPr id="29738" name="Group 53"/>
            <p:cNvGrpSpPr>
              <a:grpSpLocks/>
            </p:cNvGrpSpPr>
            <p:nvPr/>
          </p:nvGrpSpPr>
          <p:grpSpPr bwMode="auto">
            <a:xfrm>
              <a:off x="2928" y="2784"/>
              <a:ext cx="115" cy="173"/>
              <a:chOff x="396" y="2460"/>
              <a:chExt cx="173" cy="173"/>
            </a:xfrm>
          </p:grpSpPr>
          <p:sp>
            <p:nvSpPr>
              <p:cNvPr id="29740" name="Oval 54"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9741" name="Oval 55"/>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9739" name="Freeform 56"/>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85" name="Group 57"/>
          <p:cNvGrpSpPr>
            <a:grpSpLocks/>
          </p:cNvGrpSpPr>
          <p:nvPr/>
        </p:nvGrpSpPr>
        <p:grpSpPr bwMode="auto">
          <a:xfrm rot="2343666">
            <a:off x="4730750" y="3733800"/>
            <a:ext cx="200025" cy="876300"/>
            <a:chOff x="2928" y="2784"/>
            <a:chExt cx="126" cy="552"/>
          </a:xfrm>
        </p:grpSpPr>
        <p:grpSp>
          <p:nvGrpSpPr>
            <p:cNvPr id="29734" name="Group 58"/>
            <p:cNvGrpSpPr>
              <a:grpSpLocks/>
            </p:cNvGrpSpPr>
            <p:nvPr/>
          </p:nvGrpSpPr>
          <p:grpSpPr bwMode="auto">
            <a:xfrm>
              <a:off x="2928" y="2784"/>
              <a:ext cx="115" cy="173"/>
              <a:chOff x="396" y="2460"/>
              <a:chExt cx="173" cy="173"/>
            </a:xfrm>
          </p:grpSpPr>
          <p:sp>
            <p:nvSpPr>
              <p:cNvPr id="29736" name="Oval 59"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9737" name="Oval 60"/>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9735" name="Freeform 61"/>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90" name="Group 62"/>
          <p:cNvGrpSpPr>
            <a:grpSpLocks/>
          </p:cNvGrpSpPr>
          <p:nvPr/>
        </p:nvGrpSpPr>
        <p:grpSpPr bwMode="auto">
          <a:xfrm rot="1383245">
            <a:off x="5264150" y="3962400"/>
            <a:ext cx="200025" cy="876300"/>
            <a:chOff x="2928" y="2784"/>
            <a:chExt cx="126" cy="552"/>
          </a:xfrm>
        </p:grpSpPr>
        <p:grpSp>
          <p:nvGrpSpPr>
            <p:cNvPr id="29730" name="Group 63"/>
            <p:cNvGrpSpPr>
              <a:grpSpLocks/>
            </p:cNvGrpSpPr>
            <p:nvPr/>
          </p:nvGrpSpPr>
          <p:grpSpPr bwMode="auto">
            <a:xfrm>
              <a:off x="2928" y="2784"/>
              <a:ext cx="115" cy="173"/>
              <a:chOff x="396" y="2460"/>
              <a:chExt cx="173" cy="173"/>
            </a:xfrm>
          </p:grpSpPr>
          <p:sp>
            <p:nvSpPr>
              <p:cNvPr id="29732" name="Oval 64"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9733" name="Oval 65"/>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9731" name="Freeform 66"/>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95" name="Group 67"/>
          <p:cNvGrpSpPr>
            <a:grpSpLocks/>
          </p:cNvGrpSpPr>
          <p:nvPr/>
        </p:nvGrpSpPr>
        <p:grpSpPr bwMode="auto">
          <a:xfrm>
            <a:off x="5568950" y="5029200"/>
            <a:ext cx="881063" cy="838200"/>
            <a:chOff x="2496" y="2736"/>
            <a:chExt cx="555" cy="528"/>
          </a:xfrm>
        </p:grpSpPr>
        <p:sp>
          <p:nvSpPr>
            <p:cNvPr id="29728" name="Oval 68" descr="Stationery"/>
            <p:cNvSpPr>
              <a:spLocks noChangeArrowheads="1"/>
            </p:cNvSpPr>
            <p:nvPr/>
          </p:nvSpPr>
          <p:spPr bwMode="auto">
            <a:xfrm>
              <a:off x="2496" y="2736"/>
              <a:ext cx="555" cy="528"/>
            </a:xfrm>
            <a:prstGeom prst="ellipse">
              <a:avLst/>
            </a:prstGeom>
            <a:blipFill dpi="0" rotWithShape="0">
              <a:blip r:embed="rId2"/>
              <a:srcRect/>
              <a:tile tx="0" ty="0" sx="100000" sy="100000" flip="none" algn="tl"/>
            </a:blip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9729" name="Oval 69"/>
            <p:cNvSpPr>
              <a:spLocks noChangeArrowheads="1"/>
            </p:cNvSpPr>
            <p:nvPr/>
          </p:nvSpPr>
          <p:spPr bwMode="auto">
            <a:xfrm>
              <a:off x="2678" y="2908"/>
              <a:ext cx="196" cy="190"/>
            </a:xfrm>
            <a:prstGeom prst="ellipse">
              <a:avLst/>
            </a:prstGeom>
            <a:solidFill>
              <a:schemeClr val="accent2"/>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48198" name="Line 70"/>
          <p:cNvSpPr>
            <a:spLocks noChangeShapeType="1"/>
          </p:cNvSpPr>
          <p:nvPr/>
        </p:nvSpPr>
        <p:spPr bwMode="auto">
          <a:xfrm>
            <a:off x="6026150" y="3505200"/>
            <a:ext cx="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9" name="Text Box 71"/>
          <p:cNvSpPr txBox="1">
            <a:spLocks noChangeArrowheads="1"/>
          </p:cNvSpPr>
          <p:nvPr/>
        </p:nvSpPr>
        <p:spPr bwMode="auto">
          <a:xfrm>
            <a:off x="5492750" y="4038600"/>
            <a:ext cx="1136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000" b="1"/>
              <a:t>Thô tinh</a:t>
            </a:r>
          </a:p>
        </p:txBody>
      </p:sp>
      <p:sp>
        <p:nvSpPr>
          <p:cNvPr id="48200" name="Text Box 72"/>
          <p:cNvSpPr txBox="1">
            <a:spLocks noChangeArrowheads="1"/>
          </p:cNvSpPr>
          <p:nvPr/>
        </p:nvSpPr>
        <p:spPr bwMode="auto">
          <a:xfrm>
            <a:off x="5492750" y="6019800"/>
            <a:ext cx="1090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b="1"/>
              <a:t>Hîp tö</a:t>
            </a:r>
          </a:p>
        </p:txBody>
      </p:sp>
      <p:sp>
        <p:nvSpPr>
          <p:cNvPr id="48201" name="Text Box 73"/>
          <p:cNvSpPr txBox="1">
            <a:spLocks noChangeArrowheads="1"/>
          </p:cNvSpPr>
          <p:nvPr/>
        </p:nvSpPr>
        <p:spPr bwMode="auto">
          <a:xfrm>
            <a:off x="6559550" y="518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2n</a:t>
            </a:r>
          </a:p>
        </p:txBody>
      </p:sp>
      <p:sp>
        <p:nvSpPr>
          <p:cNvPr id="48202" name="Arc 74"/>
          <p:cNvSpPr>
            <a:spLocks/>
          </p:cNvSpPr>
          <p:nvPr/>
        </p:nvSpPr>
        <p:spPr bwMode="auto">
          <a:xfrm rot="525409">
            <a:off x="6026150" y="2667000"/>
            <a:ext cx="439738" cy="311150"/>
          </a:xfrm>
          <a:custGeom>
            <a:avLst/>
            <a:gdLst>
              <a:gd name="T0" fmla="*/ 295703 w 21600"/>
              <a:gd name="T1" fmla="*/ 0 h 15987"/>
              <a:gd name="T2" fmla="*/ 439738 w 21600"/>
              <a:gd name="T3" fmla="*/ 311150 h 15987"/>
              <a:gd name="T4" fmla="*/ 0 w 21600"/>
              <a:gd name="T5" fmla="*/ 311150 h 15987"/>
              <a:gd name="T6" fmla="*/ 0 60000 65536"/>
              <a:gd name="T7" fmla="*/ 0 60000 65536"/>
              <a:gd name="T8" fmla="*/ 0 60000 65536"/>
            </a:gdLst>
            <a:ahLst/>
            <a:cxnLst>
              <a:cxn ang="T6">
                <a:pos x="T0" y="T1"/>
              </a:cxn>
              <a:cxn ang="T7">
                <a:pos x="T2" y="T3"/>
              </a:cxn>
              <a:cxn ang="T8">
                <a:pos x="T4" y="T5"/>
              </a:cxn>
            </a:cxnLst>
            <a:rect l="0" t="0" r="r" b="b"/>
            <a:pathLst>
              <a:path w="21600" h="15987" fill="none" extrusionOk="0">
                <a:moveTo>
                  <a:pt x="14525" y="-1"/>
                </a:moveTo>
                <a:cubicBezTo>
                  <a:pt x="19030" y="4093"/>
                  <a:pt x="21600" y="9899"/>
                  <a:pt x="21600" y="15987"/>
                </a:cubicBezTo>
              </a:path>
              <a:path w="21600" h="15987" stroke="0" extrusionOk="0">
                <a:moveTo>
                  <a:pt x="14525" y="-1"/>
                </a:moveTo>
                <a:cubicBezTo>
                  <a:pt x="19030" y="4093"/>
                  <a:pt x="21600" y="9899"/>
                  <a:pt x="21600" y="15987"/>
                </a:cubicBezTo>
                <a:lnTo>
                  <a:pt x="0" y="15987"/>
                </a:lnTo>
                <a:lnTo>
                  <a:pt x="14525" y="-1"/>
                </a:lnTo>
                <a:close/>
              </a:path>
            </a:pathLst>
          </a:custGeom>
          <a:noFill/>
          <a:ln w="5715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3" name="Rectangle 77"/>
          <p:cNvSpPr>
            <a:spLocks noChangeArrowheads="1"/>
          </p:cNvSpPr>
          <p:nvPr/>
        </p:nvSpPr>
        <p:spPr bwMode="auto">
          <a:xfrm>
            <a:off x="76200" y="700088"/>
            <a:ext cx="571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b="1" u="sng">
                <a:solidFill>
                  <a:srgbClr val="6600FF"/>
                </a:solidFill>
              </a:rPr>
              <a:t>I - Sù ph¸t sinh giao tö ë ®éng vËt</a:t>
            </a:r>
            <a:endParaRPr lang="en-US" u="sng">
              <a:solidFill>
                <a:srgbClr val="6600FF"/>
              </a:solidFill>
            </a:endParaRPr>
          </a:p>
        </p:txBody>
      </p:sp>
      <p:sp>
        <p:nvSpPr>
          <p:cNvPr id="29724" name="Rectangle 78"/>
          <p:cNvSpPr>
            <a:spLocks noChangeArrowheads="1"/>
          </p:cNvSpPr>
          <p:nvPr/>
        </p:nvSpPr>
        <p:spPr bwMode="auto">
          <a:xfrm>
            <a:off x="0" y="12192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b="1" u="sng">
                <a:solidFill>
                  <a:srgbClr val="6600FF"/>
                </a:solidFill>
              </a:rPr>
              <a:t>II -Thô tinh</a:t>
            </a:r>
            <a:endParaRPr lang="en-US" u="sng">
              <a:solidFill>
                <a:srgbClr val="6600FF"/>
              </a:solidFill>
            </a:endParaRPr>
          </a:p>
        </p:txBody>
      </p:sp>
      <p:sp>
        <p:nvSpPr>
          <p:cNvPr id="48208" name="Text Box 80"/>
          <p:cNvSpPr txBox="1">
            <a:spLocks noChangeArrowheads="1"/>
          </p:cNvSpPr>
          <p:nvPr/>
        </p:nvSpPr>
        <p:spPr bwMode="auto">
          <a:xfrm>
            <a:off x="0" y="1676400"/>
            <a:ext cx="3962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solidFill>
                  <a:schemeClr val="accent2"/>
                </a:solidFill>
              </a:rPr>
              <a:t>- Thô tinh lµ sù tæ hîp ngÉu nhiªn gi÷a mét giao tö ®ùc víi mét giao tö c¸i t¹o thµnh hîp tö.</a:t>
            </a:r>
          </a:p>
        </p:txBody>
      </p:sp>
      <p:sp>
        <p:nvSpPr>
          <p:cNvPr id="48209" name="Text Box 81"/>
          <p:cNvSpPr txBox="1">
            <a:spLocks noChangeArrowheads="1"/>
          </p:cNvSpPr>
          <p:nvPr/>
        </p:nvSpPr>
        <p:spPr bwMode="auto">
          <a:xfrm>
            <a:off x="23019" y="4237037"/>
            <a:ext cx="4191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dirty="0">
                <a:solidFill>
                  <a:schemeClr val="accent2"/>
                </a:solidFill>
              </a:rPr>
              <a:t>- </a:t>
            </a:r>
            <a:r>
              <a:rPr lang="en-US" dirty="0" err="1">
                <a:solidFill>
                  <a:schemeClr val="accent2"/>
                </a:solidFill>
              </a:rPr>
              <a:t>B¶n</a:t>
            </a:r>
            <a:r>
              <a:rPr lang="en-US" dirty="0">
                <a:solidFill>
                  <a:schemeClr val="accent2"/>
                </a:solidFill>
              </a:rPr>
              <a:t> </a:t>
            </a:r>
            <a:r>
              <a:rPr lang="en-US" dirty="0" err="1">
                <a:solidFill>
                  <a:schemeClr val="accent2"/>
                </a:solidFill>
              </a:rPr>
              <a:t>chÊt</a:t>
            </a:r>
            <a:r>
              <a:rPr lang="en-US" dirty="0">
                <a:solidFill>
                  <a:schemeClr val="accent2"/>
                </a:solidFill>
              </a:rPr>
              <a:t> lµ </a:t>
            </a:r>
            <a:r>
              <a:rPr lang="en-US" dirty="0" err="1">
                <a:solidFill>
                  <a:schemeClr val="accent2"/>
                </a:solidFill>
              </a:rPr>
              <a:t>sù</a:t>
            </a:r>
            <a:r>
              <a:rPr lang="en-US" dirty="0">
                <a:solidFill>
                  <a:schemeClr val="accent2"/>
                </a:solidFill>
              </a:rPr>
              <a:t> </a:t>
            </a:r>
            <a:r>
              <a:rPr lang="en-US" dirty="0" err="1">
                <a:solidFill>
                  <a:schemeClr val="accent2"/>
                </a:solidFill>
              </a:rPr>
              <a:t>kÕt</a:t>
            </a:r>
            <a:r>
              <a:rPr lang="en-US" dirty="0">
                <a:solidFill>
                  <a:schemeClr val="accent2"/>
                </a:solidFill>
              </a:rPr>
              <a:t> </a:t>
            </a:r>
            <a:r>
              <a:rPr lang="en-US" dirty="0" err="1">
                <a:solidFill>
                  <a:schemeClr val="accent2"/>
                </a:solidFill>
              </a:rPr>
              <a:t>hîp</a:t>
            </a:r>
            <a:r>
              <a:rPr lang="en-US" dirty="0">
                <a:solidFill>
                  <a:schemeClr val="accent2"/>
                </a:solidFill>
              </a:rPr>
              <a:t> </a:t>
            </a:r>
            <a:r>
              <a:rPr lang="en-US" dirty="0" err="1">
                <a:solidFill>
                  <a:schemeClr val="accent2"/>
                </a:solidFill>
              </a:rPr>
              <a:t>cña</a:t>
            </a:r>
            <a:r>
              <a:rPr lang="en-US" dirty="0">
                <a:solidFill>
                  <a:schemeClr val="accent2"/>
                </a:solidFill>
              </a:rPr>
              <a:t> 2 </a:t>
            </a:r>
            <a:r>
              <a:rPr lang="en-US" dirty="0" err="1">
                <a:solidFill>
                  <a:schemeClr val="accent2"/>
                </a:solidFill>
              </a:rPr>
              <a:t>bé</a:t>
            </a:r>
            <a:r>
              <a:rPr lang="en-US" dirty="0">
                <a:solidFill>
                  <a:schemeClr val="accent2"/>
                </a:solidFill>
              </a:rPr>
              <a:t> </a:t>
            </a:r>
            <a:r>
              <a:rPr lang="en-US" dirty="0" err="1">
                <a:solidFill>
                  <a:schemeClr val="accent2"/>
                </a:solidFill>
              </a:rPr>
              <a:t>nh©n</a:t>
            </a:r>
            <a:r>
              <a:rPr lang="en-US" dirty="0">
                <a:solidFill>
                  <a:schemeClr val="accent2"/>
                </a:solidFill>
              </a:rPr>
              <a:t> ®¬n </a:t>
            </a:r>
            <a:r>
              <a:rPr lang="en-US" dirty="0" err="1">
                <a:solidFill>
                  <a:schemeClr val="accent2"/>
                </a:solidFill>
              </a:rPr>
              <a:t>béi</a:t>
            </a:r>
            <a:r>
              <a:rPr lang="en-US" dirty="0">
                <a:solidFill>
                  <a:schemeClr val="accent2"/>
                </a:solidFill>
              </a:rPr>
              <a:t> (n NST) t¹o </a:t>
            </a:r>
            <a:r>
              <a:rPr lang="en-US" dirty="0" err="1">
                <a:solidFill>
                  <a:schemeClr val="accent2"/>
                </a:solidFill>
              </a:rPr>
              <a:t>ra</a:t>
            </a:r>
            <a:r>
              <a:rPr lang="en-US" dirty="0">
                <a:solidFill>
                  <a:schemeClr val="accent2"/>
                </a:solidFill>
              </a:rPr>
              <a:t> </a:t>
            </a:r>
            <a:r>
              <a:rPr lang="en-US" dirty="0" err="1">
                <a:solidFill>
                  <a:schemeClr val="accent2"/>
                </a:solidFill>
              </a:rPr>
              <a:t>bé</a:t>
            </a:r>
            <a:r>
              <a:rPr lang="en-US" dirty="0">
                <a:solidFill>
                  <a:schemeClr val="accent2"/>
                </a:solidFill>
              </a:rPr>
              <a:t> </a:t>
            </a:r>
            <a:r>
              <a:rPr lang="en-US" dirty="0" err="1">
                <a:solidFill>
                  <a:schemeClr val="accent2"/>
                </a:solidFill>
              </a:rPr>
              <a:t>nh©n</a:t>
            </a:r>
            <a:r>
              <a:rPr lang="en-US" dirty="0">
                <a:solidFill>
                  <a:schemeClr val="accent2"/>
                </a:solidFill>
              </a:rPr>
              <a:t> </a:t>
            </a:r>
            <a:r>
              <a:rPr lang="en-US" dirty="0" err="1">
                <a:solidFill>
                  <a:schemeClr val="accent2"/>
                </a:solidFill>
              </a:rPr>
              <a:t>l­ìng</a:t>
            </a:r>
            <a:r>
              <a:rPr lang="en-US" dirty="0">
                <a:solidFill>
                  <a:schemeClr val="accent2"/>
                </a:solidFill>
              </a:rPr>
              <a:t> </a:t>
            </a:r>
            <a:r>
              <a:rPr lang="en-US" dirty="0" err="1">
                <a:solidFill>
                  <a:schemeClr val="accent2"/>
                </a:solidFill>
              </a:rPr>
              <a:t>béi</a:t>
            </a:r>
            <a:r>
              <a:rPr lang="en-US" dirty="0">
                <a:solidFill>
                  <a:schemeClr val="accent2"/>
                </a:solidFill>
              </a:rPr>
              <a:t> (2n NST) ë </a:t>
            </a:r>
            <a:r>
              <a:rPr lang="en-US" dirty="0" err="1">
                <a:solidFill>
                  <a:schemeClr val="accent2"/>
                </a:solidFill>
              </a:rPr>
              <a:t>hîp</a:t>
            </a:r>
            <a:r>
              <a:rPr lang="en-US" dirty="0">
                <a:solidFill>
                  <a:schemeClr val="accent2"/>
                </a:solidFill>
              </a:rPr>
              <a:t> </a:t>
            </a:r>
            <a:r>
              <a:rPr lang="en-US" dirty="0" err="1">
                <a:solidFill>
                  <a:schemeClr val="accent2"/>
                </a:solidFill>
              </a:rPr>
              <a:t>tö</a:t>
            </a:r>
            <a:r>
              <a:rPr lang="en-US" dirty="0">
                <a:solidFill>
                  <a:schemeClr val="accent2"/>
                </a:solidFill>
              </a:rPr>
              <a:t>.</a:t>
            </a:r>
          </a:p>
        </p:txBody>
      </p:sp>
      <p:sp>
        <p:nvSpPr>
          <p:cNvPr id="48210" name="Text Box 82"/>
          <p:cNvSpPr txBox="1">
            <a:spLocks noChangeArrowheads="1"/>
          </p:cNvSpPr>
          <p:nvPr/>
        </p:nvSpPr>
        <p:spPr bwMode="auto">
          <a:xfrm>
            <a:off x="0" y="0"/>
            <a:ext cx="9144000" cy="466725"/>
          </a:xfrm>
          <a:prstGeom prst="rect">
            <a:avLst/>
          </a:prstGeom>
          <a:gradFill rotWithShape="1">
            <a:gsLst>
              <a:gs pos="0">
                <a:srgbClr val="B1AEF0"/>
              </a:gs>
              <a:gs pos="50000">
                <a:schemeClr val="bg1"/>
              </a:gs>
              <a:gs pos="100000">
                <a:srgbClr val="B1AEF0"/>
              </a:gs>
            </a:gsLst>
            <a:lin ang="5400000" scaled="1"/>
          </a:gra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400" b="1" dirty="0">
                <a:solidFill>
                  <a:srgbClr val="FF0066"/>
                </a:solidFill>
                <a:latin typeface="Arial" panose="020B0604020202020204" pitchFamily="34" charset="0"/>
                <a:cs typeface="Arial" panose="020B0604020202020204" pitchFamily="34" charset="0"/>
              </a:rPr>
              <a:t> TIẾT  1</a:t>
            </a:r>
            <a:r>
              <a:rPr lang="vi-VN" sz="2400" b="1" dirty="0">
                <a:solidFill>
                  <a:srgbClr val="FF0066"/>
                </a:solidFill>
                <a:latin typeface="Arial" panose="020B0604020202020204" pitchFamily="34" charset="0"/>
                <a:cs typeface="Arial" panose="020B0604020202020204" pitchFamily="34" charset="0"/>
              </a:rPr>
              <a:t>1</a:t>
            </a:r>
            <a:r>
              <a:rPr lang="en-US" sz="2400" b="1" dirty="0">
                <a:solidFill>
                  <a:srgbClr val="FF0066"/>
                </a:solidFill>
                <a:latin typeface="Arial" panose="020B0604020202020204" pitchFamily="34" charset="0"/>
                <a:cs typeface="Arial" panose="020B0604020202020204" pitchFamily="34" charset="0"/>
              </a:rPr>
              <a:t>- BÀI 11 : PHÁT SINH GIAO TỬ VÀ THỤ TINH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iterate type="lt">
                                    <p:tmPct val="0"/>
                                  </p:iterate>
                                  <p:childTnLst>
                                    <p:set>
                                      <p:cBhvr>
                                        <p:cTn id="6" dur="1" fill="hold">
                                          <p:stCondLst>
                                            <p:cond delay="0"/>
                                          </p:stCondLst>
                                        </p:cTn>
                                        <p:tgtEl>
                                          <p:spTgt spid="48139"/>
                                        </p:tgtEl>
                                        <p:attrNameLst>
                                          <p:attrName>style.visibility</p:attrName>
                                        </p:attrNameLst>
                                      </p:cBhvr>
                                      <p:to>
                                        <p:strVal val="visible"/>
                                      </p:to>
                                    </p:set>
                                    <p:animEffect transition="in" filter="wheel(4)">
                                      <p:cBhvr>
                                        <p:cTn id="7" dur="2000"/>
                                        <p:tgtEl>
                                          <p:spTgt spid="481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8139"/>
                                        </p:tgtEl>
                                        <p:attrNameLst>
                                          <p:attrName>style.visibility</p:attrName>
                                        </p:attrNameLst>
                                      </p:cBhvr>
                                      <p:to>
                                        <p:strVal val="visible"/>
                                      </p:to>
                                    </p:set>
                                    <p:anim calcmode="lin" valueType="num">
                                      <p:cBhvr>
                                        <p:cTn id="12" dur="2000" fill="hold"/>
                                        <p:tgtEl>
                                          <p:spTgt spid="48139"/>
                                        </p:tgtEl>
                                        <p:attrNameLst>
                                          <p:attrName>ppt_w</p:attrName>
                                        </p:attrNameLst>
                                      </p:cBhvr>
                                      <p:tavLst>
                                        <p:tav tm="0">
                                          <p:val>
                                            <p:fltVal val="0"/>
                                          </p:val>
                                        </p:tav>
                                        <p:tav tm="100000">
                                          <p:val>
                                            <p:strVal val="#ppt_w"/>
                                          </p:val>
                                        </p:tav>
                                      </p:tavLst>
                                    </p:anim>
                                    <p:anim calcmode="lin" valueType="num">
                                      <p:cBhvr>
                                        <p:cTn id="13" dur="2000" fill="hold"/>
                                        <p:tgtEl>
                                          <p:spTgt spid="48139"/>
                                        </p:tgtEl>
                                        <p:attrNameLst>
                                          <p:attrName>ppt_h</p:attrName>
                                        </p:attrNameLst>
                                      </p:cBhvr>
                                      <p:tavLst>
                                        <p:tav tm="0">
                                          <p:val>
                                            <p:fltVal val="0"/>
                                          </p:val>
                                        </p:tav>
                                        <p:tav tm="100000">
                                          <p:val>
                                            <p:strVal val="#ppt_h"/>
                                          </p:val>
                                        </p:tav>
                                      </p:tavLst>
                                    </p:anim>
                                    <p:anim calcmode="lin" valueType="num">
                                      <p:cBhvr>
                                        <p:cTn id="14" dur="2000" fill="hold"/>
                                        <p:tgtEl>
                                          <p:spTgt spid="48139"/>
                                        </p:tgtEl>
                                        <p:attrNameLst>
                                          <p:attrName>style.rotation</p:attrName>
                                        </p:attrNameLst>
                                      </p:cBhvr>
                                      <p:tavLst>
                                        <p:tav tm="0">
                                          <p:val>
                                            <p:fltVal val="90"/>
                                          </p:val>
                                        </p:tav>
                                        <p:tav tm="100000">
                                          <p:val>
                                            <p:fltVal val="0"/>
                                          </p:val>
                                        </p:tav>
                                      </p:tavLst>
                                    </p:anim>
                                    <p:animEffect transition="in" filter="fade">
                                      <p:cBhvr>
                                        <p:cTn id="15" dur="2000"/>
                                        <p:tgtEl>
                                          <p:spTgt spid="481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8138"/>
                                        </p:tgtEl>
                                        <p:attrNameLst>
                                          <p:attrName>style.visibility</p:attrName>
                                        </p:attrNameLst>
                                      </p:cBhvr>
                                      <p:to>
                                        <p:strVal val="visible"/>
                                      </p:to>
                                    </p:set>
                                    <p:anim calcmode="lin" valueType="num">
                                      <p:cBhvr additive="base">
                                        <p:cTn id="20" dur="500" fill="hold"/>
                                        <p:tgtEl>
                                          <p:spTgt spid="48138"/>
                                        </p:tgtEl>
                                        <p:attrNameLst>
                                          <p:attrName>ppt_x</p:attrName>
                                        </p:attrNameLst>
                                      </p:cBhvr>
                                      <p:tavLst>
                                        <p:tav tm="0">
                                          <p:val>
                                            <p:strVal val="#ppt_x"/>
                                          </p:val>
                                        </p:tav>
                                        <p:tav tm="100000">
                                          <p:val>
                                            <p:strVal val="#ppt_x"/>
                                          </p:val>
                                        </p:tav>
                                      </p:tavLst>
                                    </p:anim>
                                    <p:anim calcmode="lin" valueType="num">
                                      <p:cBhvr additive="base">
                                        <p:cTn id="21" dur="500" fill="hold"/>
                                        <p:tgtEl>
                                          <p:spTgt spid="4813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8135"/>
                                        </p:tgtEl>
                                        <p:attrNameLst>
                                          <p:attrName>style.visibility</p:attrName>
                                        </p:attrNameLst>
                                      </p:cBhvr>
                                      <p:to>
                                        <p:strVal val="visible"/>
                                      </p:to>
                                    </p:set>
                                    <p:anim calcmode="lin" valueType="num">
                                      <p:cBhvr additive="base">
                                        <p:cTn id="24" dur="500" fill="hold"/>
                                        <p:tgtEl>
                                          <p:spTgt spid="48135"/>
                                        </p:tgtEl>
                                        <p:attrNameLst>
                                          <p:attrName>ppt_x</p:attrName>
                                        </p:attrNameLst>
                                      </p:cBhvr>
                                      <p:tavLst>
                                        <p:tav tm="0">
                                          <p:val>
                                            <p:strVal val="#ppt_x"/>
                                          </p:val>
                                        </p:tav>
                                        <p:tav tm="100000">
                                          <p:val>
                                            <p:strVal val="#ppt_x"/>
                                          </p:val>
                                        </p:tav>
                                      </p:tavLst>
                                    </p:anim>
                                    <p:anim calcmode="lin" valueType="num">
                                      <p:cBhvr additive="base">
                                        <p:cTn id="25" dur="500" fill="hold"/>
                                        <p:tgtEl>
                                          <p:spTgt spid="4813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3" presetClass="entr" presetSubtype="16" fill="hold" nodeType="clickEffect">
                                  <p:stCondLst>
                                    <p:cond delay="0"/>
                                  </p:stCondLst>
                                  <p:childTnLst>
                                    <p:set>
                                      <p:cBhvr>
                                        <p:cTn id="29" dur="1" fill="hold">
                                          <p:stCondLst>
                                            <p:cond delay="0"/>
                                          </p:stCondLst>
                                        </p:cTn>
                                        <p:tgtEl>
                                          <p:spTgt spid="48130"/>
                                        </p:tgtEl>
                                        <p:attrNameLst>
                                          <p:attrName>style.visibility</p:attrName>
                                        </p:attrNameLst>
                                      </p:cBhvr>
                                      <p:to>
                                        <p:strVal val="visible"/>
                                      </p:to>
                                    </p:set>
                                    <p:animEffect transition="in" filter="plus(in)">
                                      <p:cBhvr>
                                        <p:cTn id="30" dur="2000"/>
                                        <p:tgtEl>
                                          <p:spTgt spid="48130"/>
                                        </p:tgtEl>
                                      </p:cBhvr>
                                    </p:animEffect>
                                  </p:childTnLst>
                                </p:cTn>
                              </p:par>
                              <p:par>
                                <p:cTn id="31" presetID="13" presetClass="entr" presetSubtype="16" fill="hold" grpId="0" nodeType="withEffect">
                                  <p:stCondLst>
                                    <p:cond delay="0"/>
                                  </p:stCondLst>
                                  <p:childTnLst>
                                    <p:set>
                                      <p:cBhvr>
                                        <p:cTn id="32" dur="1" fill="hold">
                                          <p:stCondLst>
                                            <p:cond delay="0"/>
                                          </p:stCondLst>
                                        </p:cTn>
                                        <p:tgtEl>
                                          <p:spTgt spid="48142"/>
                                        </p:tgtEl>
                                        <p:attrNameLst>
                                          <p:attrName>style.visibility</p:attrName>
                                        </p:attrNameLst>
                                      </p:cBhvr>
                                      <p:to>
                                        <p:strVal val="visible"/>
                                      </p:to>
                                    </p:set>
                                    <p:animEffect transition="in" filter="plus(in)">
                                      <p:cBhvr>
                                        <p:cTn id="33" dur="2000"/>
                                        <p:tgtEl>
                                          <p:spTgt spid="48142"/>
                                        </p:tgtEl>
                                      </p:cBhvr>
                                    </p:animEffect>
                                  </p:childTnLst>
                                </p:cTn>
                              </p:par>
                              <p:par>
                                <p:cTn id="34" presetID="13" presetClass="entr" presetSubtype="16" fill="hold" grpId="0" nodeType="withEffect">
                                  <p:stCondLst>
                                    <p:cond delay="0"/>
                                  </p:stCondLst>
                                  <p:childTnLst>
                                    <p:set>
                                      <p:cBhvr>
                                        <p:cTn id="35" dur="1" fill="hold">
                                          <p:stCondLst>
                                            <p:cond delay="0"/>
                                          </p:stCondLst>
                                        </p:cTn>
                                        <p:tgtEl>
                                          <p:spTgt spid="48143"/>
                                        </p:tgtEl>
                                        <p:attrNameLst>
                                          <p:attrName>style.visibility</p:attrName>
                                        </p:attrNameLst>
                                      </p:cBhvr>
                                      <p:to>
                                        <p:strVal val="visible"/>
                                      </p:to>
                                    </p:set>
                                    <p:animEffect transition="in" filter="plus(in)">
                                      <p:cBhvr>
                                        <p:cTn id="36" dur="2000"/>
                                        <p:tgtEl>
                                          <p:spTgt spid="48143"/>
                                        </p:tgtEl>
                                      </p:cBhvr>
                                    </p:animEffect>
                                  </p:childTnLst>
                                </p:cTn>
                              </p:par>
                              <p:par>
                                <p:cTn id="37" presetID="13" presetClass="entr" presetSubtype="16" fill="hold" grpId="0" nodeType="withEffect">
                                  <p:stCondLst>
                                    <p:cond delay="0"/>
                                  </p:stCondLst>
                                  <p:childTnLst>
                                    <p:set>
                                      <p:cBhvr>
                                        <p:cTn id="38" dur="1" fill="hold">
                                          <p:stCondLst>
                                            <p:cond delay="0"/>
                                          </p:stCondLst>
                                        </p:cTn>
                                        <p:tgtEl>
                                          <p:spTgt spid="48144"/>
                                        </p:tgtEl>
                                        <p:attrNameLst>
                                          <p:attrName>style.visibility</p:attrName>
                                        </p:attrNameLst>
                                      </p:cBhvr>
                                      <p:to>
                                        <p:strVal val="visible"/>
                                      </p:to>
                                    </p:set>
                                    <p:animEffect transition="in" filter="plus(in)">
                                      <p:cBhvr>
                                        <p:cTn id="39" dur="2000"/>
                                        <p:tgtEl>
                                          <p:spTgt spid="48144"/>
                                        </p:tgtEl>
                                      </p:cBhvr>
                                    </p:animEffect>
                                  </p:childTnLst>
                                </p:cTn>
                              </p:par>
                              <p:par>
                                <p:cTn id="40" presetID="13" presetClass="entr" presetSubtype="16" fill="hold" nodeType="withEffect">
                                  <p:stCondLst>
                                    <p:cond delay="0"/>
                                  </p:stCondLst>
                                  <p:childTnLst>
                                    <p:set>
                                      <p:cBhvr>
                                        <p:cTn id="41" dur="1" fill="hold">
                                          <p:stCondLst>
                                            <p:cond delay="0"/>
                                          </p:stCondLst>
                                        </p:cTn>
                                        <p:tgtEl>
                                          <p:spTgt spid="48145"/>
                                        </p:tgtEl>
                                        <p:attrNameLst>
                                          <p:attrName>style.visibility</p:attrName>
                                        </p:attrNameLst>
                                      </p:cBhvr>
                                      <p:to>
                                        <p:strVal val="visible"/>
                                      </p:to>
                                    </p:set>
                                    <p:animEffect transition="in" filter="plus(in)">
                                      <p:cBhvr>
                                        <p:cTn id="42" dur="2000"/>
                                        <p:tgtEl>
                                          <p:spTgt spid="48145"/>
                                        </p:tgtEl>
                                      </p:cBhvr>
                                    </p:animEffect>
                                  </p:childTnLst>
                                </p:cTn>
                              </p:par>
                              <p:par>
                                <p:cTn id="43" presetID="13" presetClass="entr" presetSubtype="16" fill="hold" nodeType="withEffect">
                                  <p:stCondLst>
                                    <p:cond delay="0"/>
                                  </p:stCondLst>
                                  <p:childTnLst>
                                    <p:set>
                                      <p:cBhvr>
                                        <p:cTn id="44" dur="1" fill="hold">
                                          <p:stCondLst>
                                            <p:cond delay="0"/>
                                          </p:stCondLst>
                                        </p:cTn>
                                        <p:tgtEl>
                                          <p:spTgt spid="48150"/>
                                        </p:tgtEl>
                                        <p:attrNameLst>
                                          <p:attrName>style.visibility</p:attrName>
                                        </p:attrNameLst>
                                      </p:cBhvr>
                                      <p:to>
                                        <p:strVal val="visible"/>
                                      </p:to>
                                    </p:set>
                                    <p:animEffect transition="in" filter="plus(in)">
                                      <p:cBhvr>
                                        <p:cTn id="45" dur="2000"/>
                                        <p:tgtEl>
                                          <p:spTgt spid="48150"/>
                                        </p:tgtEl>
                                      </p:cBhvr>
                                    </p:animEffect>
                                  </p:childTnLst>
                                </p:cTn>
                              </p:par>
                              <p:par>
                                <p:cTn id="46" presetID="13" presetClass="entr" presetSubtype="16" fill="hold" nodeType="withEffect">
                                  <p:stCondLst>
                                    <p:cond delay="0"/>
                                  </p:stCondLst>
                                  <p:childTnLst>
                                    <p:set>
                                      <p:cBhvr>
                                        <p:cTn id="47" dur="1" fill="hold">
                                          <p:stCondLst>
                                            <p:cond delay="0"/>
                                          </p:stCondLst>
                                        </p:cTn>
                                        <p:tgtEl>
                                          <p:spTgt spid="48155"/>
                                        </p:tgtEl>
                                        <p:attrNameLst>
                                          <p:attrName>style.visibility</p:attrName>
                                        </p:attrNameLst>
                                      </p:cBhvr>
                                      <p:to>
                                        <p:strVal val="visible"/>
                                      </p:to>
                                    </p:set>
                                    <p:animEffect transition="in" filter="plus(in)">
                                      <p:cBhvr>
                                        <p:cTn id="48" dur="2000"/>
                                        <p:tgtEl>
                                          <p:spTgt spid="48155"/>
                                        </p:tgtEl>
                                      </p:cBhvr>
                                    </p:animEffect>
                                  </p:childTnLst>
                                </p:cTn>
                              </p:par>
                              <p:par>
                                <p:cTn id="49" presetID="13" presetClass="entr" presetSubtype="16" fill="hold" nodeType="withEffect">
                                  <p:stCondLst>
                                    <p:cond delay="0"/>
                                  </p:stCondLst>
                                  <p:childTnLst>
                                    <p:set>
                                      <p:cBhvr>
                                        <p:cTn id="50" dur="1" fill="hold">
                                          <p:stCondLst>
                                            <p:cond delay="0"/>
                                          </p:stCondLst>
                                        </p:cTn>
                                        <p:tgtEl>
                                          <p:spTgt spid="48160"/>
                                        </p:tgtEl>
                                        <p:attrNameLst>
                                          <p:attrName>style.visibility</p:attrName>
                                        </p:attrNameLst>
                                      </p:cBhvr>
                                      <p:to>
                                        <p:strVal val="visible"/>
                                      </p:to>
                                    </p:set>
                                    <p:animEffect transition="in" filter="plus(in)">
                                      <p:cBhvr>
                                        <p:cTn id="51" dur="2000"/>
                                        <p:tgtEl>
                                          <p:spTgt spid="48160"/>
                                        </p:tgtEl>
                                      </p:cBhvr>
                                    </p:animEffect>
                                  </p:childTnLst>
                                </p:cTn>
                              </p:par>
                              <p:par>
                                <p:cTn id="52" presetID="13" presetClass="entr" presetSubtype="16" fill="hold" nodeType="withEffect">
                                  <p:stCondLst>
                                    <p:cond delay="0"/>
                                  </p:stCondLst>
                                  <p:childTnLst>
                                    <p:set>
                                      <p:cBhvr>
                                        <p:cTn id="53" dur="1" fill="hold">
                                          <p:stCondLst>
                                            <p:cond delay="0"/>
                                          </p:stCondLst>
                                        </p:cTn>
                                        <p:tgtEl>
                                          <p:spTgt spid="48165"/>
                                        </p:tgtEl>
                                        <p:attrNameLst>
                                          <p:attrName>style.visibility</p:attrName>
                                        </p:attrNameLst>
                                      </p:cBhvr>
                                      <p:to>
                                        <p:strVal val="visible"/>
                                      </p:to>
                                    </p:set>
                                    <p:animEffect transition="in" filter="plus(in)">
                                      <p:cBhvr>
                                        <p:cTn id="54" dur="2000"/>
                                        <p:tgtEl>
                                          <p:spTgt spid="48165"/>
                                        </p:tgtEl>
                                      </p:cBhvr>
                                    </p:animEffect>
                                  </p:childTnLst>
                                </p:cTn>
                              </p:par>
                              <p:par>
                                <p:cTn id="55" presetID="13" presetClass="entr" presetSubtype="16" fill="hold" nodeType="withEffect">
                                  <p:stCondLst>
                                    <p:cond delay="0"/>
                                  </p:stCondLst>
                                  <p:childTnLst>
                                    <p:set>
                                      <p:cBhvr>
                                        <p:cTn id="56" dur="1" fill="hold">
                                          <p:stCondLst>
                                            <p:cond delay="0"/>
                                          </p:stCondLst>
                                        </p:cTn>
                                        <p:tgtEl>
                                          <p:spTgt spid="48170"/>
                                        </p:tgtEl>
                                        <p:attrNameLst>
                                          <p:attrName>style.visibility</p:attrName>
                                        </p:attrNameLst>
                                      </p:cBhvr>
                                      <p:to>
                                        <p:strVal val="visible"/>
                                      </p:to>
                                    </p:set>
                                    <p:animEffect transition="in" filter="plus(in)">
                                      <p:cBhvr>
                                        <p:cTn id="57" dur="2000"/>
                                        <p:tgtEl>
                                          <p:spTgt spid="48170"/>
                                        </p:tgtEl>
                                      </p:cBhvr>
                                    </p:animEffect>
                                  </p:childTnLst>
                                </p:cTn>
                              </p:par>
                              <p:par>
                                <p:cTn id="58" presetID="13" presetClass="entr" presetSubtype="16" fill="hold" nodeType="withEffect">
                                  <p:stCondLst>
                                    <p:cond delay="0"/>
                                  </p:stCondLst>
                                  <p:childTnLst>
                                    <p:set>
                                      <p:cBhvr>
                                        <p:cTn id="59" dur="1" fill="hold">
                                          <p:stCondLst>
                                            <p:cond delay="0"/>
                                          </p:stCondLst>
                                        </p:cTn>
                                        <p:tgtEl>
                                          <p:spTgt spid="48175"/>
                                        </p:tgtEl>
                                        <p:attrNameLst>
                                          <p:attrName>style.visibility</p:attrName>
                                        </p:attrNameLst>
                                      </p:cBhvr>
                                      <p:to>
                                        <p:strVal val="visible"/>
                                      </p:to>
                                    </p:set>
                                    <p:animEffect transition="in" filter="plus(in)">
                                      <p:cBhvr>
                                        <p:cTn id="60" dur="2000"/>
                                        <p:tgtEl>
                                          <p:spTgt spid="48175"/>
                                        </p:tgtEl>
                                      </p:cBhvr>
                                    </p:animEffect>
                                  </p:childTnLst>
                                </p:cTn>
                              </p:par>
                              <p:par>
                                <p:cTn id="61" presetID="13" presetClass="entr" presetSubtype="16" fill="hold" nodeType="withEffect">
                                  <p:stCondLst>
                                    <p:cond delay="0"/>
                                  </p:stCondLst>
                                  <p:childTnLst>
                                    <p:set>
                                      <p:cBhvr>
                                        <p:cTn id="62" dur="1" fill="hold">
                                          <p:stCondLst>
                                            <p:cond delay="0"/>
                                          </p:stCondLst>
                                        </p:cTn>
                                        <p:tgtEl>
                                          <p:spTgt spid="48180"/>
                                        </p:tgtEl>
                                        <p:attrNameLst>
                                          <p:attrName>style.visibility</p:attrName>
                                        </p:attrNameLst>
                                      </p:cBhvr>
                                      <p:to>
                                        <p:strVal val="visible"/>
                                      </p:to>
                                    </p:set>
                                    <p:animEffect transition="in" filter="plus(in)">
                                      <p:cBhvr>
                                        <p:cTn id="63" dur="2000"/>
                                        <p:tgtEl>
                                          <p:spTgt spid="48180"/>
                                        </p:tgtEl>
                                      </p:cBhvr>
                                    </p:animEffect>
                                  </p:childTnLst>
                                </p:cTn>
                              </p:par>
                              <p:par>
                                <p:cTn id="64" presetID="13" presetClass="entr" presetSubtype="16" fill="hold" nodeType="withEffect">
                                  <p:stCondLst>
                                    <p:cond delay="0"/>
                                  </p:stCondLst>
                                  <p:childTnLst>
                                    <p:set>
                                      <p:cBhvr>
                                        <p:cTn id="65" dur="1" fill="hold">
                                          <p:stCondLst>
                                            <p:cond delay="0"/>
                                          </p:stCondLst>
                                        </p:cTn>
                                        <p:tgtEl>
                                          <p:spTgt spid="48185"/>
                                        </p:tgtEl>
                                        <p:attrNameLst>
                                          <p:attrName>style.visibility</p:attrName>
                                        </p:attrNameLst>
                                      </p:cBhvr>
                                      <p:to>
                                        <p:strVal val="visible"/>
                                      </p:to>
                                    </p:set>
                                    <p:animEffect transition="in" filter="plus(in)">
                                      <p:cBhvr>
                                        <p:cTn id="66" dur="2000"/>
                                        <p:tgtEl>
                                          <p:spTgt spid="48185"/>
                                        </p:tgtEl>
                                      </p:cBhvr>
                                    </p:animEffect>
                                  </p:childTnLst>
                                </p:cTn>
                              </p:par>
                              <p:par>
                                <p:cTn id="67" presetID="13" presetClass="entr" presetSubtype="16" fill="hold" nodeType="withEffect">
                                  <p:stCondLst>
                                    <p:cond delay="0"/>
                                  </p:stCondLst>
                                  <p:childTnLst>
                                    <p:set>
                                      <p:cBhvr>
                                        <p:cTn id="68" dur="1" fill="hold">
                                          <p:stCondLst>
                                            <p:cond delay="0"/>
                                          </p:stCondLst>
                                        </p:cTn>
                                        <p:tgtEl>
                                          <p:spTgt spid="48190"/>
                                        </p:tgtEl>
                                        <p:attrNameLst>
                                          <p:attrName>style.visibility</p:attrName>
                                        </p:attrNameLst>
                                      </p:cBhvr>
                                      <p:to>
                                        <p:strVal val="visible"/>
                                      </p:to>
                                    </p:set>
                                    <p:animEffect transition="in" filter="plus(in)">
                                      <p:cBhvr>
                                        <p:cTn id="69" dur="2000"/>
                                        <p:tgtEl>
                                          <p:spTgt spid="4819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48137"/>
                                        </p:tgtEl>
                                        <p:attrNameLst>
                                          <p:attrName>style.visibility</p:attrName>
                                        </p:attrNameLst>
                                      </p:cBhvr>
                                      <p:to>
                                        <p:strVal val="visible"/>
                                      </p:to>
                                    </p:set>
                                    <p:animEffect transition="in" filter="slide(fromBottom)">
                                      <p:cBhvr>
                                        <p:cTn id="74" dur="500"/>
                                        <p:tgtEl>
                                          <p:spTgt spid="48137"/>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48136"/>
                                        </p:tgtEl>
                                        <p:attrNameLst>
                                          <p:attrName>style.visibility</p:attrName>
                                        </p:attrNameLst>
                                      </p:cBhvr>
                                      <p:to>
                                        <p:strVal val="visible"/>
                                      </p:to>
                                    </p:set>
                                    <p:animEffect transition="in" filter="slide(fromBottom)">
                                      <p:cBhvr>
                                        <p:cTn id="77" dur="500"/>
                                        <p:tgtEl>
                                          <p:spTgt spid="4813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0" presetClass="path" presetSubtype="0" accel="50000" decel="50000" fill="hold" nodeType="clickEffect">
                                  <p:stCondLst>
                                    <p:cond delay="0"/>
                                  </p:stCondLst>
                                  <p:childTnLst>
                                    <p:animMotion origin="layout" path="M 2.5E-6 -3.99445E-6 C 2.5E-6 -0.00046 -0.03056 -0.04299 -0.06094 -0.08599 " pathEditMode="relative" rAng="0" ptsTypes="aA">
                                      <p:cBhvr>
                                        <p:cTn id="81" dur="2000" fill="hold"/>
                                        <p:tgtEl>
                                          <p:spTgt spid="48130"/>
                                        </p:tgtEl>
                                        <p:attrNameLst>
                                          <p:attrName>ppt_x</p:attrName>
                                          <p:attrName>ppt_y</p:attrName>
                                        </p:attrNameLst>
                                      </p:cBhvr>
                                      <p:rCtr x="-3056" y="-4300"/>
                                    </p:animMotion>
                                  </p:childTnLst>
                                </p:cTn>
                              </p:par>
                              <p:par>
                                <p:cTn id="82" presetID="0" presetClass="path" presetSubtype="0" accel="50000" decel="50000" fill="hold" grpId="1" nodeType="withEffect">
                                  <p:stCondLst>
                                    <p:cond delay="0"/>
                                  </p:stCondLst>
                                  <p:childTnLst>
                                    <p:animMotion origin="layout" path="M 0 0 C 0 0 -0.04341 0.02358 -0.08681 0.04738 " pathEditMode="relative" ptsTypes="aA">
                                      <p:cBhvr>
                                        <p:cTn id="83" dur="2000" fill="hold"/>
                                        <p:tgtEl>
                                          <p:spTgt spid="48142"/>
                                        </p:tgtEl>
                                        <p:attrNameLst>
                                          <p:attrName>ppt_x</p:attrName>
                                          <p:attrName>ppt_y</p:attrName>
                                        </p:attrNameLst>
                                      </p:cBhvr>
                                    </p:animMotion>
                                  </p:childTnLst>
                                </p:cTn>
                              </p:par>
                              <p:par>
                                <p:cTn id="84" presetID="0" presetClass="path" presetSubtype="0" accel="50000" decel="50000" fill="hold" grpId="1" nodeType="withEffect">
                                  <p:stCondLst>
                                    <p:cond delay="0"/>
                                  </p:stCondLst>
                                  <p:childTnLst>
                                    <p:animMotion origin="layout" path="M 0.00035 -0.0007 C 0.00035 -0.00047 -0.04305 0.02289 -0.08645 0.0467 " pathEditMode="relative" rAng="0" ptsTypes="aA">
                                      <p:cBhvr>
                                        <p:cTn id="85" dur="2000" fill="hold"/>
                                        <p:tgtEl>
                                          <p:spTgt spid="48143"/>
                                        </p:tgtEl>
                                        <p:attrNameLst>
                                          <p:attrName>ppt_x</p:attrName>
                                          <p:attrName>ppt_y</p:attrName>
                                        </p:attrNameLst>
                                      </p:cBhvr>
                                      <p:rCtr x="-4340" y="2358"/>
                                    </p:animMotion>
                                  </p:childTnLst>
                                </p:cTn>
                              </p:par>
                              <p:par>
                                <p:cTn id="86" presetID="0" presetClass="path" presetSubtype="0" accel="50000" decel="50000" fill="hold" grpId="1" nodeType="withEffect">
                                  <p:stCondLst>
                                    <p:cond delay="0"/>
                                  </p:stCondLst>
                                  <p:childTnLst>
                                    <p:animMotion origin="layout" path="M 0 0 C 0 0 -0.04341 0.02358 -0.08681 0.04738 " pathEditMode="relative" rAng="0" ptsTypes="aA">
                                      <p:cBhvr>
                                        <p:cTn id="87" dur="2000" fill="hold"/>
                                        <p:tgtEl>
                                          <p:spTgt spid="48144"/>
                                        </p:tgtEl>
                                        <p:attrNameLst>
                                          <p:attrName>ppt_x</p:attrName>
                                          <p:attrName>ppt_y</p:attrName>
                                        </p:attrNameLst>
                                      </p:cBhvr>
                                      <p:rCtr x="0" y="0"/>
                                    </p:animMotion>
                                  </p:childTnLst>
                                </p:cTn>
                              </p:par>
                              <p:par>
                                <p:cTn id="88" presetID="0" presetClass="path" presetSubtype="0" accel="50000" decel="50000" fill="hold" nodeType="withEffect">
                                  <p:stCondLst>
                                    <p:cond delay="0"/>
                                  </p:stCondLst>
                                  <p:childTnLst>
                                    <p:animMotion origin="layout" path="M 3.61111E-6 8.22931E-7 C 3.61111E-6 -0.00046 -0.0448 -0.03884 -0.08941 -0.0779 " pathEditMode="relative" rAng="0" ptsTypes="aA">
                                      <p:cBhvr>
                                        <p:cTn id="89" dur="2000" fill="hold"/>
                                        <p:tgtEl>
                                          <p:spTgt spid="48145"/>
                                        </p:tgtEl>
                                        <p:attrNameLst>
                                          <p:attrName>ppt_x</p:attrName>
                                          <p:attrName>ppt_y</p:attrName>
                                        </p:attrNameLst>
                                      </p:cBhvr>
                                      <p:rCtr x="-4479" y="-3907"/>
                                    </p:animMotion>
                                  </p:childTnLst>
                                </p:cTn>
                              </p:par>
                              <p:par>
                                <p:cTn id="90" presetID="0" presetClass="path" presetSubtype="0" accel="50000" decel="50000" fill="hold" nodeType="withEffect">
                                  <p:stCondLst>
                                    <p:cond delay="0"/>
                                  </p:stCondLst>
                                  <p:childTnLst>
                                    <p:animMotion origin="layout" path="M -1.38889E-6 -2.48266E-6 C -1.38889E-6 -0.00069 -0.06823 -0.01941 -0.13628 -0.03814 " pathEditMode="relative" rAng="0" ptsTypes="aA">
                                      <p:cBhvr>
                                        <p:cTn id="91" dur="2000" fill="hold"/>
                                        <p:tgtEl>
                                          <p:spTgt spid="48150"/>
                                        </p:tgtEl>
                                        <p:attrNameLst>
                                          <p:attrName>ppt_x</p:attrName>
                                          <p:attrName>ppt_y</p:attrName>
                                        </p:attrNameLst>
                                      </p:cBhvr>
                                      <p:rCtr x="-6823" y="-1919"/>
                                    </p:animMotion>
                                  </p:childTnLst>
                                </p:cTn>
                              </p:par>
                              <p:par>
                                <p:cTn id="92" presetID="0" presetClass="path" presetSubtype="0" accel="50000" decel="50000" fill="hold" nodeType="withEffect">
                                  <p:stCondLst>
                                    <p:cond delay="0"/>
                                  </p:stCondLst>
                                  <p:childTnLst>
                                    <p:animMotion origin="layout" path="M 2.5E-6 1.79843E-6 C 2.5E-6 0.00023 -0.05243 0.03976 -0.10469 0.07998 " pathEditMode="relative" rAng="0" ptsTypes="aA">
                                      <p:cBhvr>
                                        <p:cTn id="93" dur="2000" fill="hold"/>
                                        <p:tgtEl>
                                          <p:spTgt spid="48155"/>
                                        </p:tgtEl>
                                        <p:attrNameLst>
                                          <p:attrName>ppt_x</p:attrName>
                                          <p:attrName>ppt_y</p:attrName>
                                        </p:attrNameLst>
                                      </p:cBhvr>
                                      <p:rCtr x="-5243" y="3999"/>
                                    </p:animMotion>
                                  </p:childTnLst>
                                </p:cTn>
                              </p:par>
                              <p:par>
                                <p:cTn id="94" presetID="0" presetClass="path" presetSubtype="0" accel="50000" decel="50000" fill="hold" nodeType="withEffect">
                                  <p:stCondLst>
                                    <p:cond delay="0"/>
                                  </p:stCondLst>
                                  <p:childTnLst>
                                    <p:animMotion origin="layout" path="M -8.33333E-7 4.04624E-7 C -8.33333E-7 0.00046 -0.02656 0.0622 -0.0526 0.12578 " pathEditMode="relative" rAng="0" ptsTypes="aA">
                                      <p:cBhvr>
                                        <p:cTn id="95" dur="2000" fill="hold"/>
                                        <p:tgtEl>
                                          <p:spTgt spid="48160"/>
                                        </p:tgtEl>
                                        <p:attrNameLst>
                                          <p:attrName>ppt_x</p:attrName>
                                          <p:attrName>ppt_y</p:attrName>
                                        </p:attrNameLst>
                                      </p:cBhvr>
                                      <p:rCtr x="-2639" y="6289"/>
                                    </p:animMotion>
                                  </p:childTnLst>
                                </p:cTn>
                              </p:par>
                              <p:par>
                                <p:cTn id="96" presetID="0" presetClass="path" presetSubtype="0" accel="50000" decel="50000" fill="hold" nodeType="withEffect">
                                  <p:stCondLst>
                                    <p:cond delay="0"/>
                                  </p:stCondLst>
                                  <p:childTnLst>
                                    <p:animMotion origin="layout" path="M -0.00261 -0.01942 C -0.00261 -0.01896 0.00139 0.04786 0.00555 0.11653 " pathEditMode="relative" rAng="0" ptsTypes="aA">
                                      <p:cBhvr>
                                        <p:cTn id="97" dur="2000" fill="hold"/>
                                        <p:tgtEl>
                                          <p:spTgt spid="48165"/>
                                        </p:tgtEl>
                                        <p:attrNameLst>
                                          <p:attrName>ppt_x</p:attrName>
                                          <p:attrName>ppt_y</p:attrName>
                                        </p:attrNameLst>
                                      </p:cBhvr>
                                      <p:rCtr x="399" y="6798"/>
                                    </p:animMotion>
                                  </p:childTnLst>
                                </p:cTn>
                              </p:par>
                              <p:par>
                                <p:cTn id="98" presetID="0" presetClass="path" presetSubtype="0" accel="50000" decel="50000" fill="hold" nodeType="withEffect">
                                  <p:stCondLst>
                                    <p:cond delay="0"/>
                                  </p:stCondLst>
                                  <p:childTnLst>
                                    <p:animMotion origin="layout" path="M -8.33333E-7 -1.58114E-6 C -8.33333E-7 0.00023 0.03195 0.04554 0.06406 0.09154 " pathEditMode="relative" rAng="0" ptsTypes="aA">
                                      <p:cBhvr>
                                        <p:cTn id="99" dur="2000" fill="hold"/>
                                        <p:tgtEl>
                                          <p:spTgt spid="48170"/>
                                        </p:tgtEl>
                                        <p:attrNameLst>
                                          <p:attrName>ppt_x</p:attrName>
                                          <p:attrName>ppt_y</p:attrName>
                                        </p:attrNameLst>
                                      </p:cBhvr>
                                      <p:rCtr x="3194" y="4577"/>
                                    </p:animMotion>
                                  </p:childTnLst>
                                </p:cTn>
                              </p:par>
                              <p:par>
                                <p:cTn id="100" presetID="0" presetClass="path" presetSubtype="0" accel="50000" decel="50000" fill="hold" nodeType="withEffect">
                                  <p:stCondLst>
                                    <p:cond delay="0"/>
                                  </p:stCondLst>
                                  <p:childTnLst>
                                    <p:animMotion origin="layout" path="M 2.77778E-7 -1.31761E-6 C 2.77778E-7 -1.31761E-6 0.04792 0.00532 0.09601 0.01087 " pathEditMode="relative" rAng="0" ptsTypes="aA">
                                      <p:cBhvr>
                                        <p:cTn id="101" dur="2000" fill="hold"/>
                                        <p:tgtEl>
                                          <p:spTgt spid="48175"/>
                                        </p:tgtEl>
                                        <p:attrNameLst>
                                          <p:attrName>ppt_x</p:attrName>
                                          <p:attrName>ppt_y</p:attrName>
                                        </p:attrNameLst>
                                      </p:cBhvr>
                                      <p:rCtr x="4792" y="532"/>
                                    </p:animMotion>
                                  </p:childTnLst>
                                </p:cTn>
                              </p:par>
                              <p:par>
                                <p:cTn id="102" presetID="0" presetClass="path" presetSubtype="0" accel="50000" decel="50000" fill="hold" nodeType="withEffect">
                                  <p:stCondLst>
                                    <p:cond delay="0"/>
                                  </p:stCondLst>
                                  <p:childTnLst>
                                    <p:animMotion origin="layout" path="M -2.77778E-6 1.67822E-6 C -2.77778E-6 -0.00046 0.0408 -0.02381 0.0816 -0.04785 " pathEditMode="relative" rAng="0" ptsTypes="aA">
                                      <p:cBhvr>
                                        <p:cTn id="103" dur="2000" fill="hold"/>
                                        <p:tgtEl>
                                          <p:spTgt spid="48180"/>
                                        </p:tgtEl>
                                        <p:attrNameLst>
                                          <p:attrName>ppt_x</p:attrName>
                                          <p:attrName>ppt_y</p:attrName>
                                        </p:attrNameLst>
                                      </p:cBhvr>
                                      <p:rCtr x="4080" y="-2404"/>
                                    </p:animMotion>
                                  </p:childTnLst>
                                </p:cTn>
                              </p:par>
                              <p:par>
                                <p:cTn id="104" presetID="0" presetClass="path" presetSubtype="0" accel="50000" decel="50000" fill="hold" nodeType="withEffect">
                                  <p:stCondLst>
                                    <p:cond delay="0"/>
                                  </p:stCondLst>
                                  <p:childTnLst>
                                    <p:animMotion origin="layout" path="M -3.88889E-6 1.97873E-6 C -3.88889E-6 -0.0007 0.029 -0.05039 0.05799 -0.10102 " pathEditMode="relative" rAng="0" ptsTypes="aA">
                                      <p:cBhvr>
                                        <p:cTn id="105" dur="2000" fill="hold"/>
                                        <p:tgtEl>
                                          <p:spTgt spid="48185"/>
                                        </p:tgtEl>
                                        <p:attrNameLst>
                                          <p:attrName>ppt_x</p:attrName>
                                          <p:attrName>ppt_y</p:attrName>
                                        </p:attrNameLst>
                                      </p:cBhvr>
                                      <p:rCtr x="2899" y="-5062"/>
                                    </p:animMotion>
                                  </p:childTnLst>
                                </p:cTn>
                              </p:par>
                              <p:par>
                                <p:cTn id="106" presetID="0" presetClass="path" presetSubtype="0" accel="50000" decel="50000" fill="hold" nodeType="withEffect">
                                  <p:stCondLst>
                                    <p:cond delay="0"/>
                                  </p:stCondLst>
                                  <p:childTnLst>
                                    <p:animMotion origin="layout" path="M 2.5E-6 3.05132E-7 C 2.5E-6 -0.00069 0.01528 -0.04831 0.03073 -0.09709 " pathEditMode="relative" rAng="0" ptsTypes="aA">
                                      <p:cBhvr>
                                        <p:cTn id="107" dur="2000" fill="hold"/>
                                        <p:tgtEl>
                                          <p:spTgt spid="48190"/>
                                        </p:tgtEl>
                                        <p:attrNameLst>
                                          <p:attrName>ppt_x</p:attrName>
                                          <p:attrName>ppt_y</p:attrName>
                                        </p:attrNameLst>
                                      </p:cBhvr>
                                      <p:rCtr x="1528" y="-4854"/>
                                    </p:animMotion>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48202"/>
                                        </p:tgtEl>
                                        <p:attrNameLst>
                                          <p:attrName>style.visibility</p:attrName>
                                        </p:attrNameLst>
                                      </p:cBhvr>
                                      <p:to>
                                        <p:strVal val="visible"/>
                                      </p:to>
                                    </p:set>
                                    <p:anim calcmode="lin" valueType="num">
                                      <p:cBhvr>
                                        <p:cTn id="112" dur="1000" fill="hold"/>
                                        <p:tgtEl>
                                          <p:spTgt spid="48202"/>
                                        </p:tgtEl>
                                        <p:attrNameLst>
                                          <p:attrName>ppt_w</p:attrName>
                                        </p:attrNameLst>
                                      </p:cBhvr>
                                      <p:tavLst>
                                        <p:tav tm="0">
                                          <p:val>
                                            <p:strVal val="#ppt_w*0.70"/>
                                          </p:val>
                                        </p:tav>
                                        <p:tav tm="100000">
                                          <p:val>
                                            <p:strVal val="#ppt_w"/>
                                          </p:val>
                                        </p:tav>
                                      </p:tavLst>
                                    </p:anim>
                                    <p:anim calcmode="lin" valueType="num">
                                      <p:cBhvr>
                                        <p:cTn id="113" dur="1000" fill="hold"/>
                                        <p:tgtEl>
                                          <p:spTgt spid="48202"/>
                                        </p:tgtEl>
                                        <p:attrNameLst>
                                          <p:attrName>ppt_h</p:attrName>
                                        </p:attrNameLst>
                                      </p:cBhvr>
                                      <p:tavLst>
                                        <p:tav tm="0">
                                          <p:val>
                                            <p:strVal val="#ppt_h"/>
                                          </p:val>
                                        </p:tav>
                                        <p:tav tm="100000">
                                          <p:val>
                                            <p:strVal val="#ppt_h"/>
                                          </p:val>
                                        </p:tav>
                                      </p:tavLst>
                                    </p:anim>
                                    <p:animEffect transition="in" filter="fade">
                                      <p:cBhvr>
                                        <p:cTn id="114" dur="1000"/>
                                        <p:tgtEl>
                                          <p:spTgt spid="48202"/>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0" presetClass="path" presetSubtype="0" accel="50000" decel="50000" fill="hold" grpId="2" nodeType="clickEffect">
                                  <p:stCondLst>
                                    <p:cond delay="0"/>
                                  </p:stCondLst>
                                  <p:childTnLst>
                                    <p:animMotion origin="layout" path="M -0.0868 0.04739 C -0.0868 0.04762 -0.1052 0.05687 -0.12326 0.06681 " pathEditMode="relative" rAng="0" ptsTypes="aA">
                                      <p:cBhvr>
                                        <p:cTn id="118" dur="2000" fill="hold"/>
                                        <p:tgtEl>
                                          <p:spTgt spid="48142"/>
                                        </p:tgtEl>
                                        <p:attrNameLst>
                                          <p:attrName>ppt_x</p:attrName>
                                          <p:attrName>ppt_y</p:attrName>
                                        </p:attrNameLst>
                                      </p:cBhvr>
                                      <p:rCtr x="-1823" y="971"/>
                                    </p:animMotion>
                                  </p:childTnLst>
                                </p:cTn>
                              </p:par>
                              <p:par>
                                <p:cTn id="119" presetID="0" presetClass="path" presetSubtype="0" accel="50000" decel="50000" fill="hold" grpId="2" nodeType="withEffect">
                                  <p:stCondLst>
                                    <p:cond delay="0"/>
                                  </p:stCondLst>
                                  <p:childTnLst>
                                    <p:animMotion origin="layout" path="M -0.08646 0.0467 C -0.08646 0.04693 -0.10486 0.05618 -0.12292 0.06612 " pathEditMode="relative" rAng="0" ptsTypes="aA">
                                      <p:cBhvr>
                                        <p:cTn id="120" dur="2000" fill="hold"/>
                                        <p:tgtEl>
                                          <p:spTgt spid="48143"/>
                                        </p:tgtEl>
                                        <p:attrNameLst>
                                          <p:attrName>ppt_x</p:attrName>
                                          <p:attrName>ppt_y</p:attrName>
                                        </p:attrNameLst>
                                      </p:cBhvr>
                                      <p:rCtr x="-1823" y="971"/>
                                    </p:animMotion>
                                  </p:childTnLst>
                                </p:cTn>
                              </p:par>
                            </p:childTnLst>
                          </p:cTn>
                        </p:par>
                        <p:par>
                          <p:cTn id="121" fill="hold" nodeType="afterGroup">
                            <p:stCondLst>
                              <p:cond delay="2000"/>
                            </p:stCondLst>
                            <p:childTnLst>
                              <p:par>
                                <p:cTn id="122" presetID="4" presetClass="exit" presetSubtype="16" fill="hold" grpId="2" nodeType="afterEffect">
                                  <p:stCondLst>
                                    <p:cond delay="0"/>
                                  </p:stCondLst>
                                  <p:childTnLst>
                                    <p:animEffect transition="out" filter="box(in)">
                                      <p:cBhvr>
                                        <p:cTn id="123" dur="500"/>
                                        <p:tgtEl>
                                          <p:spTgt spid="48144"/>
                                        </p:tgtEl>
                                      </p:cBhvr>
                                    </p:animEffect>
                                    <p:set>
                                      <p:cBhvr>
                                        <p:cTn id="124" dur="1" fill="hold">
                                          <p:stCondLst>
                                            <p:cond delay="499"/>
                                          </p:stCondLst>
                                        </p:cTn>
                                        <p:tgtEl>
                                          <p:spTgt spid="48144"/>
                                        </p:tgtEl>
                                        <p:attrNameLst>
                                          <p:attrName>style.visibility</p:attrName>
                                        </p:attrNameLst>
                                      </p:cBhvr>
                                      <p:to>
                                        <p:strVal val="hidden"/>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 presetClass="exit" presetSubtype="16" fill="hold" grpId="3" nodeType="clickEffect">
                                  <p:stCondLst>
                                    <p:cond delay="0"/>
                                  </p:stCondLst>
                                  <p:childTnLst>
                                    <p:animEffect transition="out" filter="box(in)">
                                      <p:cBhvr>
                                        <p:cTn id="128" dur="500"/>
                                        <p:tgtEl>
                                          <p:spTgt spid="48142"/>
                                        </p:tgtEl>
                                      </p:cBhvr>
                                    </p:animEffect>
                                    <p:set>
                                      <p:cBhvr>
                                        <p:cTn id="129" dur="1" fill="hold">
                                          <p:stCondLst>
                                            <p:cond delay="499"/>
                                          </p:stCondLst>
                                        </p:cTn>
                                        <p:tgtEl>
                                          <p:spTgt spid="48142"/>
                                        </p:tgtEl>
                                        <p:attrNameLst>
                                          <p:attrName>style.visibility</p:attrName>
                                        </p:attrNameLst>
                                      </p:cBhvr>
                                      <p:to>
                                        <p:strVal val="hidden"/>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8" presetClass="entr" presetSubtype="12" fill="hold" grpId="0" nodeType="clickEffect">
                                  <p:stCondLst>
                                    <p:cond delay="0"/>
                                  </p:stCondLst>
                                  <p:childTnLst>
                                    <p:set>
                                      <p:cBhvr>
                                        <p:cTn id="133" dur="1" fill="hold">
                                          <p:stCondLst>
                                            <p:cond delay="0"/>
                                          </p:stCondLst>
                                        </p:cTn>
                                        <p:tgtEl>
                                          <p:spTgt spid="48198"/>
                                        </p:tgtEl>
                                        <p:attrNameLst>
                                          <p:attrName>style.visibility</p:attrName>
                                        </p:attrNameLst>
                                      </p:cBhvr>
                                      <p:to>
                                        <p:strVal val="visible"/>
                                      </p:to>
                                    </p:set>
                                    <p:animEffect transition="in" filter="strips(downLeft)">
                                      <p:cBhvr>
                                        <p:cTn id="134" dur="500"/>
                                        <p:tgtEl>
                                          <p:spTgt spid="48198"/>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1" presetClass="entr" presetSubtype="4" fill="hold" grpId="0" nodeType="clickEffect">
                                  <p:stCondLst>
                                    <p:cond delay="0"/>
                                  </p:stCondLst>
                                  <p:childTnLst>
                                    <p:set>
                                      <p:cBhvr>
                                        <p:cTn id="138" dur="1" fill="hold">
                                          <p:stCondLst>
                                            <p:cond delay="0"/>
                                          </p:stCondLst>
                                        </p:cTn>
                                        <p:tgtEl>
                                          <p:spTgt spid="48199"/>
                                        </p:tgtEl>
                                        <p:attrNameLst>
                                          <p:attrName>style.visibility</p:attrName>
                                        </p:attrNameLst>
                                      </p:cBhvr>
                                      <p:to>
                                        <p:strVal val="visible"/>
                                      </p:to>
                                    </p:set>
                                    <p:animEffect transition="in" filter="wheel(4)">
                                      <p:cBhvr>
                                        <p:cTn id="139" dur="2000"/>
                                        <p:tgtEl>
                                          <p:spTgt spid="48199"/>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7" presetClass="entr" presetSubtype="0" fill="hold" nodeType="clickEffect">
                                  <p:stCondLst>
                                    <p:cond delay="0"/>
                                  </p:stCondLst>
                                  <p:childTnLst>
                                    <p:set>
                                      <p:cBhvr>
                                        <p:cTn id="143" dur="1" fill="hold">
                                          <p:stCondLst>
                                            <p:cond delay="0"/>
                                          </p:stCondLst>
                                        </p:cTn>
                                        <p:tgtEl>
                                          <p:spTgt spid="48195"/>
                                        </p:tgtEl>
                                        <p:attrNameLst>
                                          <p:attrName>style.visibility</p:attrName>
                                        </p:attrNameLst>
                                      </p:cBhvr>
                                      <p:to>
                                        <p:strVal val="visible"/>
                                      </p:to>
                                    </p:set>
                                    <p:animEffect transition="in" filter="fade">
                                      <p:cBhvr>
                                        <p:cTn id="144" dur="1000"/>
                                        <p:tgtEl>
                                          <p:spTgt spid="48195"/>
                                        </p:tgtEl>
                                      </p:cBhvr>
                                    </p:animEffect>
                                    <p:anim calcmode="lin" valueType="num">
                                      <p:cBhvr>
                                        <p:cTn id="145" dur="1000" fill="hold"/>
                                        <p:tgtEl>
                                          <p:spTgt spid="48195"/>
                                        </p:tgtEl>
                                        <p:attrNameLst>
                                          <p:attrName>ppt_x</p:attrName>
                                        </p:attrNameLst>
                                      </p:cBhvr>
                                      <p:tavLst>
                                        <p:tav tm="0">
                                          <p:val>
                                            <p:strVal val="#ppt_x"/>
                                          </p:val>
                                        </p:tav>
                                        <p:tav tm="100000">
                                          <p:val>
                                            <p:strVal val="#ppt_x"/>
                                          </p:val>
                                        </p:tav>
                                      </p:tavLst>
                                    </p:anim>
                                    <p:anim calcmode="lin" valueType="num">
                                      <p:cBhvr>
                                        <p:cTn id="146" dur="1000" fill="hold"/>
                                        <p:tgtEl>
                                          <p:spTgt spid="48195"/>
                                        </p:tgtEl>
                                        <p:attrNameLst>
                                          <p:attrName>ppt_y</p:attrName>
                                        </p:attrNameLst>
                                      </p:cBhvr>
                                      <p:tavLst>
                                        <p:tav tm="0">
                                          <p:val>
                                            <p:strVal val="#ppt_y-.1"/>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4" fill="hold" grpId="0" nodeType="clickEffect">
                                  <p:stCondLst>
                                    <p:cond delay="0"/>
                                  </p:stCondLst>
                                  <p:childTnLst>
                                    <p:set>
                                      <p:cBhvr>
                                        <p:cTn id="150" dur="1" fill="hold">
                                          <p:stCondLst>
                                            <p:cond delay="0"/>
                                          </p:stCondLst>
                                        </p:cTn>
                                        <p:tgtEl>
                                          <p:spTgt spid="48200"/>
                                        </p:tgtEl>
                                        <p:attrNameLst>
                                          <p:attrName>style.visibility</p:attrName>
                                        </p:attrNameLst>
                                      </p:cBhvr>
                                      <p:to>
                                        <p:strVal val="visible"/>
                                      </p:to>
                                    </p:set>
                                    <p:animEffect transition="in" filter="slide(fromBottom)">
                                      <p:cBhvr>
                                        <p:cTn id="151" dur="500"/>
                                        <p:tgtEl>
                                          <p:spTgt spid="48200"/>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55" presetClass="entr" presetSubtype="0" fill="hold" grpId="0" nodeType="clickEffect">
                                  <p:stCondLst>
                                    <p:cond delay="0"/>
                                  </p:stCondLst>
                                  <p:childTnLst>
                                    <p:set>
                                      <p:cBhvr>
                                        <p:cTn id="155" dur="1" fill="hold">
                                          <p:stCondLst>
                                            <p:cond delay="0"/>
                                          </p:stCondLst>
                                        </p:cTn>
                                        <p:tgtEl>
                                          <p:spTgt spid="48201"/>
                                        </p:tgtEl>
                                        <p:attrNameLst>
                                          <p:attrName>style.visibility</p:attrName>
                                        </p:attrNameLst>
                                      </p:cBhvr>
                                      <p:to>
                                        <p:strVal val="visible"/>
                                      </p:to>
                                    </p:set>
                                    <p:anim calcmode="lin" valueType="num">
                                      <p:cBhvr>
                                        <p:cTn id="156" dur="1000" fill="hold"/>
                                        <p:tgtEl>
                                          <p:spTgt spid="48201"/>
                                        </p:tgtEl>
                                        <p:attrNameLst>
                                          <p:attrName>ppt_w</p:attrName>
                                        </p:attrNameLst>
                                      </p:cBhvr>
                                      <p:tavLst>
                                        <p:tav tm="0">
                                          <p:val>
                                            <p:strVal val="#ppt_w*0.70"/>
                                          </p:val>
                                        </p:tav>
                                        <p:tav tm="100000">
                                          <p:val>
                                            <p:strVal val="#ppt_w"/>
                                          </p:val>
                                        </p:tav>
                                      </p:tavLst>
                                    </p:anim>
                                    <p:anim calcmode="lin" valueType="num">
                                      <p:cBhvr>
                                        <p:cTn id="157" dur="1000" fill="hold"/>
                                        <p:tgtEl>
                                          <p:spTgt spid="48201"/>
                                        </p:tgtEl>
                                        <p:attrNameLst>
                                          <p:attrName>ppt_h</p:attrName>
                                        </p:attrNameLst>
                                      </p:cBhvr>
                                      <p:tavLst>
                                        <p:tav tm="0">
                                          <p:val>
                                            <p:strVal val="#ppt_h"/>
                                          </p:val>
                                        </p:tav>
                                        <p:tav tm="100000">
                                          <p:val>
                                            <p:strVal val="#ppt_h"/>
                                          </p:val>
                                        </p:tav>
                                      </p:tavLst>
                                    </p:anim>
                                    <p:animEffect transition="in" filter="fade">
                                      <p:cBhvr>
                                        <p:cTn id="158" dur="1000"/>
                                        <p:tgtEl>
                                          <p:spTgt spid="48201"/>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7" presetClass="entr" presetSubtype="0" fill="hold" grpId="0" nodeType="clickEffect">
                                  <p:stCondLst>
                                    <p:cond delay="0"/>
                                  </p:stCondLst>
                                  <p:iterate type="lt">
                                    <p:tmPct val="50000"/>
                                  </p:iterate>
                                  <p:childTnLst>
                                    <p:set>
                                      <p:cBhvr>
                                        <p:cTn id="162" dur="1" fill="hold">
                                          <p:stCondLst>
                                            <p:cond delay="0"/>
                                          </p:stCondLst>
                                        </p:cTn>
                                        <p:tgtEl>
                                          <p:spTgt spid="48208"/>
                                        </p:tgtEl>
                                        <p:attrNameLst>
                                          <p:attrName>style.visibility</p:attrName>
                                        </p:attrNameLst>
                                      </p:cBhvr>
                                      <p:to>
                                        <p:strVal val="visible"/>
                                      </p:to>
                                    </p:set>
                                    <p:anim calcmode="discrete" valueType="clr">
                                      <p:cBhvr override="childStyle">
                                        <p:cTn id="163" dur="80"/>
                                        <p:tgtEl>
                                          <p:spTgt spid="48208"/>
                                        </p:tgtEl>
                                        <p:attrNameLst>
                                          <p:attrName>style.color</p:attrName>
                                        </p:attrNameLst>
                                      </p:cBhvr>
                                      <p:tavLst>
                                        <p:tav tm="0">
                                          <p:val>
                                            <p:clrVal>
                                              <a:schemeClr val="accent2"/>
                                            </p:clrVal>
                                          </p:val>
                                        </p:tav>
                                        <p:tav tm="50000">
                                          <p:val>
                                            <p:clrVal>
                                              <a:schemeClr val="hlink"/>
                                            </p:clrVal>
                                          </p:val>
                                        </p:tav>
                                      </p:tavLst>
                                    </p:anim>
                                    <p:anim calcmode="discrete" valueType="clr">
                                      <p:cBhvr>
                                        <p:cTn id="164" dur="80"/>
                                        <p:tgtEl>
                                          <p:spTgt spid="48208"/>
                                        </p:tgtEl>
                                        <p:attrNameLst>
                                          <p:attrName>fillcolor</p:attrName>
                                        </p:attrNameLst>
                                      </p:cBhvr>
                                      <p:tavLst>
                                        <p:tav tm="0">
                                          <p:val>
                                            <p:clrVal>
                                              <a:schemeClr val="accent2"/>
                                            </p:clrVal>
                                          </p:val>
                                        </p:tav>
                                        <p:tav tm="50000">
                                          <p:val>
                                            <p:clrVal>
                                              <a:schemeClr val="hlink"/>
                                            </p:clrVal>
                                          </p:val>
                                        </p:tav>
                                      </p:tavLst>
                                    </p:anim>
                                    <p:set>
                                      <p:cBhvr>
                                        <p:cTn id="165" dur="80"/>
                                        <p:tgtEl>
                                          <p:spTgt spid="48208"/>
                                        </p:tgtEl>
                                        <p:attrNameLst>
                                          <p:attrName>fill.type</p:attrName>
                                        </p:attrNameLst>
                                      </p:cBhvr>
                                      <p:to>
                                        <p:strVal val="solid"/>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7" presetClass="entr" presetSubtype="0" fill="hold" grpId="0" nodeType="clickEffect">
                                  <p:stCondLst>
                                    <p:cond delay="0"/>
                                  </p:stCondLst>
                                  <p:iterate type="lt">
                                    <p:tmPct val="50000"/>
                                  </p:iterate>
                                  <p:childTnLst>
                                    <p:set>
                                      <p:cBhvr>
                                        <p:cTn id="169" dur="1" fill="hold">
                                          <p:stCondLst>
                                            <p:cond delay="0"/>
                                          </p:stCondLst>
                                        </p:cTn>
                                        <p:tgtEl>
                                          <p:spTgt spid="48209"/>
                                        </p:tgtEl>
                                        <p:attrNameLst>
                                          <p:attrName>style.visibility</p:attrName>
                                        </p:attrNameLst>
                                      </p:cBhvr>
                                      <p:to>
                                        <p:strVal val="visible"/>
                                      </p:to>
                                    </p:set>
                                    <p:anim calcmode="discrete" valueType="clr">
                                      <p:cBhvr override="childStyle">
                                        <p:cTn id="170" dur="80"/>
                                        <p:tgtEl>
                                          <p:spTgt spid="48209"/>
                                        </p:tgtEl>
                                        <p:attrNameLst>
                                          <p:attrName>style.color</p:attrName>
                                        </p:attrNameLst>
                                      </p:cBhvr>
                                      <p:tavLst>
                                        <p:tav tm="0">
                                          <p:val>
                                            <p:clrVal>
                                              <a:schemeClr val="accent2"/>
                                            </p:clrVal>
                                          </p:val>
                                        </p:tav>
                                        <p:tav tm="50000">
                                          <p:val>
                                            <p:clrVal>
                                              <a:schemeClr val="hlink"/>
                                            </p:clrVal>
                                          </p:val>
                                        </p:tav>
                                      </p:tavLst>
                                    </p:anim>
                                    <p:anim calcmode="discrete" valueType="clr">
                                      <p:cBhvr>
                                        <p:cTn id="171" dur="80"/>
                                        <p:tgtEl>
                                          <p:spTgt spid="48209"/>
                                        </p:tgtEl>
                                        <p:attrNameLst>
                                          <p:attrName>fillcolor</p:attrName>
                                        </p:attrNameLst>
                                      </p:cBhvr>
                                      <p:tavLst>
                                        <p:tav tm="0">
                                          <p:val>
                                            <p:clrVal>
                                              <a:schemeClr val="accent2"/>
                                            </p:clrVal>
                                          </p:val>
                                        </p:tav>
                                        <p:tav tm="50000">
                                          <p:val>
                                            <p:clrVal>
                                              <a:schemeClr val="hlink"/>
                                            </p:clrVal>
                                          </p:val>
                                        </p:tav>
                                      </p:tavLst>
                                    </p:anim>
                                    <p:set>
                                      <p:cBhvr>
                                        <p:cTn id="172" dur="80"/>
                                        <p:tgtEl>
                                          <p:spTgt spid="482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6" grpId="0"/>
      <p:bldP spid="48137" grpId="0"/>
      <p:bldP spid="48138" grpId="0"/>
      <p:bldP spid="48142" grpId="0" animBg="1"/>
      <p:bldP spid="48142" grpId="1" animBg="1"/>
      <p:bldP spid="48142" grpId="2" animBg="1"/>
      <p:bldP spid="48142" grpId="3" animBg="1"/>
      <p:bldP spid="48143" grpId="0" animBg="1"/>
      <p:bldP spid="48143" grpId="1" animBg="1"/>
      <p:bldP spid="48143" grpId="2" animBg="1"/>
      <p:bldP spid="48144" grpId="0" animBg="1"/>
      <p:bldP spid="48144" grpId="1" animBg="1"/>
      <p:bldP spid="48144" grpId="2" animBg="1"/>
      <p:bldP spid="48198" grpId="0" animBg="1"/>
      <p:bldP spid="48199" grpId="0"/>
      <p:bldP spid="48200" grpId="0"/>
      <p:bldP spid="48201" grpId="0"/>
      <p:bldP spid="48202" grpId="0" animBg="1"/>
      <p:bldP spid="48208" grpId="0"/>
      <p:bldP spid="482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79388" y="4292600"/>
            <a:ext cx="48974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400" b="1" dirty="0" err="1">
                <a:solidFill>
                  <a:srgbClr val="2D2D8A"/>
                </a:solidFill>
                <a:latin typeface="Times New Roman" panose="02020603050405020304" pitchFamily="18" charset="0"/>
                <a:cs typeface="Times New Roman" panose="02020603050405020304" pitchFamily="18" charset="0"/>
              </a:rPr>
              <a:t>Tại</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sao</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sự</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kết</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hợp</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ngẫu</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nhiên</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giữa</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các</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giao</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tử</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đực</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và</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cái</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lại</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tạo</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được</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các</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hợp</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tử</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chứa</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các</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bộ</a:t>
            </a:r>
            <a:r>
              <a:rPr lang="en-US" altLang="vi-VN" sz="2400" b="1" dirty="0">
                <a:solidFill>
                  <a:srgbClr val="2D2D8A"/>
                </a:solidFill>
                <a:latin typeface="Times New Roman" panose="02020603050405020304" pitchFamily="18" charset="0"/>
                <a:cs typeface="Times New Roman" panose="02020603050405020304" pitchFamily="18" charset="0"/>
              </a:rPr>
              <a:t> NST </a:t>
            </a:r>
            <a:r>
              <a:rPr lang="en-US" altLang="vi-VN" sz="2400" b="1" dirty="0" err="1">
                <a:solidFill>
                  <a:srgbClr val="2D2D8A"/>
                </a:solidFill>
                <a:latin typeface="Times New Roman" panose="02020603050405020304" pitchFamily="18" charset="0"/>
                <a:cs typeface="Times New Roman" panose="02020603050405020304" pitchFamily="18" charset="0"/>
              </a:rPr>
              <a:t>khác</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nhau</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về</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nguồn</a:t>
            </a:r>
            <a:r>
              <a:rPr lang="en-US" altLang="vi-VN" sz="2400" b="1" dirty="0">
                <a:solidFill>
                  <a:srgbClr val="2D2D8A"/>
                </a:solidFill>
                <a:latin typeface="Times New Roman" panose="02020603050405020304" pitchFamily="18" charset="0"/>
                <a:cs typeface="Times New Roman" panose="02020603050405020304" pitchFamily="18" charset="0"/>
              </a:rPr>
              <a:t> </a:t>
            </a:r>
            <a:r>
              <a:rPr lang="en-US" altLang="vi-VN" sz="2400" b="1" dirty="0" err="1">
                <a:solidFill>
                  <a:srgbClr val="2D2D8A"/>
                </a:solidFill>
                <a:latin typeface="Times New Roman" panose="02020603050405020304" pitchFamily="18" charset="0"/>
                <a:cs typeface="Times New Roman" panose="02020603050405020304" pitchFamily="18" charset="0"/>
              </a:rPr>
              <a:t>gốc</a:t>
            </a:r>
            <a:r>
              <a:rPr lang="en-US" altLang="vi-VN" sz="2400" b="1" dirty="0">
                <a:solidFill>
                  <a:srgbClr val="2D2D8A"/>
                </a:solidFill>
                <a:latin typeface="Times New Roman" panose="02020603050405020304" pitchFamily="18" charset="0"/>
                <a:cs typeface="Times New Roman" panose="02020603050405020304" pitchFamily="18" charset="0"/>
              </a:rPr>
              <a:t>?</a:t>
            </a:r>
            <a:endParaRPr lang="en-US" altLang="vi-VN" sz="2400" b="1" dirty="0">
              <a:solidFill>
                <a:srgbClr val="2D2D8A"/>
              </a:solidFill>
              <a:latin typeface="VNI-Times" pitchFamily="2" charset="0"/>
              <a:cs typeface="Times New Roman" panose="02020603050405020304" pitchFamily="18" charset="0"/>
            </a:endParaRPr>
          </a:p>
        </p:txBody>
      </p:sp>
      <p:pic>
        <p:nvPicPr>
          <p:cNvPr id="20483" name="Picture 2" descr="Kết quả hình ảnh cho giải thích kết quả thí nghiệm lai hai cặp tính tr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59769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Kết quả hình ảnh cho kì đầu giảm phâ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288" y="4038600"/>
            <a:ext cx="4800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diamond(in)">
                                      <p:cBhvr>
                                        <p:cTn id="7" dur="20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diamond(in)">
                                      <p:cBhvr>
                                        <p:cTn id="12" dur="2000"/>
                                        <p:tgtEl>
                                          <p:spTgt spid="204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diamond(in)">
                                      <p:cBhvr>
                                        <p:cTn id="1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0" y="381000"/>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b="1" u="sng">
                <a:solidFill>
                  <a:srgbClr val="6600FF"/>
                </a:solidFill>
              </a:rPr>
              <a:t>I - Sù ph¸t sinh giao tö ë ®éng vËt</a:t>
            </a:r>
            <a:endParaRPr lang="en-US" u="sng">
              <a:solidFill>
                <a:srgbClr val="6600FF"/>
              </a:solidFill>
            </a:endParaRPr>
          </a:p>
        </p:txBody>
      </p:sp>
      <p:sp>
        <p:nvSpPr>
          <p:cNvPr id="31747" name="Rectangle 6"/>
          <p:cNvSpPr>
            <a:spLocks noChangeArrowheads="1"/>
          </p:cNvSpPr>
          <p:nvPr/>
        </p:nvSpPr>
        <p:spPr bwMode="auto">
          <a:xfrm>
            <a:off x="0" y="9144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b="1" u="sng">
                <a:solidFill>
                  <a:srgbClr val="6600FF"/>
                </a:solidFill>
              </a:rPr>
              <a:t>II -Thô tinh</a:t>
            </a:r>
            <a:endParaRPr lang="en-US" u="sng">
              <a:solidFill>
                <a:srgbClr val="6600FF"/>
              </a:solidFill>
            </a:endParaRPr>
          </a:p>
        </p:txBody>
      </p:sp>
      <p:sp>
        <p:nvSpPr>
          <p:cNvPr id="18439" name="Rectangle 7"/>
          <p:cNvSpPr>
            <a:spLocks noChangeArrowheads="1"/>
          </p:cNvSpPr>
          <p:nvPr/>
        </p:nvSpPr>
        <p:spPr bwMode="auto">
          <a:xfrm>
            <a:off x="-76200" y="1433513"/>
            <a:ext cx="65452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b="1" u="sng">
                <a:solidFill>
                  <a:srgbClr val="6600FF"/>
                </a:solidFill>
              </a:rPr>
              <a:t>III - </a:t>
            </a:r>
            <a:r>
              <a:rPr lang="en-US" b="1" u="sng">
                <a:solidFill>
                  <a:srgbClr val="6600FF"/>
                </a:solidFill>
                <a:latin typeface=".VnTimeH" panose="020B7200000000000000" pitchFamily="34" charset="0"/>
              </a:rPr>
              <a:t>ý </a:t>
            </a:r>
            <a:r>
              <a:rPr lang="en-US" b="1" u="sng">
                <a:solidFill>
                  <a:srgbClr val="6600FF"/>
                </a:solidFill>
              </a:rPr>
              <a:t>nghÜa cña gi¶m ph©n vµ thô tinh</a:t>
            </a:r>
            <a:endParaRPr lang="en-US" u="sng">
              <a:solidFill>
                <a:srgbClr val="6600FF"/>
              </a:solidFill>
            </a:endParaRPr>
          </a:p>
        </p:txBody>
      </p:sp>
      <p:sp>
        <p:nvSpPr>
          <p:cNvPr id="18441" name="Rectangle 9"/>
          <p:cNvSpPr>
            <a:spLocks noChangeArrowheads="1"/>
          </p:cNvSpPr>
          <p:nvPr/>
        </p:nvSpPr>
        <p:spPr bwMode="auto">
          <a:xfrm>
            <a:off x="5943600" y="609600"/>
            <a:ext cx="3200400"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eaLnBrk="1" hangingPunct="1">
              <a:lnSpc>
                <a:spcPct val="105000"/>
              </a:lnSpc>
              <a:spcBef>
                <a:spcPct val="55000"/>
              </a:spcBef>
              <a:spcAft>
                <a:spcPct val="5000"/>
              </a:spcAft>
            </a:pPr>
            <a:r>
              <a:rPr lang="en-US">
                <a:solidFill>
                  <a:srgbClr val="FF33CC"/>
                </a:solidFill>
              </a:rPr>
              <a:t>         Gi¶m ph©n vµ thô tinh cã ý nghÜa g× ®èi víi di truyÒn, tiÕn ho¸ vµ chän gièng?</a:t>
            </a:r>
          </a:p>
        </p:txBody>
      </p:sp>
      <p:sp>
        <p:nvSpPr>
          <p:cNvPr id="18442" name="Text Box 10"/>
          <p:cNvSpPr txBox="1">
            <a:spLocks noChangeArrowheads="1"/>
          </p:cNvSpPr>
          <p:nvPr/>
        </p:nvSpPr>
        <p:spPr bwMode="auto">
          <a:xfrm>
            <a:off x="0" y="0"/>
            <a:ext cx="9144000" cy="466725"/>
          </a:xfrm>
          <a:prstGeom prst="rect">
            <a:avLst/>
          </a:prstGeom>
          <a:gradFill rotWithShape="1">
            <a:gsLst>
              <a:gs pos="0">
                <a:srgbClr val="B1AEF0"/>
              </a:gs>
              <a:gs pos="50000">
                <a:schemeClr val="bg1"/>
              </a:gs>
              <a:gs pos="100000">
                <a:srgbClr val="B1AEF0"/>
              </a:gs>
            </a:gsLst>
            <a:lin ang="5400000" scaled="1"/>
          </a:gra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400" b="1" dirty="0">
                <a:solidFill>
                  <a:srgbClr val="FF0066"/>
                </a:solidFill>
                <a:latin typeface="Arial" panose="020B0604020202020204" pitchFamily="34" charset="0"/>
                <a:cs typeface="Arial" panose="020B0604020202020204" pitchFamily="34" charset="0"/>
              </a:rPr>
              <a:t>TIẾT 1</a:t>
            </a:r>
            <a:r>
              <a:rPr lang="vi-VN" sz="2400" b="1" dirty="0">
                <a:solidFill>
                  <a:srgbClr val="FF0066"/>
                </a:solidFill>
                <a:latin typeface="Arial" panose="020B0604020202020204" pitchFamily="34" charset="0"/>
                <a:cs typeface="Arial" panose="020B0604020202020204" pitchFamily="34" charset="0"/>
              </a:rPr>
              <a:t>1</a:t>
            </a:r>
            <a:r>
              <a:rPr lang="en-US" sz="2400" b="1" dirty="0">
                <a:solidFill>
                  <a:srgbClr val="FF0066"/>
                </a:solidFill>
                <a:latin typeface="Arial" panose="020B0604020202020204" pitchFamily="34" charset="0"/>
                <a:cs typeface="Arial" panose="020B0604020202020204" pitchFamily="34" charset="0"/>
              </a:rPr>
              <a:t> - BÀI 11 : PHÁT SINH GIAO TỬ VÀ THỤ TINH</a:t>
            </a:r>
          </a:p>
        </p:txBody>
      </p:sp>
      <p:sp>
        <p:nvSpPr>
          <p:cNvPr id="18443" name="Text Box 11"/>
          <p:cNvSpPr txBox="1">
            <a:spLocks noChangeArrowheads="1"/>
          </p:cNvSpPr>
          <p:nvPr/>
        </p:nvSpPr>
        <p:spPr bwMode="auto">
          <a:xfrm>
            <a:off x="0" y="1905000"/>
            <a:ext cx="5867400"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eaLnBrk="1" hangingPunct="1">
              <a:lnSpc>
                <a:spcPct val="105000"/>
              </a:lnSpc>
              <a:spcBef>
                <a:spcPct val="10000"/>
              </a:spcBef>
              <a:spcAft>
                <a:spcPct val="5000"/>
              </a:spcAft>
            </a:pPr>
            <a:r>
              <a:rPr lang="en-US">
                <a:solidFill>
                  <a:schemeClr val="accent2"/>
                </a:solidFill>
              </a:rPr>
              <a:t>- Duy tr× æn ®Þnh bé NST ®Æc tr­ng cña c¸c loµi sinh s¶n h÷u tÝnh qua c¸c thÕ hÖ c¬ thÓ. </a:t>
            </a:r>
          </a:p>
          <a:p>
            <a:pPr eaLnBrk="1" hangingPunct="1">
              <a:spcBef>
                <a:spcPct val="50000"/>
              </a:spcBef>
            </a:pPr>
            <a:endParaRPr lang="en-US"/>
          </a:p>
        </p:txBody>
      </p:sp>
      <p:sp>
        <p:nvSpPr>
          <p:cNvPr id="31752" name="Line 12"/>
          <p:cNvSpPr>
            <a:spLocks noChangeShapeType="1"/>
          </p:cNvSpPr>
          <p:nvPr/>
        </p:nvSpPr>
        <p:spPr bwMode="auto">
          <a:xfrm>
            <a:off x="6019800" y="533400"/>
            <a:ext cx="0" cy="632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Text Box 13"/>
          <p:cNvSpPr txBox="1">
            <a:spLocks noChangeArrowheads="1"/>
          </p:cNvSpPr>
          <p:nvPr/>
        </p:nvSpPr>
        <p:spPr bwMode="auto">
          <a:xfrm>
            <a:off x="0" y="3276600"/>
            <a:ext cx="59436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eaLnBrk="1" hangingPunct="1"/>
            <a:r>
              <a:rPr lang="en-US">
                <a:solidFill>
                  <a:schemeClr val="accent2"/>
                </a:solidFill>
              </a:rPr>
              <a:t>- T¹o nguån biÕn dÞ tæ hîp phong phó cho chän gièng vµ tiÕn ho¸.</a:t>
            </a:r>
          </a:p>
          <a:p>
            <a:pPr eaLnBrk="1" hangingPunct="1">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39"/>
                                        </p:tgtEl>
                                        <p:attrNameLst>
                                          <p:attrName>style.visibility</p:attrName>
                                        </p:attrNameLst>
                                      </p:cBhvr>
                                      <p:to>
                                        <p:strVal val="visible"/>
                                      </p:to>
                                    </p:set>
                                    <p:anim calcmode="discrete" valueType="clr">
                                      <p:cBhvr override="childStyle">
                                        <p:cTn id="7" dur="80"/>
                                        <p:tgtEl>
                                          <p:spTgt spid="184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9"/>
                                        </p:tgtEl>
                                        <p:attrNameLst>
                                          <p:attrName>fillcolor</p:attrName>
                                        </p:attrNameLst>
                                      </p:cBhvr>
                                      <p:tavLst>
                                        <p:tav tm="0">
                                          <p:val>
                                            <p:clrVal>
                                              <a:schemeClr val="accent2"/>
                                            </p:clrVal>
                                          </p:val>
                                        </p:tav>
                                        <p:tav tm="50000">
                                          <p:val>
                                            <p:clrVal>
                                              <a:schemeClr val="hlink"/>
                                            </p:clrVal>
                                          </p:val>
                                        </p:tav>
                                      </p:tavLst>
                                    </p:anim>
                                    <p:set>
                                      <p:cBhvr>
                                        <p:cTn id="9" dur="80"/>
                                        <p:tgtEl>
                                          <p:spTgt spid="1843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441"/>
                                        </p:tgtEl>
                                        <p:attrNameLst>
                                          <p:attrName>style.visibility</p:attrName>
                                        </p:attrNameLst>
                                      </p:cBhvr>
                                      <p:to>
                                        <p:strVal val="visible"/>
                                      </p:to>
                                    </p:set>
                                    <p:anim calcmode="lin" valueType="num">
                                      <p:cBhvr>
                                        <p:cTn id="14" dur="500" fill="hold"/>
                                        <p:tgtEl>
                                          <p:spTgt spid="18441"/>
                                        </p:tgtEl>
                                        <p:attrNameLst>
                                          <p:attrName>ppt_w</p:attrName>
                                        </p:attrNameLst>
                                      </p:cBhvr>
                                      <p:tavLst>
                                        <p:tav tm="0">
                                          <p:val>
                                            <p:fltVal val="0"/>
                                          </p:val>
                                        </p:tav>
                                        <p:tav tm="100000">
                                          <p:val>
                                            <p:strVal val="#ppt_w"/>
                                          </p:val>
                                        </p:tav>
                                      </p:tavLst>
                                    </p:anim>
                                    <p:anim calcmode="lin" valueType="num">
                                      <p:cBhvr>
                                        <p:cTn id="15" dur="500" fill="hold"/>
                                        <p:tgtEl>
                                          <p:spTgt spid="18441"/>
                                        </p:tgtEl>
                                        <p:attrNameLst>
                                          <p:attrName>ppt_h</p:attrName>
                                        </p:attrNameLst>
                                      </p:cBhvr>
                                      <p:tavLst>
                                        <p:tav tm="0">
                                          <p:val>
                                            <p:fltVal val="0"/>
                                          </p:val>
                                        </p:tav>
                                        <p:tav tm="100000">
                                          <p:val>
                                            <p:strVal val="#ppt_h"/>
                                          </p:val>
                                        </p:tav>
                                      </p:tavLst>
                                    </p:anim>
                                    <p:animEffect transition="in" filter="fade">
                                      <p:cBhvr>
                                        <p:cTn id="16" dur="500"/>
                                        <p:tgtEl>
                                          <p:spTgt spid="184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8443">
                                            <p:txEl>
                                              <p:pRg st="0" end="0"/>
                                            </p:txEl>
                                          </p:spTgt>
                                        </p:tgtEl>
                                        <p:attrNameLst>
                                          <p:attrName>style.visibility</p:attrName>
                                        </p:attrNameLst>
                                      </p:cBhvr>
                                      <p:to>
                                        <p:strVal val="visible"/>
                                      </p:to>
                                    </p:set>
                                    <p:anim calcmode="discrete" valueType="clr">
                                      <p:cBhvr override="childStyle">
                                        <p:cTn id="21" dur="80"/>
                                        <p:tgtEl>
                                          <p:spTgt spid="184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8443">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8443">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8445"/>
                                        </p:tgtEl>
                                        <p:attrNameLst>
                                          <p:attrName>style.visibility</p:attrName>
                                        </p:attrNameLst>
                                      </p:cBhvr>
                                      <p:to>
                                        <p:strVal val="visible"/>
                                      </p:to>
                                    </p:set>
                                    <p:anim calcmode="discrete" valueType="clr">
                                      <p:cBhvr override="childStyle">
                                        <p:cTn id="28" dur="80"/>
                                        <p:tgtEl>
                                          <p:spTgt spid="1844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8445"/>
                                        </p:tgtEl>
                                        <p:attrNameLst>
                                          <p:attrName>fillcolor</p:attrName>
                                        </p:attrNameLst>
                                      </p:cBhvr>
                                      <p:tavLst>
                                        <p:tav tm="0">
                                          <p:val>
                                            <p:clrVal>
                                              <a:schemeClr val="accent2"/>
                                            </p:clrVal>
                                          </p:val>
                                        </p:tav>
                                        <p:tav tm="50000">
                                          <p:val>
                                            <p:clrVal>
                                              <a:schemeClr val="hlink"/>
                                            </p:clrVal>
                                          </p:val>
                                        </p:tav>
                                      </p:tavLst>
                                    </p:anim>
                                    <p:set>
                                      <p:cBhvr>
                                        <p:cTn id="30" dur="80"/>
                                        <p:tgtEl>
                                          <p:spTgt spid="184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1" grpId="0"/>
      <p:bldP spid="184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2455863" y="611188"/>
            <a:ext cx="639762" cy="639762"/>
            <a:chOff x="1632" y="1584"/>
            <a:chExt cx="576" cy="576"/>
          </a:xfrm>
        </p:grpSpPr>
        <p:sp>
          <p:nvSpPr>
            <p:cNvPr id="32868" name="Oval 3"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69" name="Oval 4"/>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1205" name="Group 5"/>
          <p:cNvGrpSpPr>
            <a:grpSpLocks/>
          </p:cNvGrpSpPr>
          <p:nvPr/>
        </p:nvGrpSpPr>
        <p:grpSpPr bwMode="auto">
          <a:xfrm>
            <a:off x="5619750" y="2228850"/>
            <a:ext cx="457200" cy="457200"/>
            <a:chOff x="1632" y="1584"/>
            <a:chExt cx="576" cy="576"/>
          </a:xfrm>
        </p:grpSpPr>
        <p:sp>
          <p:nvSpPr>
            <p:cNvPr id="32866" name="Oval 6"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67" name="Oval 7"/>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51208" name="Line 8"/>
          <p:cNvSpPr>
            <a:spLocks noChangeShapeType="1"/>
          </p:cNvSpPr>
          <p:nvPr/>
        </p:nvSpPr>
        <p:spPr bwMode="auto">
          <a:xfrm flipH="1">
            <a:off x="1700213" y="1295400"/>
            <a:ext cx="838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9" name="Line 9"/>
          <p:cNvSpPr>
            <a:spLocks noChangeShapeType="1"/>
          </p:cNvSpPr>
          <p:nvPr/>
        </p:nvSpPr>
        <p:spPr bwMode="auto">
          <a:xfrm flipH="1">
            <a:off x="2233613" y="13716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0" name="Line 10"/>
          <p:cNvSpPr>
            <a:spLocks noChangeShapeType="1"/>
          </p:cNvSpPr>
          <p:nvPr/>
        </p:nvSpPr>
        <p:spPr bwMode="auto">
          <a:xfrm>
            <a:off x="2843213" y="1371600"/>
            <a:ext cx="152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Line 11"/>
          <p:cNvSpPr>
            <a:spLocks noChangeShapeType="1"/>
          </p:cNvSpPr>
          <p:nvPr/>
        </p:nvSpPr>
        <p:spPr bwMode="auto">
          <a:xfrm>
            <a:off x="2995613" y="1289050"/>
            <a:ext cx="533400" cy="844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 name="Line 12"/>
          <p:cNvSpPr>
            <a:spLocks noChangeShapeType="1"/>
          </p:cNvSpPr>
          <p:nvPr/>
        </p:nvSpPr>
        <p:spPr bwMode="auto">
          <a:xfrm flipH="1">
            <a:off x="6076950" y="1314450"/>
            <a:ext cx="838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 name="Line 13"/>
          <p:cNvSpPr>
            <a:spLocks noChangeShapeType="1"/>
          </p:cNvSpPr>
          <p:nvPr/>
        </p:nvSpPr>
        <p:spPr bwMode="auto">
          <a:xfrm flipH="1">
            <a:off x="6610350" y="139065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4" name="Line 14"/>
          <p:cNvSpPr>
            <a:spLocks noChangeShapeType="1"/>
          </p:cNvSpPr>
          <p:nvPr/>
        </p:nvSpPr>
        <p:spPr bwMode="auto">
          <a:xfrm>
            <a:off x="7219950" y="1390650"/>
            <a:ext cx="152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5" name="Line 15"/>
          <p:cNvSpPr>
            <a:spLocks noChangeShapeType="1"/>
          </p:cNvSpPr>
          <p:nvPr/>
        </p:nvSpPr>
        <p:spPr bwMode="auto">
          <a:xfrm>
            <a:off x="7372350" y="1308100"/>
            <a:ext cx="533400" cy="844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16" name="Group 16"/>
          <p:cNvGrpSpPr>
            <a:grpSpLocks/>
          </p:cNvGrpSpPr>
          <p:nvPr/>
        </p:nvGrpSpPr>
        <p:grpSpPr bwMode="auto">
          <a:xfrm>
            <a:off x="1319213" y="2133600"/>
            <a:ext cx="457200" cy="457200"/>
            <a:chOff x="1632" y="1584"/>
            <a:chExt cx="576" cy="576"/>
          </a:xfrm>
        </p:grpSpPr>
        <p:sp>
          <p:nvSpPr>
            <p:cNvPr id="32864" name="Oval 17"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65" name="Oval 18"/>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1219" name="Group 19"/>
          <p:cNvGrpSpPr>
            <a:grpSpLocks/>
          </p:cNvGrpSpPr>
          <p:nvPr/>
        </p:nvGrpSpPr>
        <p:grpSpPr bwMode="auto">
          <a:xfrm>
            <a:off x="6838950" y="579438"/>
            <a:ext cx="639763" cy="639762"/>
            <a:chOff x="1632" y="1584"/>
            <a:chExt cx="576" cy="576"/>
          </a:xfrm>
        </p:grpSpPr>
        <p:sp>
          <p:nvSpPr>
            <p:cNvPr id="32862" name="Oval 20"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63" name="Oval 21"/>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1222" name="Group 22"/>
          <p:cNvGrpSpPr>
            <a:grpSpLocks/>
          </p:cNvGrpSpPr>
          <p:nvPr/>
        </p:nvGrpSpPr>
        <p:grpSpPr bwMode="auto">
          <a:xfrm>
            <a:off x="2005013" y="2286000"/>
            <a:ext cx="457200" cy="457200"/>
            <a:chOff x="1632" y="1584"/>
            <a:chExt cx="576" cy="576"/>
          </a:xfrm>
        </p:grpSpPr>
        <p:sp>
          <p:nvSpPr>
            <p:cNvPr id="32860" name="Oval 23"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61" name="Oval 24"/>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1225" name="Group 25"/>
          <p:cNvGrpSpPr>
            <a:grpSpLocks/>
          </p:cNvGrpSpPr>
          <p:nvPr/>
        </p:nvGrpSpPr>
        <p:grpSpPr bwMode="auto">
          <a:xfrm>
            <a:off x="2767013" y="2286000"/>
            <a:ext cx="457200" cy="457200"/>
            <a:chOff x="1632" y="1584"/>
            <a:chExt cx="576" cy="576"/>
          </a:xfrm>
        </p:grpSpPr>
        <p:sp>
          <p:nvSpPr>
            <p:cNvPr id="32858" name="Oval 26"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59" name="Oval 27"/>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1228" name="Group 28"/>
          <p:cNvGrpSpPr>
            <a:grpSpLocks/>
          </p:cNvGrpSpPr>
          <p:nvPr/>
        </p:nvGrpSpPr>
        <p:grpSpPr bwMode="auto">
          <a:xfrm>
            <a:off x="3452813" y="2209800"/>
            <a:ext cx="457200" cy="457200"/>
            <a:chOff x="1632" y="1584"/>
            <a:chExt cx="576" cy="576"/>
          </a:xfrm>
        </p:grpSpPr>
        <p:sp>
          <p:nvSpPr>
            <p:cNvPr id="32856" name="Oval 29"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57" name="Oval 30"/>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1231" name="Group 31"/>
          <p:cNvGrpSpPr>
            <a:grpSpLocks/>
          </p:cNvGrpSpPr>
          <p:nvPr/>
        </p:nvGrpSpPr>
        <p:grpSpPr bwMode="auto">
          <a:xfrm>
            <a:off x="6381750" y="2228850"/>
            <a:ext cx="457200" cy="457200"/>
            <a:chOff x="1632" y="1584"/>
            <a:chExt cx="576" cy="576"/>
          </a:xfrm>
        </p:grpSpPr>
        <p:sp>
          <p:nvSpPr>
            <p:cNvPr id="32854" name="Oval 32"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55" name="Oval 33"/>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1234" name="Group 34"/>
          <p:cNvGrpSpPr>
            <a:grpSpLocks/>
          </p:cNvGrpSpPr>
          <p:nvPr/>
        </p:nvGrpSpPr>
        <p:grpSpPr bwMode="auto">
          <a:xfrm>
            <a:off x="7143750" y="2305050"/>
            <a:ext cx="457200" cy="457200"/>
            <a:chOff x="1632" y="1584"/>
            <a:chExt cx="576" cy="576"/>
          </a:xfrm>
        </p:grpSpPr>
        <p:sp>
          <p:nvSpPr>
            <p:cNvPr id="32852" name="Oval 35"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53" name="Oval 36"/>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1237" name="Group 37"/>
          <p:cNvGrpSpPr>
            <a:grpSpLocks/>
          </p:cNvGrpSpPr>
          <p:nvPr/>
        </p:nvGrpSpPr>
        <p:grpSpPr bwMode="auto">
          <a:xfrm>
            <a:off x="7905750" y="2305050"/>
            <a:ext cx="457200" cy="457200"/>
            <a:chOff x="1632" y="1584"/>
            <a:chExt cx="576" cy="576"/>
          </a:xfrm>
        </p:grpSpPr>
        <p:sp>
          <p:nvSpPr>
            <p:cNvPr id="32850" name="Oval 38"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51" name="Oval 39"/>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51240" name="Line 40"/>
          <p:cNvSpPr>
            <a:spLocks noChangeShapeType="1"/>
          </p:cNvSpPr>
          <p:nvPr/>
        </p:nvSpPr>
        <p:spPr bwMode="auto">
          <a:xfrm>
            <a:off x="2103438" y="28956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1" name="Line 41"/>
          <p:cNvSpPr>
            <a:spLocks noChangeShapeType="1"/>
          </p:cNvSpPr>
          <p:nvPr/>
        </p:nvSpPr>
        <p:spPr bwMode="auto">
          <a:xfrm>
            <a:off x="5772150" y="2838450"/>
            <a:ext cx="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42" name="Group 42"/>
          <p:cNvGrpSpPr>
            <a:grpSpLocks/>
          </p:cNvGrpSpPr>
          <p:nvPr/>
        </p:nvGrpSpPr>
        <p:grpSpPr bwMode="auto">
          <a:xfrm>
            <a:off x="990600" y="4038600"/>
            <a:ext cx="1828800" cy="1858963"/>
            <a:chOff x="2352" y="2880"/>
            <a:chExt cx="979" cy="979"/>
          </a:xfrm>
        </p:grpSpPr>
        <p:sp>
          <p:nvSpPr>
            <p:cNvPr id="32845" name="AutoShape 43"/>
            <p:cNvSpPr>
              <a:spLocks noChangeArrowheads="1"/>
            </p:cNvSpPr>
            <p:nvPr/>
          </p:nvSpPr>
          <p:spPr bwMode="auto">
            <a:xfrm>
              <a:off x="2352" y="2880"/>
              <a:ext cx="979" cy="979"/>
            </a:xfrm>
            <a:prstGeom prst="star16">
              <a:avLst>
                <a:gd name="adj" fmla="val 43227"/>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46" name="Oval 44"/>
            <p:cNvSpPr>
              <a:spLocks noChangeArrowheads="1"/>
            </p:cNvSpPr>
            <p:nvPr/>
          </p:nvSpPr>
          <p:spPr bwMode="auto">
            <a:xfrm>
              <a:off x="2452" y="2976"/>
              <a:ext cx="789" cy="789"/>
            </a:xfrm>
            <a:prstGeom prst="ellipse">
              <a:avLst/>
            </a:prstGeom>
            <a:solidFill>
              <a:srgbClr val="9999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47" name="Oval 45"/>
            <p:cNvSpPr>
              <a:spLocks noChangeArrowheads="1"/>
            </p:cNvSpPr>
            <p:nvPr/>
          </p:nvSpPr>
          <p:spPr bwMode="auto">
            <a:xfrm>
              <a:off x="2531" y="3046"/>
              <a:ext cx="645" cy="651"/>
            </a:xfrm>
            <a:prstGeom prst="ellipse">
              <a:avLst/>
            </a:prstGeom>
            <a:solidFill>
              <a:srgbClr val="9999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48" name="Oval 46"/>
            <p:cNvSpPr>
              <a:spLocks noChangeArrowheads="1"/>
            </p:cNvSpPr>
            <p:nvPr/>
          </p:nvSpPr>
          <p:spPr bwMode="auto">
            <a:xfrm>
              <a:off x="2736" y="3216"/>
              <a:ext cx="144" cy="105"/>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49" name="Oval 47"/>
            <p:cNvSpPr>
              <a:spLocks noChangeArrowheads="1"/>
            </p:cNvSpPr>
            <p:nvPr/>
          </p:nvSpPr>
          <p:spPr bwMode="auto">
            <a:xfrm>
              <a:off x="2832" y="3408"/>
              <a:ext cx="96" cy="144"/>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51248" name="Oval 48"/>
          <p:cNvSpPr>
            <a:spLocks noChangeArrowheads="1"/>
          </p:cNvSpPr>
          <p:nvPr/>
        </p:nvSpPr>
        <p:spPr bwMode="auto">
          <a:xfrm>
            <a:off x="4933950" y="4895850"/>
            <a:ext cx="1752600" cy="838200"/>
          </a:xfrm>
          <a:prstGeom prst="ellipse">
            <a:avLst/>
          </a:prstGeom>
          <a:solidFill>
            <a:srgbClr val="9999FF"/>
          </a:solidFill>
          <a:ln w="381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endParaRPr lang="vi-VN" sz="1800">
              <a:solidFill>
                <a:schemeClr val="bg1"/>
              </a:solidFill>
              <a:latin typeface="Garamond" panose="02020404030301010803" pitchFamily="18" charset="0"/>
            </a:endParaRPr>
          </a:p>
        </p:txBody>
      </p:sp>
      <p:grpSp>
        <p:nvGrpSpPr>
          <p:cNvPr id="51249" name="Group 49"/>
          <p:cNvGrpSpPr>
            <a:grpSpLocks/>
          </p:cNvGrpSpPr>
          <p:nvPr/>
        </p:nvGrpSpPr>
        <p:grpSpPr bwMode="auto">
          <a:xfrm>
            <a:off x="5080000" y="5068888"/>
            <a:ext cx="228600" cy="152400"/>
            <a:chOff x="4464" y="2640"/>
            <a:chExt cx="192" cy="144"/>
          </a:xfrm>
        </p:grpSpPr>
        <p:sp>
          <p:nvSpPr>
            <p:cNvPr id="32843" name="Oval 50"/>
            <p:cNvSpPr>
              <a:spLocks noChangeArrowheads="1"/>
            </p:cNvSpPr>
            <p:nvPr/>
          </p:nvSpPr>
          <p:spPr bwMode="auto">
            <a:xfrm>
              <a:off x="4464" y="2640"/>
              <a:ext cx="192" cy="144"/>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44" name="Oval 51"/>
            <p:cNvSpPr>
              <a:spLocks noChangeArrowheads="1"/>
            </p:cNvSpPr>
            <p:nvPr/>
          </p:nvSpPr>
          <p:spPr bwMode="auto">
            <a:xfrm>
              <a:off x="4512" y="2662"/>
              <a:ext cx="96" cy="96"/>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1252" name="Group 52"/>
          <p:cNvGrpSpPr>
            <a:grpSpLocks/>
          </p:cNvGrpSpPr>
          <p:nvPr/>
        </p:nvGrpSpPr>
        <p:grpSpPr bwMode="auto">
          <a:xfrm>
            <a:off x="5024438" y="5241925"/>
            <a:ext cx="228600" cy="152400"/>
            <a:chOff x="4464" y="2640"/>
            <a:chExt cx="192" cy="144"/>
          </a:xfrm>
        </p:grpSpPr>
        <p:sp>
          <p:nvSpPr>
            <p:cNvPr id="32841" name="Oval 53"/>
            <p:cNvSpPr>
              <a:spLocks noChangeArrowheads="1"/>
            </p:cNvSpPr>
            <p:nvPr/>
          </p:nvSpPr>
          <p:spPr bwMode="auto">
            <a:xfrm>
              <a:off x="4464" y="2640"/>
              <a:ext cx="192" cy="144"/>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42" name="Oval 54"/>
            <p:cNvSpPr>
              <a:spLocks noChangeArrowheads="1"/>
            </p:cNvSpPr>
            <p:nvPr/>
          </p:nvSpPr>
          <p:spPr bwMode="auto">
            <a:xfrm>
              <a:off x="4512" y="2662"/>
              <a:ext cx="96" cy="96"/>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1255" name="Group 55"/>
          <p:cNvGrpSpPr>
            <a:grpSpLocks/>
          </p:cNvGrpSpPr>
          <p:nvPr/>
        </p:nvGrpSpPr>
        <p:grpSpPr bwMode="auto">
          <a:xfrm>
            <a:off x="5086350" y="5394325"/>
            <a:ext cx="228600" cy="152400"/>
            <a:chOff x="4464" y="2640"/>
            <a:chExt cx="192" cy="144"/>
          </a:xfrm>
        </p:grpSpPr>
        <p:sp>
          <p:nvSpPr>
            <p:cNvPr id="32839" name="Oval 56"/>
            <p:cNvSpPr>
              <a:spLocks noChangeArrowheads="1"/>
            </p:cNvSpPr>
            <p:nvPr/>
          </p:nvSpPr>
          <p:spPr bwMode="auto">
            <a:xfrm>
              <a:off x="4464" y="2640"/>
              <a:ext cx="192" cy="144"/>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40" name="Oval 57"/>
            <p:cNvSpPr>
              <a:spLocks noChangeArrowheads="1"/>
            </p:cNvSpPr>
            <p:nvPr/>
          </p:nvSpPr>
          <p:spPr bwMode="auto">
            <a:xfrm>
              <a:off x="4512" y="2662"/>
              <a:ext cx="96" cy="96"/>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1258" name="Group 58"/>
          <p:cNvGrpSpPr>
            <a:grpSpLocks/>
          </p:cNvGrpSpPr>
          <p:nvPr/>
        </p:nvGrpSpPr>
        <p:grpSpPr bwMode="auto">
          <a:xfrm>
            <a:off x="6381750" y="5089525"/>
            <a:ext cx="228600" cy="152400"/>
            <a:chOff x="4464" y="2640"/>
            <a:chExt cx="192" cy="144"/>
          </a:xfrm>
        </p:grpSpPr>
        <p:sp>
          <p:nvSpPr>
            <p:cNvPr id="32837" name="Oval 59"/>
            <p:cNvSpPr>
              <a:spLocks noChangeArrowheads="1"/>
            </p:cNvSpPr>
            <p:nvPr/>
          </p:nvSpPr>
          <p:spPr bwMode="auto">
            <a:xfrm>
              <a:off x="4464" y="2640"/>
              <a:ext cx="192" cy="144"/>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38" name="Oval 60"/>
            <p:cNvSpPr>
              <a:spLocks noChangeArrowheads="1"/>
            </p:cNvSpPr>
            <p:nvPr/>
          </p:nvSpPr>
          <p:spPr bwMode="auto">
            <a:xfrm>
              <a:off x="4512" y="2662"/>
              <a:ext cx="96" cy="96"/>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1261" name="Group 61"/>
          <p:cNvGrpSpPr>
            <a:grpSpLocks/>
          </p:cNvGrpSpPr>
          <p:nvPr/>
        </p:nvGrpSpPr>
        <p:grpSpPr bwMode="auto">
          <a:xfrm>
            <a:off x="6305550" y="5221288"/>
            <a:ext cx="228600" cy="152400"/>
            <a:chOff x="4464" y="2640"/>
            <a:chExt cx="192" cy="144"/>
          </a:xfrm>
        </p:grpSpPr>
        <p:sp>
          <p:nvSpPr>
            <p:cNvPr id="32835" name="Oval 62"/>
            <p:cNvSpPr>
              <a:spLocks noChangeArrowheads="1"/>
            </p:cNvSpPr>
            <p:nvPr/>
          </p:nvSpPr>
          <p:spPr bwMode="auto">
            <a:xfrm>
              <a:off x="4464" y="2640"/>
              <a:ext cx="192" cy="144"/>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36" name="Oval 63"/>
            <p:cNvSpPr>
              <a:spLocks noChangeArrowheads="1"/>
            </p:cNvSpPr>
            <p:nvPr/>
          </p:nvSpPr>
          <p:spPr bwMode="auto">
            <a:xfrm>
              <a:off x="4512" y="2662"/>
              <a:ext cx="96" cy="96"/>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1264" name="Group 64"/>
          <p:cNvGrpSpPr>
            <a:grpSpLocks/>
          </p:cNvGrpSpPr>
          <p:nvPr/>
        </p:nvGrpSpPr>
        <p:grpSpPr bwMode="auto">
          <a:xfrm>
            <a:off x="6324600" y="5410200"/>
            <a:ext cx="228600" cy="152400"/>
            <a:chOff x="4464" y="2640"/>
            <a:chExt cx="192" cy="144"/>
          </a:xfrm>
        </p:grpSpPr>
        <p:sp>
          <p:nvSpPr>
            <p:cNvPr id="32833" name="Oval 65"/>
            <p:cNvSpPr>
              <a:spLocks noChangeArrowheads="1"/>
            </p:cNvSpPr>
            <p:nvPr/>
          </p:nvSpPr>
          <p:spPr bwMode="auto">
            <a:xfrm>
              <a:off x="4464" y="2640"/>
              <a:ext cx="192" cy="144"/>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34" name="Oval 66"/>
            <p:cNvSpPr>
              <a:spLocks noChangeArrowheads="1"/>
            </p:cNvSpPr>
            <p:nvPr/>
          </p:nvSpPr>
          <p:spPr bwMode="auto">
            <a:xfrm>
              <a:off x="4512" y="2662"/>
              <a:ext cx="96" cy="96"/>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1267" name="Group 67"/>
          <p:cNvGrpSpPr>
            <a:grpSpLocks/>
          </p:cNvGrpSpPr>
          <p:nvPr/>
        </p:nvGrpSpPr>
        <p:grpSpPr bwMode="auto">
          <a:xfrm>
            <a:off x="5680075" y="5083175"/>
            <a:ext cx="228600" cy="457200"/>
            <a:chOff x="4080" y="2544"/>
            <a:chExt cx="192" cy="336"/>
          </a:xfrm>
        </p:grpSpPr>
        <p:sp>
          <p:nvSpPr>
            <p:cNvPr id="32830" name="Oval 68"/>
            <p:cNvSpPr>
              <a:spLocks noChangeArrowheads="1"/>
            </p:cNvSpPr>
            <p:nvPr/>
          </p:nvSpPr>
          <p:spPr bwMode="auto">
            <a:xfrm>
              <a:off x="4080" y="2544"/>
              <a:ext cx="192" cy="336"/>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31" name="Oval 69"/>
            <p:cNvSpPr>
              <a:spLocks noChangeArrowheads="1"/>
            </p:cNvSpPr>
            <p:nvPr/>
          </p:nvSpPr>
          <p:spPr bwMode="auto">
            <a:xfrm>
              <a:off x="4128" y="2595"/>
              <a:ext cx="96" cy="93"/>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32832" name="Oval 70"/>
            <p:cNvSpPr>
              <a:spLocks noChangeArrowheads="1"/>
            </p:cNvSpPr>
            <p:nvPr/>
          </p:nvSpPr>
          <p:spPr bwMode="auto">
            <a:xfrm>
              <a:off x="4128" y="2727"/>
              <a:ext cx="96" cy="93"/>
            </a:xfrm>
            <a:prstGeom prst="ellipse">
              <a:avLst/>
            </a:prstGeom>
            <a:solidFill>
              <a:srgbClr val="FF33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51271" name="Text Box 71"/>
          <p:cNvSpPr txBox="1">
            <a:spLocks noChangeArrowheads="1"/>
          </p:cNvSpPr>
          <p:nvPr/>
        </p:nvSpPr>
        <p:spPr bwMode="auto">
          <a:xfrm>
            <a:off x="171450" y="304800"/>
            <a:ext cx="23796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sz="2000"/>
              <a:t>TÕ bµo mÑ tiÓu bµo tö</a:t>
            </a:r>
          </a:p>
          <a:p>
            <a:pPr algn="ctr"/>
            <a:r>
              <a:rPr lang="en-US" sz="2000"/>
              <a:t>(l­ìng béi, 2n NST)</a:t>
            </a:r>
          </a:p>
        </p:txBody>
      </p:sp>
      <p:sp>
        <p:nvSpPr>
          <p:cNvPr id="51272" name="Text Box 72"/>
          <p:cNvSpPr txBox="1">
            <a:spLocks noChangeArrowheads="1"/>
          </p:cNvSpPr>
          <p:nvPr/>
        </p:nvSpPr>
        <p:spPr bwMode="auto">
          <a:xfrm>
            <a:off x="441325" y="1309688"/>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a:t>Gi¶m ph©n</a:t>
            </a:r>
          </a:p>
        </p:txBody>
      </p:sp>
      <p:sp>
        <p:nvSpPr>
          <p:cNvPr id="51273" name="Text Box 73"/>
          <p:cNvSpPr txBox="1">
            <a:spLocks noChangeArrowheads="1"/>
          </p:cNvSpPr>
          <p:nvPr/>
        </p:nvSpPr>
        <p:spPr bwMode="auto">
          <a:xfrm>
            <a:off x="73025" y="1968500"/>
            <a:ext cx="13319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a:t>TiÓu bµo tö</a:t>
            </a:r>
          </a:p>
          <a:p>
            <a:r>
              <a:rPr lang="en-US" sz="2000"/>
              <a:t>(n NST)</a:t>
            </a:r>
          </a:p>
        </p:txBody>
      </p:sp>
      <p:sp>
        <p:nvSpPr>
          <p:cNvPr id="51274" name="Text Box 74"/>
          <p:cNvSpPr txBox="1">
            <a:spLocks noChangeArrowheads="1"/>
          </p:cNvSpPr>
          <p:nvPr/>
        </p:nvSpPr>
        <p:spPr bwMode="auto">
          <a:xfrm>
            <a:off x="4418013" y="228600"/>
            <a:ext cx="230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sz="2000"/>
              <a:t>TÕ bµo mÑ ®¹i bµo tö</a:t>
            </a:r>
          </a:p>
          <a:p>
            <a:pPr algn="ctr"/>
            <a:r>
              <a:rPr lang="en-US" sz="2000"/>
              <a:t>(l­ìng béi, 2n NST)</a:t>
            </a:r>
          </a:p>
        </p:txBody>
      </p:sp>
      <p:sp>
        <p:nvSpPr>
          <p:cNvPr id="51275" name="Text Box 75"/>
          <p:cNvSpPr txBox="1">
            <a:spLocks noChangeArrowheads="1"/>
          </p:cNvSpPr>
          <p:nvPr/>
        </p:nvSpPr>
        <p:spPr bwMode="auto">
          <a:xfrm>
            <a:off x="4857750" y="1443038"/>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a:t>Gi¶m ph©n</a:t>
            </a:r>
          </a:p>
        </p:txBody>
      </p:sp>
      <p:sp>
        <p:nvSpPr>
          <p:cNvPr id="51276" name="Text Box 76"/>
          <p:cNvSpPr txBox="1">
            <a:spLocks noChangeArrowheads="1"/>
          </p:cNvSpPr>
          <p:nvPr/>
        </p:nvSpPr>
        <p:spPr bwMode="auto">
          <a:xfrm>
            <a:off x="6140450" y="2943225"/>
            <a:ext cx="2633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a:t>3 ®¹i bµo tö bÞ tho¸i hãa</a:t>
            </a:r>
          </a:p>
        </p:txBody>
      </p:sp>
      <p:sp>
        <p:nvSpPr>
          <p:cNvPr id="51277" name="AutoShape 77"/>
          <p:cNvSpPr>
            <a:spLocks/>
          </p:cNvSpPr>
          <p:nvPr/>
        </p:nvSpPr>
        <p:spPr bwMode="auto">
          <a:xfrm rot="-5400000">
            <a:off x="7302500" y="2005013"/>
            <a:ext cx="114300" cy="1866900"/>
          </a:xfrm>
          <a:prstGeom prst="leftBracket">
            <a:avLst>
              <a:gd name="adj" fmla="val 13611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51278" name="Text Box 78"/>
          <p:cNvSpPr txBox="1">
            <a:spLocks noChangeArrowheads="1"/>
          </p:cNvSpPr>
          <p:nvPr/>
        </p:nvSpPr>
        <p:spPr bwMode="auto">
          <a:xfrm>
            <a:off x="5772150" y="3433763"/>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a:t>3 lÇn nguyªn ph©n</a:t>
            </a:r>
          </a:p>
        </p:txBody>
      </p:sp>
      <p:sp>
        <p:nvSpPr>
          <p:cNvPr id="51279" name="AutoShape 79"/>
          <p:cNvSpPr>
            <a:spLocks/>
          </p:cNvSpPr>
          <p:nvPr/>
        </p:nvSpPr>
        <p:spPr bwMode="auto">
          <a:xfrm>
            <a:off x="6172200" y="4114800"/>
            <a:ext cx="1371600" cy="457200"/>
          </a:xfrm>
          <a:prstGeom prst="callout2">
            <a:avLst>
              <a:gd name="adj1" fmla="val 25000"/>
              <a:gd name="adj2" fmla="val -5556"/>
              <a:gd name="adj3" fmla="val 25000"/>
              <a:gd name="adj4" fmla="val -9954"/>
              <a:gd name="adj5" fmla="val 266667"/>
              <a:gd name="adj6" fmla="val -25926"/>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sz="2000"/>
              <a:t>2 nh©n cùc</a:t>
            </a:r>
          </a:p>
        </p:txBody>
      </p:sp>
      <p:grpSp>
        <p:nvGrpSpPr>
          <p:cNvPr id="51280" name="Group 80"/>
          <p:cNvGrpSpPr>
            <a:grpSpLocks/>
          </p:cNvGrpSpPr>
          <p:nvPr/>
        </p:nvGrpSpPr>
        <p:grpSpPr bwMode="auto">
          <a:xfrm>
            <a:off x="6381750" y="4819650"/>
            <a:ext cx="914400" cy="609600"/>
            <a:chOff x="3648" y="3120"/>
            <a:chExt cx="576" cy="384"/>
          </a:xfrm>
        </p:grpSpPr>
        <p:sp>
          <p:nvSpPr>
            <p:cNvPr id="32828" name="Line 81"/>
            <p:cNvSpPr>
              <a:spLocks noChangeShapeType="1"/>
            </p:cNvSpPr>
            <p:nvPr/>
          </p:nvSpPr>
          <p:spPr bwMode="auto">
            <a:xfrm flipV="1">
              <a:off x="3744" y="3120"/>
              <a:ext cx="480" cy="19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9" name="Line 82"/>
            <p:cNvSpPr>
              <a:spLocks noChangeShapeType="1"/>
            </p:cNvSpPr>
            <p:nvPr/>
          </p:nvSpPr>
          <p:spPr bwMode="auto">
            <a:xfrm flipV="1">
              <a:off x="3648" y="3120"/>
              <a:ext cx="576" cy="38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83" name="Text Box 83"/>
          <p:cNvSpPr txBox="1">
            <a:spLocks noChangeArrowheads="1"/>
          </p:cNvSpPr>
          <p:nvPr/>
        </p:nvSpPr>
        <p:spPr bwMode="auto">
          <a:xfrm>
            <a:off x="7280275" y="4605338"/>
            <a:ext cx="1084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a:t>2 trî bµo</a:t>
            </a:r>
          </a:p>
        </p:txBody>
      </p:sp>
      <p:sp>
        <p:nvSpPr>
          <p:cNvPr id="51284" name="Line 84"/>
          <p:cNvSpPr>
            <a:spLocks noChangeShapeType="1"/>
          </p:cNvSpPr>
          <p:nvPr/>
        </p:nvSpPr>
        <p:spPr bwMode="auto">
          <a:xfrm>
            <a:off x="6457950" y="5276850"/>
            <a:ext cx="9906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5" name="Text Box 85"/>
          <p:cNvSpPr txBox="1">
            <a:spLocks noChangeArrowheads="1"/>
          </p:cNvSpPr>
          <p:nvPr/>
        </p:nvSpPr>
        <p:spPr bwMode="auto">
          <a:xfrm>
            <a:off x="7467600" y="4953000"/>
            <a:ext cx="1476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a:t>Trøng (giao tö c¸i)</a:t>
            </a:r>
          </a:p>
        </p:txBody>
      </p:sp>
      <p:sp>
        <p:nvSpPr>
          <p:cNvPr id="51286" name="Text Box 86"/>
          <p:cNvSpPr txBox="1">
            <a:spLocks noChangeArrowheads="1"/>
          </p:cNvSpPr>
          <p:nvPr/>
        </p:nvSpPr>
        <p:spPr bwMode="auto">
          <a:xfrm>
            <a:off x="5375275" y="5672138"/>
            <a:ext cx="1039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a:t>Tói ph«i</a:t>
            </a:r>
          </a:p>
        </p:txBody>
      </p:sp>
      <p:sp>
        <p:nvSpPr>
          <p:cNvPr id="51287" name="Line 87"/>
          <p:cNvSpPr>
            <a:spLocks noChangeShapeType="1"/>
          </p:cNvSpPr>
          <p:nvPr/>
        </p:nvSpPr>
        <p:spPr bwMode="auto">
          <a:xfrm flipH="1">
            <a:off x="4419600" y="5353050"/>
            <a:ext cx="666750" cy="14763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8" name="Text Box 88"/>
          <p:cNvSpPr txBox="1">
            <a:spLocks noChangeArrowheads="1"/>
          </p:cNvSpPr>
          <p:nvPr/>
        </p:nvSpPr>
        <p:spPr bwMode="auto">
          <a:xfrm>
            <a:off x="3505200" y="5124450"/>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a:t>3 tÕ bµo ®èi cùc</a:t>
            </a:r>
          </a:p>
        </p:txBody>
      </p:sp>
      <p:sp>
        <p:nvSpPr>
          <p:cNvPr id="51289" name="Text Box 89"/>
          <p:cNvSpPr txBox="1">
            <a:spLocks noChangeArrowheads="1"/>
          </p:cNvSpPr>
          <p:nvPr/>
        </p:nvSpPr>
        <p:spPr bwMode="auto">
          <a:xfrm>
            <a:off x="60325" y="4662488"/>
            <a:ext cx="1103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a:t>H¹t phÊn</a:t>
            </a:r>
          </a:p>
        </p:txBody>
      </p:sp>
      <p:grpSp>
        <p:nvGrpSpPr>
          <p:cNvPr id="51290" name="Group 90"/>
          <p:cNvGrpSpPr>
            <a:grpSpLocks/>
          </p:cNvGrpSpPr>
          <p:nvPr/>
        </p:nvGrpSpPr>
        <p:grpSpPr bwMode="auto">
          <a:xfrm>
            <a:off x="1905000" y="4038600"/>
            <a:ext cx="1066800" cy="685800"/>
            <a:chOff x="1200" y="2544"/>
            <a:chExt cx="672" cy="432"/>
          </a:xfrm>
        </p:grpSpPr>
        <p:sp>
          <p:nvSpPr>
            <p:cNvPr id="32826" name="Line 91"/>
            <p:cNvSpPr>
              <a:spLocks noChangeShapeType="1"/>
            </p:cNvSpPr>
            <p:nvPr/>
          </p:nvSpPr>
          <p:spPr bwMode="auto">
            <a:xfrm flipV="1">
              <a:off x="1200" y="2544"/>
              <a:ext cx="480" cy="43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7" name="Line 92"/>
            <p:cNvSpPr>
              <a:spLocks noChangeShapeType="1"/>
            </p:cNvSpPr>
            <p:nvPr/>
          </p:nvSpPr>
          <p:spPr bwMode="auto">
            <a:xfrm>
              <a:off x="1680" y="2544"/>
              <a:ext cx="19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93" name="Text Box 93"/>
          <p:cNvSpPr txBox="1">
            <a:spLocks noChangeArrowheads="1"/>
          </p:cNvSpPr>
          <p:nvPr/>
        </p:nvSpPr>
        <p:spPr bwMode="auto">
          <a:xfrm>
            <a:off x="2879725" y="3824288"/>
            <a:ext cx="1728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a:t>Nh©n èng phÊn</a:t>
            </a:r>
          </a:p>
        </p:txBody>
      </p:sp>
      <p:grpSp>
        <p:nvGrpSpPr>
          <p:cNvPr id="51294" name="Group 94"/>
          <p:cNvGrpSpPr>
            <a:grpSpLocks/>
          </p:cNvGrpSpPr>
          <p:nvPr/>
        </p:nvGrpSpPr>
        <p:grpSpPr bwMode="auto">
          <a:xfrm>
            <a:off x="2057400" y="4343400"/>
            <a:ext cx="1143000" cy="762000"/>
            <a:chOff x="1296" y="2736"/>
            <a:chExt cx="720" cy="480"/>
          </a:xfrm>
        </p:grpSpPr>
        <p:sp>
          <p:nvSpPr>
            <p:cNvPr id="32824" name="Line 95"/>
            <p:cNvSpPr>
              <a:spLocks noChangeShapeType="1"/>
            </p:cNvSpPr>
            <p:nvPr/>
          </p:nvSpPr>
          <p:spPr bwMode="auto">
            <a:xfrm flipV="1">
              <a:off x="1296" y="2736"/>
              <a:ext cx="480" cy="4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5" name="Line 96"/>
            <p:cNvSpPr>
              <a:spLocks noChangeShapeType="1"/>
            </p:cNvSpPr>
            <p:nvPr/>
          </p:nvSpPr>
          <p:spPr bwMode="auto">
            <a:xfrm>
              <a:off x="1776" y="2736"/>
              <a:ext cx="24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97" name="Text Box 97"/>
          <p:cNvSpPr txBox="1">
            <a:spLocks noChangeArrowheads="1"/>
          </p:cNvSpPr>
          <p:nvPr/>
        </p:nvSpPr>
        <p:spPr bwMode="auto">
          <a:xfrm>
            <a:off x="3133725" y="4137025"/>
            <a:ext cx="1619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a:t>Nh©n sinh s¶n</a:t>
            </a:r>
          </a:p>
        </p:txBody>
      </p:sp>
      <p:sp>
        <p:nvSpPr>
          <p:cNvPr id="51298" name="Text Box 98"/>
          <p:cNvSpPr txBox="1">
            <a:spLocks noChangeArrowheads="1"/>
          </p:cNvSpPr>
          <p:nvPr/>
        </p:nvSpPr>
        <p:spPr bwMode="auto">
          <a:xfrm>
            <a:off x="2133600" y="2895600"/>
            <a:ext cx="22256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a:t>Mét lÇn nguyªn ph©n cho 2 nh©n ®¬n béi</a:t>
            </a:r>
          </a:p>
        </p:txBody>
      </p:sp>
      <p:sp>
        <p:nvSpPr>
          <p:cNvPr id="51299" name="Text Box 99"/>
          <p:cNvSpPr txBox="1">
            <a:spLocks noChangeArrowheads="1"/>
          </p:cNvSpPr>
          <p:nvPr/>
        </p:nvSpPr>
        <p:spPr bwMode="auto">
          <a:xfrm>
            <a:off x="460375" y="5964238"/>
            <a:ext cx="298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b="1"/>
              <a:t>Sù h×nh thµnh giao tö ®ùc</a:t>
            </a:r>
          </a:p>
        </p:txBody>
      </p:sp>
      <p:sp>
        <p:nvSpPr>
          <p:cNvPr id="51300" name="Text Box 100"/>
          <p:cNvSpPr txBox="1">
            <a:spLocks noChangeArrowheads="1"/>
          </p:cNvSpPr>
          <p:nvPr/>
        </p:nvSpPr>
        <p:spPr bwMode="auto">
          <a:xfrm>
            <a:off x="4784725" y="6192838"/>
            <a:ext cx="289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sz="2000" b="1"/>
              <a:t>Sù h×nh thµnh giao tö c¸i</a:t>
            </a:r>
          </a:p>
        </p:txBody>
      </p:sp>
      <p:sp>
        <p:nvSpPr>
          <p:cNvPr id="32823" name="Text Box 101"/>
          <p:cNvSpPr txBox="1">
            <a:spLocks noChangeArrowheads="1"/>
          </p:cNvSpPr>
          <p:nvPr/>
        </p:nvSpPr>
        <p:spPr bwMode="auto">
          <a:xfrm>
            <a:off x="0" y="0"/>
            <a:ext cx="4038600" cy="396875"/>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spcBef>
                <a:spcPct val="50000"/>
              </a:spcBef>
            </a:pPr>
            <a:r>
              <a:rPr lang="en-US" sz="2000" b="1">
                <a:solidFill>
                  <a:srgbClr val="F7ECA7"/>
                </a:solidFill>
                <a:latin typeface="Times New Roman" panose="02020603050405020304" pitchFamily="18" charset="0"/>
              </a:rPr>
              <a:t>BÀI ĐỌC THÊM TRANG 37 SGK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strips(downLeft)">
                                      <p:cBhvr>
                                        <p:cTn id="7" dur="500"/>
                                        <p:tgtEl>
                                          <p:spTgt spid="5120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1208"/>
                                        </p:tgtEl>
                                        <p:attrNameLst>
                                          <p:attrName>style.visibility</p:attrName>
                                        </p:attrNameLst>
                                      </p:cBhvr>
                                      <p:to>
                                        <p:strVal val="visible"/>
                                      </p:to>
                                    </p:set>
                                    <p:animEffect transition="in" filter="strips(downLeft)">
                                      <p:cBhvr>
                                        <p:cTn id="10" dur="500"/>
                                        <p:tgtEl>
                                          <p:spTgt spid="51208"/>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1209"/>
                                        </p:tgtEl>
                                        <p:attrNameLst>
                                          <p:attrName>style.visibility</p:attrName>
                                        </p:attrNameLst>
                                      </p:cBhvr>
                                      <p:to>
                                        <p:strVal val="visible"/>
                                      </p:to>
                                    </p:set>
                                    <p:animEffect transition="in" filter="strips(downLeft)">
                                      <p:cBhvr>
                                        <p:cTn id="13" dur="500"/>
                                        <p:tgtEl>
                                          <p:spTgt spid="5120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51210"/>
                                        </p:tgtEl>
                                        <p:attrNameLst>
                                          <p:attrName>style.visibility</p:attrName>
                                        </p:attrNameLst>
                                      </p:cBhvr>
                                      <p:to>
                                        <p:strVal val="visible"/>
                                      </p:to>
                                    </p:set>
                                    <p:animEffect transition="in" filter="strips(downLeft)">
                                      <p:cBhvr>
                                        <p:cTn id="16" dur="500"/>
                                        <p:tgtEl>
                                          <p:spTgt spid="51210"/>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51211"/>
                                        </p:tgtEl>
                                        <p:attrNameLst>
                                          <p:attrName>style.visibility</p:attrName>
                                        </p:attrNameLst>
                                      </p:cBhvr>
                                      <p:to>
                                        <p:strVal val="visible"/>
                                      </p:to>
                                    </p:set>
                                    <p:animEffect transition="in" filter="strips(downLeft)">
                                      <p:cBhvr>
                                        <p:cTn id="19" dur="500"/>
                                        <p:tgtEl>
                                          <p:spTgt spid="51211"/>
                                        </p:tgtEl>
                                      </p:cBhvr>
                                    </p:animEffect>
                                  </p:childTnLst>
                                </p:cTn>
                              </p:par>
                              <p:par>
                                <p:cTn id="20" presetID="18" presetClass="entr" presetSubtype="12" fill="hold" nodeType="withEffect">
                                  <p:stCondLst>
                                    <p:cond delay="0"/>
                                  </p:stCondLst>
                                  <p:childTnLst>
                                    <p:set>
                                      <p:cBhvr>
                                        <p:cTn id="21" dur="1" fill="hold">
                                          <p:stCondLst>
                                            <p:cond delay="0"/>
                                          </p:stCondLst>
                                        </p:cTn>
                                        <p:tgtEl>
                                          <p:spTgt spid="51216"/>
                                        </p:tgtEl>
                                        <p:attrNameLst>
                                          <p:attrName>style.visibility</p:attrName>
                                        </p:attrNameLst>
                                      </p:cBhvr>
                                      <p:to>
                                        <p:strVal val="visible"/>
                                      </p:to>
                                    </p:set>
                                    <p:animEffect transition="in" filter="strips(downLeft)">
                                      <p:cBhvr>
                                        <p:cTn id="22" dur="500"/>
                                        <p:tgtEl>
                                          <p:spTgt spid="51216"/>
                                        </p:tgtEl>
                                      </p:cBhvr>
                                    </p:animEffect>
                                  </p:childTnLst>
                                </p:cTn>
                              </p:par>
                              <p:par>
                                <p:cTn id="23" presetID="18" presetClass="entr" presetSubtype="12" fill="hold" nodeType="withEffect">
                                  <p:stCondLst>
                                    <p:cond delay="0"/>
                                  </p:stCondLst>
                                  <p:childTnLst>
                                    <p:set>
                                      <p:cBhvr>
                                        <p:cTn id="24" dur="1" fill="hold">
                                          <p:stCondLst>
                                            <p:cond delay="0"/>
                                          </p:stCondLst>
                                        </p:cTn>
                                        <p:tgtEl>
                                          <p:spTgt spid="51222"/>
                                        </p:tgtEl>
                                        <p:attrNameLst>
                                          <p:attrName>style.visibility</p:attrName>
                                        </p:attrNameLst>
                                      </p:cBhvr>
                                      <p:to>
                                        <p:strVal val="visible"/>
                                      </p:to>
                                    </p:set>
                                    <p:animEffect transition="in" filter="strips(downLeft)">
                                      <p:cBhvr>
                                        <p:cTn id="25" dur="500"/>
                                        <p:tgtEl>
                                          <p:spTgt spid="51222"/>
                                        </p:tgtEl>
                                      </p:cBhvr>
                                    </p:animEffect>
                                  </p:childTnLst>
                                </p:cTn>
                              </p:par>
                              <p:par>
                                <p:cTn id="26" presetID="18" presetClass="entr" presetSubtype="12" fill="hold" nodeType="withEffect">
                                  <p:stCondLst>
                                    <p:cond delay="0"/>
                                  </p:stCondLst>
                                  <p:childTnLst>
                                    <p:set>
                                      <p:cBhvr>
                                        <p:cTn id="27" dur="1" fill="hold">
                                          <p:stCondLst>
                                            <p:cond delay="0"/>
                                          </p:stCondLst>
                                        </p:cTn>
                                        <p:tgtEl>
                                          <p:spTgt spid="51225"/>
                                        </p:tgtEl>
                                        <p:attrNameLst>
                                          <p:attrName>style.visibility</p:attrName>
                                        </p:attrNameLst>
                                      </p:cBhvr>
                                      <p:to>
                                        <p:strVal val="visible"/>
                                      </p:to>
                                    </p:set>
                                    <p:animEffect transition="in" filter="strips(downLeft)">
                                      <p:cBhvr>
                                        <p:cTn id="28" dur="500"/>
                                        <p:tgtEl>
                                          <p:spTgt spid="51225"/>
                                        </p:tgtEl>
                                      </p:cBhvr>
                                    </p:animEffect>
                                  </p:childTnLst>
                                </p:cTn>
                              </p:par>
                              <p:par>
                                <p:cTn id="29" presetID="18" presetClass="entr" presetSubtype="12" fill="hold" nodeType="withEffect">
                                  <p:stCondLst>
                                    <p:cond delay="0"/>
                                  </p:stCondLst>
                                  <p:childTnLst>
                                    <p:set>
                                      <p:cBhvr>
                                        <p:cTn id="30" dur="1" fill="hold">
                                          <p:stCondLst>
                                            <p:cond delay="0"/>
                                          </p:stCondLst>
                                        </p:cTn>
                                        <p:tgtEl>
                                          <p:spTgt spid="51228"/>
                                        </p:tgtEl>
                                        <p:attrNameLst>
                                          <p:attrName>style.visibility</p:attrName>
                                        </p:attrNameLst>
                                      </p:cBhvr>
                                      <p:to>
                                        <p:strVal val="visible"/>
                                      </p:to>
                                    </p:set>
                                    <p:animEffect transition="in" filter="strips(downLeft)">
                                      <p:cBhvr>
                                        <p:cTn id="31" dur="500"/>
                                        <p:tgtEl>
                                          <p:spTgt spid="51228"/>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51240"/>
                                        </p:tgtEl>
                                        <p:attrNameLst>
                                          <p:attrName>style.visibility</p:attrName>
                                        </p:attrNameLst>
                                      </p:cBhvr>
                                      <p:to>
                                        <p:strVal val="visible"/>
                                      </p:to>
                                    </p:set>
                                    <p:animEffect transition="in" filter="strips(downLeft)">
                                      <p:cBhvr>
                                        <p:cTn id="34" dur="500"/>
                                        <p:tgtEl>
                                          <p:spTgt spid="51240"/>
                                        </p:tgtEl>
                                      </p:cBhvr>
                                    </p:animEffect>
                                  </p:childTnLst>
                                </p:cTn>
                              </p:par>
                              <p:par>
                                <p:cTn id="35" presetID="18" presetClass="entr" presetSubtype="12" fill="hold" nodeType="withEffect">
                                  <p:stCondLst>
                                    <p:cond delay="0"/>
                                  </p:stCondLst>
                                  <p:childTnLst>
                                    <p:set>
                                      <p:cBhvr>
                                        <p:cTn id="36" dur="1" fill="hold">
                                          <p:stCondLst>
                                            <p:cond delay="0"/>
                                          </p:stCondLst>
                                        </p:cTn>
                                        <p:tgtEl>
                                          <p:spTgt spid="51242"/>
                                        </p:tgtEl>
                                        <p:attrNameLst>
                                          <p:attrName>style.visibility</p:attrName>
                                        </p:attrNameLst>
                                      </p:cBhvr>
                                      <p:to>
                                        <p:strVal val="visible"/>
                                      </p:to>
                                    </p:set>
                                    <p:animEffect transition="in" filter="strips(downLeft)">
                                      <p:cBhvr>
                                        <p:cTn id="37" dur="500"/>
                                        <p:tgtEl>
                                          <p:spTgt spid="51242"/>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51271"/>
                                        </p:tgtEl>
                                        <p:attrNameLst>
                                          <p:attrName>style.visibility</p:attrName>
                                        </p:attrNameLst>
                                      </p:cBhvr>
                                      <p:to>
                                        <p:strVal val="visible"/>
                                      </p:to>
                                    </p:set>
                                    <p:animEffect transition="in" filter="strips(downLeft)">
                                      <p:cBhvr>
                                        <p:cTn id="40" dur="500"/>
                                        <p:tgtEl>
                                          <p:spTgt spid="51271"/>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51272"/>
                                        </p:tgtEl>
                                        <p:attrNameLst>
                                          <p:attrName>style.visibility</p:attrName>
                                        </p:attrNameLst>
                                      </p:cBhvr>
                                      <p:to>
                                        <p:strVal val="visible"/>
                                      </p:to>
                                    </p:set>
                                    <p:animEffect transition="in" filter="strips(downLeft)">
                                      <p:cBhvr>
                                        <p:cTn id="43" dur="500"/>
                                        <p:tgtEl>
                                          <p:spTgt spid="51272"/>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51273"/>
                                        </p:tgtEl>
                                        <p:attrNameLst>
                                          <p:attrName>style.visibility</p:attrName>
                                        </p:attrNameLst>
                                      </p:cBhvr>
                                      <p:to>
                                        <p:strVal val="visible"/>
                                      </p:to>
                                    </p:set>
                                    <p:animEffect transition="in" filter="strips(downLeft)">
                                      <p:cBhvr>
                                        <p:cTn id="46" dur="500"/>
                                        <p:tgtEl>
                                          <p:spTgt spid="51273"/>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51289"/>
                                        </p:tgtEl>
                                        <p:attrNameLst>
                                          <p:attrName>style.visibility</p:attrName>
                                        </p:attrNameLst>
                                      </p:cBhvr>
                                      <p:to>
                                        <p:strVal val="visible"/>
                                      </p:to>
                                    </p:set>
                                    <p:animEffect transition="in" filter="strips(downLeft)">
                                      <p:cBhvr>
                                        <p:cTn id="49" dur="500"/>
                                        <p:tgtEl>
                                          <p:spTgt spid="51289"/>
                                        </p:tgtEl>
                                      </p:cBhvr>
                                    </p:animEffect>
                                  </p:childTnLst>
                                </p:cTn>
                              </p:par>
                              <p:par>
                                <p:cTn id="50" presetID="18" presetClass="entr" presetSubtype="12" fill="hold" nodeType="withEffect">
                                  <p:stCondLst>
                                    <p:cond delay="0"/>
                                  </p:stCondLst>
                                  <p:childTnLst>
                                    <p:set>
                                      <p:cBhvr>
                                        <p:cTn id="51" dur="1" fill="hold">
                                          <p:stCondLst>
                                            <p:cond delay="0"/>
                                          </p:stCondLst>
                                        </p:cTn>
                                        <p:tgtEl>
                                          <p:spTgt spid="51290"/>
                                        </p:tgtEl>
                                        <p:attrNameLst>
                                          <p:attrName>style.visibility</p:attrName>
                                        </p:attrNameLst>
                                      </p:cBhvr>
                                      <p:to>
                                        <p:strVal val="visible"/>
                                      </p:to>
                                    </p:set>
                                    <p:animEffect transition="in" filter="strips(downLeft)">
                                      <p:cBhvr>
                                        <p:cTn id="52" dur="500"/>
                                        <p:tgtEl>
                                          <p:spTgt spid="51290"/>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51293"/>
                                        </p:tgtEl>
                                        <p:attrNameLst>
                                          <p:attrName>style.visibility</p:attrName>
                                        </p:attrNameLst>
                                      </p:cBhvr>
                                      <p:to>
                                        <p:strVal val="visible"/>
                                      </p:to>
                                    </p:set>
                                    <p:animEffect transition="in" filter="strips(downLeft)">
                                      <p:cBhvr>
                                        <p:cTn id="55" dur="500"/>
                                        <p:tgtEl>
                                          <p:spTgt spid="51293"/>
                                        </p:tgtEl>
                                      </p:cBhvr>
                                    </p:animEffect>
                                  </p:childTnLst>
                                </p:cTn>
                              </p:par>
                              <p:par>
                                <p:cTn id="56" presetID="18" presetClass="entr" presetSubtype="12" fill="hold" nodeType="withEffect">
                                  <p:stCondLst>
                                    <p:cond delay="0"/>
                                  </p:stCondLst>
                                  <p:childTnLst>
                                    <p:set>
                                      <p:cBhvr>
                                        <p:cTn id="57" dur="1" fill="hold">
                                          <p:stCondLst>
                                            <p:cond delay="0"/>
                                          </p:stCondLst>
                                        </p:cTn>
                                        <p:tgtEl>
                                          <p:spTgt spid="51294"/>
                                        </p:tgtEl>
                                        <p:attrNameLst>
                                          <p:attrName>style.visibility</p:attrName>
                                        </p:attrNameLst>
                                      </p:cBhvr>
                                      <p:to>
                                        <p:strVal val="visible"/>
                                      </p:to>
                                    </p:set>
                                    <p:animEffect transition="in" filter="strips(downLeft)">
                                      <p:cBhvr>
                                        <p:cTn id="58" dur="500"/>
                                        <p:tgtEl>
                                          <p:spTgt spid="51294"/>
                                        </p:tgtEl>
                                      </p:cBhvr>
                                    </p:animEffect>
                                  </p:childTnLst>
                                </p:cTn>
                              </p:par>
                              <p:par>
                                <p:cTn id="59" presetID="18" presetClass="entr" presetSubtype="12" fill="hold" grpId="0" nodeType="withEffect">
                                  <p:stCondLst>
                                    <p:cond delay="0"/>
                                  </p:stCondLst>
                                  <p:childTnLst>
                                    <p:set>
                                      <p:cBhvr>
                                        <p:cTn id="60" dur="1" fill="hold">
                                          <p:stCondLst>
                                            <p:cond delay="0"/>
                                          </p:stCondLst>
                                        </p:cTn>
                                        <p:tgtEl>
                                          <p:spTgt spid="51297"/>
                                        </p:tgtEl>
                                        <p:attrNameLst>
                                          <p:attrName>style.visibility</p:attrName>
                                        </p:attrNameLst>
                                      </p:cBhvr>
                                      <p:to>
                                        <p:strVal val="visible"/>
                                      </p:to>
                                    </p:set>
                                    <p:animEffect transition="in" filter="strips(downLeft)">
                                      <p:cBhvr>
                                        <p:cTn id="61" dur="500"/>
                                        <p:tgtEl>
                                          <p:spTgt spid="51297"/>
                                        </p:tgtEl>
                                      </p:cBhvr>
                                    </p:animEffect>
                                  </p:childTnLst>
                                </p:cTn>
                              </p:par>
                              <p:par>
                                <p:cTn id="62" presetID="18" presetClass="entr" presetSubtype="12" fill="hold" grpId="0" nodeType="withEffect">
                                  <p:stCondLst>
                                    <p:cond delay="0"/>
                                  </p:stCondLst>
                                  <p:childTnLst>
                                    <p:set>
                                      <p:cBhvr>
                                        <p:cTn id="63" dur="1" fill="hold">
                                          <p:stCondLst>
                                            <p:cond delay="0"/>
                                          </p:stCondLst>
                                        </p:cTn>
                                        <p:tgtEl>
                                          <p:spTgt spid="51298"/>
                                        </p:tgtEl>
                                        <p:attrNameLst>
                                          <p:attrName>style.visibility</p:attrName>
                                        </p:attrNameLst>
                                      </p:cBhvr>
                                      <p:to>
                                        <p:strVal val="visible"/>
                                      </p:to>
                                    </p:set>
                                    <p:animEffect transition="in" filter="strips(downLeft)">
                                      <p:cBhvr>
                                        <p:cTn id="64" dur="500"/>
                                        <p:tgtEl>
                                          <p:spTgt spid="5129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51299"/>
                                        </p:tgtEl>
                                        <p:attrNameLst>
                                          <p:attrName>style.visibility</p:attrName>
                                        </p:attrNameLst>
                                      </p:cBhvr>
                                      <p:to>
                                        <p:strVal val="visible"/>
                                      </p:to>
                                    </p:set>
                                    <p:animEffect transition="in" filter="strips(downLeft)">
                                      <p:cBhvr>
                                        <p:cTn id="67" dur="500"/>
                                        <p:tgtEl>
                                          <p:spTgt spid="5129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12" fill="hold" nodeType="clickEffect">
                                  <p:stCondLst>
                                    <p:cond delay="0"/>
                                  </p:stCondLst>
                                  <p:childTnLst>
                                    <p:set>
                                      <p:cBhvr>
                                        <p:cTn id="71" dur="1" fill="hold">
                                          <p:stCondLst>
                                            <p:cond delay="0"/>
                                          </p:stCondLst>
                                        </p:cTn>
                                        <p:tgtEl>
                                          <p:spTgt spid="51205"/>
                                        </p:tgtEl>
                                        <p:attrNameLst>
                                          <p:attrName>style.visibility</p:attrName>
                                        </p:attrNameLst>
                                      </p:cBhvr>
                                      <p:to>
                                        <p:strVal val="visible"/>
                                      </p:to>
                                    </p:set>
                                    <p:animEffect transition="in" filter="strips(downLeft)">
                                      <p:cBhvr>
                                        <p:cTn id="72" dur="500"/>
                                        <p:tgtEl>
                                          <p:spTgt spid="51205"/>
                                        </p:tgtEl>
                                      </p:cBhvr>
                                    </p:animEffect>
                                  </p:childTnLst>
                                </p:cTn>
                              </p:par>
                              <p:par>
                                <p:cTn id="73" presetID="18" presetClass="entr" presetSubtype="12" fill="hold" grpId="0" nodeType="withEffect">
                                  <p:stCondLst>
                                    <p:cond delay="0"/>
                                  </p:stCondLst>
                                  <p:childTnLst>
                                    <p:set>
                                      <p:cBhvr>
                                        <p:cTn id="74" dur="1" fill="hold">
                                          <p:stCondLst>
                                            <p:cond delay="0"/>
                                          </p:stCondLst>
                                        </p:cTn>
                                        <p:tgtEl>
                                          <p:spTgt spid="51212"/>
                                        </p:tgtEl>
                                        <p:attrNameLst>
                                          <p:attrName>style.visibility</p:attrName>
                                        </p:attrNameLst>
                                      </p:cBhvr>
                                      <p:to>
                                        <p:strVal val="visible"/>
                                      </p:to>
                                    </p:set>
                                    <p:animEffect transition="in" filter="strips(downLeft)">
                                      <p:cBhvr>
                                        <p:cTn id="75" dur="500"/>
                                        <p:tgtEl>
                                          <p:spTgt spid="51212"/>
                                        </p:tgtEl>
                                      </p:cBhvr>
                                    </p:animEffect>
                                  </p:childTnLst>
                                </p:cTn>
                              </p:par>
                              <p:par>
                                <p:cTn id="76" presetID="18" presetClass="entr" presetSubtype="12" fill="hold" grpId="0" nodeType="withEffect">
                                  <p:stCondLst>
                                    <p:cond delay="0"/>
                                  </p:stCondLst>
                                  <p:childTnLst>
                                    <p:set>
                                      <p:cBhvr>
                                        <p:cTn id="77" dur="1" fill="hold">
                                          <p:stCondLst>
                                            <p:cond delay="0"/>
                                          </p:stCondLst>
                                        </p:cTn>
                                        <p:tgtEl>
                                          <p:spTgt spid="51213"/>
                                        </p:tgtEl>
                                        <p:attrNameLst>
                                          <p:attrName>style.visibility</p:attrName>
                                        </p:attrNameLst>
                                      </p:cBhvr>
                                      <p:to>
                                        <p:strVal val="visible"/>
                                      </p:to>
                                    </p:set>
                                    <p:animEffect transition="in" filter="strips(downLeft)">
                                      <p:cBhvr>
                                        <p:cTn id="78" dur="500"/>
                                        <p:tgtEl>
                                          <p:spTgt spid="51213"/>
                                        </p:tgtEl>
                                      </p:cBhvr>
                                    </p:animEffect>
                                  </p:childTnLst>
                                </p:cTn>
                              </p:par>
                              <p:par>
                                <p:cTn id="79" presetID="18" presetClass="entr" presetSubtype="12" fill="hold" grpId="0" nodeType="withEffect">
                                  <p:stCondLst>
                                    <p:cond delay="0"/>
                                  </p:stCondLst>
                                  <p:childTnLst>
                                    <p:set>
                                      <p:cBhvr>
                                        <p:cTn id="80" dur="1" fill="hold">
                                          <p:stCondLst>
                                            <p:cond delay="0"/>
                                          </p:stCondLst>
                                        </p:cTn>
                                        <p:tgtEl>
                                          <p:spTgt spid="51214"/>
                                        </p:tgtEl>
                                        <p:attrNameLst>
                                          <p:attrName>style.visibility</p:attrName>
                                        </p:attrNameLst>
                                      </p:cBhvr>
                                      <p:to>
                                        <p:strVal val="visible"/>
                                      </p:to>
                                    </p:set>
                                    <p:animEffect transition="in" filter="strips(downLeft)">
                                      <p:cBhvr>
                                        <p:cTn id="81" dur="500"/>
                                        <p:tgtEl>
                                          <p:spTgt spid="51214"/>
                                        </p:tgtEl>
                                      </p:cBhvr>
                                    </p:animEffect>
                                  </p:childTnLst>
                                </p:cTn>
                              </p:par>
                              <p:par>
                                <p:cTn id="82" presetID="18" presetClass="entr" presetSubtype="12" fill="hold" grpId="0" nodeType="withEffect">
                                  <p:stCondLst>
                                    <p:cond delay="0"/>
                                  </p:stCondLst>
                                  <p:childTnLst>
                                    <p:set>
                                      <p:cBhvr>
                                        <p:cTn id="83" dur="1" fill="hold">
                                          <p:stCondLst>
                                            <p:cond delay="0"/>
                                          </p:stCondLst>
                                        </p:cTn>
                                        <p:tgtEl>
                                          <p:spTgt spid="51215"/>
                                        </p:tgtEl>
                                        <p:attrNameLst>
                                          <p:attrName>style.visibility</p:attrName>
                                        </p:attrNameLst>
                                      </p:cBhvr>
                                      <p:to>
                                        <p:strVal val="visible"/>
                                      </p:to>
                                    </p:set>
                                    <p:animEffect transition="in" filter="strips(downLeft)">
                                      <p:cBhvr>
                                        <p:cTn id="84" dur="500"/>
                                        <p:tgtEl>
                                          <p:spTgt spid="51215"/>
                                        </p:tgtEl>
                                      </p:cBhvr>
                                    </p:animEffect>
                                  </p:childTnLst>
                                </p:cTn>
                              </p:par>
                              <p:par>
                                <p:cTn id="85" presetID="18" presetClass="entr" presetSubtype="12" fill="hold" nodeType="withEffect">
                                  <p:stCondLst>
                                    <p:cond delay="0"/>
                                  </p:stCondLst>
                                  <p:childTnLst>
                                    <p:set>
                                      <p:cBhvr>
                                        <p:cTn id="86" dur="1" fill="hold">
                                          <p:stCondLst>
                                            <p:cond delay="0"/>
                                          </p:stCondLst>
                                        </p:cTn>
                                        <p:tgtEl>
                                          <p:spTgt spid="51219"/>
                                        </p:tgtEl>
                                        <p:attrNameLst>
                                          <p:attrName>style.visibility</p:attrName>
                                        </p:attrNameLst>
                                      </p:cBhvr>
                                      <p:to>
                                        <p:strVal val="visible"/>
                                      </p:to>
                                    </p:set>
                                    <p:animEffect transition="in" filter="strips(downLeft)">
                                      <p:cBhvr>
                                        <p:cTn id="87" dur="500"/>
                                        <p:tgtEl>
                                          <p:spTgt spid="51219"/>
                                        </p:tgtEl>
                                      </p:cBhvr>
                                    </p:animEffect>
                                  </p:childTnLst>
                                </p:cTn>
                              </p:par>
                              <p:par>
                                <p:cTn id="88" presetID="18" presetClass="entr" presetSubtype="12" fill="hold" nodeType="withEffect">
                                  <p:stCondLst>
                                    <p:cond delay="0"/>
                                  </p:stCondLst>
                                  <p:childTnLst>
                                    <p:set>
                                      <p:cBhvr>
                                        <p:cTn id="89" dur="1" fill="hold">
                                          <p:stCondLst>
                                            <p:cond delay="0"/>
                                          </p:stCondLst>
                                        </p:cTn>
                                        <p:tgtEl>
                                          <p:spTgt spid="51231"/>
                                        </p:tgtEl>
                                        <p:attrNameLst>
                                          <p:attrName>style.visibility</p:attrName>
                                        </p:attrNameLst>
                                      </p:cBhvr>
                                      <p:to>
                                        <p:strVal val="visible"/>
                                      </p:to>
                                    </p:set>
                                    <p:animEffect transition="in" filter="strips(downLeft)">
                                      <p:cBhvr>
                                        <p:cTn id="90" dur="500"/>
                                        <p:tgtEl>
                                          <p:spTgt spid="51231"/>
                                        </p:tgtEl>
                                      </p:cBhvr>
                                    </p:animEffect>
                                  </p:childTnLst>
                                </p:cTn>
                              </p:par>
                              <p:par>
                                <p:cTn id="91" presetID="18" presetClass="entr" presetSubtype="12" fill="hold" nodeType="withEffect">
                                  <p:stCondLst>
                                    <p:cond delay="0"/>
                                  </p:stCondLst>
                                  <p:childTnLst>
                                    <p:set>
                                      <p:cBhvr>
                                        <p:cTn id="92" dur="1" fill="hold">
                                          <p:stCondLst>
                                            <p:cond delay="0"/>
                                          </p:stCondLst>
                                        </p:cTn>
                                        <p:tgtEl>
                                          <p:spTgt spid="51234"/>
                                        </p:tgtEl>
                                        <p:attrNameLst>
                                          <p:attrName>style.visibility</p:attrName>
                                        </p:attrNameLst>
                                      </p:cBhvr>
                                      <p:to>
                                        <p:strVal val="visible"/>
                                      </p:to>
                                    </p:set>
                                    <p:animEffect transition="in" filter="strips(downLeft)">
                                      <p:cBhvr>
                                        <p:cTn id="93" dur="500"/>
                                        <p:tgtEl>
                                          <p:spTgt spid="51234"/>
                                        </p:tgtEl>
                                      </p:cBhvr>
                                    </p:animEffect>
                                  </p:childTnLst>
                                </p:cTn>
                              </p:par>
                              <p:par>
                                <p:cTn id="94" presetID="18" presetClass="entr" presetSubtype="12" fill="hold" nodeType="withEffect">
                                  <p:stCondLst>
                                    <p:cond delay="0"/>
                                  </p:stCondLst>
                                  <p:childTnLst>
                                    <p:set>
                                      <p:cBhvr>
                                        <p:cTn id="95" dur="1" fill="hold">
                                          <p:stCondLst>
                                            <p:cond delay="0"/>
                                          </p:stCondLst>
                                        </p:cTn>
                                        <p:tgtEl>
                                          <p:spTgt spid="51237"/>
                                        </p:tgtEl>
                                        <p:attrNameLst>
                                          <p:attrName>style.visibility</p:attrName>
                                        </p:attrNameLst>
                                      </p:cBhvr>
                                      <p:to>
                                        <p:strVal val="visible"/>
                                      </p:to>
                                    </p:set>
                                    <p:animEffect transition="in" filter="strips(downLeft)">
                                      <p:cBhvr>
                                        <p:cTn id="96" dur="500"/>
                                        <p:tgtEl>
                                          <p:spTgt spid="51237"/>
                                        </p:tgtEl>
                                      </p:cBhvr>
                                    </p:animEffect>
                                  </p:childTnLst>
                                </p:cTn>
                              </p:par>
                              <p:par>
                                <p:cTn id="97" presetID="18" presetClass="entr" presetSubtype="12" fill="hold" grpId="0" nodeType="withEffect">
                                  <p:stCondLst>
                                    <p:cond delay="0"/>
                                  </p:stCondLst>
                                  <p:childTnLst>
                                    <p:set>
                                      <p:cBhvr>
                                        <p:cTn id="98" dur="1" fill="hold">
                                          <p:stCondLst>
                                            <p:cond delay="0"/>
                                          </p:stCondLst>
                                        </p:cTn>
                                        <p:tgtEl>
                                          <p:spTgt spid="51241"/>
                                        </p:tgtEl>
                                        <p:attrNameLst>
                                          <p:attrName>style.visibility</p:attrName>
                                        </p:attrNameLst>
                                      </p:cBhvr>
                                      <p:to>
                                        <p:strVal val="visible"/>
                                      </p:to>
                                    </p:set>
                                    <p:animEffect transition="in" filter="strips(downLeft)">
                                      <p:cBhvr>
                                        <p:cTn id="99" dur="500"/>
                                        <p:tgtEl>
                                          <p:spTgt spid="51241"/>
                                        </p:tgtEl>
                                      </p:cBhvr>
                                    </p:animEffect>
                                  </p:childTnLst>
                                </p:cTn>
                              </p:par>
                              <p:par>
                                <p:cTn id="100" presetID="18" presetClass="entr" presetSubtype="12" fill="hold" grpId="0" nodeType="withEffect">
                                  <p:stCondLst>
                                    <p:cond delay="0"/>
                                  </p:stCondLst>
                                  <p:childTnLst>
                                    <p:set>
                                      <p:cBhvr>
                                        <p:cTn id="101" dur="1" fill="hold">
                                          <p:stCondLst>
                                            <p:cond delay="0"/>
                                          </p:stCondLst>
                                        </p:cTn>
                                        <p:tgtEl>
                                          <p:spTgt spid="51248"/>
                                        </p:tgtEl>
                                        <p:attrNameLst>
                                          <p:attrName>style.visibility</p:attrName>
                                        </p:attrNameLst>
                                      </p:cBhvr>
                                      <p:to>
                                        <p:strVal val="visible"/>
                                      </p:to>
                                    </p:set>
                                    <p:animEffect transition="in" filter="strips(downLeft)">
                                      <p:cBhvr>
                                        <p:cTn id="102" dur="500"/>
                                        <p:tgtEl>
                                          <p:spTgt spid="51248"/>
                                        </p:tgtEl>
                                      </p:cBhvr>
                                    </p:animEffect>
                                  </p:childTnLst>
                                </p:cTn>
                              </p:par>
                              <p:par>
                                <p:cTn id="103" presetID="18" presetClass="entr" presetSubtype="12" fill="hold" nodeType="withEffect">
                                  <p:stCondLst>
                                    <p:cond delay="0"/>
                                  </p:stCondLst>
                                  <p:childTnLst>
                                    <p:set>
                                      <p:cBhvr>
                                        <p:cTn id="104" dur="1" fill="hold">
                                          <p:stCondLst>
                                            <p:cond delay="0"/>
                                          </p:stCondLst>
                                        </p:cTn>
                                        <p:tgtEl>
                                          <p:spTgt spid="51249"/>
                                        </p:tgtEl>
                                        <p:attrNameLst>
                                          <p:attrName>style.visibility</p:attrName>
                                        </p:attrNameLst>
                                      </p:cBhvr>
                                      <p:to>
                                        <p:strVal val="visible"/>
                                      </p:to>
                                    </p:set>
                                    <p:animEffect transition="in" filter="strips(downLeft)">
                                      <p:cBhvr>
                                        <p:cTn id="105" dur="500"/>
                                        <p:tgtEl>
                                          <p:spTgt spid="51249"/>
                                        </p:tgtEl>
                                      </p:cBhvr>
                                    </p:animEffect>
                                  </p:childTnLst>
                                </p:cTn>
                              </p:par>
                              <p:par>
                                <p:cTn id="106" presetID="18" presetClass="entr" presetSubtype="12" fill="hold" nodeType="withEffect">
                                  <p:stCondLst>
                                    <p:cond delay="0"/>
                                  </p:stCondLst>
                                  <p:childTnLst>
                                    <p:set>
                                      <p:cBhvr>
                                        <p:cTn id="107" dur="1" fill="hold">
                                          <p:stCondLst>
                                            <p:cond delay="0"/>
                                          </p:stCondLst>
                                        </p:cTn>
                                        <p:tgtEl>
                                          <p:spTgt spid="51252"/>
                                        </p:tgtEl>
                                        <p:attrNameLst>
                                          <p:attrName>style.visibility</p:attrName>
                                        </p:attrNameLst>
                                      </p:cBhvr>
                                      <p:to>
                                        <p:strVal val="visible"/>
                                      </p:to>
                                    </p:set>
                                    <p:animEffect transition="in" filter="strips(downLeft)">
                                      <p:cBhvr>
                                        <p:cTn id="108" dur="500"/>
                                        <p:tgtEl>
                                          <p:spTgt spid="51252"/>
                                        </p:tgtEl>
                                      </p:cBhvr>
                                    </p:animEffect>
                                  </p:childTnLst>
                                </p:cTn>
                              </p:par>
                              <p:par>
                                <p:cTn id="109" presetID="18" presetClass="entr" presetSubtype="12" fill="hold" nodeType="withEffect">
                                  <p:stCondLst>
                                    <p:cond delay="0"/>
                                  </p:stCondLst>
                                  <p:childTnLst>
                                    <p:set>
                                      <p:cBhvr>
                                        <p:cTn id="110" dur="1" fill="hold">
                                          <p:stCondLst>
                                            <p:cond delay="0"/>
                                          </p:stCondLst>
                                        </p:cTn>
                                        <p:tgtEl>
                                          <p:spTgt spid="51255"/>
                                        </p:tgtEl>
                                        <p:attrNameLst>
                                          <p:attrName>style.visibility</p:attrName>
                                        </p:attrNameLst>
                                      </p:cBhvr>
                                      <p:to>
                                        <p:strVal val="visible"/>
                                      </p:to>
                                    </p:set>
                                    <p:animEffect transition="in" filter="strips(downLeft)">
                                      <p:cBhvr>
                                        <p:cTn id="111" dur="500"/>
                                        <p:tgtEl>
                                          <p:spTgt spid="51255"/>
                                        </p:tgtEl>
                                      </p:cBhvr>
                                    </p:animEffect>
                                  </p:childTnLst>
                                </p:cTn>
                              </p:par>
                              <p:par>
                                <p:cTn id="112" presetID="18" presetClass="entr" presetSubtype="12" fill="hold" nodeType="withEffect">
                                  <p:stCondLst>
                                    <p:cond delay="0"/>
                                  </p:stCondLst>
                                  <p:childTnLst>
                                    <p:set>
                                      <p:cBhvr>
                                        <p:cTn id="113" dur="1" fill="hold">
                                          <p:stCondLst>
                                            <p:cond delay="0"/>
                                          </p:stCondLst>
                                        </p:cTn>
                                        <p:tgtEl>
                                          <p:spTgt spid="51258"/>
                                        </p:tgtEl>
                                        <p:attrNameLst>
                                          <p:attrName>style.visibility</p:attrName>
                                        </p:attrNameLst>
                                      </p:cBhvr>
                                      <p:to>
                                        <p:strVal val="visible"/>
                                      </p:to>
                                    </p:set>
                                    <p:animEffect transition="in" filter="strips(downLeft)">
                                      <p:cBhvr>
                                        <p:cTn id="114" dur="500"/>
                                        <p:tgtEl>
                                          <p:spTgt spid="51258"/>
                                        </p:tgtEl>
                                      </p:cBhvr>
                                    </p:animEffect>
                                  </p:childTnLst>
                                </p:cTn>
                              </p:par>
                              <p:par>
                                <p:cTn id="115" presetID="18" presetClass="entr" presetSubtype="12" fill="hold" nodeType="withEffect">
                                  <p:stCondLst>
                                    <p:cond delay="0"/>
                                  </p:stCondLst>
                                  <p:childTnLst>
                                    <p:set>
                                      <p:cBhvr>
                                        <p:cTn id="116" dur="1" fill="hold">
                                          <p:stCondLst>
                                            <p:cond delay="0"/>
                                          </p:stCondLst>
                                        </p:cTn>
                                        <p:tgtEl>
                                          <p:spTgt spid="51261"/>
                                        </p:tgtEl>
                                        <p:attrNameLst>
                                          <p:attrName>style.visibility</p:attrName>
                                        </p:attrNameLst>
                                      </p:cBhvr>
                                      <p:to>
                                        <p:strVal val="visible"/>
                                      </p:to>
                                    </p:set>
                                    <p:animEffect transition="in" filter="strips(downLeft)">
                                      <p:cBhvr>
                                        <p:cTn id="117" dur="500"/>
                                        <p:tgtEl>
                                          <p:spTgt spid="51261"/>
                                        </p:tgtEl>
                                      </p:cBhvr>
                                    </p:animEffect>
                                  </p:childTnLst>
                                </p:cTn>
                              </p:par>
                              <p:par>
                                <p:cTn id="118" presetID="18" presetClass="entr" presetSubtype="12" fill="hold" nodeType="withEffect">
                                  <p:stCondLst>
                                    <p:cond delay="0"/>
                                  </p:stCondLst>
                                  <p:childTnLst>
                                    <p:set>
                                      <p:cBhvr>
                                        <p:cTn id="119" dur="1" fill="hold">
                                          <p:stCondLst>
                                            <p:cond delay="0"/>
                                          </p:stCondLst>
                                        </p:cTn>
                                        <p:tgtEl>
                                          <p:spTgt spid="51264"/>
                                        </p:tgtEl>
                                        <p:attrNameLst>
                                          <p:attrName>style.visibility</p:attrName>
                                        </p:attrNameLst>
                                      </p:cBhvr>
                                      <p:to>
                                        <p:strVal val="visible"/>
                                      </p:to>
                                    </p:set>
                                    <p:animEffect transition="in" filter="strips(downLeft)">
                                      <p:cBhvr>
                                        <p:cTn id="120" dur="500"/>
                                        <p:tgtEl>
                                          <p:spTgt spid="51264"/>
                                        </p:tgtEl>
                                      </p:cBhvr>
                                    </p:animEffect>
                                  </p:childTnLst>
                                </p:cTn>
                              </p:par>
                              <p:par>
                                <p:cTn id="121" presetID="18" presetClass="entr" presetSubtype="12" fill="hold" nodeType="withEffect">
                                  <p:stCondLst>
                                    <p:cond delay="0"/>
                                  </p:stCondLst>
                                  <p:childTnLst>
                                    <p:set>
                                      <p:cBhvr>
                                        <p:cTn id="122" dur="1" fill="hold">
                                          <p:stCondLst>
                                            <p:cond delay="0"/>
                                          </p:stCondLst>
                                        </p:cTn>
                                        <p:tgtEl>
                                          <p:spTgt spid="51267"/>
                                        </p:tgtEl>
                                        <p:attrNameLst>
                                          <p:attrName>style.visibility</p:attrName>
                                        </p:attrNameLst>
                                      </p:cBhvr>
                                      <p:to>
                                        <p:strVal val="visible"/>
                                      </p:to>
                                    </p:set>
                                    <p:animEffect transition="in" filter="strips(downLeft)">
                                      <p:cBhvr>
                                        <p:cTn id="123" dur="500"/>
                                        <p:tgtEl>
                                          <p:spTgt spid="51267"/>
                                        </p:tgtEl>
                                      </p:cBhvr>
                                    </p:animEffect>
                                  </p:childTnLst>
                                </p:cTn>
                              </p:par>
                              <p:par>
                                <p:cTn id="124" presetID="18" presetClass="entr" presetSubtype="12" fill="hold" grpId="0" nodeType="withEffect">
                                  <p:stCondLst>
                                    <p:cond delay="0"/>
                                  </p:stCondLst>
                                  <p:childTnLst>
                                    <p:set>
                                      <p:cBhvr>
                                        <p:cTn id="125" dur="1" fill="hold">
                                          <p:stCondLst>
                                            <p:cond delay="0"/>
                                          </p:stCondLst>
                                        </p:cTn>
                                        <p:tgtEl>
                                          <p:spTgt spid="51274"/>
                                        </p:tgtEl>
                                        <p:attrNameLst>
                                          <p:attrName>style.visibility</p:attrName>
                                        </p:attrNameLst>
                                      </p:cBhvr>
                                      <p:to>
                                        <p:strVal val="visible"/>
                                      </p:to>
                                    </p:set>
                                    <p:animEffect transition="in" filter="strips(downLeft)">
                                      <p:cBhvr>
                                        <p:cTn id="126" dur="500"/>
                                        <p:tgtEl>
                                          <p:spTgt spid="51274"/>
                                        </p:tgtEl>
                                      </p:cBhvr>
                                    </p:animEffect>
                                  </p:childTnLst>
                                </p:cTn>
                              </p:par>
                              <p:par>
                                <p:cTn id="127" presetID="18" presetClass="entr" presetSubtype="12" fill="hold" grpId="0" nodeType="withEffect">
                                  <p:stCondLst>
                                    <p:cond delay="0"/>
                                  </p:stCondLst>
                                  <p:childTnLst>
                                    <p:set>
                                      <p:cBhvr>
                                        <p:cTn id="128" dur="1" fill="hold">
                                          <p:stCondLst>
                                            <p:cond delay="0"/>
                                          </p:stCondLst>
                                        </p:cTn>
                                        <p:tgtEl>
                                          <p:spTgt spid="51275"/>
                                        </p:tgtEl>
                                        <p:attrNameLst>
                                          <p:attrName>style.visibility</p:attrName>
                                        </p:attrNameLst>
                                      </p:cBhvr>
                                      <p:to>
                                        <p:strVal val="visible"/>
                                      </p:to>
                                    </p:set>
                                    <p:animEffect transition="in" filter="strips(downLeft)">
                                      <p:cBhvr>
                                        <p:cTn id="129" dur="500"/>
                                        <p:tgtEl>
                                          <p:spTgt spid="51275"/>
                                        </p:tgtEl>
                                      </p:cBhvr>
                                    </p:animEffect>
                                  </p:childTnLst>
                                </p:cTn>
                              </p:par>
                              <p:par>
                                <p:cTn id="130" presetID="18" presetClass="entr" presetSubtype="12" fill="hold" grpId="0" nodeType="withEffect">
                                  <p:stCondLst>
                                    <p:cond delay="0"/>
                                  </p:stCondLst>
                                  <p:childTnLst>
                                    <p:set>
                                      <p:cBhvr>
                                        <p:cTn id="131" dur="1" fill="hold">
                                          <p:stCondLst>
                                            <p:cond delay="0"/>
                                          </p:stCondLst>
                                        </p:cTn>
                                        <p:tgtEl>
                                          <p:spTgt spid="51276"/>
                                        </p:tgtEl>
                                        <p:attrNameLst>
                                          <p:attrName>style.visibility</p:attrName>
                                        </p:attrNameLst>
                                      </p:cBhvr>
                                      <p:to>
                                        <p:strVal val="visible"/>
                                      </p:to>
                                    </p:set>
                                    <p:animEffect transition="in" filter="strips(downLeft)">
                                      <p:cBhvr>
                                        <p:cTn id="132" dur="500"/>
                                        <p:tgtEl>
                                          <p:spTgt spid="51276"/>
                                        </p:tgtEl>
                                      </p:cBhvr>
                                    </p:animEffect>
                                  </p:childTnLst>
                                </p:cTn>
                              </p:par>
                              <p:par>
                                <p:cTn id="133" presetID="18" presetClass="entr" presetSubtype="12" fill="hold" grpId="0" nodeType="withEffect">
                                  <p:stCondLst>
                                    <p:cond delay="0"/>
                                  </p:stCondLst>
                                  <p:childTnLst>
                                    <p:set>
                                      <p:cBhvr>
                                        <p:cTn id="134" dur="1" fill="hold">
                                          <p:stCondLst>
                                            <p:cond delay="0"/>
                                          </p:stCondLst>
                                        </p:cTn>
                                        <p:tgtEl>
                                          <p:spTgt spid="51277"/>
                                        </p:tgtEl>
                                        <p:attrNameLst>
                                          <p:attrName>style.visibility</p:attrName>
                                        </p:attrNameLst>
                                      </p:cBhvr>
                                      <p:to>
                                        <p:strVal val="visible"/>
                                      </p:to>
                                    </p:set>
                                    <p:animEffect transition="in" filter="strips(downLeft)">
                                      <p:cBhvr>
                                        <p:cTn id="135" dur="500"/>
                                        <p:tgtEl>
                                          <p:spTgt spid="51277"/>
                                        </p:tgtEl>
                                      </p:cBhvr>
                                    </p:animEffect>
                                  </p:childTnLst>
                                </p:cTn>
                              </p:par>
                              <p:par>
                                <p:cTn id="136" presetID="18" presetClass="entr" presetSubtype="12" fill="hold" grpId="0" nodeType="withEffect">
                                  <p:stCondLst>
                                    <p:cond delay="0"/>
                                  </p:stCondLst>
                                  <p:childTnLst>
                                    <p:set>
                                      <p:cBhvr>
                                        <p:cTn id="137" dur="1" fill="hold">
                                          <p:stCondLst>
                                            <p:cond delay="0"/>
                                          </p:stCondLst>
                                        </p:cTn>
                                        <p:tgtEl>
                                          <p:spTgt spid="51278"/>
                                        </p:tgtEl>
                                        <p:attrNameLst>
                                          <p:attrName>style.visibility</p:attrName>
                                        </p:attrNameLst>
                                      </p:cBhvr>
                                      <p:to>
                                        <p:strVal val="visible"/>
                                      </p:to>
                                    </p:set>
                                    <p:animEffect transition="in" filter="strips(downLeft)">
                                      <p:cBhvr>
                                        <p:cTn id="138" dur="500"/>
                                        <p:tgtEl>
                                          <p:spTgt spid="51278"/>
                                        </p:tgtEl>
                                      </p:cBhvr>
                                    </p:animEffect>
                                  </p:childTnLst>
                                </p:cTn>
                              </p:par>
                              <p:par>
                                <p:cTn id="139" presetID="18" presetClass="entr" presetSubtype="12" fill="hold" grpId="0" nodeType="withEffect">
                                  <p:stCondLst>
                                    <p:cond delay="0"/>
                                  </p:stCondLst>
                                  <p:childTnLst>
                                    <p:set>
                                      <p:cBhvr>
                                        <p:cTn id="140" dur="1" fill="hold">
                                          <p:stCondLst>
                                            <p:cond delay="0"/>
                                          </p:stCondLst>
                                        </p:cTn>
                                        <p:tgtEl>
                                          <p:spTgt spid="51279"/>
                                        </p:tgtEl>
                                        <p:attrNameLst>
                                          <p:attrName>style.visibility</p:attrName>
                                        </p:attrNameLst>
                                      </p:cBhvr>
                                      <p:to>
                                        <p:strVal val="visible"/>
                                      </p:to>
                                    </p:set>
                                    <p:animEffect transition="in" filter="strips(downLeft)">
                                      <p:cBhvr>
                                        <p:cTn id="141" dur="500"/>
                                        <p:tgtEl>
                                          <p:spTgt spid="51279"/>
                                        </p:tgtEl>
                                      </p:cBhvr>
                                    </p:animEffect>
                                  </p:childTnLst>
                                </p:cTn>
                              </p:par>
                              <p:par>
                                <p:cTn id="142" presetID="18" presetClass="entr" presetSubtype="12" fill="hold" nodeType="withEffect">
                                  <p:stCondLst>
                                    <p:cond delay="0"/>
                                  </p:stCondLst>
                                  <p:childTnLst>
                                    <p:set>
                                      <p:cBhvr>
                                        <p:cTn id="143" dur="1" fill="hold">
                                          <p:stCondLst>
                                            <p:cond delay="0"/>
                                          </p:stCondLst>
                                        </p:cTn>
                                        <p:tgtEl>
                                          <p:spTgt spid="51280"/>
                                        </p:tgtEl>
                                        <p:attrNameLst>
                                          <p:attrName>style.visibility</p:attrName>
                                        </p:attrNameLst>
                                      </p:cBhvr>
                                      <p:to>
                                        <p:strVal val="visible"/>
                                      </p:to>
                                    </p:set>
                                    <p:animEffect transition="in" filter="strips(downLeft)">
                                      <p:cBhvr>
                                        <p:cTn id="144" dur="500"/>
                                        <p:tgtEl>
                                          <p:spTgt spid="51280"/>
                                        </p:tgtEl>
                                      </p:cBhvr>
                                    </p:animEffect>
                                  </p:childTnLst>
                                </p:cTn>
                              </p:par>
                              <p:par>
                                <p:cTn id="145" presetID="18" presetClass="entr" presetSubtype="12" fill="hold" grpId="0" nodeType="withEffect">
                                  <p:stCondLst>
                                    <p:cond delay="0"/>
                                  </p:stCondLst>
                                  <p:childTnLst>
                                    <p:set>
                                      <p:cBhvr>
                                        <p:cTn id="146" dur="1" fill="hold">
                                          <p:stCondLst>
                                            <p:cond delay="0"/>
                                          </p:stCondLst>
                                        </p:cTn>
                                        <p:tgtEl>
                                          <p:spTgt spid="51283"/>
                                        </p:tgtEl>
                                        <p:attrNameLst>
                                          <p:attrName>style.visibility</p:attrName>
                                        </p:attrNameLst>
                                      </p:cBhvr>
                                      <p:to>
                                        <p:strVal val="visible"/>
                                      </p:to>
                                    </p:set>
                                    <p:animEffect transition="in" filter="strips(downLeft)">
                                      <p:cBhvr>
                                        <p:cTn id="147" dur="500"/>
                                        <p:tgtEl>
                                          <p:spTgt spid="51283"/>
                                        </p:tgtEl>
                                      </p:cBhvr>
                                    </p:animEffect>
                                  </p:childTnLst>
                                </p:cTn>
                              </p:par>
                              <p:par>
                                <p:cTn id="148" presetID="18" presetClass="entr" presetSubtype="12" fill="hold" grpId="0" nodeType="withEffect">
                                  <p:stCondLst>
                                    <p:cond delay="0"/>
                                  </p:stCondLst>
                                  <p:childTnLst>
                                    <p:set>
                                      <p:cBhvr>
                                        <p:cTn id="149" dur="1" fill="hold">
                                          <p:stCondLst>
                                            <p:cond delay="0"/>
                                          </p:stCondLst>
                                        </p:cTn>
                                        <p:tgtEl>
                                          <p:spTgt spid="51284"/>
                                        </p:tgtEl>
                                        <p:attrNameLst>
                                          <p:attrName>style.visibility</p:attrName>
                                        </p:attrNameLst>
                                      </p:cBhvr>
                                      <p:to>
                                        <p:strVal val="visible"/>
                                      </p:to>
                                    </p:set>
                                    <p:animEffect transition="in" filter="strips(downLeft)">
                                      <p:cBhvr>
                                        <p:cTn id="150" dur="500"/>
                                        <p:tgtEl>
                                          <p:spTgt spid="51284"/>
                                        </p:tgtEl>
                                      </p:cBhvr>
                                    </p:animEffect>
                                  </p:childTnLst>
                                </p:cTn>
                              </p:par>
                              <p:par>
                                <p:cTn id="151" presetID="18" presetClass="entr" presetSubtype="12" fill="hold" grpId="0" nodeType="withEffect">
                                  <p:stCondLst>
                                    <p:cond delay="0"/>
                                  </p:stCondLst>
                                  <p:childTnLst>
                                    <p:set>
                                      <p:cBhvr>
                                        <p:cTn id="152" dur="1" fill="hold">
                                          <p:stCondLst>
                                            <p:cond delay="0"/>
                                          </p:stCondLst>
                                        </p:cTn>
                                        <p:tgtEl>
                                          <p:spTgt spid="51285"/>
                                        </p:tgtEl>
                                        <p:attrNameLst>
                                          <p:attrName>style.visibility</p:attrName>
                                        </p:attrNameLst>
                                      </p:cBhvr>
                                      <p:to>
                                        <p:strVal val="visible"/>
                                      </p:to>
                                    </p:set>
                                    <p:animEffect transition="in" filter="strips(downLeft)">
                                      <p:cBhvr>
                                        <p:cTn id="153" dur="500"/>
                                        <p:tgtEl>
                                          <p:spTgt spid="51285"/>
                                        </p:tgtEl>
                                      </p:cBhvr>
                                    </p:animEffect>
                                  </p:childTnLst>
                                </p:cTn>
                              </p:par>
                              <p:par>
                                <p:cTn id="154" presetID="18" presetClass="entr" presetSubtype="12" fill="hold" grpId="0" nodeType="withEffect">
                                  <p:stCondLst>
                                    <p:cond delay="0"/>
                                  </p:stCondLst>
                                  <p:childTnLst>
                                    <p:set>
                                      <p:cBhvr>
                                        <p:cTn id="155" dur="1" fill="hold">
                                          <p:stCondLst>
                                            <p:cond delay="0"/>
                                          </p:stCondLst>
                                        </p:cTn>
                                        <p:tgtEl>
                                          <p:spTgt spid="51286"/>
                                        </p:tgtEl>
                                        <p:attrNameLst>
                                          <p:attrName>style.visibility</p:attrName>
                                        </p:attrNameLst>
                                      </p:cBhvr>
                                      <p:to>
                                        <p:strVal val="visible"/>
                                      </p:to>
                                    </p:set>
                                    <p:animEffect transition="in" filter="strips(downLeft)">
                                      <p:cBhvr>
                                        <p:cTn id="156" dur="500"/>
                                        <p:tgtEl>
                                          <p:spTgt spid="51286"/>
                                        </p:tgtEl>
                                      </p:cBhvr>
                                    </p:animEffect>
                                  </p:childTnLst>
                                </p:cTn>
                              </p:par>
                              <p:par>
                                <p:cTn id="157" presetID="18" presetClass="entr" presetSubtype="12" fill="hold" grpId="0" nodeType="withEffect">
                                  <p:stCondLst>
                                    <p:cond delay="0"/>
                                  </p:stCondLst>
                                  <p:childTnLst>
                                    <p:set>
                                      <p:cBhvr>
                                        <p:cTn id="158" dur="1" fill="hold">
                                          <p:stCondLst>
                                            <p:cond delay="0"/>
                                          </p:stCondLst>
                                        </p:cTn>
                                        <p:tgtEl>
                                          <p:spTgt spid="51287"/>
                                        </p:tgtEl>
                                        <p:attrNameLst>
                                          <p:attrName>style.visibility</p:attrName>
                                        </p:attrNameLst>
                                      </p:cBhvr>
                                      <p:to>
                                        <p:strVal val="visible"/>
                                      </p:to>
                                    </p:set>
                                    <p:animEffect transition="in" filter="strips(downLeft)">
                                      <p:cBhvr>
                                        <p:cTn id="159" dur="500"/>
                                        <p:tgtEl>
                                          <p:spTgt spid="51287"/>
                                        </p:tgtEl>
                                      </p:cBhvr>
                                    </p:animEffect>
                                  </p:childTnLst>
                                </p:cTn>
                              </p:par>
                              <p:par>
                                <p:cTn id="160" presetID="18" presetClass="entr" presetSubtype="12" fill="hold" grpId="0" nodeType="withEffect">
                                  <p:stCondLst>
                                    <p:cond delay="0"/>
                                  </p:stCondLst>
                                  <p:childTnLst>
                                    <p:set>
                                      <p:cBhvr>
                                        <p:cTn id="161" dur="1" fill="hold">
                                          <p:stCondLst>
                                            <p:cond delay="0"/>
                                          </p:stCondLst>
                                        </p:cTn>
                                        <p:tgtEl>
                                          <p:spTgt spid="51300"/>
                                        </p:tgtEl>
                                        <p:attrNameLst>
                                          <p:attrName>style.visibility</p:attrName>
                                        </p:attrNameLst>
                                      </p:cBhvr>
                                      <p:to>
                                        <p:strVal val="visible"/>
                                      </p:to>
                                    </p:set>
                                    <p:animEffect transition="in" filter="strips(downLeft)">
                                      <p:cBhvr>
                                        <p:cTn id="162" dur="500"/>
                                        <p:tgtEl>
                                          <p:spTgt spid="51300"/>
                                        </p:tgtEl>
                                      </p:cBhvr>
                                    </p:animEffect>
                                  </p:childTnLst>
                                </p:cTn>
                              </p:par>
                              <p:par>
                                <p:cTn id="163" presetID="18" presetClass="entr" presetSubtype="12" fill="hold" grpId="0" nodeType="withEffect">
                                  <p:stCondLst>
                                    <p:cond delay="0"/>
                                  </p:stCondLst>
                                  <p:childTnLst>
                                    <p:set>
                                      <p:cBhvr>
                                        <p:cTn id="164" dur="1" fill="hold">
                                          <p:stCondLst>
                                            <p:cond delay="0"/>
                                          </p:stCondLst>
                                        </p:cTn>
                                        <p:tgtEl>
                                          <p:spTgt spid="51288"/>
                                        </p:tgtEl>
                                        <p:attrNameLst>
                                          <p:attrName>style.visibility</p:attrName>
                                        </p:attrNameLst>
                                      </p:cBhvr>
                                      <p:to>
                                        <p:strVal val="visible"/>
                                      </p:to>
                                    </p:set>
                                    <p:animEffect transition="in" filter="strips(downLeft)">
                                      <p:cBhvr>
                                        <p:cTn id="165" dur="500"/>
                                        <p:tgtEl>
                                          <p:spTgt spid="51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P spid="51209" grpId="0" animBg="1"/>
      <p:bldP spid="51210" grpId="0" animBg="1"/>
      <p:bldP spid="51211" grpId="0" animBg="1"/>
      <p:bldP spid="51212" grpId="0" animBg="1"/>
      <p:bldP spid="51213" grpId="0" animBg="1"/>
      <p:bldP spid="51214" grpId="0" animBg="1"/>
      <p:bldP spid="51215" grpId="0" animBg="1"/>
      <p:bldP spid="51240" grpId="0" animBg="1"/>
      <p:bldP spid="51241" grpId="0" animBg="1"/>
      <p:bldP spid="51248" grpId="0" animBg="1"/>
      <p:bldP spid="51271" grpId="0"/>
      <p:bldP spid="51272" grpId="0"/>
      <p:bldP spid="51273" grpId="0"/>
      <p:bldP spid="51274" grpId="0"/>
      <p:bldP spid="51275" grpId="0"/>
      <p:bldP spid="51276" grpId="0"/>
      <p:bldP spid="51277" grpId="0" animBg="1"/>
      <p:bldP spid="51278" grpId="0"/>
      <p:bldP spid="51279" grpId="0" animBg="1"/>
      <p:bldP spid="51283" grpId="0"/>
      <p:bldP spid="51284" grpId="0" animBg="1"/>
      <p:bldP spid="51285" grpId="0"/>
      <p:bldP spid="51286" grpId="0"/>
      <p:bldP spid="51287" grpId="0" animBg="1"/>
      <p:bldP spid="51288" grpId="0"/>
      <p:bldP spid="51289" grpId="0"/>
      <p:bldP spid="51293" grpId="0"/>
      <p:bldP spid="51297" grpId="0"/>
      <p:bldP spid="51298" grpId="0"/>
      <p:bldP spid="51299" grpId="0"/>
      <p:bldP spid="513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a:hlinkClick r:id="" action="ppaction://noaction"/>
          </p:cNvPr>
          <p:cNvSpPr txBox="1">
            <a:spLocks noChangeArrowheads="1"/>
          </p:cNvSpPr>
          <p:nvPr/>
        </p:nvSpPr>
        <p:spPr bwMode="auto">
          <a:xfrm>
            <a:off x="0" y="490538"/>
            <a:ext cx="9296400" cy="682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VnTime" panose="020B7200000000000000" pitchFamily="34" charset="0"/>
              </a:defRPr>
            </a:lvl1pPr>
            <a:lvl2pPr marL="800100" indent="-342900">
              <a:defRPr sz="2800">
                <a:solidFill>
                  <a:schemeClr val="tx1"/>
                </a:solidFill>
                <a:latin typeface=".VnTime" panose="020B7200000000000000" pitchFamily="34" charset="0"/>
              </a:defRPr>
            </a:lvl2pPr>
            <a:lvl3pPr marL="1257300" indent="-342900">
              <a:defRPr sz="2800">
                <a:solidFill>
                  <a:schemeClr val="tx1"/>
                </a:solidFill>
                <a:latin typeface=".VnTime" panose="020B7200000000000000" pitchFamily="34" charset="0"/>
              </a:defRPr>
            </a:lvl3pPr>
            <a:lvl4pPr marL="1714500" indent="-342900">
              <a:defRPr sz="2800">
                <a:solidFill>
                  <a:schemeClr val="tx1"/>
                </a:solidFill>
                <a:latin typeface=".VnTime" panose="020B7200000000000000" pitchFamily="34" charset="0"/>
              </a:defRPr>
            </a:lvl4pPr>
            <a:lvl5pPr marL="2171700" indent="-342900">
              <a:defRPr sz="2800">
                <a:solidFill>
                  <a:schemeClr val="tx1"/>
                </a:solidFill>
                <a:latin typeface=".VnTime" panose="020B7200000000000000" pitchFamily="34" charset="0"/>
              </a:defRPr>
            </a:lvl5pPr>
            <a:lvl6pPr marL="2628900" indent="-342900" eaLnBrk="0" fontAlgn="base" hangingPunct="0">
              <a:spcBef>
                <a:spcPct val="0"/>
              </a:spcBef>
              <a:spcAft>
                <a:spcPct val="0"/>
              </a:spcAft>
              <a:defRPr sz="2800">
                <a:solidFill>
                  <a:schemeClr val="tx1"/>
                </a:solidFill>
                <a:latin typeface=".VnTime" panose="020B7200000000000000" pitchFamily="34" charset="0"/>
              </a:defRPr>
            </a:lvl6pPr>
            <a:lvl7pPr marL="3086100" indent="-342900" eaLnBrk="0" fontAlgn="base" hangingPunct="0">
              <a:spcBef>
                <a:spcPct val="0"/>
              </a:spcBef>
              <a:spcAft>
                <a:spcPct val="0"/>
              </a:spcAft>
              <a:defRPr sz="2800">
                <a:solidFill>
                  <a:schemeClr val="tx1"/>
                </a:solidFill>
                <a:latin typeface=".VnTime" panose="020B7200000000000000" pitchFamily="34" charset="0"/>
              </a:defRPr>
            </a:lvl7pPr>
            <a:lvl8pPr marL="3543300" indent="-342900" eaLnBrk="0" fontAlgn="base" hangingPunct="0">
              <a:spcBef>
                <a:spcPct val="0"/>
              </a:spcBef>
              <a:spcAft>
                <a:spcPct val="0"/>
              </a:spcAft>
              <a:defRPr sz="2800">
                <a:solidFill>
                  <a:schemeClr val="tx1"/>
                </a:solidFill>
                <a:latin typeface=".VnTime" panose="020B7200000000000000" pitchFamily="34" charset="0"/>
              </a:defRPr>
            </a:lvl8pPr>
            <a:lvl9pPr marL="4000500" indent="-3429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solidFill>
                  <a:srgbClr val="0066FF"/>
                </a:solidFill>
                <a:latin typeface="Arial" panose="020B0604020202020204" pitchFamily="34" charset="0"/>
                <a:cs typeface="Arial" panose="020B0604020202020204" pitchFamily="34" charset="0"/>
              </a:rPr>
              <a:t>BÀI TẬP TRẮC NGHIỆM:</a:t>
            </a:r>
          </a:p>
          <a:p>
            <a:pPr eaLnBrk="1" hangingPunct="1">
              <a:spcBef>
                <a:spcPct val="50000"/>
              </a:spcBef>
            </a:pPr>
            <a:r>
              <a:rPr lang="en-US" sz="2400">
                <a:solidFill>
                  <a:srgbClr val="0066FF"/>
                </a:solidFill>
                <a:latin typeface="Arial" panose="020B0604020202020204" pitchFamily="34" charset="0"/>
                <a:cs typeface="Arial" panose="020B0604020202020204" pitchFamily="34" charset="0"/>
              </a:rPr>
              <a:t>BÀI 1: Sự kiện quan trọng nhất trong quá trình thụ tinh là gì trong các sự kiện sau đây?</a:t>
            </a:r>
          </a:p>
          <a:p>
            <a:pPr eaLnBrk="1" hangingPunct="1">
              <a:spcBef>
                <a:spcPct val="50000"/>
              </a:spcBef>
            </a:pPr>
            <a:r>
              <a:rPr lang="en-US" sz="2000">
                <a:latin typeface="Arial" panose="020B0604020202020204" pitchFamily="34" charset="0"/>
                <a:cs typeface="Arial" panose="020B0604020202020204" pitchFamily="34" charset="0"/>
              </a:rPr>
              <a:t>a) Sự kết hợp theo nguyên tắc : một giao tử đực kết hợp với một giao tử cái.</a:t>
            </a:r>
          </a:p>
          <a:p>
            <a:pPr eaLnBrk="1" hangingPunct="1">
              <a:spcBef>
                <a:spcPct val="50000"/>
              </a:spcBef>
            </a:pPr>
            <a:r>
              <a:rPr lang="en-US" sz="2000">
                <a:latin typeface="Arial" panose="020B0604020202020204" pitchFamily="34" charset="0"/>
                <a:cs typeface="Arial" panose="020B0604020202020204" pitchFamily="34" charset="0"/>
              </a:rPr>
              <a:t>b) Sự kết hợp nhân của hai giao tử đơn bội.</a:t>
            </a:r>
          </a:p>
          <a:p>
            <a:pPr eaLnBrk="1" hangingPunct="1">
              <a:spcBef>
                <a:spcPct val="50000"/>
              </a:spcBef>
            </a:pPr>
            <a:r>
              <a:rPr lang="en-US" sz="2000">
                <a:latin typeface="Arial" panose="020B0604020202020204" pitchFamily="34" charset="0"/>
                <a:cs typeface="Arial" panose="020B0604020202020204" pitchFamily="34" charset="0"/>
              </a:rPr>
              <a:t>c) Sự tổ hợp bộ  NST của giao tử đực và giao tử cái.</a:t>
            </a:r>
          </a:p>
          <a:p>
            <a:pPr eaLnBrk="1" hangingPunct="1">
              <a:spcBef>
                <a:spcPct val="50000"/>
              </a:spcBef>
            </a:pPr>
            <a:r>
              <a:rPr lang="en-US" sz="2000">
                <a:latin typeface="Arial" panose="020B0604020202020204" pitchFamily="34" charset="0"/>
                <a:cs typeface="Arial" panose="020B0604020202020204" pitchFamily="34" charset="0"/>
              </a:rPr>
              <a:t>d) Sự tạo thành hợp tử.</a:t>
            </a:r>
          </a:p>
          <a:p>
            <a:pPr eaLnBrk="1" hangingPunct="1">
              <a:spcBef>
                <a:spcPct val="50000"/>
              </a:spcBef>
            </a:pPr>
            <a:r>
              <a:rPr lang="en-US" sz="2400">
                <a:solidFill>
                  <a:srgbClr val="0066FF"/>
                </a:solidFill>
                <a:latin typeface="Arial" panose="020B0604020202020204" pitchFamily="34" charset="0"/>
                <a:cs typeface="Arial" panose="020B0604020202020204" pitchFamily="34" charset="0"/>
              </a:rPr>
              <a:t>BÀI 2 : Trong tế bào của một loài giao phối ,2 cặp nhiễm sắc thể tương đồng Aa và Bb khi giảm phân và thụ tinh sẽ cho ra số kiểu tổ hợp nhiễm sắc thể trong hợp tử là :</a:t>
            </a:r>
          </a:p>
          <a:p>
            <a:pPr eaLnBrk="1" hangingPunct="1">
              <a:spcBef>
                <a:spcPct val="50000"/>
              </a:spcBef>
            </a:pPr>
            <a:r>
              <a:rPr lang="en-US" sz="2000">
                <a:latin typeface="Arial" panose="020B0604020202020204" pitchFamily="34" charset="0"/>
                <a:cs typeface="Arial" panose="020B0604020202020204" pitchFamily="34" charset="0"/>
              </a:rPr>
              <a:t>a) 4 tổ hợp nhiễm sắc thể.</a:t>
            </a:r>
          </a:p>
          <a:p>
            <a:pPr eaLnBrk="1" hangingPunct="1">
              <a:spcBef>
                <a:spcPct val="50000"/>
              </a:spcBef>
            </a:pPr>
            <a:r>
              <a:rPr lang="en-US" sz="2000">
                <a:latin typeface="Arial" panose="020B0604020202020204" pitchFamily="34" charset="0"/>
                <a:cs typeface="Arial" panose="020B0604020202020204" pitchFamily="34" charset="0"/>
              </a:rPr>
              <a:t>b) 8 tổ hợp nhiễm sắc thể. </a:t>
            </a:r>
          </a:p>
          <a:p>
            <a:pPr eaLnBrk="1" hangingPunct="1">
              <a:spcBef>
                <a:spcPct val="50000"/>
              </a:spcBef>
            </a:pPr>
            <a:r>
              <a:rPr lang="en-US" sz="2000">
                <a:latin typeface="Arial" panose="020B0604020202020204" pitchFamily="34" charset="0"/>
                <a:cs typeface="Arial" panose="020B0604020202020204" pitchFamily="34" charset="0"/>
              </a:rPr>
              <a:t>c) 9 tổ hợp nhiễm sắc thể.</a:t>
            </a:r>
          </a:p>
          <a:p>
            <a:pPr eaLnBrk="1" hangingPunct="1">
              <a:spcBef>
                <a:spcPct val="50000"/>
              </a:spcBef>
            </a:pPr>
            <a:r>
              <a:rPr lang="en-US" sz="2000">
                <a:latin typeface="Arial" panose="020B0604020202020204" pitchFamily="34" charset="0"/>
                <a:cs typeface="Arial" panose="020B0604020202020204" pitchFamily="34" charset="0"/>
              </a:rPr>
              <a:t>d) 16 tổ hợp nhiễm sắc thể </a:t>
            </a:r>
          </a:p>
          <a:p>
            <a:pPr eaLnBrk="1" hangingPunct="1">
              <a:spcBef>
                <a:spcPct val="50000"/>
              </a:spcBef>
            </a:pPr>
            <a:endParaRPr lang="en-US" sz="2000">
              <a:latin typeface="Arial" panose="020B0604020202020204" pitchFamily="34" charset="0"/>
              <a:cs typeface="Arial" panose="020B0604020202020204" pitchFamily="34" charset="0"/>
            </a:endParaRPr>
          </a:p>
        </p:txBody>
      </p:sp>
      <p:sp>
        <p:nvSpPr>
          <p:cNvPr id="33795" name="Text Box 4"/>
          <p:cNvSpPr txBox="1">
            <a:spLocks noChangeArrowheads="1"/>
          </p:cNvSpPr>
          <p:nvPr/>
        </p:nvSpPr>
        <p:spPr bwMode="auto">
          <a:xfrm>
            <a:off x="4724400" y="5033963"/>
            <a:ext cx="304800" cy="406400"/>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endParaRPr lang="vi-VN" sz="2000">
              <a:latin typeface="Arial" panose="020B0604020202020204" pitchFamily="34" charset="0"/>
              <a:cs typeface="Arial" panose="020B0604020202020204" pitchFamily="34" charset="0"/>
            </a:endParaRPr>
          </a:p>
        </p:txBody>
      </p:sp>
      <p:sp>
        <p:nvSpPr>
          <p:cNvPr id="33796" name="Text Box 5"/>
          <p:cNvSpPr txBox="1">
            <a:spLocks noChangeArrowheads="1"/>
          </p:cNvSpPr>
          <p:nvPr/>
        </p:nvSpPr>
        <p:spPr bwMode="auto">
          <a:xfrm>
            <a:off x="8686800" y="2443163"/>
            <a:ext cx="304800" cy="376237"/>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endParaRPr lang="vi-VN" sz="1800">
              <a:latin typeface="Arial" panose="020B0604020202020204" pitchFamily="34" charset="0"/>
              <a:cs typeface="Arial" panose="020B0604020202020204" pitchFamily="34" charset="0"/>
            </a:endParaRPr>
          </a:p>
        </p:txBody>
      </p:sp>
      <p:sp>
        <p:nvSpPr>
          <p:cNvPr id="50182" name="Text Box 6"/>
          <p:cNvSpPr txBox="1">
            <a:spLocks noChangeArrowheads="1"/>
          </p:cNvSpPr>
          <p:nvPr/>
        </p:nvSpPr>
        <p:spPr bwMode="auto">
          <a:xfrm>
            <a:off x="8686800" y="2900363"/>
            <a:ext cx="304800" cy="406400"/>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000">
                <a:latin typeface="Arial" panose="020B0604020202020204" pitchFamily="34" charset="0"/>
                <a:cs typeface="Arial" panose="020B0604020202020204" pitchFamily="34" charset="0"/>
              </a:rPr>
              <a:t>x</a:t>
            </a:r>
          </a:p>
        </p:txBody>
      </p:sp>
      <p:sp>
        <p:nvSpPr>
          <p:cNvPr id="33798" name="Text Box 7"/>
          <p:cNvSpPr txBox="1">
            <a:spLocks noChangeArrowheads="1"/>
          </p:cNvSpPr>
          <p:nvPr/>
        </p:nvSpPr>
        <p:spPr bwMode="auto">
          <a:xfrm>
            <a:off x="8686800" y="3357563"/>
            <a:ext cx="304800" cy="376237"/>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endParaRPr lang="vi-VN" sz="1800">
              <a:latin typeface="Arial" panose="020B0604020202020204" pitchFamily="34" charset="0"/>
              <a:cs typeface="Arial" panose="020B0604020202020204" pitchFamily="34" charset="0"/>
            </a:endParaRPr>
          </a:p>
        </p:txBody>
      </p:sp>
      <p:sp>
        <p:nvSpPr>
          <p:cNvPr id="33799" name="Text Box 8"/>
          <p:cNvSpPr txBox="1">
            <a:spLocks noChangeArrowheads="1"/>
          </p:cNvSpPr>
          <p:nvPr/>
        </p:nvSpPr>
        <p:spPr bwMode="auto">
          <a:xfrm>
            <a:off x="8686800" y="1985963"/>
            <a:ext cx="304800" cy="376237"/>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endParaRPr lang="vi-VN" sz="1800">
              <a:latin typeface="Arial" panose="020B0604020202020204" pitchFamily="34" charset="0"/>
              <a:cs typeface="Arial" panose="020B0604020202020204" pitchFamily="34" charset="0"/>
            </a:endParaRPr>
          </a:p>
        </p:txBody>
      </p:sp>
      <p:sp>
        <p:nvSpPr>
          <p:cNvPr id="33800" name="Text Box 9"/>
          <p:cNvSpPr txBox="1">
            <a:spLocks noChangeArrowheads="1"/>
          </p:cNvSpPr>
          <p:nvPr/>
        </p:nvSpPr>
        <p:spPr bwMode="auto">
          <a:xfrm>
            <a:off x="4724400" y="5491163"/>
            <a:ext cx="304800" cy="376237"/>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endParaRPr lang="vi-VN" sz="1800">
              <a:latin typeface="Arial" panose="020B0604020202020204" pitchFamily="34" charset="0"/>
              <a:cs typeface="Arial" panose="020B0604020202020204" pitchFamily="34" charset="0"/>
            </a:endParaRPr>
          </a:p>
        </p:txBody>
      </p:sp>
      <p:sp>
        <p:nvSpPr>
          <p:cNvPr id="33801" name="Text Box 10"/>
          <p:cNvSpPr txBox="1">
            <a:spLocks noChangeArrowheads="1"/>
          </p:cNvSpPr>
          <p:nvPr/>
        </p:nvSpPr>
        <p:spPr bwMode="auto">
          <a:xfrm>
            <a:off x="4724400" y="5948363"/>
            <a:ext cx="304800" cy="376237"/>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endParaRPr lang="vi-VN" sz="1800">
              <a:latin typeface="Arial" panose="020B0604020202020204" pitchFamily="34" charset="0"/>
              <a:cs typeface="Arial" panose="020B0604020202020204" pitchFamily="34" charset="0"/>
            </a:endParaRPr>
          </a:p>
        </p:txBody>
      </p:sp>
      <p:sp>
        <p:nvSpPr>
          <p:cNvPr id="50187" name="Text Box 11"/>
          <p:cNvSpPr txBox="1">
            <a:spLocks noChangeArrowheads="1"/>
          </p:cNvSpPr>
          <p:nvPr/>
        </p:nvSpPr>
        <p:spPr bwMode="auto">
          <a:xfrm>
            <a:off x="4724400" y="6405563"/>
            <a:ext cx="304800" cy="376237"/>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latin typeface="Arial" panose="020B0604020202020204" pitchFamily="34" charset="0"/>
                <a:cs typeface="Arial" panose="020B0604020202020204" pitchFamily="34" charset="0"/>
              </a:rPr>
              <a:t>x</a:t>
            </a:r>
          </a:p>
        </p:txBody>
      </p:sp>
      <p:sp>
        <p:nvSpPr>
          <p:cNvPr id="50190" name="Text Box 14"/>
          <p:cNvSpPr txBox="1">
            <a:spLocks noChangeArrowheads="1"/>
          </p:cNvSpPr>
          <p:nvPr/>
        </p:nvSpPr>
        <p:spPr bwMode="auto">
          <a:xfrm>
            <a:off x="0" y="0"/>
            <a:ext cx="9144000" cy="466725"/>
          </a:xfrm>
          <a:prstGeom prst="rect">
            <a:avLst/>
          </a:prstGeom>
          <a:gradFill rotWithShape="1">
            <a:gsLst>
              <a:gs pos="0">
                <a:srgbClr val="B1AEF0"/>
              </a:gs>
              <a:gs pos="50000">
                <a:schemeClr val="bg1"/>
              </a:gs>
              <a:gs pos="100000">
                <a:srgbClr val="B1AEF0"/>
              </a:gs>
            </a:gsLst>
            <a:lin ang="5400000" scaled="1"/>
          </a:gra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400" b="1" dirty="0">
                <a:solidFill>
                  <a:srgbClr val="FF0066"/>
                </a:solidFill>
                <a:latin typeface="Arial" panose="020B0604020202020204" pitchFamily="34" charset="0"/>
                <a:cs typeface="Arial" panose="020B0604020202020204" pitchFamily="34" charset="0"/>
              </a:rPr>
              <a:t>TIẾT 1</a:t>
            </a:r>
            <a:r>
              <a:rPr lang="vi-VN" sz="2400" b="1" dirty="0">
                <a:solidFill>
                  <a:srgbClr val="FF0066"/>
                </a:solidFill>
                <a:latin typeface="Arial" panose="020B0604020202020204" pitchFamily="34" charset="0"/>
                <a:cs typeface="Arial" panose="020B0604020202020204" pitchFamily="34" charset="0"/>
              </a:rPr>
              <a:t>1</a:t>
            </a:r>
            <a:r>
              <a:rPr lang="en-US" sz="2400" b="1" dirty="0">
                <a:solidFill>
                  <a:srgbClr val="FF0066"/>
                </a:solidFill>
                <a:latin typeface="Arial" panose="020B0604020202020204" pitchFamily="34" charset="0"/>
                <a:cs typeface="Arial" panose="020B0604020202020204" pitchFamily="34" charset="0"/>
              </a:rPr>
              <a:t> - BÀI 11 : PHÁT SINH GIAO TỬ VÀ THỤ TINH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anim calcmode="lin" valueType="num">
                                      <p:cBhvr additive="base">
                                        <p:cTn id="7" dur="500" fill="hold"/>
                                        <p:tgtEl>
                                          <p:spTgt spid="501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3" presetClass="entr" presetSubtype="16" fill="hold" nodeType="clickEffect">
                                  <p:stCondLst>
                                    <p:cond delay="0"/>
                                  </p:stCondLst>
                                  <p:childTnLst>
                                    <p:set>
                                      <p:cBhvr>
                                        <p:cTn id="12" dur="1" fill="hold">
                                          <p:stCondLst>
                                            <p:cond delay="0"/>
                                          </p:stCondLst>
                                        </p:cTn>
                                        <p:tgtEl>
                                          <p:spTgt spid="50187">
                                            <p:txEl>
                                              <p:pRg st="0" end="0"/>
                                            </p:txEl>
                                          </p:spTgt>
                                        </p:tgtEl>
                                        <p:attrNameLst>
                                          <p:attrName>style.visibility</p:attrName>
                                        </p:attrNameLst>
                                      </p:cBhvr>
                                      <p:to>
                                        <p:strVal val="visible"/>
                                      </p:to>
                                    </p:set>
                                    <p:animEffect transition="in" filter="plus(in)">
                                      <p:cBhvr>
                                        <p:cTn id="13" dur="2000"/>
                                        <p:tgtEl>
                                          <p:spTgt spid="501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7950" y="115888"/>
            <a:ext cx="8785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b="1">
                <a:solidFill>
                  <a:srgbClr val="2D2D8A"/>
                </a:solidFill>
                <a:cs typeface="Arial" panose="020B0604020202020204" pitchFamily="34" charset="0"/>
              </a:rPr>
              <a:t>Khi giảm phân và thụ tinh, trong tế bào của một loài giao phối, 2 cặp NST tương đồng kí hiệu Aa và Bb sẽ tạo ra những tổ hợp NST  trong các giao tử và các hợp tử: </a:t>
            </a:r>
          </a:p>
        </p:txBody>
      </p:sp>
      <p:pic>
        <p:nvPicPr>
          <p:cNvPr id="3" name="Picture 2" descr="Kết quả hình ảnh cho giải thích kết quả thí nghiệm lai hai cặp tính tr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12875"/>
            <a:ext cx="903605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52400"/>
            <a:ext cx="6400800" cy="646331"/>
          </a:xfrm>
          <a:prstGeom prst="rect">
            <a:avLst/>
          </a:prstGeom>
        </p:spPr>
        <p:txBody>
          <a:bodyPr wrap="square">
            <a:spAutoFit/>
          </a:bodyPr>
          <a:lstStyle/>
          <a:p>
            <a:pPr eaLnBrk="1" hangingPunct="1"/>
            <a:r>
              <a:rPr lang="en-US" sz="3600" b="1" dirty="0" smtClean="0">
                <a:solidFill>
                  <a:srgbClr val="6600FF"/>
                </a:solidFill>
                <a:latin typeface="Verdana" panose="020B0604030504040204" pitchFamily="34" charset="0"/>
                <a:ea typeface="Verdana" panose="020B0604030504040204" pitchFamily="34" charset="0"/>
                <a:cs typeface="Calibri" panose="020F0502020204030204" pitchFamily="34" charset="0"/>
              </a:rPr>
              <a:t>SỰ PHÁT SINH GIAO TỬ</a:t>
            </a:r>
            <a:endParaRPr lang="en-US" sz="3600" dirty="0">
              <a:solidFill>
                <a:srgbClr val="6600FF"/>
              </a:solidFill>
              <a:latin typeface="Verdana" panose="020B0604030504040204" pitchFamily="34" charset="0"/>
              <a:ea typeface="Verdana" panose="020B0604030504040204" pitchFamily="34" charset="0"/>
              <a:cs typeface="Calibri" panose="020F0502020204030204" pitchFamily="34" charset="0"/>
            </a:endParaRPr>
          </a:p>
        </p:txBody>
      </p:sp>
      <p:cxnSp>
        <p:nvCxnSpPr>
          <p:cNvPr id="4" name="Straight Connector 3"/>
          <p:cNvCxnSpPr/>
          <p:nvPr/>
        </p:nvCxnSpPr>
        <p:spPr>
          <a:xfrm>
            <a:off x="4800600" y="1066800"/>
            <a:ext cx="0" cy="487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2050" name="Picture 2" descr="So sánh sự hình thành hạt phấn và túi phôi - Edu Learn T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85887"/>
            <a:ext cx="4038600" cy="42386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7571" y="5983069"/>
            <a:ext cx="3657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Ở THỰC VẬT</a:t>
            </a:r>
            <a:endParaRPr lang="en-US" b="1" dirty="0">
              <a:solidFill>
                <a:schemeClr val="tx1"/>
              </a:solidFill>
            </a:endParaRPr>
          </a:p>
        </p:txBody>
      </p:sp>
      <p:pic>
        <p:nvPicPr>
          <p:cNvPr id="2052" name="Picture 4" descr="Quá trình thụ thai giữa trứng và tinh trùng không đơn giản như bạn vẫn nghĩ  bấy l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1551556"/>
            <a:ext cx="3656915" cy="365691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279572" y="5972183"/>
            <a:ext cx="3657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Ở ĐỘNG VẬT</a:t>
            </a:r>
            <a:endParaRPr lang="en-US" b="1" dirty="0">
              <a:solidFill>
                <a:schemeClr val="tx1"/>
              </a:solidFill>
            </a:endParaRPr>
          </a:p>
        </p:txBody>
      </p:sp>
    </p:spTree>
    <p:extLst>
      <p:ext uri="{BB962C8B-B14F-4D97-AF65-F5344CB8AC3E}">
        <p14:creationId xmlns:p14="http://schemas.microsoft.com/office/powerpoint/2010/main" val="44751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barn(inVertical)">
                                      <p:cBhvr>
                                        <p:cTn id="20" dur="500"/>
                                        <p:tgtEl>
                                          <p:spTgt spid="205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2"/>
          <p:cNvSpPr>
            <a:spLocks noChangeShapeType="1"/>
          </p:cNvSpPr>
          <p:nvPr/>
        </p:nvSpPr>
        <p:spPr bwMode="auto">
          <a:xfrm flipH="1">
            <a:off x="1976438" y="1355725"/>
            <a:ext cx="5334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99" name="Line 3"/>
          <p:cNvSpPr>
            <a:spLocks noChangeShapeType="1"/>
          </p:cNvSpPr>
          <p:nvPr/>
        </p:nvSpPr>
        <p:spPr bwMode="auto">
          <a:xfrm>
            <a:off x="2890838" y="1393825"/>
            <a:ext cx="3810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0" name="Line 4"/>
          <p:cNvSpPr>
            <a:spLocks noChangeShapeType="1"/>
          </p:cNvSpPr>
          <p:nvPr/>
        </p:nvSpPr>
        <p:spPr bwMode="auto">
          <a:xfrm flipH="1">
            <a:off x="6762750" y="1393825"/>
            <a:ext cx="5334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1" name="Line 5"/>
          <p:cNvSpPr>
            <a:spLocks noChangeShapeType="1"/>
          </p:cNvSpPr>
          <p:nvPr/>
        </p:nvSpPr>
        <p:spPr bwMode="auto">
          <a:xfrm>
            <a:off x="7677150" y="1431925"/>
            <a:ext cx="3810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Text Box 6"/>
          <p:cNvSpPr txBox="1">
            <a:spLocks noChangeArrowheads="1"/>
          </p:cNvSpPr>
          <p:nvPr/>
        </p:nvSpPr>
        <p:spPr bwMode="auto">
          <a:xfrm>
            <a:off x="2033588" y="4216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n</a:t>
            </a:r>
          </a:p>
        </p:txBody>
      </p:sp>
      <p:sp>
        <p:nvSpPr>
          <p:cNvPr id="55303" name="Text Box 7"/>
          <p:cNvSpPr txBox="1">
            <a:spLocks noChangeArrowheads="1"/>
          </p:cNvSpPr>
          <p:nvPr/>
        </p:nvSpPr>
        <p:spPr bwMode="auto">
          <a:xfrm>
            <a:off x="509588" y="4140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n</a:t>
            </a:r>
          </a:p>
        </p:txBody>
      </p:sp>
      <p:grpSp>
        <p:nvGrpSpPr>
          <p:cNvPr id="23560" name="Group 8"/>
          <p:cNvGrpSpPr>
            <a:grpSpLocks/>
          </p:cNvGrpSpPr>
          <p:nvPr/>
        </p:nvGrpSpPr>
        <p:grpSpPr bwMode="auto">
          <a:xfrm>
            <a:off x="228600" y="4632325"/>
            <a:ext cx="7970838" cy="1797050"/>
            <a:chOff x="144" y="2918"/>
            <a:chExt cx="5021" cy="1132"/>
          </a:xfrm>
        </p:grpSpPr>
        <p:sp>
          <p:nvSpPr>
            <p:cNvPr id="23638" name="Line 9"/>
            <p:cNvSpPr>
              <a:spLocks noChangeShapeType="1"/>
            </p:cNvSpPr>
            <p:nvPr/>
          </p:nvSpPr>
          <p:spPr bwMode="auto">
            <a:xfrm flipH="1">
              <a:off x="357" y="2918"/>
              <a:ext cx="144"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39" name="Line 10"/>
            <p:cNvSpPr>
              <a:spLocks noChangeShapeType="1"/>
            </p:cNvSpPr>
            <p:nvPr/>
          </p:nvSpPr>
          <p:spPr bwMode="auto">
            <a:xfrm>
              <a:off x="657" y="2918"/>
              <a:ext cx="144"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640" name="Group 11"/>
            <p:cNvGrpSpPr>
              <a:grpSpLocks/>
            </p:cNvGrpSpPr>
            <p:nvPr/>
          </p:nvGrpSpPr>
          <p:grpSpPr bwMode="auto">
            <a:xfrm>
              <a:off x="261" y="3398"/>
              <a:ext cx="173" cy="173"/>
              <a:chOff x="396" y="2460"/>
              <a:chExt cx="173" cy="173"/>
            </a:xfrm>
          </p:grpSpPr>
          <p:sp>
            <p:nvSpPr>
              <p:cNvPr id="23683" name="Oval 12"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84" name="Oval 13"/>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23641" name="Group 14"/>
            <p:cNvGrpSpPr>
              <a:grpSpLocks/>
            </p:cNvGrpSpPr>
            <p:nvPr/>
          </p:nvGrpSpPr>
          <p:grpSpPr bwMode="auto">
            <a:xfrm>
              <a:off x="1149" y="3350"/>
              <a:ext cx="173" cy="173"/>
              <a:chOff x="396" y="2460"/>
              <a:chExt cx="173" cy="173"/>
            </a:xfrm>
          </p:grpSpPr>
          <p:sp>
            <p:nvSpPr>
              <p:cNvPr id="23681" name="Oval 15"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82" name="Oval 16"/>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3642" name="Line 17"/>
            <p:cNvSpPr>
              <a:spLocks noChangeShapeType="1"/>
            </p:cNvSpPr>
            <p:nvPr/>
          </p:nvSpPr>
          <p:spPr bwMode="auto">
            <a:xfrm flipH="1">
              <a:off x="1269" y="3014"/>
              <a:ext cx="204" cy="3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643" name="Group 18"/>
            <p:cNvGrpSpPr>
              <a:grpSpLocks/>
            </p:cNvGrpSpPr>
            <p:nvPr/>
          </p:nvGrpSpPr>
          <p:grpSpPr bwMode="auto">
            <a:xfrm>
              <a:off x="741" y="3374"/>
              <a:ext cx="173" cy="173"/>
              <a:chOff x="396" y="2460"/>
              <a:chExt cx="173" cy="173"/>
            </a:xfrm>
          </p:grpSpPr>
          <p:sp>
            <p:nvSpPr>
              <p:cNvPr id="23679" name="Oval 19"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80" name="Oval 20"/>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23644" name="Group 21"/>
            <p:cNvGrpSpPr>
              <a:grpSpLocks/>
            </p:cNvGrpSpPr>
            <p:nvPr/>
          </p:nvGrpSpPr>
          <p:grpSpPr bwMode="auto">
            <a:xfrm>
              <a:off x="1797" y="3110"/>
              <a:ext cx="555" cy="528"/>
              <a:chOff x="1632" y="1584"/>
              <a:chExt cx="576" cy="576"/>
            </a:xfrm>
          </p:grpSpPr>
          <p:sp>
            <p:nvSpPr>
              <p:cNvPr id="23677" name="Oval 22"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78" name="Oval 23"/>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3645" name="Line 24"/>
            <p:cNvSpPr>
              <a:spLocks noChangeShapeType="1"/>
            </p:cNvSpPr>
            <p:nvPr/>
          </p:nvSpPr>
          <p:spPr bwMode="auto">
            <a:xfrm>
              <a:off x="1761" y="2990"/>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646" name="Group 25"/>
            <p:cNvGrpSpPr>
              <a:grpSpLocks/>
            </p:cNvGrpSpPr>
            <p:nvPr/>
          </p:nvGrpSpPr>
          <p:grpSpPr bwMode="auto">
            <a:xfrm>
              <a:off x="3924" y="3244"/>
              <a:ext cx="126" cy="552"/>
              <a:chOff x="2928" y="2784"/>
              <a:chExt cx="126" cy="552"/>
            </a:xfrm>
          </p:grpSpPr>
          <p:grpSp>
            <p:nvGrpSpPr>
              <p:cNvPr id="23673" name="Group 26"/>
              <p:cNvGrpSpPr>
                <a:grpSpLocks/>
              </p:cNvGrpSpPr>
              <p:nvPr/>
            </p:nvGrpSpPr>
            <p:grpSpPr bwMode="auto">
              <a:xfrm>
                <a:off x="2928" y="2784"/>
                <a:ext cx="115" cy="173"/>
                <a:chOff x="396" y="2460"/>
                <a:chExt cx="173" cy="173"/>
              </a:xfrm>
            </p:grpSpPr>
            <p:sp>
              <p:nvSpPr>
                <p:cNvPr id="23675" name="Oval 27"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2400">
                    <a:latin typeface="Times New Roman" panose="02020603050405020304" pitchFamily="18" charset="0"/>
                  </a:endParaRPr>
                </a:p>
              </p:txBody>
            </p:sp>
            <p:sp>
              <p:nvSpPr>
                <p:cNvPr id="23676" name="Oval 28"/>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3674" name="Freeform 29"/>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647" name="Group 30"/>
            <p:cNvGrpSpPr>
              <a:grpSpLocks/>
            </p:cNvGrpSpPr>
            <p:nvPr/>
          </p:nvGrpSpPr>
          <p:grpSpPr bwMode="auto">
            <a:xfrm>
              <a:off x="3497" y="3244"/>
              <a:ext cx="126" cy="552"/>
              <a:chOff x="2928" y="2784"/>
              <a:chExt cx="126" cy="552"/>
            </a:xfrm>
          </p:grpSpPr>
          <p:grpSp>
            <p:nvGrpSpPr>
              <p:cNvPr id="23669" name="Group 31"/>
              <p:cNvGrpSpPr>
                <a:grpSpLocks/>
              </p:cNvGrpSpPr>
              <p:nvPr/>
            </p:nvGrpSpPr>
            <p:grpSpPr bwMode="auto">
              <a:xfrm>
                <a:off x="2928" y="2784"/>
                <a:ext cx="115" cy="173"/>
                <a:chOff x="396" y="2460"/>
                <a:chExt cx="173" cy="173"/>
              </a:xfrm>
            </p:grpSpPr>
            <p:sp>
              <p:nvSpPr>
                <p:cNvPr id="23671" name="Oval 32"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72" name="Oval 33"/>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3670" name="Freeform 34"/>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648" name="Group 35"/>
            <p:cNvGrpSpPr>
              <a:grpSpLocks/>
            </p:cNvGrpSpPr>
            <p:nvPr/>
          </p:nvGrpSpPr>
          <p:grpSpPr bwMode="auto">
            <a:xfrm>
              <a:off x="4655" y="3244"/>
              <a:ext cx="126" cy="552"/>
              <a:chOff x="2928" y="2784"/>
              <a:chExt cx="126" cy="552"/>
            </a:xfrm>
          </p:grpSpPr>
          <p:grpSp>
            <p:nvGrpSpPr>
              <p:cNvPr id="23665" name="Group 36"/>
              <p:cNvGrpSpPr>
                <a:grpSpLocks/>
              </p:cNvGrpSpPr>
              <p:nvPr/>
            </p:nvGrpSpPr>
            <p:grpSpPr bwMode="auto">
              <a:xfrm>
                <a:off x="2928" y="2784"/>
                <a:ext cx="115" cy="173"/>
                <a:chOff x="396" y="2460"/>
                <a:chExt cx="173" cy="173"/>
              </a:xfrm>
            </p:grpSpPr>
            <p:sp>
              <p:nvSpPr>
                <p:cNvPr id="23667" name="Oval 37"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68" name="Oval 38"/>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3666" name="Freeform 39"/>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649" name="Group 40"/>
            <p:cNvGrpSpPr>
              <a:grpSpLocks/>
            </p:cNvGrpSpPr>
            <p:nvPr/>
          </p:nvGrpSpPr>
          <p:grpSpPr bwMode="auto">
            <a:xfrm>
              <a:off x="5039" y="3244"/>
              <a:ext cx="126" cy="552"/>
              <a:chOff x="2928" y="2784"/>
              <a:chExt cx="126" cy="552"/>
            </a:xfrm>
          </p:grpSpPr>
          <p:grpSp>
            <p:nvGrpSpPr>
              <p:cNvPr id="23661" name="Group 41"/>
              <p:cNvGrpSpPr>
                <a:grpSpLocks/>
              </p:cNvGrpSpPr>
              <p:nvPr/>
            </p:nvGrpSpPr>
            <p:grpSpPr bwMode="auto">
              <a:xfrm>
                <a:off x="2928" y="2784"/>
                <a:ext cx="115" cy="173"/>
                <a:chOff x="396" y="2460"/>
                <a:chExt cx="173" cy="173"/>
              </a:xfrm>
            </p:grpSpPr>
            <p:sp>
              <p:nvSpPr>
                <p:cNvPr id="23663" name="Oval 42"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64" name="Oval 43"/>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3662" name="Freeform 44"/>
              <p:cNvSpPr>
                <a:spLocks/>
              </p:cNvSpPr>
              <p:nvPr/>
            </p:nvSpPr>
            <p:spPr bwMode="auto">
              <a:xfrm>
                <a:off x="2959" y="2964"/>
                <a:ext cx="95" cy="372"/>
              </a:xfrm>
              <a:custGeom>
                <a:avLst/>
                <a:gdLst>
                  <a:gd name="T0" fmla="*/ 39 w 95"/>
                  <a:gd name="T1" fmla="*/ 0 h 372"/>
                  <a:gd name="T2" fmla="*/ 89 w 95"/>
                  <a:gd name="T3" fmla="*/ 72 h 372"/>
                  <a:gd name="T4" fmla="*/ 5 w 95"/>
                  <a:gd name="T5" fmla="*/ 156 h 372"/>
                  <a:gd name="T6" fmla="*/ 60 w 95"/>
                  <a:gd name="T7" fmla="*/ 242 h 372"/>
                  <a:gd name="T8" fmla="*/ 18 w 95"/>
                  <a:gd name="T9" fmla="*/ 345 h 372"/>
                  <a:gd name="T10" fmla="*/ 17 w 9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72">
                    <a:moveTo>
                      <a:pt x="39" y="0"/>
                    </a:moveTo>
                    <a:cubicBezTo>
                      <a:pt x="47" y="12"/>
                      <a:pt x="95" y="46"/>
                      <a:pt x="89" y="72"/>
                    </a:cubicBezTo>
                    <a:cubicBezTo>
                      <a:pt x="83" y="98"/>
                      <a:pt x="10" y="128"/>
                      <a:pt x="5" y="156"/>
                    </a:cubicBezTo>
                    <a:cubicBezTo>
                      <a:pt x="0" y="184"/>
                      <a:pt x="58" y="211"/>
                      <a:pt x="60" y="242"/>
                    </a:cubicBezTo>
                    <a:cubicBezTo>
                      <a:pt x="62" y="273"/>
                      <a:pt x="25" y="324"/>
                      <a:pt x="18" y="345"/>
                    </a:cubicBezTo>
                    <a:cubicBezTo>
                      <a:pt x="11" y="366"/>
                      <a:pt x="17" y="367"/>
                      <a:pt x="17" y="3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50" name="Text Box 45"/>
            <p:cNvSpPr txBox="1">
              <a:spLocks noChangeArrowheads="1"/>
            </p:cNvSpPr>
            <p:nvPr/>
          </p:nvSpPr>
          <p:spPr bwMode="auto">
            <a:xfrm>
              <a:off x="1592" y="328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n</a:t>
              </a:r>
            </a:p>
          </p:txBody>
        </p:sp>
        <p:sp>
          <p:nvSpPr>
            <p:cNvPr id="23651" name="Text Box 46"/>
            <p:cNvSpPr txBox="1">
              <a:spLocks noChangeArrowheads="1"/>
            </p:cNvSpPr>
            <p:nvPr/>
          </p:nvSpPr>
          <p:spPr bwMode="auto">
            <a:xfrm>
              <a:off x="981" y="3297"/>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n</a:t>
              </a:r>
            </a:p>
          </p:txBody>
        </p:sp>
        <p:sp>
          <p:nvSpPr>
            <p:cNvPr id="23652" name="Text Box 47"/>
            <p:cNvSpPr txBox="1">
              <a:spLocks noChangeArrowheads="1"/>
            </p:cNvSpPr>
            <p:nvPr/>
          </p:nvSpPr>
          <p:spPr bwMode="auto">
            <a:xfrm>
              <a:off x="549" y="330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n</a:t>
              </a:r>
            </a:p>
          </p:txBody>
        </p:sp>
        <p:sp>
          <p:nvSpPr>
            <p:cNvPr id="23653" name="Text Box 48"/>
            <p:cNvSpPr txBox="1">
              <a:spLocks noChangeArrowheads="1"/>
            </p:cNvSpPr>
            <p:nvPr/>
          </p:nvSpPr>
          <p:spPr bwMode="auto">
            <a:xfrm>
              <a:off x="144" y="321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n</a:t>
              </a:r>
            </a:p>
          </p:txBody>
        </p:sp>
        <p:sp>
          <p:nvSpPr>
            <p:cNvPr id="23654" name="Text Box 49"/>
            <p:cNvSpPr txBox="1">
              <a:spLocks noChangeArrowheads="1"/>
            </p:cNvSpPr>
            <p:nvPr/>
          </p:nvSpPr>
          <p:spPr bwMode="auto">
            <a:xfrm>
              <a:off x="3257" y="3157"/>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n</a:t>
              </a:r>
            </a:p>
          </p:txBody>
        </p:sp>
        <p:sp>
          <p:nvSpPr>
            <p:cNvPr id="23655" name="Text Box 50"/>
            <p:cNvSpPr txBox="1">
              <a:spLocks noChangeArrowheads="1"/>
            </p:cNvSpPr>
            <p:nvPr/>
          </p:nvSpPr>
          <p:spPr bwMode="auto">
            <a:xfrm>
              <a:off x="4868" y="315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n</a:t>
              </a:r>
            </a:p>
          </p:txBody>
        </p:sp>
        <p:sp>
          <p:nvSpPr>
            <p:cNvPr id="23656" name="Text Box 51"/>
            <p:cNvSpPr txBox="1">
              <a:spLocks noChangeArrowheads="1"/>
            </p:cNvSpPr>
            <p:nvPr/>
          </p:nvSpPr>
          <p:spPr bwMode="auto">
            <a:xfrm>
              <a:off x="4475" y="315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n</a:t>
              </a:r>
            </a:p>
          </p:txBody>
        </p:sp>
        <p:sp>
          <p:nvSpPr>
            <p:cNvPr id="23657" name="Text Box 52"/>
            <p:cNvSpPr txBox="1">
              <a:spLocks noChangeArrowheads="1"/>
            </p:cNvSpPr>
            <p:nvPr/>
          </p:nvSpPr>
          <p:spPr bwMode="auto">
            <a:xfrm>
              <a:off x="3744" y="315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n</a:t>
              </a:r>
            </a:p>
          </p:txBody>
        </p:sp>
        <p:sp>
          <p:nvSpPr>
            <p:cNvPr id="23658" name="Text Box 53"/>
            <p:cNvSpPr txBox="1">
              <a:spLocks noChangeArrowheads="1"/>
            </p:cNvSpPr>
            <p:nvPr/>
          </p:nvSpPr>
          <p:spPr bwMode="auto">
            <a:xfrm>
              <a:off x="3936" y="3762"/>
              <a:ext cx="10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b="1"/>
                <a:t>Tinh trïng</a:t>
              </a:r>
            </a:p>
          </p:txBody>
        </p:sp>
        <p:sp>
          <p:nvSpPr>
            <p:cNvPr id="23659" name="Text Box 54"/>
            <p:cNvSpPr txBox="1">
              <a:spLocks noChangeArrowheads="1"/>
            </p:cNvSpPr>
            <p:nvPr/>
          </p:nvSpPr>
          <p:spPr bwMode="auto">
            <a:xfrm>
              <a:off x="2160" y="3618"/>
              <a:ext cx="6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b="1"/>
                <a:t>Trøng</a:t>
              </a:r>
            </a:p>
          </p:txBody>
        </p:sp>
        <p:sp>
          <p:nvSpPr>
            <p:cNvPr id="23660" name="Text Box 55"/>
            <p:cNvSpPr txBox="1">
              <a:spLocks noChangeArrowheads="1"/>
            </p:cNvSpPr>
            <p:nvPr/>
          </p:nvSpPr>
          <p:spPr bwMode="auto">
            <a:xfrm>
              <a:off x="453" y="3641"/>
              <a:ext cx="13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b="1"/>
                <a:t>ThÓ cùc thø hai</a:t>
              </a:r>
            </a:p>
          </p:txBody>
        </p:sp>
      </p:grpSp>
      <p:sp>
        <p:nvSpPr>
          <p:cNvPr id="55352" name="Line 56"/>
          <p:cNvSpPr>
            <a:spLocks noChangeShapeType="1"/>
          </p:cNvSpPr>
          <p:nvPr/>
        </p:nvSpPr>
        <p:spPr bwMode="auto">
          <a:xfrm flipH="1">
            <a:off x="7485063" y="4708525"/>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3" name="Line 57"/>
          <p:cNvSpPr>
            <a:spLocks noChangeShapeType="1"/>
          </p:cNvSpPr>
          <p:nvPr/>
        </p:nvSpPr>
        <p:spPr bwMode="auto">
          <a:xfrm flipH="1">
            <a:off x="5638800" y="4708525"/>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4" name="Line 58"/>
          <p:cNvSpPr>
            <a:spLocks noChangeShapeType="1"/>
          </p:cNvSpPr>
          <p:nvPr/>
        </p:nvSpPr>
        <p:spPr bwMode="auto">
          <a:xfrm>
            <a:off x="6019800" y="4714875"/>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5" name="Line 59"/>
          <p:cNvSpPr>
            <a:spLocks noChangeShapeType="1"/>
          </p:cNvSpPr>
          <p:nvPr/>
        </p:nvSpPr>
        <p:spPr bwMode="auto">
          <a:xfrm>
            <a:off x="7921625" y="46609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65" name="Group 60"/>
          <p:cNvGrpSpPr>
            <a:grpSpLocks/>
          </p:cNvGrpSpPr>
          <p:nvPr/>
        </p:nvGrpSpPr>
        <p:grpSpPr bwMode="auto">
          <a:xfrm>
            <a:off x="3195638" y="1774825"/>
            <a:ext cx="457200" cy="457200"/>
            <a:chOff x="1632" y="1584"/>
            <a:chExt cx="576" cy="576"/>
          </a:xfrm>
        </p:grpSpPr>
        <p:sp>
          <p:nvSpPr>
            <p:cNvPr id="23636" name="Oval 61"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37" name="Oval 62"/>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23566" name="Group 63"/>
          <p:cNvGrpSpPr>
            <a:grpSpLocks/>
          </p:cNvGrpSpPr>
          <p:nvPr/>
        </p:nvGrpSpPr>
        <p:grpSpPr bwMode="auto">
          <a:xfrm>
            <a:off x="1595438" y="1851025"/>
            <a:ext cx="457200" cy="457200"/>
            <a:chOff x="1632" y="1584"/>
            <a:chExt cx="576" cy="576"/>
          </a:xfrm>
        </p:grpSpPr>
        <p:sp>
          <p:nvSpPr>
            <p:cNvPr id="23634" name="Oval 64"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35" name="Oval 65"/>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3567" name="Line 66"/>
          <p:cNvSpPr>
            <a:spLocks noChangeShapeType="1"/>
          </p:cNvSpPr>
          <p:nvPr/>
        </p:nvSpPr>
        <p:spPr bwMode="auto">
          <a:xfrm flipH="1">
            <a:off x="1747838" y="2384425"/>
            <a:ext cx="0" cy="685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68" name="Group 67"/>
          <p:cNvGrpSpPr>
            <a:grpSpLocks/>
          </p:cNvGrpSpPr>
          <p:nvPr/>
        </p:nvGrpSpPr>
        <p:grpSpPr bwMode="auto">
          <a:xfrm>
            <a:off x="1519238" y="3127375"/>
            <a:ext cx="457200" cy="457200"/>
            <a:chOff x="1632" y="1584"/>
            <a:chExt cx="576" cy="576"/>
          </a:xfrm>
        </p:grpSpPr>
        <p:sp>
          <p:nvSpPr>
            <p:cNvPr id="23632" name="Oval 68"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33" name="Oval 69"/>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23569" name="Group 70"/>
          <p:cNvGrpSpPr>
            <a:grpSpLocks/>
          </p:cNvGrpSpPr>
          <p:nvPr/>
        </p:nvGrpSpPr>
        <p:grpSpPr bwMode="auto">
          <a:xfrm>
            <a:off x="7981950" y="1812925"/>
            <a:ext cx="457200" cy="457200"/>
            <a:chOff x="1632" y="1584"/>
            <a:chExt cx="576" cy="576"/>
          </a:xfrm>
        </p:grpSpPr>
        <p:sp>
          <p:nvSpPr>
            <p:cNvPr id="23630" name="Oval 71"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31" name="Oval 72"/>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23570" name="Group 73"/>
          <p:cNvGrpSpPr>
            <a:grpSpLocks/>
          </p:cNvGrpSpPr>
          <p:nvPr/>
        </p:nvGrpSpPr>
        <p:grpSpPr bwMode="auto">
          <a:xfrm>
            <a:off x="6381750" y="1889125"/>
            <a:ext cx="457200" cy="457200"/>
            <a:chOff x="1632" y="1584"/>
            <a:chExt cx="576" cy="576"/>
          </a:xfrm>
        </p:grpSpPr>
        <p:sp>
          <p:nvSpPr>
            <p:cNvPr id="23628" name="Oval 74"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29" name="Oval 75"/>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3571" name="Line 76"/>
          <p:cNvSpPr>
            <a:spLocks noChangeShapeType="1"/>
          </p:cNvSpPr>
          <p:nvPr/>
        </p:nvSpPr>
        <p:spPr bwMode="auto">
          <a:xfrm flipH="1">
            <a:off x="6534150" y="2422525"/>
            <a:ext cx="0" cy="685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72" name="Group 77"/>
          <p:cNvGrpSpPr>
            <a:grpSpLocks/>
          </p:cNvGrpSpPr>
          <p:nvPr/>
        </p:nvGrpSpPr>
        <p:grpSpPr bwMode="auto">
          <a:xfrm>
            <a:off x="6305550" y="3165475"/>
            <a:ext cx="457200" cy="457200"/>
            <a:chOff x="1632" y="1584"/>
            <a:chExt cx="576" cy="576"/>
          </a:xfrm>
        </p:grpSpPr>
        <p:sp>
          <p:nvSpPr>
            <p:cNvPr id="23626" name="Oval 78"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27" name="Oval 79"/>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3573" name="Line 80"/>
          <p:cNvSpPr>
            <a:spLocks noChangeShapeType="1"/>
          </p:cNvSpPr>
          <p:nvPr/>
        </p:nvSpPr>
        <p:spPr bwMode="auto">
          <a:xfrm flipH="1">
            <a:off x="1062038" y="3603625"/>
            <a:ext cx="457200" cy="685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4" name="Line 81"/>
          <p:cNvSpPr>
            <a:spLocks noChangeShapeType="1"/>
          </p:cNvSpPr>
          <p:nvPr/>
        </p:nvSpPr>
        <p:spPr bwMode="auto">
          <a:xfrm>
            <a:off x="1900238" y="3603625"/>
            <a:ext cx="495300" cy="495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75" name="Group 82"/>
          <p:cNvGrpSpPr>
            <a:grpSpLocks/>
          </p:cNvGrpSpPr>
          <p:nvPr/>
        </p:nvGrpSpPr>
        <p:grpSpPr bwMode="auto">
          <a:xfrm>
            <a:off x="2319338" y="4098925"/>
            <a:ext cx="609600" cy="685800"/>
            <a:chOff x="1632" y="1584"/>
            <a:chExt cx="576" cy="576"/>
          </a:xfrm>
        </p:grpSpPr>
        <p:sp>
          <p:nvSpPr>
            <p:cNvPr id="23624" name="Oval 83"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25" name="Oval 84"/>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23576" name="Group 85"/>
          <p:cNvGrpSpPr>
            <a:grpSpLocks/>
          </p:cNvGrpSpPr>
          <p:nvPr/>
        </p:nvGrpSpPr>
        <p:grpSpPr bwMode="auto">
          <a:xfrm>
            <a:off x="814388" y="4346575"/>
            <a:ext cx="274637" cy="274638"/>
            <a:chOff x="396" y="2460"/>
            <a:chExt cx="173" cy="173"/>
          </a:xfrm>
        </p:grpSpPr>
        <p:sp>
          <p:nvSpPr>
            <p:cNvPr id="23622" name="Oval 86" descr="Stationery"/>
            <p:cNvSpPr>
              <a:spLocks noChangeArrowheads="1"/>
            </p:cNvSpPr>
            <p:nvPr/>
          </p:nvSpPr>
          <p:spPr bwMode="auto">
            <a:xfrm>
              <a:off x="396" y="2460"/>
              <a:ext cx="173" cy="173"/>
            </a:xfrm>
            <a:prstGeom prst="ellipse">
              <a:avLst/>
            </a:prstGeom>
            <a:noFill/>
            <a:ln w="9525">
              <a:solidFill>
                <a:schemeClr val="accent2"/>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23" name="Oval 87"/>
            <p:cNvSpPr>
              <a:spLocks noChangeArrowheads="1"/>
            </p:cNvSpPr>
            <p:nvPr/>
          </p:nvSpPr>
          <p:spPr bwMode="auto">
            <a:xfrm>
              <a:off x="444" y="2508"/>
              <a:ext cx="72" cy="72"/>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3577" name="Line 88"/>
          <p:cNvSpPr>
            <a:spLocks noChangeShapeType="1"/>
          </p:cNvSpPr>
          <p:nvPr/>
        </p:nvSpPr>
        <p:spPr bwMode="auto">
          <a:xfrm flipH="1">
            <a:off x="6000750" y="3641725"/>
            <a:ext cx="323850" cy="495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8" name="Line 89"/>
          <p:cNvSpPr>
            <a:spLocks noChangeShapeType="1"/>
          </p:cNvSpPr>
          <p:nvPr/>
        </p:nvSpPr>
        <p:spPr bwMode="auto">
          <a:xfrm>
            <a:off x="6762750" y="3641725"/>
            <a:ext cx="62865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79" name="Group 90"/>
          <p:cNvGrpSpPr>
            <a:grpSpLocks/>
          </p:cNvGrpSpPr>
          <p:nvPr/>
        </p:nvGrpSpPr>
        <p:grpSpPr bwMode="auto">
          <a:xfrm>
            <a:off x="5695950" y="4175125"/>
            <a:ext cx="457200" cy="457200"/>
            <a:chOff x="1632" y="1584"/>
            <a:chExt cx="576" cy="576"/>
          </a:xfrm>
        </p:grpSpPr>
        <p:sp>
          <p:nvSpPr>
            <p:cNvPr id="23620" name="Oval 91"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21" name="Oval 92"/>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23580" name="Group 93"/>
          <p:cNvGrpSpPr>
            <a:grpSpLocks/>
          </p:cNvGrpSpPr>
          <p:nvPr/>
        </p:nvGrpSpPr>
        <p:grpSpPr bwMode="auto">
          <a:xfrm>
            <a:off x="7466013" y="4175125"/>
            <a:ext cx="457200" cy="457200"/>
            <a:chOff x="1632" y="1584"/>
            <a:chExt cx="576" cy="576"/>
          </a:xfrm>
        </p:grpSpPr>
        <p:sp>
          <p:nvSpPr>
            <p:cNvPr id="23618" name="Oval 94"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19" name="Oval 95"/>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3581" name="Text Box 96"/>
          <p:cNvSpPr txBox="1">
            <a:spLocks noChangeArrowheads="1"/>
          </p:cNvSpPr>
          <p:nvPr/>
        </p:nvSpPr>
        <p:spPr bwMode="auto">
          <a:xfrm>
            <a:off x="3625850" y="1828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2n</a:t>
            </a:r>
          </a:p>
        </p:txBody>
      </p:sp>
      <p:sp>
        <p:nvSpPr>
          <p:cNvPr id="23582" name="Text Box 97"/>
          <p:cNvSpPr txBox="1">
            <a:spLocks noChangeArrowheads="1"/>
          </p:cNvSpPr>
          <p:nvPr/>
        </p:nvSpPr>
        <p:spPr bwMode="auto">
          <a:xfrm>
            <a:off x="914400" y="1828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2n</a:t>
            </a:r>
          </a:p>
        </p:txBody>
      </p:sp>
      <p:sp>
        <p:nvSpPr>
          <p:cNvPr id="23583" name="Text Box 98"/>
          <p:cNvSpPr txBox="1">
            <a:spLocks noChangeArrowheads="1"/>
          </p:cNvSpPr>
          <p:nvPr/>
        </p:nvSpPr>
        <p:spPr bwMode="auto">
          <a:xfrm>
            <a:off x="1008063" y="3073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2n</a:t>
            </a:r>
          </a:p>
        </p:txBody>
      </p:sp>
      <p:sp>
        <p:nvSpPr>
          <p:cNvPr id="23584" name="Text Box 99"/>
          <p:cNvSpPr txBox="1">
            <a:spLocks noChangeArrowheads="1"/>
          </p:cNvSpPr>
          <p:nvPr/>
        </p:nvSpPr>
        <p:spPr bwMode="auto">
          <a:xfrm>
            <a:off x="5943600" y="1828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2n</a:t>
            </a:r>
          </a:p>
        </p:txBody>
      </p:sp>
      <p:sp>
        <p:nvSpPr>
          <p:cNvPr id="23585" name="Text Box 100"/>
          <p:cNvSpPr txBox="1">
            <a:spLocks noChangeArrowheads="1"/>
          </p:cNvSpPr>
          <p:nvPr/>
        </p:nvSpPr>
        <p:spPr bwMode="auto">
          <a:xfrm>
            <a:off x="8426450" y="1828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2n</a:t>
            </a:r>
          </a:p>
        </p:txBody>
      </p:sp>
      <p:sp>
        <p:nvSpPr>
          <p:cNvPr id="23586" name="Text Box 101"/>
          <p:cNvSpPr txBox="1">
            <a:spLocks noChangeArrowheads="1"/>
          </p:cNvSpPr>
          <p:nvPr/>
        </p:nvSpPr>
        <p:spPr bwMode="auto">
          <a:xfrm>
            <a:off x="5695950" y="3032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2n</a:t>
            </a:r>
          </a:p>
        </p:txBody>
      </p:sp>
      <p:sp>
        <p:nvSpPr>
          <p:cNvPr id="23587" name="Text Box 102"/>
          <p:cNvSpPr txBox="1">
            <a:spLocks noChangeArrowheads="1"/>
          </p:cNvSpPr>
          <p:nvPr/>
        </p:nvSpPr>
        <p:spPr bwMode="auto">
          <a:xfrm>
            <a:off x="1938338" y="3008313"/>
            <a:ext cx="1857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000" b="1"/>
              <a:t>No·n bµo bËc 1</a:t>
            </a:r>
          </a:p>
        </p:txBody>
      </p:sp>
      <p:sp>
        <p:nvSpPr>
          <p:cNvPr id="23588" name="Text Box 103"/>
          <p:cNvSpPr txBox="1">
            <a:spLocks noChangeArrowheads="1"/>
          </p:cNvSpPr>
          <p:nvPr/>
        </p:nvSpPr>
        <p:spPr bwMode="auto">
          <a:xfrm>
            <a:off x="6915150" y="3032125"/>
            <a:ext cx="1924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000" b="1"/>
              <a:t>Tinh bµo bËc 1</a:t>
            </a:r>
          </a:p>
        </p:txBody>
      </p:sp>
      <p:sp>
        <p:nvSpPr>
          <p:cNvPr id="23589" name="Text Box 104"/>
          <p:cNvSpPr txBox="1">
            <a:spLocks noChangeArrowheads="1"/>
          </p:cNvSpPr>
          <p:nvPr/>
        </p:nvSpPr>
        <p:spPr bwMode="auto">
          <a:xfrm>
            <a:off x="2928938" y="38100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1800" b="1"/>
              <a:t>No·n bµo bËc 2</a:t>
            </a:r>
          </a:p>
        </p:txBody>
      </p:sp>
      <p:sp>
        <p:nvSpPr>
          <p:cNvPr id="23590" name="Text Box 105"/>
          <p:cNvSpPr txBox="1">
            <a:spLocks noChangeArrowheads="1"/>
          </p:cNvSpPr>
          <p:nvPr/>
        </p:nvSpPr>
        <p:spPr bwMode="auto">
          <a:xfrm>
            <a:off x="0" y="3702050"/>
            <a:ext cx="11763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1800" b="1"/>
              <a:t>ThÓ cùc thø nhÊt</a:t>
            </a:r>
          </a:p>
        </p:txBody>
      </p:sp>
      <p:grpSp>
        <p:nvGrpSpPr>
          <p:cNvPr id="23591" name="Group 106"/>
          <p:cNvGrpSpPr>
            <a:grpSpLocks/>
          </p:cNvGrpSpPr>
          <p:nvPr/>
        </p:nvGrpSpPr>
        <p:grpSpPr bwMode="auto">
          <a:xfrm>
            <a:off x="2433638" y="936625"/>
            <a:ext cx="457200" cy="457200"/>
            <a:chOff x="1632" y="1584"/>
            <a:chExt cx="576" cy="576"/>
          </a:xfrm>
        </p:grpSpPr>
        <p:sp>
          <p:nvSpPr>
            <p:cNvPr id="23616" name="Oval 107"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17" name="Oval 108"/>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3592" name="Text Box 109"/>
          <p:cNvSpPr txBox="1">
            <a:spLocks noChangeArrowheads="1"/>
          </p:cNvSpPr>
          <p:nvPr/>
        </p:nvSpPr>
        <p:spPr bwMode="auto">
          <a:xfrm>
            <a:off x="2819400" y="914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2n</a:t>
            </a:r>
          </a:p>
        </p:txBody>
      </p:sp>
      <p:grpSp>
        <p:nvGrpSpPr>
          <p:cNvPr id="23593" name="Group 110"/>
          <p:cNvGrpSpPr>
            <a:grpSpLocks/>
          </p:cNvGrpSpPr>
          <p:nvPr/>
        </p:nvGrpSpPr>
        <p:grpSpPr bwMode="auto">
          <a:xfrm>
            <a:off x="7219950" y="974725"/>
            <a:ext cx="457200" cy="457200"/>
            <a:chOff x="1632" y="1584"/>
            <a:chExt cx="576" cy="576"/>
          </a:xfrm>
        </p:grpSpPr>
        <p:sp>
          <p:nvSpPr>
            <p:cNvPr id="23614" name="Oval 111" descr="Stationery"/>
            <p:cNvSpPr>
              <a:spLocks noChangeArrowheads="1"/>
            </p:cNvSpPr>
            <p:nvPr/>
          </p:nvSpPr>
          <p:spPr bwMode="auto">
            <a:xfrm>
              <a:off x="1632" y="1584"/>
              <a:ext cx="576" cy="576"/>
            </a:xfrm>
            <a:prstGeom prst="ellipse">
              <a:avLst/>
            </a:prstGeom>
            <a:blipFill dpi="0" rotWithShape="0">
              <a:blip r:embed="rId2"/>
              <a:srcRect/>
              <a:tile tx="0" ty="0" sx="100000" sy="100000" flip="none" algn="tl"/>
            </a:bli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3615" name="Oval 112"/>
            <p:cNvSpPr>
              <a:spLocks noChangeArrowheads="1"/>
            </p:cNvSpPr>
            <p:nvPr/>
          </p:nvSpPr>
          <p:spPr bwMode="auto">
            <a:xfrm>
              <a:off x="1848" y="18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23594" name="Text Box 113"/>
          <p:cNvSpPr txBox="1">
            <a:spLocks noChangeArrowheads="1"/>
          </p:cNvSpPr>
          <p:nvPr/>
        </p:nvSpPr>
        <p:spPr bwMode="auto">
          <a:xfrm>
            <a:off x="7696200" y="914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a:latin typeface="Times New Roman" panose="02020603050405020304" pitchFamily="18" charset="0"/>
              </a:rPr>
              <a:t>2n</a:t>
            </a:r>
          </a:p>
        </p:txBody>
      </p:sp>
      <p:sp>
        <p:nvSpPr>
          <p:cNvPr id="23595" name="Text Box 114"/>
          <p:cNvSpPr txBox="1">
            <a:spLocks noChangeArrowheads="1"/>
          </p:cNvSpPr>
          <p:nvPr/>
        </p:nvSpPr>
        <p:spPr bwMode="auto">
          <a:xfrm>
            <a:off x="6773863" y="533400"/>
            <a:ext cx="1608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b="1"/>
              <a:t>Sù t¹o tinh</a:t>
            </a:r>
          </a:p>
        </p:txBody>
      </p:sp>
      <p:sp>
        <p:nvSpPr>
          <p:cNvPr id="23596" name="Text Box 115"/>
          <p:cNvSpPr txBox="1">
            <a:spLocks noChangeArrowheads="1"/>
          </p:cNvSpPr>
          <p:nvPr/>
        </p:nvSpPr>
        <p:spPr bwMode="auto">
          <a:xfrm>
            <a:off x="1930400" y="533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b="1"/>
              <a:t>Sù t¹o no·n</a:t>
            </a:r>
          </a:p>
        </p:txBody>
      </p:sp>
      <p:sp>
        <p:nvSpPr>
          <p:cNvPr id="23597" name="Text Box 116"/>
          <p:cNvSpPr txBox="1">
            <a:spLocks noChangeArrowheads="1"/>
          </p:cNvSpPr>
          <p:nvPr/>
        </p:nvSpPr>
        <p:spPr bwMode="auto">
          <a:xfrm>
            <a:off x="7010400" y="1600200"/>
            <a:ext cx="11207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000" b="1"/>
              <a:t>Tinh nguyªn bµo</a:t>
            </a:r>
          </a:p>
        </p:txBody>
      </p:sp>
      <p:sp>
        <p:nvSpPr>
          <p:cNvPr id="23598" name="Text Box 117"/>
          <p:cNvSpPr txBox="1">
            <a:spLocks noChangeArrowheads="1"/>
          </p:cNvSpPr>
          <p:nvPr/>
        </p:nvSpPr>
        <p:spPr bwMode="auto">
          <a:xfrm>
            <a:off x="2133600" y="1600200"/>
            <a:ext cx="99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000" b="1"/>
              <a:t>No·n nguyªn bµo</a:t>
            </a:r>
          </a:p>
        </p:txBody>
      </p:sp>
      <p:grpSp>
        <p:nvGrpSpPr>
          <p:cNvPr id="23599" name="Group 118"/>
          <p:cNvGrpSpPr>
            <a:grpSpLocks/>
          </p:cNvGrpSpPr>
          <p:nvPr/>
        </p:nvGrpSpPr>
        <p:grpSpPr bwMode="auto">
          <a:xfrm>
            <a:off x="4425950" y="884238"/>
            <a:ext cx="325438" cy="1095375"/>
            <a:chOff x="2723" y="279"/>
            <a:chExt cx="205" cy="690"/>
          </a:xfrm>
        </p:grpSpPr>
        <p:sp>
          <p:nvSpPr>
            <p:cNvPr id="23611" name="Line 119"/>
            <p:cNvSpPr>
              <a:spLocks noChangeShapeType="1"/>
            </p:cNvSpPr>
            <p:nvPr/>
          </p:nvSpPr>
          <p:spPr bwMode="auto">
            <a:xfrm>
              <a:off x="2832" y="288"/>
              <a:ext cx="0" cy="6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12" name="Line 120"/>
            <p:cNvSpPr>
              <a:spLocks noChangeShapeType="1"/>
            </p:cNvSpPr>
            <p:nvPr/>
          </p:nvSpPr>
          <p:spPr bwMode="auto">
            <a:xfrm>
              <a:off x="2723" y="279"/>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13" name="Line 121"/>
            <p:cNvSpPr>
              <a:spLocks noChangeShapeType="1"/>
            </p:cNvSpPr>
            <p:nvPr/>
          </p:nvSpPr>
          <p:spPr bwMode="auto">
            <a:xfrm>
              <a:off x="2736" y="969"/>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00" name="Text Box 122"/>
          <p:cNvSpPr txBox="1">
            <a:spLocks noChangeArrowheads="1"/>
          </p:cNvSpPr>
          <p:nvPr/>
        </p:nvSpPr>
        <p:spPr bwMode="auto">
          <a:xfrm>
            <a:off x="3657600" y="1219200"/>
            <a:ext cx="1931988" cy="466725"/>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b="1">
                <a:solidFill>
                  <a:schemeClr val="bg1"/>
                </a:solidFill>
              </a:rPr>
              <a:t>Nguyªn ph©n</a:t>
            </a:r>
          </a:p>
        </p:txBody>
      </p:sp>
      <p:grpSp>
        <p:nvGrpSpPr>
          <p:cNvPr id="23601" name="Group 123"/>
          <p:cNvGrpSpPr>
            <a:grpSpLocks/>
          </p:cNvGrpSpPr>
          <p:nvPr/>
        </p:nvGrpSpPr>
        <p:grpSpPr bwMode="auto">
          <a:xfrm>
            <a:off x="4460875" y="3128963"/>
            <a:ext cx="290513" cy="2265362"/>
            <a:chOff x="2745" y="1693"/>
            <a:chExt cx="183" cy="1427"/>
          </a:xfrm>
        </p:grpSpPr>
        <p:sp>
          <p:nvSpPr>
            <p:cNvPr id="23607" name="Line 124"/>
            <p:cNvSpPr>
              <a:spLocks noChangeShapeType="1"/>
            </p:cNvSpPr>
            <p:nvPr/>
          </p:nvSpPr>
          <p:spPr bwMode="auto">
            <a:xfrm>
              <a:off x="2835" y="1699"/>
              <a:ext cx="0" cy="14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8" name="Line 125"/>
            <p:cNvSpPr>
              <a:spLocks noChangeShapeType="1"/>
            </p:cNvSpPr>
            <p:nvPr/>
          </p:nvSpPr>
          <p:spPr bwMode="auto">
            <a:xfrm>
              <a:off x="2750" y="1693"/>
              <a:ext cx="1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9" name="Line 126"/>
            <p:cNvSpPr>
              <a:spLocks noChangeShapeType="1"/>
            </p:cNvSpPr>
            <p:nvPr/>
          </p:nvSpPr>
          <p:spPr bwMode="auto">
            <a:xfrm>
              <a:off x="2745" y="3120"/>
              <a:ext cx="1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10" name="Line 127"/>
            <p:cNvSpPr>
              <a:spLocks noChangeShapeType="1"/>
            </p:cNvSpPr>
            <p:nvPr/>
          </p:nvSpPr>
          <p:spPr bwMode="auto">
            <a:xfrm>
              <a:off x="2749" y="2352"/>
              <a:ext cx="1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02" name="Text Box 128"/>
          <p:cNvSpPr txBox="1">
            <a:spLocks noChangeArrowheads="1"/>
          </p:cNvSpPr>
          <p:nvPr/>
        </p:nvSpPr>
        <p:spPr bwMode="auto">
          <a:xfrm>
            <a:off x="6296025" y="39624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sz="1800" b="1"/>
              <a:t>Tinh bµo bËc 2</a:t>
            </a:r>
          </a:p>
        </p:txBody>
      </p:sp>
      <p:sp>
        <p:nvSpPr>
          <p:cNvPr id="23603" name="Text Box 129"/>
          <p:cNvSpPr txBox="1">
            <a:spLocks noChangeArrowheads="1"/>
          </p:cNvSpPr>
          <p:nvPr/>
        </p:nvSpPr>
        <p:spPr bwMode="auto">
          <a:xfrm>
            <a:off x="3657600" y="3429000"/>
            <a:ext cx="1887538" cy="466725"/>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b="1">
                <a:solidFill>
                  <a:schemeClr val="bg1"/>
                </a:solidFill>
              </a:rPr>
              <a:t>Gi¶m ph©n 1</a:t>
            </a:r>
          </a:p>
        </p:txBody>
      </p:sp>
      <p:sp>
        <p:nvSpPr>
          <p:cNvPr id="55426" name="Text Box 130"/>
          <p:cNvSpPr txBox="1">
            <a:spLocks noChangeArrowheads="1"/>
          </p:cNvSpPr>
          <p:nvPr/>
        </p:nvSpPr>
        <p:spPr bwMode="auto">
          <a:xfrm>
            <a:off x="3657600" y="4495800"/>
            <a:ext cx="1887538" cy="466725"/>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2400" b="1">
                <a:solidFill>
                  <a:schemeClr val="bg1"/>
                </a:solidFill>
              </a:rPr>
              <a:t>Gi¶m ph©n 2</a:t>
            </a:r>
          </a:p>
        </p:txBody>
      </p:sp>
      <p:sp>
        <p:nvSpPr>
          <p:cNvPr id="23605" name="Rectangle 131"/>
          <p:cNvSpPr>
            <a:spLocks noGrp="1" noChangeArrowheads="1"/>
          </p:cNvSpPr>
          <p:nvPr>
            <p:ph type="ctrTitle"/>
          </p:nvPr>
        </p:nvSpPr>
        <p:spPr>
          <a:xfrm>
            <a:off x="0" y="0"/>
            <a:ext cx="9144000" cy="7086600"/>
          </a:xfrm>
        </p:spPr>
        <p:txBody>
          <a:bodyPr anchor="ctr"/>
          <a:lstStyle/>
          <a:p>
            <a:pPr eaLnBrk="1" hangingPunct="1"/>
            <a:r>
              <a:rPr lang="en-US" sz="4400" smtClean="0"/>
              <a:t>	</a:t>
            </a:r>
          </a:p>
        </p:txBody>
      </p:sp>
      <p:sp>
        <p:nvSpPr>
          <p:cNvPr id="55428" name="Text Box 132"/>
          <p:cNvSpPr txBox="1">
            <a:spLocks noChangeArrowheads="1"/>
          </p:cNvSpPr>
          <p:nvPr/>
        </p:nvSpPr>
        <p:spPr bwMode="auto">
          <a:xfrm>
            <a:off x="0" y="0"/>
            <a:ext cx="9144000" cy="466725"/>
          </a:xfrm>
          <a:prstGeom prst="rect">
            <a:avLst/>
          </a:prstGeom>
          <a:gradFill rotWithShape="1">
            <a:gsLst>
              <a:gs pos="0">
                <a:srgbClr val="B1AEF0"/>
              </a:gs>
              <a:gs pos="50000">
                <a:schemeClr val="bg1"/>
              </a:gs>
              <a:gs pos="100000">
                <a:srgbClr val="B1AEF0"/>
              </a:gs>
            </a:gsLst>
            <a:lin ang="5400000" scaled="1"/>
          </a:gra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400" b="1">
                <a:solidFill>
                  <a:srgbClr val="FF0066"/>
                </a:solidFill>
                <a:latin typeface="Arial" panose="020B0604020202020204" pitchFamily="34" charset="0"/>
                <a:cs typeface="Arial" panose="020B0604020202020204" pitchFamily="34" charset="0"/>
              </a:rPr>
              <a:t>BÀI 11 : PHÁT SINH GIAO TỬ VÀ THỤ TINH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blinds(horizontal)">
                                      <p:cBhvr>
                                        <p:cTn id="7" dur="500"/>
                                        <p:tgtEl>
                                          <p:spTgt spid="552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5299"/>
                                        </p:tgtEl>
                                        <p:attrNameLst>
                                          <p:attrName>style.visibility</p:attrName>
                                        </p:attrNameLst>
                                      </p:cBhvr>
                                      <p:to>
                                        <p:strVal val="visible"/>
                                      </p:to>
                                    </p:set>
                                    <p:animEffect transition="in" filter="blinds(horizontal)">
                                      <p:cBhvr>
                                        <p:cTn id="10" dur="500"/>
                                        <p:tgtEl>
                                          <p:spTgt spid="5529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5300"/>
                                        </p:tgtEl>
                                        <p:attrNameLst>
                                          <p:attrName>style.visibility</p:attrName>
                                        </p:attrNameLst>
                                      </p:cBhvr>
                                      <p:to>
                                        <p:strVal val="visible"/>
                                      </p:to>
                                    </p:set>
                                    <p:animEffect transition="in" filter="blinds(horizontal)">
                                      <p:cBhvr>
                                        <p:cTn id="13" dur="500"/>
                                        <p:tgtEl>
                                          <p:spTgt spid="5530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5301"/>
                                        </p:tgtEl>
                                        <p:attrNameLst>
                                          <p:attrName>style.visibility</p:attrName>
                                        </p:attrNameLst>
                                      </p:cBhvr>
                                      <p:to>
                                        <p:strVal val="visible"/>
                                      </p:to>
                                    </p:set>
                                    <p:animEffect transition="in" filter="blinds(horizontal)">
                                      <p:cBhvr>
                                        <p:cTn id="16" dur="500"/>
                                        <p:tgtEl>
                                          <p:spTgt spid="5530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5302"/>
                                        </p:tgtEl>
                                        <p:attrNameLst>
                                          <p:attrName>style.visibility</p:attrName>
                                        </p:attrNameLst>
                                      </p:cBhvr>
                                      <p:to>
                                        <p:strVal val="visible"/>
                                      </p:to>
                                    </p:set>
                                    <p:animEffect transition="in" filter="blinds(horizontal)">
                                      <p:cBhvr>
                                        <p:cTn id="19" dur="500"/>
                                        <p:tgtEl>
                                          <p:spTgt spid="5530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5303"/>
                                        </p:tgtEl>
                                        <p:attrNameLst>
                                          <p:attrName>style.visibility</p:attrName>
                                        </p:attrNameLst>
                                      </p:cBhvr>
                                      <p:to>
                                        <p:strVal val="visible"/>
                                      </p:to>
                                    </p:set>
                                    <p:animEffect transition="in" filter="blinds(horizontal)">
                                      <p:cBhvr>
                                        <p:cTn id="22" dur="500"/>
                                        <p:tgtEl>
                                          <p:spTgt spid="5530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5352"/>
                                        </p:tgtEl>
                                        <p:attrNameLst>
                                          <p:attrName>style.visibility</p:attrName>
                                        </p:attrNameLst>
                                      </p:cBhvr>
                                      <p:to>
                                        <p:strVal val="visible"/>
                                      </p:to>
                                    </p:set>
                                    <p:animEffect transition="in" filter="blinds(horizontal)">
                                      <p:cBhvr>
                                        <p:cTn id="25" dur="500"/>
                                        <p:tgtEl>
                                          <p:spTgt spid="5535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5353"/>
                                        </p:tgtEl>
                                        <p:attrNameLst>
                                          <p:attrName>style.visibility</p:attrName>
                                        </p:attrNameLst>
                                      </p:cBhvr>
                                      <p:to>
                                        <p:strVal val="visible"/>
                                      </p:to>
                                    </p:set>
                                    <p:animEffect transition="in" filter="blinds(horizontal)">
                                      <p:cBhvr>
                                        <p:cTn id="28" dur="500"/>
                                        <p:tgtEl>
                                          <p:spTgt spid="5535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5354"/>
                                        </p:tgtEl>
                                        <p:attrNameLst>
                                          <p:attrName>style.visibility</p:attrName>
                                        </p:attrNameLst>
                                      </p:cBhvr>
                                      <p:to>
                                        <p:strVal val="visible"/>
                                      </p:to>
                                    </p:set>
                                    <p:animEffect transition="in" filter="blinds(horizontal)">
                                      <p:cBhvr>
                                        <p:cTn id="31" dur="500"/>
                                        <p:tgtEl>
                                          <p:spTgt spid="5535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5355"/>
                                        </p:tgtEl>
                                        <p:attrNameLst>
                                          <p:attrName>style.visibility</p:attrName>
                                        </p:attrNameLst>
                                      </p:cBhvr>
                                      <p:to>
                                        <p:strVal val="visible"/>
                                      </p:to>
                                    </p:set>
                                    <p:animEffect transition="in" filter="blinds(horizontal)">
                                      <p:cBhvr>
                                        <p:cTn id="34" dur="500"/>
                                        <p:tgtEl>
                                          <p:spTgt spid="5535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5426"/>
                                        </p:tgtEl>
                                        <p:attrNameLst>
                                          <p:attrName>style.visibility</p:attrName>
                                        </p:attrNameLst>
                                      </p:cBhvr>
                                      <p:to>
                                        <p:strVal val="visible"/>
                                      </p:to>
                                    </p:set>
                                    <p:animEffect transition="in" filter="blinds(horizontal)">
                                      <p:cBhvr>
                                        <p:cTn id="37" dur="500"/>
                                        <p:tgtEl>
                                          <p:spTgt spid="55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299" grpId="0" animBg="1"/>
      <p:bldP spid="55300" grpId="0" animBg="1"/>
      <p:bldP spid="55301" grpId="0" animBg="1"/>
      <p:bldP spid="55302" grpId="0"/>
      <p:bldP spid="55303" grpId="0"/>
      <p:bldP spid="55352" grpId="0" animBg="1"/>
      <p:bldP spid="55353" grpId="0" animBg="1"/>
      <p:bldP spid="55354" grpId="0" animBg="1"/>
      <p:bldP spid="55355" grpId="0" animBg="1"/>
      <p:bldP spid="5542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122238" y="479425"/>
            <a:ext cx="8915400" cy="0"/>
          </a:xfrm>
          <a:prstGeom prst="line">
            <a:avLst/>
          </a:prstGeom>
          <a:noFill/>
          <a:ln w="76200" cmpd="thickThin">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 name="Text Box 4"/>
          <p:cNvSpPr txBox="1">
            <a:spLocks noChangeArrowheads="1"/>
          </p:cNvSpPr>
          <p:nvPr/>
        </p:nvSpPr>
        <p:spPr bwMode="auto">
          <a:xfrm>
            <a:off x="2667000" y="182880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endParaRPr lang="vi-VN" sz="1800">
              <a:latin typeface="Arial" panose="020B0604020202020204" pitchFamily="34" charset="0"/>
              <a:cs typeface="Arial" panose="020B0604020202020204" pitchFamily="34" charset="0"/>
            </a:endParaRPr>
          </a:p>
        </p:txBody>
      </p:sp>
      <p:sp>
        <p:nvSpPr>
          <p:cNvPr id="21508" name="Text Box 5"/>
          <p:cNvSpPr txBox="1">
            <a:spLocks noChangeArrowheads="1"/>
          </p:cNvSpPr>
          <p:nvPr/>
        </p:nvSpPr>
        <p:spPr bwMode="auto">
          <a:xfrm>
            <a:off x="1371600" y="2514600"/>
            <a:ext cx="57912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endParaRPr lang="en-US" sz="1800">
              <a:latin typeface="Arial" panose="020B0604020202020204" pitchFamily="34" charset="0"/>
              <a:cs typeface="Arial" panose="020B0604020202020204" pitchFamily="34" charset="0"/>
            </a:endParaRPr>
          </a:p>
          <a:p>
            <a:pPr eaLnBrk="1" hangingPunct="1">
              <a:spcBef>
                <a:spcPct val="50000"/>
              </a:spcBef>
            </a:pPr>
            <a:endParaRPr lang="en-US" sz="1800">
              <a:latin typeface="Arial" panose="020B0604020202020204" pitchFamily="34" charset="0"/>
              <a:cs typeface="Arial" panose="020B0604020202020204" pitchFamily="34" charset="0"/>
            </a:endParaRPr>
          </a:p>
          <a:p>
            <a:pPr eaLnBrk="1" hangingPunct="1">
              <a:spcBef>
                <a:spcPct val="50000"/>
              </a:spcBef>
            </a:pPr>
            <a:endParaRPr lang="en-US" sz="1800">
              <a:latin typeface="Arial" panose="020B0604020202020204" pitchFamily="34" charset="0"/>
              <a:cs typeface="Arial" panose="020B0604020202020204" pitchFamily="34" charset="0"/>
            </a:endParaRPr>
          </a:p>
          <a:p>
            <a:pPr eaLnBrk="1" hangingPunct="1">
              <a:spcBef>
                <a:spcPct val="50000"/>
              </a:spcBef>
            </a:pPr>
            <a:endParaRPr lang="en-US" sz="1800">
              <a:latin typeface="Arial" panose="020B0604020202020204" pitchFamily="34" charset="0"/>
              <a:cs typeface="Arial" panose="020B0604020202020204" pitchFamily="34" charset="0"/>
            </a:endParaRPr>
          </a:p>
          <a:p>
            <a:pPr eaLnBrk="1" hangingPunct="1">
              <a:spcBef>
                <a:spcPct val="50000"/>
              </a:spcBef>
            </a:pPr>
            <a:endParaRPr lang="en-US" sz="1800">
              <a:latin typeface="Arial" panose="020B0604020202020204" pitchFamily="34" charset="0"/>
              <a:cs typeface="Arial" panose="020B0604020202020204" pitchFamily="34" charset="0"/>
            </a:endParaRPr>
          </a:p>
        </p:txBody>
      </p:sp>
      <p:pic>
        <p:nvPicPr>
          <p:cNvPr id="40966" name="Picture 6" descr="13"/>
          <p:cNvPicPr>
            <a:picLocks noChangeAspect="1" noChangeArrowheads="1"/>
          </p:cNvPicPr>
          <p:nvPr/>
        </p:nvPicPr>
        <p:blipFill>
          <a:blip r:embed="rId2">
            <a:lum bright="-30000" contrast="66000"/>
            <a:extLst>
              <a:ext uri="{28A0092B-C50C-407E-A947-70E740481C1C}">
                <a14:useLocalDpi xmlns:a14="http://schemas.microsoft.com/office/drawing/2010/main" val="0"/>
              </a:ext>
            </a:extLst>
          </a:blip>
          <a:srcRect l="57448" t="25955" r="-3175" b="32961"/>
          <a:stretch>
            <a:fillRect/>
          </a:stretch>
        </p:blipFill>
        <p:spPr bwMode="auto">
          <a:xfrm>
            <a:off x="5029200" y="1219200"/>
            <a:ext cx="430371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9"/>
          <p:cNvSpPr txBox="1">
            <a:spLocks noChangeArrowheads="1"/>
          </p:cNvSpPr>
          <p:nvPr/>
        </p:nvSpPr>
        <p:spPr bwMode="auto">
          <a:xfrm>
            <a:off x="457200" y="3254375"/>
            <a:ext cx="3352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11.1:Quá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đực</a:t>
            </a:r>
            <a:r>
              <a:rPr lang="en-US" sz="2400" dirty="0">
                <a:latin typeface="Arial" panose="020B0604020202020204" pitchFamily="34" charset="0"/>
                <a:cs typeface="Arial" panose="020B0604020202020204" pitchFamily="34" charset="0"/>
              </a:rPr>
              <a:t>.</a:t>
            </a:r>
          </a:p>
        </p:txBody>
      </p:sp>
      <p:pic>
        <p:nvPicPr>
          <p:cNvPr id="40970" name="Picture 10" descr="13"/>
          <p:cNvPicPr>
            <a:picLocks noChangeAspect="1" noChangeArrowheads="1"/>
          </p:cNvPicPr>
          <p:nvPr/>
        </p:nvPicPr>
        <p:blipFill>
          <a:blip r:embed="rId2">
            <a:lum bright="-36000" contrast="54000"/>
            <a:extLst>
              <a:ext uri="{28A0092B-C50C-407E-A947-70E740481C1C}">
                <a14:useLocalDpi xmlns:a14="http://schemas.microsoft.com/office/drawing/2010/main" val="0"/>
              </a:ext>
            </a:extLst>
          </a:blip>
          <a:srcRect l="46089" t="27623" r="41119" b="38312"/>
          <a:stretch>
            <a:fillRect/>
          </a:stretch>
        </p:blipFill>
        <p:spPr bwMode="auto">
          <a:xfrm>
            <a:off x="3962400" y="1295400"/>
            <a:ext cx="91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Text Box 12"/>
          <p:cNvSpPr txBox="1">
            <a:spLocks noChangeArrowheads="1"/>
          </p:cNvSpPr>
          <p:nvPr/>
        </p:nvSpPr>
        <p:spPr bwMode="auto">
          <a:xfrm>
            <a:off x="0" y="0"/>
            <a:ext cx="9144000" cy="466725"/>
          </a:xfrm>
          <a:prstGeom prst="rect">
            <a:avLst/>
          </a:prstGeom>
          <a:gradFill rotWithShape="1">
            <a:gsLst>
              <a:gs pos="0">
                <a:srgbClr val="B1AEF0"/>
              </a:gs>
              <a:gs pos="50000">
                <a:schemeClr val="bg1"/>
              </a:gs>
              <a:gs pos="100000">
                <a:srgbClr val="B1AEF0"/>
              </a:gs>
            </a:gsLst>
            <a:lin ang="5400000" scaled="1"/>
          </a:gra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400" b="1" dirty="0">
                <a:solidFill>
                  <a:srgbClr val="FF0066"/>
                </a:solidFill>
                <a:latin typeface="Arial" panose="020B0604020202020204" pitchFamily="34" charset="0"/>
                <a:cs typeface="Arial" panose="020B0604020202020204" pitchFamily="34" charset="0"/>
              </a:rPr>
              <a:t>TIẾT 1</a:t>
            </a:r>
            <a:r>
              <a:rPr lang="vi-VN" sz="2400" b="1" dirty="0">
                <a:solidFill>
                  <a:srgbClr val="FF0066"/>
                </a:solidFill>
                <a:latin typeface="Arial" panose="020B0604020202020204" pitchFamily="34" charset="0"/>
                <a:cs typeface="Arial" panose="020B0604020202020204" pitchFamily="34" charset="0"/>
              </a:rPr>
              <a:t>1</a:t>
            </a:r>
            <a:r>
              <a:rPr lang="en-US" sz="2400" b="1" dirty="0">
                <a:solidFill>
                  <a:srgbClr val="FF0066"/>
                </a:solidFill>
                <a:latin typeface="Arial" panose="020B0604020202020204" pitchFamily="34" charset="0"/>
                <a:cs typeface="Arial" panose="020B0604020202020204" pitchFamily="34" charset="0"/>
              </a:rPr>
              <a:t> - BÀI 11 : PHÁT SINH GIAO TỬ VÀ THỤ TINH</a:t>
            </a:r>
          </a:p>
        </p:txBody>
      </p:sp>
      <p:sp>
        <p:nvSpPr>
          <p:cNvPr id="40973" name="Rectangle 13"/>
          <p:cNvSpPr>
            <a:spLocks noChangeArrowheads="1"/>
          </p:cNvSpPr>
          <p:nvPr/>
        </p:nvSpPr>
        <p:spPr bwMode="auto">
          <a:xfrm>
            <a:off x="0" y="685800"/>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b="1" u="sng" dirty="0">
                <a:solidFill>
                  <a:srgbClr val="6600FF"/>
                </a:solidFill>
              </a:rPr>
              <a:t>I - </a:t>
            </a:r>
            <a:r>
              <a:rPr lang="en-US" b="1" u="sng" dirty="0" err="1">
                <a:solidFill>
                  <a:srgbClr val="6600FF"/>
                </a:solidFill>
              </a:rPr>
              <a:t>Sù</a:t>
            </a:r>
            <a:r>
              <a:rPr lang="en-US" b="1" u="sng" dirty="0">
                <a:solidFill>
                  <a:srgbClr val="6600FF"/>
                </a:solidFill>
              </a:rPr>
              <a:t> </a:t>
            </a:r>
            <a:r>
              <a:rPr lang="en-US" b="1" u="sng" dirty="0" err="1">
                <a:solidFill>
                  <a:srgbClr val="6600FF"/>
                </a:solidFill>
              </a:rPr>
              <a:t>ph¸t</a:t>
            </a:r>
            <a:r>
              <a:rPr lang="en-US" b="1" u="sng" dirty="0">
                <a:solidFill>
                  <a:srgbClr val="6600FF"/>
                </a:solidFill>
              </a:rPr>
              <a:t> </a:t>
            </a:r>
            <a:r>
              <a:rPr lang="en-US" b="1" u="sng" dirty="0" err="1">
                <a:solidFill>
                  <a:srgbClr val="6600FF"/>
                </a:solidFill>
              </a:rPr>
              <a:t>sinh</a:t>
            </a:r>
            <a:r>
              <a:rPr lang="en-US" b="1" u="sng" dirty="0">
                <a:solidFill>
                  <a:srgbClr val="6600FF"/>
                </a:solidFill>
              </a:rPr>
              <a:t> </a:t>
            </a:r>
            <a:r>
              <a:rPr lang="en-US" b="1" u="sng" dirty="0" err="1">
                <a:solidFill>
                  <a:srgbClr val="6600FF"/>
                </a:solidFill>
              </a:rPr>
              <a:t>giao</a:t>
            </a:r>
            <a:r>
              <a:rPr lang="en-US" b="1" u="sng" dirty="0">
                <a:solidFill>
                  <a:srgbClr val="6600FF"/>
                </a:solidFill>
              </a:rPr>
              <a:t> </a:t>
            </a:r>
            <a:r>
              <a:rPr lang="en-US" b="1" u="sng" dirty="0" err="1">
                <a:solidFill>
                  <a:srgbClr val="6600FF"/>
                </a:solidFill>
              </a:rPr>
              <a:t>tö</a:t>
            </a:r>
            <a:r>
              <a:rPr lang="en-US" b="1" u="sng" dirty="0">
                <a:solidFill>
                  <a:srgbClr val="6600FF"/>
                </a:solidFill>
              </a:rPr>
              <a:t> ë ®</a:t>
            </a:r>
            <a:r>
              <a:rPr lang="en-US" b="1" u="sng" dirty="0" err="1">
                <a:solidFill>
                  <a:srgbClr val="6600FF"/>
                </a:solidFill>
              </a:rPr>
              <a:t>éng</a:t>
            </a:r>
            <a:r>
              <a:rPr lang="en-US" b="1" u="sng" dirty="0">
                <a:solidFill>
                  <a:srgbClr val="6600FF"/>
                </a:solidFill>
              </a:rPr>
              <a:t> </a:t>
            </a:r>
            <a:r>
              <a:rPr lang="en-US" b="1" u="sng" dirty="0" err="1">
                <a:solidFill>
                  <a:srgbClr val="6600FF"/>
                </a:solidFill>
              </a:rPr>
              <a:t>vËt</a:t>
            </a:r>
            <a:endParaRPr lang="en-US" u="sng" dirty="0">
              <a:solidFill>
                <a:srgbClr val="6600FF"/>
              </a:solidFill>
            </a:endParaRPr>
          </a:p>
        </p:txBody>
      </p:sp>
      <p:sp>
        <p:nvSpPr>
          <p:cNvPr id="40974" name="Rectangle 14"/>
          <p:cNvSpPr>
            <a:spLocks noChangeArrowheads="1"/>
          </p:cNvSpPr>
          <p:nvPr/>
        </p:nvSpPr>
        <p:spPr bwMode="auto">
          <a:xfrm>
            <a:off x="76200" y="12954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b="1" i="1"/>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73"/>
                                        </p:tgtEl>
                                        <p:attrNameLst>
                                          <p:attrName>style.visibility</p:attrName>
                                        </p:attrNameLst>
                                      </p:cBhvr>
                                      <p:to>
                                        <p:strVal val="visible"/>
                                      </p:to>
                                    </p:set>
                                    <p:anim calcmode="discrete" valueType="clr">
                                      <p:cBhvr override="childStyle">
                                        <p:cTn id="7" dur="80"/>
                                        <p:tgtEl>
                                          <p:spTgt spid="409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73"/>
                                        </p:tgtEl>
                                        <p:attrNameLst>
                                          <p:attrName>fillcolor</p:attrName>
                                        </p:attrNameLst>
                                      </p:cBhvr>
                                      <p:tavLst>
                                        <p:tav tm="0">
                                          <p:val>
                                            <p:clrVal>
                                              <a:schemeClr val="accent2"/>
                                            </p:clrVal>
                                          </p:val>
                                        </p:tav>
                                        <p:tav tm="50000">
                                          <p:val>
                                            <p:clrVal>
                                              <a:schemeClr val="hlink"/>
                                            </p:clrVal>
                                          </p:val>
                                        </p:tav>
                                      </p:tavLst>
                                    </p:anim>
                                    <p:set>
                                      <p:cBhvr>
                                        <p:cTn id="9" dur="80"/>
                                        <p:tgtEl>
                                          <p:spTgt spid="4097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40966"/>
                                        </p:tgtEl>
                                        <p:attrNameLst>
                                          <p:attrName>style.visibility</p:attrName>
                                        </p:attrNameLst>
                                      </p:cBhvr>
                                      <p:to>
                                        <p:strVal val="visible"/>
                                      </p:to>
                                    </p:set>
                                    <p:animEffect transition="in" filter="diamond(in)">
                                      <p:cBhvr>
                                        <p:cTn id="14" dur="2000"/>
                                        <p:tgtEl>
                                          <p:spTgt spid="409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40970"/>
                                        </p:tgtEl>
                                        <p:attrNameLst>
                                          <p:attrName>style.visibility</p:attrName>
                                        </p:attrNameLst>
                                      </p:cBhvr>
                                      <p:to>
                                        <p:strVal val="visible"/>
                                      </p:to>
                                    </p:set>
                                    <p:animEffect transition="in" filter="wedge">
                                      <p:cBhvr>
                                        <p:cTn id="19" dur="2000"/>
                                        <p:tgtEl>
                                          <p:spTgt spid="4097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0969"/>
                                        </p:tgtEl>
                                        <p:attrNameLst>
                                          <p:attrName>style.visibility</p:attrName>
                                        </p:attrNameLst>
                                      </p:cBhvr>
                                      <p:to>
                                        <p:strVal val="visible"/>
                                      </p:to>
                                    </p:set>
                                    <p:animEffect transition="in" filter="wipe(down)">
                                      <p:cBhvr>
                                        <p:cTn id="24" dur="500"/>
                                        <p:tgtEl>
                                          <p:spTgt spid="4096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nodePh="1">
                                  <p:stCondLst>
                                    <p:cond delay="0"/>
                                  </p:stCondLst>
                                  <p:endCondLst>
                                    <p:cond evt="begin" delay="0">
                                      <p:tn val="27"/>
                                    </p:cond>
                                  </p:endCondLst>
                                  <p:iterate type="lt">
                                    <p:tmPct val="50000"/>
                                  </p:iterate>
                                  <p:childTnLst>
                                    <p:set>
                                      <p:cBhvr>
                                        <p:cTn id="28" dur="1" fill="hold">
                                          <p:stCondLst>
                                            <p:cond delay="0"/>
                                          </p:stCondLst>
                                        </p:cTn>
                                        <p:tgtEl>
                                          <p:spTgt spid="40974"/>
                                        </p:tgtEl>
                                        <p:attrNameLst>
                                          <p:attrName>style.visibility</p:attrName>
                                        </p:attrNameLst>
                                      </p:cBhvr>
                                      <p:to>
                                        <p:strVal val="visible"/>
                                      </p:to>
                                    </p:set>
                                    <p:anim calcmode="discrete" valueType="clr">
                                      <p:cBhvr override="childStyle">
                                        <p:cTn id="29" dur="80"/>
                                        <p:tgtEl>
                                          <p:spTgt spid="40974"/>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0974"/>
                                        </p:tgtEl>
                                        <p:attrNameLst>
                                          <p:attrName>fillcolor</p:attrName>
                                        </p:attrNameLst>
                                      </p:cBhvr>
                                      <p:tavLst>
                                        <p:tav tm="0">
                                          <p:val>
                                            <p:clrVal>
                                              <a:schemeClr val="accent2"/>
                                            </p:clrVal>
                                          </p:val>
                                        </p:tav>
                                        <p:tav tm="50000">
                                          <p:val>
                                            <p:clrVal>
                                              <a:schemeClr val="hlink"/>
                                            </p:clrVal>
                                          </p:val>
                                        </p:tav>
                                      </p:tavLst>
                                    </p:anim>
                                    <p:set>
                                      <p:cBhvr>
                                        <p:cTn id="31" dur="80"/>
                                        <p:tgtEl>
                                          <p:spTgt spid="409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P spid="40973" grpId="0"/>
      <p:bldP spid="409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3"/>
          <p:cNvSpPr>
            <a:spLocks noChangeShapeType="1"/>
          </p:cNvSpPr>
          <p:nvPr/>
        </p:nvSpPr>
        <p:spPr bwMode="auto">
          <a:xfrm>
            <a:off x="122238" y="479425"/>
            <a:ext cx="8915400" cy="0"/>
          </a:xfrm>
          <a:prstGeom prst="line">
            <a:avLst/>
          </a:prstGeom>
          <a:noFill/>
          <a:ln w="76200" cmpd="thickThin">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3014" name="Picture 6" descr="13"/>
          <p:cNvPicPr>
            <a:picLocks noChangeAspect="1" noChangeArrowheads="1"/>
          </p:cNvPicPr>
          <p:nvPr/>
        </p:nvPicPr>
        <p:blipFill>
          <a:blip r:embed="rId2">
            <a:lum bright="-30000" contrast="90000"/>
            <a:extLst>
              <a:ext uri="{28A0092B-C50C-407E-A947-70E740481C1C}">
                <a14:useLocalDpi xmlns:a14="http://schemas.microsoft.com/office/drawing/2010/main" val="0"/>
              </a:ext>
            </a:extLst>
          </a:blip>
          <a:srcRect l="4305" t="22084" r="53210" b="34235"/>
          <a:stretch>
            <a:fillRect/>
          </a:stretch>
        </p:blipFill>
        <p:spPr bwMode="auto">
          <a:xfrm>
            <a:off x="4800600" y="1066800"/>
            <a:ext cx="43434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3015" name="Picture 7" descr="13"/>
          <p:cNvPicPr>
            <a:picLocks noChangeAspect="1" noChangeArrowheads="1"/>
          </p:cNvPicPr>
          <p:nvPr/>
        </p:nvPicPr>
        <p:blipFill>
          <a:blip r:embed="rId2">
            <a:lum bright="-48000" contrast="72000"/>
            <a:extLst>
              <a:ext uri="{28A0092B-C50C-407E-A947-70E740481C1C}">
                <a14:useLocalDpi xmlns:a14="http://schemas.microsoft.com/office/drawing/2010/main" val="0"/>
              </a:ext>
            </a:extLst>
          </a:blip>
          <a:srcRect l="46089" t="27623" r="40053" b="38853"/>
          <a:stretch>
            <a:fillRect/>
          </a:stretch>
        </p:blipFill>
        <p:spPr bwMode="auto">
          <a:xfrm>
            <a:off x="3783013" y="1066800"/>
            <a:ext cx="1017587"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3017" name="Text Box 9"/>
          <p:cNvSpPr txBox="1">
            <a:spLocks noChangeArrowheads="1"/>
          </p:cNvSpPr>
          <p:nvPr/>
        </p:nvSpPr>
        <p:spPr bwMode="auto">
          <a:xfrm>
            <a:off x="304800" y="3657600"/>
            <a:ext cx="373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400" dirty="0" err="1">
                <a:solidFill>
                  <a:srgbClr val="CC3300"/>
                </a:solidFill>
                <a:latin typeface="Arial" panose="020B0604020202020204" pitchFamily="34" charset="0"/>
                <a:cs typeface="Arial" panose="020B0604020202020204" pitchFamily="34" charset="0"/>
              </a:rPr>
              <a:t>Hình</a:t>
            </a:r>
            <a:r>
              <a:rPr lang="en-US" sz="2400" dirty="0">
                <a:solidFill>
                  <a:srgbClr val="CC3300"/>
                </a:solidFill>
                <a:latin typeface="Arial" panose="020B0604020202020204" pitchFamily="34" charset="0"/>
                <a:cs typeface="Arial" panose="020B0604020202020204" pitchFamily="34" charset="0"/>
              </a:rPr>
              <a:t> 11.2: </a:t>
            </a:r>
            <a:r>
              <a:rPr lang="en-US" sz="2400" dirty="0" err="1">
                <a:solidFill>
                  <a:srgbClr val="CC3300"/>
                </a:solidFill>
                <a:latin typeface="Arial" panose="020B0604020202020204" pitchFamily="34" charset="0"/>
                <a:cs typeface="Arial" panose="020B0604020202020204" pitchFamily="34" charset="0"/>
              </a:rPr>
              <a:t>Quá</a:t>
            </a:r>
            <a:r>
              <a:rPr lang="en-US" sz="2400" dirty="0">
                <a:solidFill>
                  <a:srgbClr val="CC3300"/>
                </a:solidFill>
                <a:latin typeface="Arial" panose="020B0604020202020204" pitchFamily="34" charset="0"/>
                <a:cs typeface="Arial" panose="020B0604020202020204" pitchFamily="34" charset="0"/>
              </a:rPr>
              <a:t> </a:t>
            </a:r>
            <a:r>
              <a:rPr lang="en-US" sz="2400" dirty="0" err="1">
                <a:solidFill>
                  <a:srgbClr val="CC3300"/>
                </a:solidFill>
                <a:latin typeface="Arial" panose="020B0604020202020204" pitchFamily="34" charset="0"/>
                <a:cs typeface="Arial" panose="020B0604020202020204" pitchFamily="34" charset="0"/>
              </a:rPr>
              <a:t>trình</a:t>
            </a:r>
            <a:r>
              <a:rPr lang="en-US" sz="2400" dirty="0">
                <a:solidFill>
                  <a:srgbClr val="CC3300"/>
                </a:solidFill>
                <a:latin typeface="Arial" panose="020B0604020202020204" pitchFamily="34" charset="0"/>
                <a:cs typeface="Arial" panose="020B0604020202020204" pitchFamily="34" charset="0"/>
              </a:rPr>
              <a:t> </a:t>
            </a:r>
            <a:r>
              <a:rPr lang="en-US" sz="2400" dirty="0" err="1">
                <a:solidFill>
                  <a:srgbClr val="CC3300"/>
                </a:solidFill>
                <a:latin typeface="Arial" panose="020B0604020202020204" pitchFamily="34" charset="0"/>
                <a:cs typeface="Arial" panose="020B0604020202020204" pitchFamily="34" charset="0"/>
              </a:rPr>
              <a:t>hình</a:t>
            </a:r>
            <a:r>
              <a:rPr lang="en-US" sz="2400" dirty="0">
                <a:solidFill>
                  <a:srgbClr val="CC3300"/>
                </a:solidFill>
                <a:latin typeface="Arial" panose="020B0604020202020204" pitchFamily="34" charset="0"/>
                <a:cs typeface="Arial" panose="020B0604020202020204" pitchFamily="34" charset="0"/>
              </a:rPr>
              <a:t> </a:t>
            </a:r>
            <a:r>
              <a:rPr lang="en-US" sz="2400" dirty="0" err="1">
                <a:solidFill>
                  <a:srgbClr val="CC3300"/>
                </a:solidFill>
                <a:latin typeface="Arial" panose="020B0604020202020204" pitchFamily="34" charset="0"/>
                <a:cs typeface="Arial" panose="020B0604020202020204" pitchFamily="34" charset="0"/>
              </a:rPr>
              <a:t>thành</a:t>
            </a:r>
            <a:r>
              <a:rPr lang="en-US" sz="2400" dirty="0">
                <a:solidFill>
                  <a:srgbClr val="CC3300"/>
                </a:solidFill>
                <a:latin typeface="Arial" panose="020B0604020202020204" pitchFamily="34" charset="0"/>
                <a:cs typeface="Arial" panose="020B0604020202020204" pitchFamily="34" charset="0"/>
              </a:rPr>
              <a:t> </a:t>
            </a:r>
            <a:r>
              <a:rPr lang="en-US" sz="2400" dirty="0" err="1">
                <a:solidFill>
                  <a:srgbClr val="CC3300"/>
                </a:solidFill>
                <a:latin typeface="Arial" panose="020B0604020202020204" pitchFamily="34" charset="0"/>
                <a:cs typeface="Arial" panose="020B0604020202020204" pitchFamily="34" charset="0"/>
              </a:rPr>
              <a:t>giao</a:t>
            </a:r>
            <a:r>
              <a:rPr lang="en-US" sz="2400" dirty="0">
                <a:solidFill>
                  <a:srgbClr val="CC3300"/>
                </a:solidFill>
                <a:latin typeface="Arial" panose="020B0604020202020204" pitchFamily="34" charset="0"/>
                <a:cs typeface="Arial" panose="020B0604020202020204" pitchFamily="34" charset="0"/>
              </a:rPr>
              <a:t> </a:t>
            </a:r>
            <a:r>
              <a:rPr lang="en-US" sz="2400" dirty="0" err="1">
                <a:solidFill>
                  <a:srgbClr val="CC3300"/>
                </a:solidFill>
                <a:latin typeface="Arial" panose="020B0604020202020204" pitchFamily="34" charset="0"/>
                <a:cs typeface="Arial" panose="020B0604020202020204" pitchFamily="34" charset="0"/>
              </a:rPr>
              <a:t>tử</a:t>
            </a:r>
            <a:r>
              <a:rPr lang="en-US" sz="2400" dirty="0">
                <a:solidFill>
                  <a:srgbClr val="CC3300"/>
                </a:solidFill>
                <a:latin typeface="Arial" panose="020B0604020202020204" pitchFamily="34" charset="0"/>
                <a:cs typeface="Arial" panose="020B0604020202020204" pitchFamily="34" charset="0"/>
              </a:rPr>
              <a:t> </a:t>
            </a:r>
            <a:r>
              <a:rPr lang="en-US" sz="2400" dirty="0" err="1" smtClean="0">
                <a:solidFill>
                  <a:srgbClr val="CC3300"/>
                </a:solidFill>
                <a:latin typeface="Arial" panose="020B0604020202020204" pitchFamily="34" charset="0"/>
                <a:cs typeface="Arial" panose="020B0604020202020204" pitchFamily="34" charset="0"/>
              </a:rPr>
              <a:t>cái</a:t>
            </a:r>
            <a:endParaRPr lang="en-US" sz="2400" dirty="0">
              <a:solidFill>
                <a:srgbClr val="CC3300"/>
              </a:solidFill>
              <a:latin typeface="Arial" panose="020B0604020202020204" pitchFamily="34" charset="0"/>
              <a:cs typeface="Arial" panose="020B0604020202020204" pitchFamily="34" charset="0"/>
            </a:endParaRPr>
          </a:p>
        </p:txBody>
      </p:sp>
      <p:sp>
        <p:nvSpPr>
          <p:cNvPr id="22534" name="Rectangle 12"/>
          <p:cNvSpPr>
            <a:spLocks noChangeArrowheads="1"/>
          </p:cNvSpPr>
          <p:nvPr/>
        </p:nvSpPr>
        <p:spPr bwMode="auto">
          <a:xfrm>
            <a:off x="76200" y="457200"/>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b="1" u="sng">
                <a:solidFill>
                  <a:srgbClr val="6600FF"/>
                </a:solidFill>
              </a:rPr>
              <a:t>I - Sù ph¸t sinh giao tö ë ®éng vËt</a:t>
            </a:r>
            <a:endParaRPr lang="en-US" u="sng">
              <a:solidFill>
                <a:srgbClr val="6600FF"/>
              </a:solidFill>
            </a:endParaRPr>
          </a:p>
        </p:txBody>
      </p:sp>
      <p:sp>
        <p:nvSpPr>
          <p:cNvPr id="22535" name="Rectangle 16"/>
          <p:cNvSpPr>
            <a:spLocks noChangeArrowheads="1"/>
          </p:cNvSpPr>
          <p:nvPr/>
        </p:nvSpPr>
        <p:spPr bwMode="auto">
          <a:xfrm>
            <a:off x="152400" y="0"/>
            <a:ext cx="8934450" cy="5191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atin typeface="Times New Roman" panose="02020603050405020304" pitchFamily="18" charset="0"/>
                <a:cs typeface="Times New Roman" panose="02020603050405020304" pitchFamily="18" charset="0"/>
              </a:rPr>
              <a:t>TIẾT 1</a:t>
            </a:r>
            <a:r>
              <a:rPr lang="vi-VN">
                <a:latin typeface="Times New Roman" panose="02020603050405020304" pitchFamily="18" charset="0"/>
                <a:cs typeface="Times New Roman" panose="02020603050405020304" pitchFamily="18" charset="0"/>
              </a:rPr>
              <a:t>1</a:t>
            </a:r>
            <a:r>
              <a:rPr lang="en-US">
                <a:latin typeface="Times New Roman" panose="02020603050405020304" pitchFamily="18" charset="0"/>
                <a:cs typeface="Times New Roman" panose="02020603050405020304" pitchFamily="18" charset="0"/>
              </a:rPr>
              <a:t>-BÀI 11 : PHÁT SINH GIAO TỬ VÀ THỤ TINH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017"/>
                                        </p:tgtEl>
                                        <p:attrNameLst>
                                          <p:attrName>style.visibility</p:attrName>
                                        </p:attrNameLst>
                                      </p:cBhvr>
                                      <p:to>
                                        <p:strVal val="visible"/>
                                      </p:to>
                                    </p:set>
                                    <p:anim calcmode="discrete" valueType="clr">
                                      <p:cBhvr override="childStyle">
                                        <p:cTn id="7" dur="80"/>
                                        <p:tgtEl>
                                          <p:spTgt spid="430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17"/>
                                        </p:tgtEl>
                                        <p:attrNameLst>
                                          <p:attrName>fillcolor</p:attrName>
                                        </p:attrNameLst>
                                      </p:cBhvr>
                                      <p:tavLst>
                                        <p:tav tm="0">
                                          <p:val>
                                            <p:clrVal>
                                              <a:schemeClr val="accent2"/>
                                            </p:clrVal>
                                          </p:val>
                                        </p:tav>
                                        <p:tav tm="50000">
                                          <p:val>
                                            <p:clrVal>
                                              <a:schemeClr val="hlink"/>
                                            </p:clrVal>
                                          </p:val>
                                        </p:tav>
                                      </p:tavLst>
                                    </p:anim>
                                    <p:set>
                                      <p:cBhvr>
                                        <p:cTn id="9" dur="80"/>
                                        <p:tgtEl>
                                          <p:spTgt spid="4301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nodeType="clickEffect">
                                  <p:stCondLst>
                                    <p:cond delay="0"/>
                                  </p:stCondLst>
                                  <p:childTnLst>
                                    <p:set>
                                      <p:cBhvr>
                                        <p:cTn id="13" dur="1" fill="hold">
                                          <p:stCondLst>
                                            <p:cond delay="0"/>
                                          </p:stCondLst>
                                        </p:cTn>
                                        <p:tgtEl>
                                          <p:spTgt spid="43014"/>
                                        </p:tgtEl>
                                        <p:attrNameLst>
                                          <p:attrName>style.visibility</p:attrName>
                                        </p:attrNameLst>
                                      </p:cBhvr>
                                      <p:to>
                                        <p:strVal val="visible"/>
                                      </p:to>
                                    </p:set>
                                    <p:animEffect transition="in" filter="plus(in)">
                                      <p:cBhvr>
                                        <p:cTn id="14" dur="2000"/>
                                        <p:tgtEl>
                                          <p:spTgt spid="430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43015"/>
                                        </p:tgtEl>
                                        <p:attrNameLst>
                                          <p:attrName>style.visibility</p:attrName>
                                        </p:attrNameLst>
                                      </p:cBhvr>
                                      <p:to>
                                        <p:strVal val="visible"/>
                                      </p:to>
                                    </p:set>
                                    <p:animEffect transition="in" filter="wedge">
                                      <p:cBhvr>
                                        <p:cTn id="19" dur="20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122238" y="479425"/>
            <a:ext cx="8915400" cy="0"/>
          </a:xfrm>
          <a:prstGeom prst="line">
            <a:avLst/>
          </a:prstGeom>
          <a:noFill/>
          <a:ln w="76200" cmpd="thickThin">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 name="Rectangle 7"/>
          <p:cNvSpPr>
            <a:spLocks noChangeArrowheads="1"/>
          </p:cNvSpPr>
          <p:nvPr/>
        </p:nvSpPr>
        <p:spPr bwMode="auto">
          <a:xfrm>
            <a:off x="0" y="549275"/>
            <a:ext cx="609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b="1" u="sng">
                <a:solidFill>
                  <a:srgbClr val="6600FF"/>
                </a:solidFill>
                <a:cs typeface="Arial" panose="020B0604020202020204" pitchFamily="34" charset="0"/>
              </a:rPr>
              <a:t>I. Sự phát sinh giao tử ở động vật</a:t>
            </a:r>
            <a:endParaRPr lang="en-US" altLang="vi-VN" sz="2800" u="sng">
              <a:solidFill>
                <a:srgbClr val="6600FF"/>
              </a:solidFill>
              <a:cs typeface="Arial" panose="020B0604020202020204" pitchFamily="34" charset="0"/>
            </a:endParaRPr>
          </a:p>
        </p:txBody>
      </p:sp>
      <p:sp>
        <p:nvSpPr>
          <p:cNvPr id="24580" name="Text Box 10"/>
          <p:cNvSpPr txBox="1">
            <a:spLocks noChangeArrowheads="1"/>
          </p:cNvSpPr>
          <p:nvPr/>
        </p:nvSpPr>
        <p:spPr bwMode="auto">
          <a:xfrm>
            <a:off x="107950" y="19050"/>
            <a:ext cx="889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vi-VN" sz="2400" b="1">
              <a:solidFill>
                <a:srgbClr val="0066CC"/>
              </a:solidFill>
              <a:latin typeface="Times New Roman" panose="02020603050405020304" pitchFamily="18" charset="0"/>
              <a:cs typeface="Arial" panose="020B0604020202020204" pitchFamily="34" charset="0"/>
            </a:endParaRPr>
          </a:p>
        </p:txBody>
      </p:sp>
      <p:sp>
        <p:nvSpPr>
          <p:cNvPr id="24581" name="Rectangle 1"/>
          <p:cNvSpPr>
            <a:spLocks noChangeArrowheads="1"/>
          </p:cNvSpPr>
          <p:nvPr/>
        </p:nvSpPr>
        <p:spPr bwMode="auto">
          <a:xfrm>
            <a:off x="86179" y="1316143"/>
            <a:ext cx="88931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b="1" dirty="0" err="1">
                <a:cs typeface="Arial" panose="020B0604020202020204" pitchFamily="34" charset="0"/>
              </a:rPr>
              <a:t>Giao</a:t>
            </a:r>
            <a:r>
              <a:rPr lang="en-US" b="1" dirty="0">
                <a:cs typeface="Arial" panose="020B0604020202020204" pitchFamily="34" charset="0"/>
              </a:rPr>
              <a:t> </a:t>
            </a:r>
            <a:r>
              <a:rPr lang="en-US" b="1" dirty="0" err="1">
                <a:cs typeface="Arial" panose="020B0604020202020204" pitchFamily="34" charset="0"/>
              </a:rPr>
              <a:t>tử</a:t>
            </a:r>
            <a:r>
              <a:rPr lang="en-US" b="1" dirty="0">
                <a:cs typeface="Arial" panose="020B0604020202020204" pitchFamily="34" charset="0"/>
              </a:rPr>
              <a:t> </a:t>
            </a:r>
            <a:r>
              <a:rPr lang="en-US" b="1" dirty="0" err="1">
                <a:cs typeface="Arial" panose="020B0604020202020204" pitchFamily="34" charset="0"/>
              </a:rPr>
              <a:t>đực</a:t>
            </a:r>
            <a:r>
              <a:rPr lang="en-US" b="1" dirty="0">
                <a:cs typeface="Arial" panose="020B0604020202020204" pitchFamily="34" charset="0"/>
              </a:rPr>
              <a:t>: </a:t>
            </a:r>
            <a:endParaRPr lang="en-US" b="1" dirty="0" smtClean="0">
              <a:cs typeface="Arial" panose="020B0604020202020204" pitchFamily="34" charset="0"/>
            </a:endParaRPr>
          </a:p>
          <a:p>
            <a:pPr>
              <a:lnSpc>
                <a:spcPct val="150000"/>
              </a:lnSpc>
              <a:spcBef>
                <a:spcPct val="0"/>
              </a:spcBef>
              <a:buFontTx/>
              <a:buNone/>
            </a:pPr>
            <a:r>
              <a:rPr lang="en-US" b="1" dirty="0" err="1" smtClean="0">
                <a:cs typeface="Arial" panose="020B0604020202020204" pitchFamily="34" charset="0"/>
              </a:rPr>
              <a:t>Giao</a:t>
            </a:r>
            <a:r>
              <a:rPr lang="en-US" b="1" dirty="0" smtClean="0">
                <a:cs typeface="Arial" panose="020B0604020202020204" pitchFamily="34" charset="0"/>
              </a:rPr>
              <a:t> </a:t>
            </a:r>
            <a:r>
              <a:rPr lang="en-US" b="1" dirty="0" err="1">
                <a:cs typeface="Arial" panose="020B0604020202020204" pitchFamily="34" charset="0"/>
              </a:rPr>
              <a:t>tử</a:t>
            </a:r>
            <a:r>
              <a:rPr lang="en-US" b="1" dirty="0">
                <a:cs typeface="Arial" panose="020B0604020202020204" pitchFamily="34" charset="0"/>
              </a:rPr>
              <a:t> </a:t>
            </a:r>
            <a:r>
              <a:rPr lang="en-US" b="1" dirty="0" err="1">
                <a:cs typeface="Arial" panose="020B0604020202020204" pitchFamily="34" charset="0"/>
              </a:rPr>
              <a:t>cái</a:t>
            </a:r>
            <a:r>
              <a:rPr lang="en-US" dirty="0" smtClean="0">
                <a:cs typeface="Arial" panose="020B0604020202020204" pitchFamily="34" charset="0"/>
              </a:rPr>
              <a:t>:</a:t>
            </a:r>
            <a:endParaRPr lang="en-US" dirty="0">
              <a:cs typeface="Arial" panose="020B0604020202020204" pitchFamily="34" charset="0"/>
            </a:endParaRPr>
          </a:p>
        </p:txBody>
      </p:sp>
      <p:sp>
        <p:nvSpPr>
          <p:cNvPr id="24582" name="Rectangle 6"/>
          <p:cNvSpPr>
            <a:spLocks noChangeArrowheads="1"/>
          </p:cNvSpPr>
          <p:nvPr/>
        </p:nvSpPr>
        <p:spPr bwMode="auto">
          <a:xfrm>
            <a:off x="228600" y="-1588"/>
            <a:ext cx="8858250" cy="5191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atin typeface="Times New Roman" panose="02020603050405020304" pitchFamily="18" charset="0"/>
                <a:cs typeface="Times New Roman" panose="02020603050405020304" pitchFamily="18" charset="0"/>
              </a:rPr>
              <a:t>TIẾT 1</a:t>
            </a:r>
            <a:r>
              <a:rPr lang="vi-VN">
                <a:latin typeface="Times New Roman" panose="02020603050405020304" pitchFamily="18" charset="0"/>
                <a:cs typeface="Times New Roman" panose="02020603050405020304" pitchFamily="18" charset="0"/>
              </a:rPr>
              <a:t>1</a:t>
            </a:r>
            <a:r>
              <a:rPr lang="en-US">
                <a:latin typeface="Times New Roman" panose="02020603050405020304" pitchFamily="18" charset="0"/>
                <a:cs typeface="Times New Roman" panose="02020603050405020304" pitchFamily="18" charset="0"/>
              </a:rPr>
              <a:t>-BÀI 11 : PHÁT SINH GIAO TỬ VÀ THỤ TINH</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457200"/>
            <a:ext cx="2482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sz="3200">
                <a:solidFill>
                  <a:srgbClr val="FF0000"/>
                </a:solidFill>
              </a:rPr>
              <a:t>PhiÕu häc tËp.</a:t>
            </a:r>
          </a:p>
        </p:txBody>
      </p:sp>
      <p:sp>
        <p:nvSpPr>
          <p:cNvPr id="56323" name="Rectangle 3"/>
          <p:cNvSpPr>
            <a:spLocks noChangeArrowheads="1"/>
          </p:cNvSpPr>
          <p:nvPr/>
        </p:nvSpPr>
        <p:spPr bwMode="auto">
          <a:xfrm>
            <a:off x="0" y="993775"/>
            <a:ext cx="91440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eaLnBrk="1" hangingPunct="1">
              <a:lnSpc>
                <a:spcPct val="105000"/>
              </a:lnSpc>
              <a:spcBef>
                <a:spcPct val="55000"/>
              </a:spcBef>
              <a:spcAft>
                <a:spcPct val="5000"/>
              </a:spcAft>
            </a:pPr>
            <a:r>
              <a:rPr lang="en-US" dirty="0"/>
              <a:t>             </a:t>
            </a:r>
            <a:r>
              <a:rPr lang="en-US" dirty="0" err="1"/>
              <a:t>Nªu</a:t>
            </a:r>
            <a:r>
              <a:rPr lang="en-US" dirty="0"/>
              <a:t> </a:t>
            </a:r>
            <a:r>
              <a:rPr lang="en-US" dirty="0" err="1"/>
              <a:t>nh÷ng</a:t>
            </a:r>
            <a:r>
              <a:rPr lang="en-US" dirty="0"/>
              <a:t> ®</a:t>
            </a:r>
            <a:r>
              <a:rPr lang="en-US" dirty="0" err="1"/>
              <a:t>iÓm</a:t>
            </a:r>
            <a:r>
              <a:rPr lang="en-US" dirty="0"/>
              <a:t> </a:t>
            </a:r>
            <a:r>
              <a:rPr lang="en-US" dirty="0" err="1"/>
              <a:t>gièng</a:t>
            </a:r>
            <a:r>
              <a:rPr lang="en-US" dirty="0"/>
              <a:t> vµ </a:t>
            </a:r>
            <a:r>
              <a:rPr lang="en-US" dirty="0" err="1"/>
              <a:t>kh¸c</a:t>
            </a:r>
            <a:r>
              <a:rPr lang="en-US" dirty="0"/>
              <a:t> </a:t>
            </a:r>
            <a:r>
              <a:rPr lang="en-US" dirty="0" err="1"/>
              <a:t>nhau</a:t>
            </a:r>
            <a:r>
              <a:rPr lang="en-US" dirty="0"/>
              <a:t> c¬ </a:t>
            </a:r>
            <a:r>
              <a:rPr lang="en-US" dirty="0" err="1"/>
              <a:t>b¶n</a:t>
            </a:r>
            <a:r>
              <a:rPr lang="en-US" dirty="0"/>
              <a:t> </a:t>
            </a:r>
            <a:r>
              <a:rPr lang="en-US" dirty="0" err="1"/>
              <a:t>cña</a:t>
            </a:r>
            <a:r>
              <a:rPr lang="en-US" dirty="0"/>
              <a:t> </a:t>
            </a:r>
            <a:r>
              <a:rPr lang="en-US" dirty="0" err="1"/>
              <a:t>hai</a:t>
            </a:r>
            <a:r>
              <a:rPr lang="en-US" dirty="0"/>
              <a:t> </a:t>
            </a:r>
            <a:r>
              <a:rPr lang="en-US" dirty="0" err="1"/>
              <a:t>qu</a:t>
            </a:r>
            <a:r>
              <a:rPr lang="en-US" dirty="0"/>
              <a:t>¸ </a:t>
            </a:r>
            <a:r>
              <a:rPr lang="en-US" dirty="0" err="1"/>
              <a:t>tr×nh</a:t>
            </a:r>
            <a:r>
              <a:rPr lang="en-US" dirty="0"/>
              <a:t> </a:t>
            </a:r>
            <a:r>
              <a:rPr lang="en-US" dirty="0" err="1"/>
              <a:t>ph¸t</a:t>
            </a:r>
            <a:r>
              <a:rPr lang="en-US" dirty="0"/>
              <a:t> </a:t>
            </a:r>
            <a:r>
              <a:rPr lang="en-US" dirty="0" err="1"/>
              <a:t>sinh</a:t>
            </a:r>
            <a:r>
              <a:rPr lang="en-US" dirty="0"/>
              <a:t> </a:t>
            </a:r>
            <a:r>
              <a:rPr lang="en-US" dirty="0" err="1"/>
              <a:t>giao</a:t>
            </a:r>
            <a:r>
              <a:rPr lang="en-US" dirty="0"/>
              <a:t> </a:t>
            </a:r>
            <a:r>
              <a:rPr lang="en-US" dirty="0" err="1"/>
              <a:t>tö</a:t>
            </a:r>
            <a:r>
              <a:rPr lang="en-US" dirty="0"/>
              <a:t> ®</a:t>
            </a:r>
            <a:r>
              <a:rPr lang="en-US" dirty="0" err="1"/>
              <a:t>ùc</a:t>
            </a:r>
            <a:r>
              <a:rPr lang="en-US" dirty="0"/>
              <a:t> vµ </a:t>
            </a:r>
            <a:r>
              <a:rPr lang="en-US" dirty="0" err="1"/>
              <a:t>giao</a:t>
            </a:r>
            <a:r>
              <a:rPr lang="en-US" dirty="0"/>
              <a:t> </a:t>
            </a:r>
            <a:r>
              <a:rPr lang="en-US" dirty="0" err="1"/>
              <a:t>tö</a:t>
            </a:r>
            <a:r>
              <a:rPr lang="en-US" dirty="0"/>
              <a:t> </a:t>
            </a:r>
            <a:r>
              <a:rPr lang="en-US" dirty="0" err="1"/>
              <a:t>c¸i</a:t>
            </a:r>
            <a:r>
              <a:rPr lang="en-US" dirty="0"/>
              <a:t>? </a:t>
            </a:r>
          </a:p>
        </p:txBody>
      </p:sp>
      <p:sp>
        <p:nvSpPr>
          <p:cNvPr id="56324" name="Rectangle 4"/>
          <p:cNvSpPr>
            <a:spLocks noChangeArrowheads="1"/>
          </p:cNvSpPr>
          <p:nvPr/>
        </p:nvSpPr>
        <p:spPr bwMode="auto">
          <a:xfrm>
            <a:off x="0" y="1843088"/>
            <a:ext cx="2282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b="1" i="1"/>
              <a:t>- Gièng nhau:</a:t>
            </a:r>
          </a:p>
        </p:txBody>
      </p:sp>
      <p:sp>
        <p:nvSpPr>
          <p:cNvPr id="56325" name="Rectangle 5"/>
          <p:cNvSpPr>
            <a:spLocks noChangeArrowheads="1"/>
          </p:cNvSpPr>
          <p:nvPr/>
        </p:nvSpPr>
        <p:spPr bwMode="auto">
          <a:xfrm>
            <a:off x="198438" y="2300288"/>
            <a:ext cx="27733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i="1">
                <a:solidFill>
                  <a:schemeClr val="accent2"/>
                </a:solidFill>
              </a:rPr>
              <a:t>* C¸c tÕ bµo mÇm</a:t>
            </a:r>
          </a:p>
        </p:txBody>
      </p:sp>
      <p:sp>
        <p:nvSpPr>
          <p:cNvPr id="56326" name="Rectangle 6"/>
          <p:cNvSpPr>
            <a:spLocks noChangeArrowheads="1"/>
          </p:cNvSpPr>
          <p:nvPr/>
        </p:nvSpPr>
        <p:spPr bwMode="auto">
          <a:xfrm>
            <a:off x="228600" y="2681288"/>
            <a:ext cx="7439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i="1">
                <a:solidFill>
                  <a:schemeClr val="accent2"/>
                </a:solidFill>
              </a:rPr>
              <a:t>* Chøc n¨ng cña no·n bµo bËc 1 vµ tinh bµo bËc 1</a:t>
            </a:r>
          </a:p>
        </p:txBody>
      </p:sp>
      <p:sp>
        <p:nvSpPr>
          <p:cNvPr id="56327" name="Rectangle 7"/>
          <p:cNvSpPr>
            <a:spLocks noChangeArrowheads="1"/>
          </p:cNvSpPr>
          <p:nvPr/>
        </p:nvSpPr>
        <p:spPr bwMode="auto">
          <a:xfrm>
            <a:off x="0" y="3201988"/>
            <a:ext cx="2143125"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lnSpc>
                <a:spcPct val="85000"/>
              </a:lnSpc>
              <a:spcBef>
                <a:spcPct val="10000"/>
              </a:spcBef>
              <a:spcAft>
                <a:spcPct val="10000"/>
              </a:spcAft>
            </a:pPr>
            <a:r>
              <a:rPr lang="en-US" b="1" i="1"/>
              <a:t>- Kh¸c nhau:</a:t>
            </a:r>
          </a:p>
        </p:txBody>
      </p:sp>
      <p:graphicFrame>
        <p:nvGraphicFramePr>
          <p:cNvPr id="56328" name="Group 8"/>
          <p:cNvGraphicFramePr>
            <a:graphicFrameLocks noGrp="1"/>
          </p:cNvGraphicFramePr>
          <p:nvPr/>
        </p:nvGraphicFramePr>
        <p:xfrm>
          <a:off x="0" y="3886200"/>
          <a:ext cx="8915400" cy="2895601"/>
        </p:xfrm>
        <a:graphic>
          <a:graphicData uri="http://schemas.openxmlformats.org/drawingml/2006/table">
            <a:tbl>
              <a:tblPr/>
              <a:tblGrid>
                <a:gridCol w="325755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914650">
                  <a:extLst>
                    <a:ext uri="{9D8B030D-6E8A-4147-A177-3AD203B41FA5}">
                      <a16:colId xmlns:a16="http://schemas.microsoft.com/office/drawing/2014/main" val="20002"/>
                    </a:ext>
                  </a:extLst>
                </a:gridCol>
              </a:tblGrid>
              <a:tr h="5603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VnTime" panose="020B7200000000000000" pitchFamily="34" charset="0"/>
                        </a:rPr>
                        <a:t>§Æc ®iÓm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VnTime" panose="020B7200000000000000" pitchFamily="34" charset="0"/>
                        </a:rPr>
                        <a:t>Ph¸t sinh giao tö ®ùc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VnTime" panose="020B7200000000000000" pitchFamily="34" charset="0"/>
                        </a:rPr>
                        <a:t>Ph¸t sinh giao tö 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6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VnTime" panose="020B7200000000000000" pitchFamily="34" charset="0"/>
                        </a:rPr>
                        <a:t>Gi¶m ph©n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96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VnTime" panose="020B7200000000000000" pitchFamily="34" charset="0"/>
                        </a:rPr>
                        <a:t>Gi¶m ph©n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9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VnTime" panose="020B7200000000000000" pitchFamily="34" charset="0"/>
                        </a:rPr>
                        <a:t>KÕt qu¶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6350" name="Text Box 30"/>
          <p:cNvSpPr txBox="1">
            <a:spLocks noChangeArrowheads="1"/>
          </p:cNvSpPr>
          <p:nvPr/>
        </p:nvSpPr>
        <p:spPr bwMode="auto">
          <a:xfrm>
            <a:off x="0" y="0"/>
            <a:ext cx="9144000" cy="466725"/>
          </a:xfrm>
          <a:prstGeom prst="rect">
            <a:avLst/>
          </a:prstGeom>
          <a:gradFill rotWithShape="1">
            <a:gsLst>
              <a:gs pos="0">
                <a:srgbClr val="B1AEF0"/>
              </a:gs>
              <a:gs pos="50000">
                <a:schemeClr val="bg1"/>
              </a:gs>
              <a:gs pos="100000">
                <a:srgbClr val="B1AEF0"/>
              </a:gs>
            </a:gsLst>
            <a:lin ang="5400000" scaled="1"/>
          </a:gra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400" b="1">
                <a:solidFill>
                  <a:srgbClr val="FF0066"/>
                </a:solidFill>
                <a:latin typeface="Arial" panose="020B0604020202020204" pitchFamily="34" charset="0"/>
                <a:cs typeface="Arial" panose="020B0604020202020204" pitchFamily="34" charset="0"/>
              </a:rPr>
              <a:t>BÀI 11 : PHÁT SINH GIAO TỬ VÀ THỤ TINH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6323"/>
                                        </p:tgtEl>
                                        <p:attrNameLst>
                                          <p:attrName>style.visibility</p:attrName>
                                        </p:attrNameLst>
                                      </p:cBhvr>
                                      <p:to>
                                        <p:strVal val="visible"/>
                                      </p:to>
                                    </p:set>
                                    <p:anim calcmode="discrete" valueType="clr">
                                      <p:cBhvr override="childStyle">
                                        <p:cTn id="12" dur="80"/>
                                        <p:tgtEl>
                                          <p:spTgt spid="5632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6323"/>
                                        </p:tgtEl>
                                        <p:attrNameLst>
                                          <p:attrName>fillcolor</p:attrName>
                                        </p:attrNameLst>
                                      </p:cBhvr>
                                      <p:tavLst>
                                        <p:tav tm="0">
                                          <p:val>
                                            <p:clrVal>
                                              <a:schemeClr val="accent2"/>
                                            </p:clrVal>
                                          </p:val>
                                        </p:tav>
                                        <p:tav tm="50000">
                                          <p:val>
                                            <p:clrVal>
                                              <a:schemeClr val="hlink"/>
                                            </p:clrVal>
                                          </p:val>
                                        </p:tav>
                                      </p:tavLst>
                                    </p:anim>
                                    <p:set>
                                      <p:cBhvr>
                                        <p:cTn id="14" dur="80"/>
                                        <p:tgtEl>
                                          <p:spTgt spid="56323"/>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56324"/>
                                        </p:tgtEl>
                                        <p:attrNameLst>
                                          <p:attrName>style.visibility</p:attrName>
                                        </p:attrNameLst>
                                      </p:cBhvr>
                                      <p:to>
                                        <p:strVal val="visible"/>
                                      </p:to>
                                    </p:set>
                                    <p:animEffect transition="in" filter="wedge">
                                      <p:cBhvr>
                                        <p:cTn id="19" dur="2000"/>
                                        <p:tgtEl>
                                          <p:spTgt spid="56324"/>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56325"/>
                                        </p:tgtEl>
                                        <p:attrNameLst>
                                          <p:attrName>style.visibility</p:attrName>
                                        </p:attrNameLst>
                                      </p:cBhvr>
                                      <p:to>
                                        <p:strVal val="visible"/>
                                      </p:to>
                                    </p:set>
                                    <p:animEffect transition="in" filter="wedge">
                                      <p:cBhvr>
                                        <p:cTn id="22" dur="2000"/>
                                        <p:tgtEl>
                                          <p:spTgt spid="56325"/>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56326"/>
                                        </p:tgtEl>
                                        <p:attrNameLst>
                                          <p:attrName>style.visibility</p:attrName>
                                        </p:attrNameLst>
                                      </p:cBhvr>
                                      <p:to>
                                        <p:strVal val="visible"/>
                                      </p:to>
                                    </p:set>
                                    <p:animEffect transition="in" filter="wedge">
                                      <p:cBhvr>
                                        <p:cTn id="25" dur="2000"/>
                                        <p:tgtEl>
                                          <p:spTgt spid="56326"/>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56327"/>
                                        </p:tgtEl>
                                        <p:attrNameLst>
                                          <p:attrName>style.visibility</p:attrName>
                                        </p:attrNameLst>
                                      </p:cBhvr>
                                      <p:to>
                                        <p:strVal val="visible"/>
                                      </p:to>
                                    </p:set>
                                    <p:animEffect transition="in" filter="wedge">
                                      <p:cBhvr>
                                        <p:cTn id="28" dur="2000"/>
                                        <p:tgtEl>
                                          <p:spTgt spid="56327"/>
                                        </p:tgtEl>
                                      </p:cBhvr>
                                    </p:animEffect>
                                  </p:childTnLst>
                                </p:cTn>
                              </p:par>
                              <p:par>
                                <p:cTn id="29" presetID="20" presetClass="entr" presetSubtype="0" fill="hold" nodeType="withEffect">
                                  <p:stCondLst>
                                    <p:cond delay="0"/>
                                  </p:stCondLst>
                                  <p:childTnLst>
                                    <p:set>
                                      <p:cBhvr>
                                        <p:cTn id="30" dur="1" fill="hold">
                                          <p:stCondLst>
                                            <p:cond delay="0"/>
                                          </p:stCondLst>
                                        </p:cTn>
                                        <p:tgtEl>
                                          <p:spTgt spid="56328"/>
                                        </p:tgtEl>
                                        <p:attrNameLst>
                                          <p:attrName>style.visibility</p:attrName>
                                        </p:attrNameLst>
                                      </p:cBhvr>
                                      <p:to>
                                        <p:strVal val="visible"/>
                                      </p:to>
                                    </p:set>
                                    <p:animEffect transition="in" filter="wedge">
                                      <p:cBhvr>
                                        <p:cTn id="31" dur="20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p:bldP spid="56324" grpId="0"/>
      <p:bldP spid="56325" grpId="0"/>
      <p:bldP spid="56326" grpId="0"/>
      <p:bldP spid="563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6" name="Group 4"/>
          <p:cNvGrpSpPr>
            <a:grpSpLocks/>
          </p:cNvGrpSpPr>
          <p:nvPr/>
        </p:nvGrpSpPr>
        <p:grpSpPr bwMode="auto">
          <a:xfrm>
            <a:off x="5489575" y="3702050"/>
            <a:ext cx="700088" cy="609600"/>
            <a:chOff x="2218" y="59"/>
            <a:chExt cx="441" cy="384"/>
          </a:xfrm>
        </p:grpSpPr>
        <p:sp>
          <p:nvSpPr>
            <p:cNvPr id="26790" name="AutoShape 5"/>
            <p:cNvSpPr>
              <a:spLocks noChangeArrowheads="1"/>
            </p:cNvSpPr>
            <p:nvPr/>
          </p:nvSpPr>
          <p:spPr bwMode="auto">
            <a:xfrm>
              <a:off x="2218" y="59"/>
              <a:ext cx="441" cy="384"/>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91" name="AutoShape 6"/>
            <p:cNvSpPr>
              <a:spLocks noChangeArrowheads="1"/>
            </p:cNvSpPr>
            <p:nvPr/>
          </p:nvSpPr>
          <p:spPr bwMode="auto">
            <a:xfrm>
              <a:off x="2383" y="171"/>
              <a:ext cx="94" cy="160"/>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279" name="Group 7"/>
          <p:cNvGrpSpPr>
            <a:grpSpLocks/>
          </p:cNvGrpSpPr>
          <p:nvPr/>
        </p:nvGrpSpPr>
        <p:grpSpPr bwMode="auto">
          <a:xfrm>
            <a:off x="6321425" y="2633663"/>
            <a:ext cx="700088" cy="609600"/>
            <a:chOff x="5102" y="119"/>
            <a:chExt cx="441" cy="384"/>
          </a:xfrm>
        </p:grpSpPr>
        <p:sp>
          <p:nvSpPr>
            <p:cNvPr id="26788" name="AutoShape 8"/>
            <p:cNvSpPr>
              <a:spLocks noChangeArrowheads="1"/>
            </p:cNvSpPr>
            <p:nvPr/>
          </p:nvSpPr>
          <p:spPr bwMode="auto">
            <a:xfrm>
              <a:off x="5102" y="119"/>
              <a:ext cx="441" cy="384"/>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89" name="AutoShape 9"/>
            <p:cNvSpPr>
              <a:spLocks noChangeArrowheads="1"/>
            </p:cNvSpPr>
            <p:nvPr/>
          </p:nvSpPr>
          <p:spPr bwMode="auto">
            <a:xfrm>
              <a:off x="5267" y="231"/>
              <a:ext cx="94" cy="160"/>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282" name="Group 10"/>
          <p:cNvGrpSpPr>
            <a:grpSpLocks/>
          </p:cNvGrpSpPr>
          <p:nvPr/>
        </p:nvGrpSpPr>
        <p:grpSpPr bwMode="auto">
          <a:xfrm>
            <a:off x="8074025" y="1651000"/>
            <a:ext cx="700088" cy="609600"/>
            <a:chOff x="4444" y="101"/>
            <a:chExt cx="441" cy="384"/>
          </a:xfrm>
        </p:grpSpPr>
        <p:sp>
          <p:nvSpPr>
            <p:cNvPr id="26786" name="AutoShape 11"/>
            <p:cNvSpPr>
              <a:spLocks noChangeArrowheads="1"/>
            </p:cNvSpPr>
            <p:nvPr/>
          </p:nvSpPr>
          <p:spPr bwMode="auto">
            <a:xfrm>
              <a:off x="4444" y="101"/>
              <a:ext cx="441" cy="384"/>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87" name="AutoShape 12"/>
            <p:cNvSpPr>
              <a:spLocks noChangeArrowheads="1"/>
            </p:cNvSpPr>
            <p:nvPr/>
          </p:nvSpPr>
          <p:spPr bwMode="auto">
            <a:xfrm>
              <a:off x="4609" y="213"/>
              <a:ext cx="94" cy="160"/>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285" name="Group 13"/>
          <p:cNvGrpSpPr>
            <a:grpSpLocks/>
          </p:cNvGrpSpPr>
          <p:nvPr/>
        </p:nvGrpSpPr>
        <p:grpSpPr bwMode="auto">
          <a:xfrm>
            <a:off x="6361113" y="1671638"/>
            <a:ext cx="700087" cy="609600"/>
            <a:chOff x="3342" y="41"/>
            <a:chExt cx="441" cy="384"/>
          </a:xfrm>
        </p:grpSpPr>
        <p:sp>
          <p:nvSpPr>
            <p:cNvPr id="26784" name="AutoShape 14"/>
            <p:cNvSpPr>
              <a:spLocks noChangeArrowheads="1"/>
            </p:cNvSpPr>
            <p:nvPr/>
          </p:nvSpPr>
          <p:spPr bwMode="auto">
            <a:xfrm>
              <a:off x="3342" y="41"/>
              <a:ext cx="441" cy="384"/>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85" name="AutoShape 15"/>
            <p:cNvSpPr>
              <a:spLocks noChangeArrowheads="1"/>
            </p:cNvSpPr>
            <p:nvPr/>
          </p:nvSpPr>
          <p:spPr bwMode="auto">
            <a:xfrm>
              <a:off x="3507" y="153"/>
              <a:ext cx="94" cy="160"/>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288" name="Group 16"/>
          <p:cNvGrpSpPr>
            <a:grpSpLocks/>
          </p:cNvGrpSpPr>
          <p:nvPr/>
        </p:nvGrpSpPr>
        <p:grpSpPr bwMode="auto">
          <a:xfrm>
            <a:off x="7221538" y="971550"/>
            <a:ext cx="700087" cy="609600"/>
            <a:chOff x="3905" y="37"/>
            <a:chExt cx="441" cy="384"/>
          </a:xfrm>
        </p:grpSpPr>
        <p:sp>
          <p:nvSpPr>
            <p:cNvPr id="26782" name="AutoShape 17"/>
            <p:cNvSpPr>
              <a:spLocks noChangeArrowheads="1"/>
            </p:cNvSpPr>
            <p:nvPr/>
          </p:nvSpPr>
          <p:spPr bwMode="auto">
            <a:xfrm>
              <a:off x="3905" y="37"/>
              <a:ext cx="441" cy="384"/>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83" name="AutoShape 18"/>
            <p:cNvSpPr>
              <a:spLocks noChangeArrowheads="1"/>
            </p:cNvSpPr>
            <p:nvPr/>
          </p:nvSpPr>
          <p:spPr bwMode="auto">
            <a:xfrm>
              <a:off x="4070" y="149"/>
              <a:ext cx="94" cy="160"/>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291" name="Group 19"/>
          <p:cNvGrpSpPr>
            <a:grpSpLocks/>
          </p:cNvGrpSpPr>
          <p:nvPr/>
        </p:nvGrpSpPr>
        <p:grpSpPr bwMode="auto">
          <a:xfrm>
            <a:off x="6226175" y="4878388"/>
            <a:ext cx="407988" cy="469900"/>
            <a:chOff x="4091" y="2977"/>
            <a:chExt cx="257" cy="296"/>
          </a:xfrm>
        </p:grpSpPr>
        <p:sp>
          <p:nvSpPr>
            <p:cNvPr id="26780" name="AutoShape 20"/>
            <p:cNvSpPr>
              <a:spLocks noChangeArrowheads="1"/>
            </p:cNvSpPr>
            <p:nvPr/>
          </p:nvSpPr>
          <p:spPr bwMode="auto">
            <a:xfrm rot="5668030">
              <a:off x="4072" y="2996"/>
              <a:ext cx="296" cy="257"/>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81" name="AutoShape 21"/>
            <p:cNvSpPr>
              <a:spLocks noChangeArrowheads="1"/>
            </p:cNvSpPr>
            <p:nvPr/>
          </p:nvSpPr>
          <p:spPr bwMode="auto">
            <a:xfrm rot="5668030">
              <a:off x="4188" y="3068"/>
              <a:ext cx="63" cy="107"/>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294" name="Group 22"/>
          <p:cNvGrpSpPr>
            <a:grpSpLocks/>
          </p:cNvGrpSpPr>
          <p:nvPr/>
        </p:nvGrpSpPr>
        <p:grpSpPr bwMode="auto">
          <a:xfrm>
            <a:off x="8272463" y="4857750"/>
            <a:ext cx="407987" cy="469900"/>
            <a:chOff x="5380" y="2964"/>
            <a:chExt cx="257" cy="296"/>
          </a:xfrm>
        </p:grpSpPr>
        <p:sp>
          <p:nvSpPr>
            <p:cNvPr id="26778" name="AutoShape 23"/>
            <p:cNvSpPr>
              <a:spLocks noChangeArrowheads="1"/>
            </p:cNvSpPr>
            <p:nvPr/>
          </p:nvSpPr>
          <p:spPr bwMode="auto">
            <a:xfrm rot="5206180">
              <a:off x="5361" y="2983"/>
              <a:ext cx="296" cy="257"/>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79" name="AutoShape 24"/>
            <p:cNvSpPr>
              <a:spLocks noChangeArrowheads="1"/>
            </p:cNvSpPr>
            <p:nvPr/>
          </p:nvSpPr>
          <p:spPr bwMode="auto">
            <a:xfrm rot="5206180">
              <a:off x="5477" y="3055"/>
              <a:ext cx="63" cy="107"/>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297" name="Group 25"/>
          <p:cNvGrpSpPr>
            <a:grpSpLocks/>
          </p:cNvGrpSpPr>
          <p:nvPr/>
        </p:nvGrpSpPr>
        <p:grpSpPr bwMode="auto">
          <a:xfrm>
            <a:off x="7351713" y="4857750"/>
            <a:ext cx="407987" cy="469900"/>
            <a:chOff x="4800" y="2964"/>
            <a:chExt cx="257" cy="296"/>
          </a:xfrm>
        </p:grpSpPr>
        <p:sp>
          <p:nvSpPr>
            <p:cNvPr id="26776" name="AutoShape 26"/>
            <p:cNvSpPr>
              <a:spLocks noChangeArrowheads="1"/>
            </p:cNvSpPr>
            <p:nvPr/>
          </p:nvSpPr>
          <p:spPr bwMode="auto">
            <a:xfrm rot="5400000">
              <a:off x="4781" y="2983"/>
              <a:ext cx="296" cy="257"/>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77" name="AutoShape 27"/>
            <p:cNvSpPr>
              <a:spLocks noChangeArrowheads="1"/>
            </p:cNvSpPr>
            <p:nvPr/>
          </p:nvSpPr>
          <p:spPr bwMode="auto">
            <a:xfrm rot="5400000">
              <a:off x="4897" y="3055"/>
              <a:ext cx="63" cy="107"/>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300" name="Group 28"/>
          <p:cNvGrpSpPr>
            <a:grpSpLocks/>
          </p:cNvGrpSpPr>
          <p:nvPr/>
        </p:nvGrpSpPr>
        <p:grpSpPr bwMode="auto">
          <a:xfrm>
            <a:off x="5083175" y="4851400"/>
            <a:ext cx="407988" cy="469900"/>
            <a:chOff x="3371" y="2960"/>
            <a:chExt cx="257" cy="296"/>
          </a:xfrm>
        </p:grpSpPr>
        <p:sp>
          <p:nvSpPr>
            <p:cNvPr id="26774" name="AutoShape 29"/>
            <p:cNvSpPr>
              <a:spLocks noChangeArrowheads="1"/>
            </p:cNvSpPr>
            <p:nvPr/>
          </p:nvSpPr>
          <p:spPr bwMode="auto">
            <a:xfrm rot="6025549">
              <a:off x="3352" y="2979"/>
              <a:ext cx="296" cy="257"/>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75" name="AutoShape 30"/>
            <p:cNvSpPr>
              <a:spLocks noChangeArrowheads="1"/>
            </p:cNvSpPr>
            <p:nvPr/>
          </p:nvSpPr>
          <p:spPr bwMode="auto">
            <a:xfrm rot="6025549">
              <a:off x="3468" y="3051"/>
              <a:ext cx="63" cy="107"/>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303" name="Group 31"/>
          <p:cNvGrpSpPr>
            <a:grpSpLocks/>
          </p:cNvGrpSpPr>
          <p:nvPr/>
        </p:nvGrpSpPr>
        <p:grpSpPr bwMode="auto">
          <a:xfrm>
            <a:off x="7721600" y="3708400"/>
            <a:ext cx="700088" cy="609600"/>
            <a:chOff x="2218" y="59"/>
            <a:chExt cx="441" cy="384"/>
          </a:xfrm>
        </p:grpSpPr>
        <p:sp>
          <p:nvSpPr>
            <p:cNvPr id="26772" name="AutoShape 32"/>
            <p:cNvSpPr>
              <a:spLocks noChangeArrowheads="1"/>
            </p:cNvSpPr>
            <p:nvPr/>
          </p:nvSpPr>
          <p:spPr bwMode="auto">
            <a:xfrm>
              <a:off x="2218" y="59"/>
              <a:ext cx="441" cy="384"/>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73" name="AutoShape 33"/>
            <p:cNvSpPr>
              <a:spLocks noChangeArrowheads="1"/>
            </p:cNvSpPr>
            <p:nvPr/>
          </p:nvSpPr>
          <p:spPr bwMode="auto">
            <a:xfrm>
              <a:off x="2383" y="171"/>
              <a:ext cx="94" cy="160"/>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sp>
        <p:nvSpPr>
          <p:cNvPr id="54306" name="Line 34"/>
          <p:cNvSpPr>
            <a:spLocks noChangeShapeType="1"/>
          </p:cNvSpPr>
          <p:nvPr/>
        </p:nvSpPr>
        <p:spPr bwMode="auto">
          <a:xfrm>
            <a:off x="6038850" y="4276725"/>
            <a:ext cx="314325" cy="6175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7" name="Line 35"/>
          <p:cNvSpPr>
            <a:spLocks noChangeShapeType="1"/>
          </p:cNvSpPr>
          <p:nvPr/>
        </p:nvSpPr>
        <p:spPr bwMode="auto">
          <a:xfrm flipH="1">
            <a:off x="5399088" y="4303713"/>
            <a:ext cx="258762" cy="5730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8" name="Line 36"/>
          <p:cNvSpPr>
            <a:spLocks noChangeShapeType="1"/>
          </p:cNvSpPr>
          <p:nvPr/>
        </p:nvSpPr>
        <p:spPr bwMode="auto">
          <a:xfrm>
            <a:off x="8147050" y="4332288"/>
            <a:ext cx="185738" cy="558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9" name="Line 37"/>
          <p:cNvSpPr>
            <a:spLocks noChangeShapeType="1"/>
          </p:cNvSpPr>
          <p:nvPr/>
        </p:nvSpPr>
        <p:spPr bwMode="auto">
          <a:xfrm flipH="1">
            <a:off x="7599363" y="4291013"/>
            <a:ext cx="198437" cy="584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0" name="Line 38"/>
          <p:cNvSpPr>
            <a:spLocks noChangeShapeType="1"/>
          </p:cNvSpPr>
          <p:nvPr/>
        </p:nvSpPr>
        <p:spPr bwMode="auto">
          <a:xfrm>
            <a:off x="6848475" y="3268663"/>
            <a:ext cx="946150" cy="4968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1" name="Line 39"/>
          <p:cNvSpPr>
            <a:spLocks noChangeShapeType="1"/>
          </p:cNvSpPr>
          <p:nvPr/>
        </p:nvSpPr>
        <p:spPr bwMode="auto">
          <a:xfrm flipH="1">
            <a:off x="6062663" y="3246438"/>
            <a:ext cx="431800" cy="4111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2" name="Line 40"/>
          <p:cNvSpPr>
            <a:spLocks noChangeShapeType="1"/>
          </p:cNvSpPr>
          <p:nvPr/>
        </p:nvSpPr>
        <p:spPr bwMode="auto">
          <a:xfrm>
            <a:off x="6710363" y="2298700"/>
            <a:ext cx="0" cy="3444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3" name="Line 41"/>
          <p:cNvSpPr>
            <a:spLocks noChangeShapeType="1"/>
          </p:cNvSpPr>
          <p:nvPr/>
        </p:nvSpPr>
        <p:spPr bwMode="auto">
          <a:xfrm>
            <a:off x="7543800" y="1628775"/>
            <a:ext cx="515938" cy="2397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4" name="Line 42"/>
          <p:cNvSpPr>
            <a:spLocks noChangeShapeType="1"/>
          </p:cNvSpPr>
          <p:nvPr/>
        </p:nvSpPr>
        <p:spPr bwMode="auto">
          <a:xfrm flipH="1">
            <a:off x="7046913" y="1633538"/>
            <a:ext cx="417512" cy="1920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5" name="Text Box 43"/>
          <p:cNvSpPr txBox="1">
            <a:spLocks noChangeArrowheads="1"/>
          </p:cNvSpPr>
          <p:nvPr/>
        </p:nvSpPr>
        <p:spPr bwMode="auto">
          <a:xfrm>
            <a:off x="7372350" y="86995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2n</a:t>
            </a:r>
          </a:p>
        </p:txBody>
      </p:sp>
      <p:sp>
        <p:nvSpPr>
          <p:cNvPr id="54316" name="Text Box 44"/>
          <p:cNvSpPr txBox="1">
            <a:spLocks noChangeArrowheads="1"/>
          </p:cNvSpPr>
          <p:nvPr/>
        </p:nvSpPr>
        <p:spPr bwMode="auto">
          <a:xfrm>
            <a:off x="6483350" y="1584325"/>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2n</a:t>
            </a:r>
          </a:p>
        </p:txBody>
      </p:sp>
      <p:sp>
        <p:nvSpPr>
          <p:cNvPr id="54317" name="Text Box 45"/>
          <p:cNvSpPr txBox="1">
            <a:spLocks noChangeArrowheads="1"/>
          </p:cNvSpPr>
          <p:nvPr/>
        </p:nvSpPr>
        <p:spPr bwMode="auto">
          <a:xfrm>
            <a:off x="6472238" y="2543175"/>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2n</a:t>
            </a:r>
          </a:p>
        </p:txBody>
      </p:sp>
      <p:sp>
        <p:nvSpPr>
          <p:cNvPr id="54318" name="Text Box 46"/>
          <p:cNvSpPr txBox="1">
            <a:spLocks noChangeArrowheads="1"/>
          </p:cNvSpPr>
          <p:nvPr/>
        </p:nvSpPr>
        <p:spPr bwMode="auto">
          <a:xfrm>
            <a:off x="8080375" y="3773488"/>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319" name="Text Box 47"/>
          <p:cNvSpPr txBox="1">
            <a:spLocks noChangeArrowheads="1"/>
          </p:cNvSpPr>
          <p:nvPr/>
        </p:nvSpPr>
        <p:spPr bwMode="auto">
          <a:xfrm>
            <a:off x="5483225" y="376555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320" name="Text Box 48"/>
          <p:cNvSpPr txBox="1">
            <a:spLocks noChangeArrowheads="1"/>
          </p:cNvSpPr>
          <p:nvPr/>
        </p:nvSpPr>
        <p:spPr bwMode="auto">
          <a:xfrm>
            <a:off x="6302375" y="641508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t>Tinh trïng</a:t>
            </a:r>
          </a:p>
        </p:txBody>
      </p:sp>
      <p:sp>
        <p:nvSpPr>
          <p:cNvPr id="54321" name="Text Box 49"/>
          <p:cNvSpPr txBox="1">
            <a:spLocks noChangeArrowheads="1"/>
          </p:cNvSpPr>
          <p:nvPr/>
        </p:nvSpPr>
        <p:spPr bwMode="auto">
          <a:xfrm>
            <a:off x="6096000" y="36576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000"/>
              <a:t>Tinh bµo bËc 2</a:t>
            </a:r>
          </a:p>
        </p:txBody>
      </p:sp>
      <p:sp>
        <p:nvSpPr>
          <p:cNvPr id="54322" name="Text Box 50"/>
          <p:cNvSpPr txBox="1">
            <a:spLocks noChangeArrowheads="1"/>
          </p:cNvSpPr>
          <p:nvPr/>
        </p:nvSpPr>
        <p:spPr bwMode="auto">
          <a:xfrm>
            <a:off x="7088188" y="1809750"/>
            <a:ext cx="114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000"/>
              <a:t>Tinh nguyªn bµo</a:t>
            </a:r>
          </a:p>
        </p:txBody>
      </p:sp>
      <p:grpSp>
        <p:nvGrpSpPr>
          <p:cNvPr id="54323" name="Group 51"/>
          <p:cNvGrpSpPr>
            <a:grpSpLocks/>
          </p:cNvGrpSpPr>
          <p:nvPr/>
        </p:nvGrpSpPr>
        <p:grpSpPr bwMode="auto">
          <a:xfrm>
            <a:off x="3581400" y="1676400"/>
            <a:ext cx="1865313" cy="952500"/>
            <a:chOff x="3876" y="612"/>
            <a:chExt cx="1440" cy="600"/>
          </a:xfrm>
        </p:grpSpPr>
        <p:sp>
          <p:nvSpPr>
            <p:cNvPr id="26765" name="Text Box 52"/>
            <p:cNvSpPr txBox="1">
              <a:spLocks noChangeArrowheads="1"/>
            </p:cNvSpPr>
            <p:nvPr/>
          </p:nvSpPr>
          <p:spPr bwMode="auto">
            <a:xfrm>
              <a:off x="3876" y="672"/>
              <a:ext cx="14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400" i="1"/>
                <a:t>Nguyªn ph©n</a:t>
              </a:r>
            </a:p>
          </p:txBody>
        </p:sp>
        <p:grpSp>
          <p:nvGrpSpPr>
            <p:cNvPr id="26766" name="Group 53"/>
            <p:cNvGrpSpPr>
              <a:grpSpLocks/>
            </p:cNvGrpSpPr>
            <p:nvPr/>
          </p:nvGrpSpPr>
          <p:grpSpPr bwMode="auto">
            <a:xfrm>
              <a:off x="4464" y="612"/>
              <a:ext cx="216" cy="180"/>
              <a:chOff x="4464" y="612"/>
              <a:chExt cx="216" cy="180"/>
            </a:xfrm>
          </p:grpSpPr>
          <p:sp>
            <p:nvSpPr>
              <p:cNvPr id="26770" name="Line 54"/>
              <p:cNvSpPr>
                <a:spLocks noChangeShapeType="1"/>
              </p:cNvSpPr>
              <p:nvPr/>
            </p:nvSpPr>
            <p:spPr bwMode="auto">
              <a:xfrm>
                <a:off x="4464" y="612"/>
                <a:ext cx="2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71" name="Line 55"/>
              <p:cNvSpPr>
                <a:spLocks noChangeShapeType="1"/>
              </p:cNvSpPr>
              <p:nvPr/>
            </p:nvSpPr>
            <p:spPr bwMode="auto">
              <a:xfrm>
                <a:off x="4572" y="624"/>
                <a:ext cx="0"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767" name="Group 56"/>
            <p:cNvGrpSpPr>
              <a:grpSpLocks/>
            </p:cNvGrpSpPr>
            <p:nvPr/>
          </p:nvGrpSpPr>
          <p:grpSpPr bwMode="auto">
            <a:xfrm flipH="1" flipV="1">
              <a:off x="4404" y="948"/>
              <a:ext cx="336" cy="264"/>
              <a:chOff x="4752" y="900"/>
              <a:chExt cx="216" cy="180"/>
            </a:xfrm>
          </p:grpSpPr>
          <p:sp>
            <p:nvSpPr>
              <p:cNvPr id="26768" name="Line 57"/>
              <p:cNvSpPr>
                <a:spLocks noChangeShapeType="1"/>
              </p:cNvSpPr>
              <p:nvPr/>
            </p:nvSpPr>
            <p:spPr bwMode="auto">
              <a:xfrm>
                <a:off x="4752" y="900"/>
                <a:ext cx="2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69" name="Line 58"/>
              <p:cNvSpPr>
                <a:spLocks noChangeShapeType="1"/>
              </p:cNvSpPr>
              <p:nvPr/>
            </p:nvSpPr>
            <p:spPr bwMode="auto">
              <a:xfrm>
                <a:off x="4860" y="912"/>
                <a:ext cx="0"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54331" name="Group 59"/>
          <p:cNvGrpSpPr>
            <a:grpSpLocks/>
          </p:cNvGrpSpPr>
          <p:nvPr/>
        </p:nvGrpSpPr>
        <p:grpSpPr bwMode="auto">
          <a:xfrm>
            <a:off x="3810000" y="3048000"/>
            <a:ext cx="1790700" cy="1276350"/>
            <a:chOff x="4164" y="1764"/>
            <a:chExt cx="1320" cy="900"/>
          </a:xfrm>
        </p:grpSpPr>
        <p:sp>
          <p:nvSpPr>
            <p:cNvPr id="26758" name="Text Box 60"/>
            <p:cNvSpPr txBox="1">
              <a:spLocks noChangeArrowheads="1"/>
            </p:cNvSpPr>
            <p:nvPr/>
          </p:nvSpPr>
          <p:spPr bwMode="auto">
            <a:xfrm>
              <a:off x="4164" y="1848"/>
              <a:ext cx="1320"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400" i="1"/>
                <a:t>Gi¶m ph©n 1</a:t>
              </a:r>
            </a:p>
          </p:txBody>
        </p:sp>
        <p:grpSp>
          <p:nvGrpSpPr>
            <p:cNvPr id="26759" name="Group 61"/>
            <p:cNvGrpSpPr>
              <a:grpSpLocks/>
            </p:cNvGrpSpPr>
            <p:nvPr/>
          </p:nvGrpSpPr>
          <p:grpSpPr bwMode="auto">
            <a:xfrm>
              <a:off x="4548" y="1764"/>
              <a:ext cx="216" cy="180"/>
              <a:chOff x="4656" y="804"/>
              <a:chExt cx="216" cy="180"/>
            </a:xfrm>
          </p:grpSpPr>
          <p:sp>
            <p:nvSpPr>
              <p:cNvPr id="26763" name="Line 62"/>
              <p:cNvSpPr>
                <a:spLocks noChangeShapeType="1"/>
              </p:cNvSpPr>
              <p:nvPr/>
            </p:nvSpPr>
            <p:spPr bwMode="auto">
              <a:xfrm>
                <a:off x="4656" y="804"/>
                <a:ext cx="2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64" name="Line 63"/>
              <p:cNvSpPr>
                <a:spLocks noChangeShapeType="1"/>
              </p:cNvSpPr>
              <p:nvPr/>
            </p:nvSpPr>
            <p:spPr bwMode="auto">
              <a:xfrm>
                <a:off x="4764" y="816"/>
                <a:ext cx="0"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760" name="Group 64"/>
            <p:cNvGrpSpPr>
              <a:grpSpLocks/>
            </p:cNvGrpSpPr>
            <p:nvPr/>
          </p:nvGrpSpPr>
          <p:grpSpPr bwMode="auto">
            <a:xfrm>
              <a:off x="4572" y="2172"/>
              <a:ext cx="204" cy="492"/>
              <a:chOff x="4572" y="2172"/>
              <a:chExt cx="204" cy="492"/>
            </a:xfrm>
          </p:grpSpPr>
          <p:sp>
            <p:nvSpPr>
              <p:cNvPr id="26761" name="Line 65"/>
              <p:cNvSpPr>
                <a:spLocks noChangeShapeType="1"/>
              </p:cNvSpPr>
              <p:nvPr/>
            </p:nvSpPr>
            <p:spPr bwMode="auto">
              <a:xfrm flipV="1">
                <a:off x="4680" y="2172"/>
                <a:ext cx="0" cy="4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62" name="Line 66"/>
              <p:cNvSpPr>
                <a:spLocks noChangeShapeType="1"/>
              </p:cNvSpPr>
              <p:nvPr/>
            </p:nvSpPr>
            <p:spPr bwMode="auto">
              <a:xfrm flipH="1" flipV="1">
                <a:off x="4572" y="2412"/>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54339" name="Group 67"/>
          <p:cNvGrpSpPr>
            <a:grpSpLocks/>
          </p:cNvGrpSpPr>
          <p:nvPr/>
        </p:nvGrpSpPr>
        <p:grpSpPr bwMode="auto">
          <a:xfrm>
            <a:off x="3657600" y="4357688"/>
            <a:ext cx="1947863" cy="1066800"/>
            <a:chOff x="4368" y="2544"/>
            <a:chExt cx="1392" cy="672"/>
          </a:xfrm>
        </p:grpSpPr>
        <p:sp>
          <p:nvSpPr>
            <p:cNvPr id="26754" name="Text Box 68"/>
            <p:cNvSpPr txBox="1">
              <a:spLocks noChangeArrowheads="1"/>
            </p:cNvSpPr>
            <p:nvPr/>
          </p:nvSpPr>
          <p:spPr bwMode="auto">
            <a:xfrm>
              <a:off x="4368" y="2544"/>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400" i="1"/>
                <a:t>Gi¶m ph©n 2</a:t>
              </a:r>
            </a:p>
          </p:txBody>
        </p:sp>
        <p:grpSp>
          <p:nvGrpSpPr>
            <p:cNvPr id="26755" name="Group 69"/>
            <p:cNvGrpSpPr>
              <a:grpSpLocks/>
            </p:cNvGrpSpPr>
            <p:nvPr/>
          </p:nvGrpSpPr>
          <p:grpSpPr bwMode="auto">
            <a:xfrm>
              <a:off x="4824" y="2856"/>
              <a:ext cx="288" cy="360"/>
              <a:chOff x="4584" y="2844"/>
              <a:chExt cx="288" cy="360"/>
            </a:xfrm>
          </p:grpSpPr>
          <p:sp>
            <p:nvSpPr>
              <p:cNvPr id="26756" name="Line 70"/>
              <p:cNvSpPr>
                <a:spLocks noChangeShapeType="1"/>
              </p:cNvSpPr>
              <p:nvPr/>
            </p:nvSpPr>
            <p:spPr bwMode="auto">
              <a:xfrm flipH="1" flipV="1">
                <a:off x="4584" y="320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57" name="Line 71"/>
              <p:cNvSpPr>
                <a:spLocks noChangeShapeType="1"/>
              </p:cNvSpPr>
              <p:nvPr/>
            </p:nvSpPr>
            <p:spPr bwMode="auto">
              <a:xfrm flipH="1" flipV="1">
                <a:off x="4716" y="2844"/>
                <a:ext cx="0" cy="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54344" name="Group 72"/>
          <p:cNvGrpSpPr>
            <a:grpSpLocks/>
          </p:cNvGrpSpPr>
          <p:nvPr/>
        </p:nvGrpSpPr>
        <p:grpSpPr bwMode="auto">
          <a:xfrm>
            <a:off x="5218113" y="6538913"/>
            <a:ext cx="3429000" cy="276225"/>
            <a:chOff x="3456" y="3522"/>
            <a:chExt cx="2160" cy="174"/>
          </a:xfrm>
        </p:grpSpPr>
        <p:sp>
          <p:nvSpPr>
            <p:cNvPr id="26751" name="Line 73"/>
            <p:cNvSpPr>
              <a:spLocks noChangeShapeType="1"/>
            </p:cNvSpPr>
            <p:nvPr/>
          </p:nvSpPr>
          <p:spPr bwMode="auto">
            <a:xfrm flipV="1">
              <a:off x="3456" y="3675"/>
              <a:ext cx="2160" cy="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52" name="Line 74"/>
            <p:cNvSpPr>
              <a:spLocks noChangeShapeType="1"/>
            </p:cNvSpPr>
            <p:nvPr/>
          </p:nvSpPr>
          <p:spPr bwMode="auto">
            <a:xfrm>
              <a:off x="3456" y="355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53" name="Line 75"/>
            <p:cNvSpPr>
              <a:spLocks noChangeShapeType="1"/>
            </p:cNvSpPr>
            <p:nvPr/>
          </p:nvSpPr>
          <p:spPr bwMode="auto">
            <a:xfrm flipH="1">
              <a:off x="5614" y="3522"/>
              <a:ext cx="2" cy="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348" name="Group 76"/>
          <p:cNvGrpSpPr>
            <a:grpSpLocks/>
          </p:cNvGrpSpPr>
          <p:nvPr/>
        </p:nvGrpSpPr>
        <p:grpSpPr bwMode="auto">
          <a:xfrm>
            <a:off x="5080000" y="5608638"/>
            <a:ext cx="407988" cy="898525"/>
            <a:chOff x="3467" y="3056"/>
            <a:chExt cx="257" cy="566"/>
          </a:xfrm>
        </p:grpSpPr>
        <p:grpSp>
          <p:nvGrpSpPr>
            <p:cNvPr id="26747" name="Group 77"/>
            <p:cNvGrpSpPr>
              <a:grpSpLocks/>
            </p:cNvGrpSpPr>
            <p:nvPr/>
          </p:nvGrpSpPr>
          <p:grpSpPr bwMode="auto">
            <a:xfrm>
              <a:off x="3467" y="3056"/>
              <a:ext cx="257" cy="296"/>
              <a:chOff x="3371" y="2960"/>
              <a:chExt cx="257" cy="296"/>
            </a:xfrm>
          </p:grpSpPr>
          <p:sp>
            <p:nvSpPr>
              <p:cNvPr id="26749" name="AutoShape 78"/>
              <p:cNvSpPr>
                <a:spLocks noChangeArrowheads="1"/>
              </p:cNvSpPr>
              <p:nvPr/>
            </p:nvSpPr>
            <p:spPr bwMode="auto">
              <a:xfrm rot="6025549">
                <a:off x="3352" y="2979"/>
                <a:ext cx="296" cy="257"/>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50" name="AutoShape 79"/>
              <p:cNvSpPr>
                <a:spLocks noChangeArrowheads="1"/>
              </p:cNvSpPr>
              <p:nvPr/>
            </p:nvSpPr>
            <p:spPr bwMode="auto">
              <a:xfrm rot="6025549">
                <a:off x="3468" y="3051"/>
                <a:ext cx="63" cy="107"/>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sp>
          <p:nvSpPr>
            <p:cNvPr id="26748" name="Freeform 80"/>
            <p:cNvSpPr>
              <a:spLocks/>
            </p:cNvSpPr>
            <p:nvPr/>
          </p:nvSpPr>
          <p:spPr bwMode="auto">
            <a:xfrm rot="6025549">
              <a:off x="3439" y="3462"/>
              <a:ext cx="265" cy="55"/>
            </a:xfrm>
            <a:custGeom>
              <a:avLst/>
              <a:gdLst>
                <a:gd name="T0" fmla="*/ 0 w 201"/>
                <a:gd name="T1" fmla="*/ 55 h 73"/>
                <a:gd name="T2" fmla="*/ 36 w 201"/>
                <a:gd name="T3" fmla="*/ 48 h 73"/>
                <a:gd name="T4" fmla="*/ 59 w 201"/>
                <a:gd name="T5" fmla="*/ 34 h 73"/>
                <a:gd name="T6" fmla="*/ 156 w 201"/>
                <a:gd name="T7" fmla="*/ 48 h 73"/>
                <a:gd name="T8" fmla="*/ 265 w 201"/>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73">
                  <a:moveTo>
                    <a:pt x="0" y="73"/>
                  </a:moveTo>
                  <a:cubicBezTo>
                    <a:pt x="9" y="70"/>
                    <a:pt x="19" y="69"/>
                    <a:pt x="27" y="64"/>
                  </a:cubicBezTo>
                  <a:cubicBezTo>
                    <a:pt x="34" y="59"/>
                    <a:pt x="36" y="46"/>
                    <a:pt x="45" y="45"/>
                  </a:cubicBezTo>
                  <a:cubicBezTo>
                    <a:pt x="63" y="42"/>
                    <a:pt x="99" y="57"/>
                    <a:pt x="118" y="64"/>
                  </a:cubicBezTo>
                  <a:cubicBezTo>
                    <a:pt x="154" y="28"/>
                    <a:pt x="137" y="0"/>
                    <a:pt x="201"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353" name="Group 81"/>
          <p:cNvGrpSpPr>
            <a:grpSpLocks/>
          </p:cNvGrpSpPr>
          <p:nvPr/>
        </p:nvGrpSpPr>
        <p:grpSpPr bwMode="auto">
          <a:xfrm>
            <a:off x="6223000" y="5627688"/>
            <a:ext cx="407988" cy="898525"/>
            <a:chOff x="3467" y="3056"/>
            <a:chExt cx="257" cy="566"/>
          </a:xfrm>
        </p:grpSpPr>
        <p:grpSp>
          <p:nvGrpSpPr>
            <p:cNvPr id="26743" name="Group 82"/>
            <p:cNvGrpSpPr>
              <a:grpSpLocks/>
            </p:cNvGrpSpPr>
            <p:nvPr/>
          </p:nvGrpSpPr>
          <p:grpSpPr bwMode="auto">
            <a:xfrm>
              <a:off x="3467" y="3056"/>
              <a:ext cx="257" cy="296"/>
              <a:chOff x="3371" y="2960"/>
              <a:chExt cx="257" cy="296"/>
            </a:xfrm>
          </p:grpSpPr>
          <p:sp>
            <p:nvSpPr>
              <p:cNvPr id="26745" name="AutoShape 83"/>
              <p:cNvSpPr>
                <a:spLocks noChangeArrowheads="1"/>
              </p:cNvSpPr>
              <p:nvPr/>
            </p:nvSpPr>
            <p:spPr bwMode="auto">
              <a:xfrm rot="6025549">
                <a:off x="3352" y="2979"/>
                <a:ext cx="296" cy="257"/>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46" name="AutoShape 84"/>
              <p:cNvSpPr>
                <a:spLocks noChangeArrowheads="1"/>
              </p:cNvSpPr>
              <p:nvPr/>
            </p:nvSpPr>
            <p:spPr bwMode="auto">
              <a:xfrm rot="6025549">
                <a:off x="3468" y="3051"/>
                <a:ext cx="63" cy="107"/>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sp>
          <p:nvSpPr>
            <p:cNvPr id="26744" name="Freeform 85"/>
            <p:cNvSpPr>
              <a:spLocks/>
            </p:cNvSpPr>
            <p:nvPr/>
          </p:nvSpPr>
          <p:spPr bwMode="auto">
            <a:xfrm rot="6025549">
              <a:off x="3439" y="3462"/>
              <a:ext cx="265" cy="55"/>
            </a:xfrm>
            <a:custGeom>
              <a:avLst/>
              <a:gdLst>
                <a:gd name="T0" fmla="*/ 0 w 201"/>
                <a:gd name="T1" fmla="*/ 55 h 73"/>
                <a:gd name="T2" fmla="*/ 36 w 201"/>
                <a:gd name="T3" fmla="*/ 48 h 73"/>
                <a:gd name="T4" fmla="*/ 59 w 201"/>
                <a:gd name="T5" fmla="*/ 34 h 73"/>
                <a:gd name="T6" fmla="*/ 156 w 201"/>
                <a:gd name="T7" fmla="*/ 48 h 73"/>
                <a:gd name="T8" fmla="*/ 265 w 201"/>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73">
                  <a:moveTo>
                    <a:pt x="0" y="73"/>
                  </a:moveTo>
                  <a:cubicBezTo>
                    <a:pt x="9" y="70"/>
                    <a:pt x="19" y="69"/>
                    <a:pt x="27" y="64"/>
                  </a:cubicBezTo>
                  <a:cubicBezTo>
                    <a:pt x="34" y="59"/>
                    <a:pt x="36" y="46"/>
                    <a:pt x="45" y="45"/>
                  </a:cubicBezTo>
                  <a:cubicBezTo>
                    <a:pt x="63" y="42"/>
                    <a:pt x="99" y="57"/>
                    <a:pt x="118" y="64"/>
                  </a:cubicBezTo>
                  <a:cubicBezTo>
                    <a:pt x="154" y="28"/>
                    <a:pt x="137" y="0"/>
                    <a:pt x="201"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358" name="Group 86"/>
          <p:cNvGrpSpPr>
            <a:grpSpLocks/>
          </p:cNvGrpSpPr>
          <p:nvPr/>
        </p:nvGrpSpPr>
        <p:grpSpPr bwMode="auto">
          <a:xfrm>
            <a:off x="7334250" y="5626100"/>
            <a:ext cx="407988" cy="898525"/>
            <a:chOff x="3467" y="3056"/>
            <a:chExt cx="257" cy="566"/>
          </a:xfrm>
        </p:grpSpPr>
        <p:grpSp>
          <p:nvGrpSpPr>
            <p:cNvPr id="26739" name="Group 87"/>
            <p:cNvGrpSpPr>
              <a:grpSpLocks/>
            </p:cNvGrpSpPr>
            <p:nvPr/>
          </p:nvGrpSpPr>
          <p:grpSpPr bwMode="auto">
            <a:xfrm>
              <a:off x="3467" y="3056"/>
              <a:ext cx="257" cy="296"/>
              <a:chOff x="3371" y="2960"/>
              <a:chExt cx="257" cy="296"/>
            </a:xfrm>
          </p:grpSpPr>
          <p:sp>
            <p:nvSpPr>
              <p:cNvPr id="26741" name="AutoShape 88"/>
              <p:cNvSpPr>
                <a:spLocks noChangeArrowheads="1"/>
              </p:cNvSpPr>
              <p:nvPr/>
            </p:nvSpPr>
            <p:spPr bwMode="auto">
              <a:xfrm rot="6025549">
                <a:off x="3352" y="2979"/>
                <a:ext cx="296" cy="257"/>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42" name="AutoShape 89"/>
              <p:cNvSpPr>
                <a:spLocks noChangeArrowheads="1"/>
              </p:cNvSpPr>
              <p:nvPr/>
            </p:nvSpPr>
            <p:spPr bwMode="auto">
              <a:xfrm rot="6025549">
                <a:off x="3468" y="3051"/>
                <a:ext cx="63" cy="107"/>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sp>
          <p:nvSpPr>
            <p:cNvPr id="26740" name="Freeform 90"/>
            <p:cNvSpPr>
              <a:spLocks/>
            </p:cNvSpPr>
            <p:nvPr/>
          </p:nvSpPr>
          <p:spPr bwMode="auto">
            <a:xfrm rot="6025549">
              <a:off x="3439" y="3462"/>
              <a:ext cx="265" cy="55"/>
            </a:xfrm>
            <a:custGeom>
              <a:avLst/>
              <a:gdLst>
                <a:gd name="T0" fmla="*/ 0 w 201"/>
                <a:gd name="T1" fmla="*/ 55 h 73"/>
                <a:gd name="T2" fmla="*/ 36 w 201"/>
                <a:gd name="T3" fmla="*/ 48 h 73"/>
                <a:gd name="T4" fmla="*/ 59 w 201"/>
                <a:gd name="T5" fmla="*/ 34 h 73"/>
                <a:gd name="T6" fmla="*/ 156 w 201"/>
                <a:gd name="T7" fmla="*/ 48 h 73"/>
                <a:gd name="T8" fmla="*/ 265 w 201"/>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73">
                  <a:moveTo>
                    <a:pt x="0" y="73"/>
                  </a:moveTo>
                  <a:cubicBezTo>
                    <a:pt x="9" y="70"/>
                    <a:pt x="19" y="69"/>
                    <a:pt x="27" y="64"/>
                  </a:cubicBezTo>
                  <a:cubicBezTo>
                    <a:pt x="34" y="59"/>
                    <a:pt x="36" y="46"/>
                    <a:pt x="45" y="45"/>
                  </a:cubicBezTo>
                  <a:cubicBezTo>
                    <a:pt x="63" y="42"/>
                    <a:pt x="99" y="57"/>
                    <a:pt x="118" y="64"/>
                  </a:cubicBezTo>
                  <a:cubicBezTo>
                    <a:pt x="154" y="28"/>
                    <a:pt x="137" y="0"/>
                    <a:pt x="201"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363" name="Group 91"/>
          <p:cNvGrpSpPr>
            <a:grpSpLocks/>
          </p:cNvGrpSpPr>
          <p:nvPr/>
        </p:nvGrpSpPr>
        <p:grpSpPr bwMode="auto">
          <a:xfrm>
            <a:off x="8283575" y="5624513"/>
            <a:ext cx="407988" cy="898525"/>
            <a:chOff x="3467" y="3056"/>
            <a:chExt cx="257" cy="566"/>
          </a:xfrm>
        </p:grpSpPr>
        <p:grpSp>
          <p:nvGrpSpPr>
            <p:cNvPr id="26735" name="Group 92"/>
            <p:cNvGrpSpPr>
              <a:grpSpLocks/>
            </p:cNvGrpSpPr>
            <p:nvPr/>
          </p:nvGrpSpPr>
          <p:grpSpPr bwMode="auto">
            <a:xfrm>
              <a:off x="3467" y="3056"/>
              <a:ext cx="257" cy="296"/>
              <a:chOff x="3371" y="2960"/>
              <a:chExt cx="257" cy="296"/>
            </a:xfrm>
          </p:grpSpPr>
          <p:sp>
            <p:nvSpPr>
              <p:cNvPr id="26737" name="AutoShape 93"/>
              <p:cNvSpPr>
                <a:spLocks noChangeArrowheads="1"/>
              </p:cNvSpPr>
              <p:nvPr/>
            </p:nvSpPr>
            <p:spPr bwMode="auto">
              <a:xfrm rot="6025549">
                <a:off x="3352" y="2979"/>
                <a:ext cx="296" cy="257"/>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38" name="AutoShape 94"/>
              <p:cNvSpPr>
                <a:spLocks noChangeArrowheads="1"/>
              </p:cNvSpPr>
              <p:nvPr/>
            </p:nvSpPr>
            <p:spPr bwMode="auto">
              <a:xfrm rot="6025549">
                <a:off x="3468" y="3051"/>
                <a:ext cx="63" cy="107"/>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sp>
          <p:nvSpPr>
            <p:cNvPr id="26736" name="Freeform 95"/>
            <p:cNvSpPr>
              <a:spLocks/>
            </p:cNvSpPr>
            <p:nvPr/>
          </p:nvSpPr>
          <p:spPr bwMode="auto">
            <a:xfrm rot="6025549">
              <a:off x="3439" y="3462"/>
              <a:ext cx="265" cy="55"/>
            </a:xfrm>
            <a:custGeom>
              <a:avLst/>
              <a:gdLst>
                <a:gd name="T0" fmla="*/ 0 w 201"/>
                <a:gd name="T1" fmla="*/ 55 h 73"/>
                <a:gd name="T2" fmla="*/ 36 w 201"/>
                <a:gd name="T3" fmla="*/ 48 h 73"/>
                <a:gd name="T4" fmla="*/ 59 w 201"/>
                <a:gd name="T5" fmla="*/ 34 h 73"/>
                <a:gd name="T6" fmla="*/ 156 w 201"/>
                <a:gd name="T7" fmla="*/ 48 h 73"/>
                <a:gd name="T8" fmla="*/ 265 w 201"/>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73">
                  <a:moveTo>
                    <a:pt x="0" y="73"/>
                  </a:moveTo>
                  <a:cubicBezTo>
                    <a:pt x="9" y="70"/>
                    <a:pt x="19" y="69"/>
                    <a:pt x="27" y="64"/>
                  </a:cubicBezTo>
                  <a:cubicBezTo>
                    <a:pt x="34" y="59"/>
                    <a:pt x="36" y="46"/>
                    <a:pt x="45" y="45"/>
                  </a:cubicBezTo>
                  <a:cubicBezTo>
                    <a:pt x="63" y="42"/>
                    <a:pt x="99" y="57"/>
                    <a:pt x="118" y="64"/>
                  </a:cubicBezTo>
                  <a:cubicBezTo>
                    <a:pt x="154" y="28"/>
                    <a:pt x="137" y="0"/>
                    <a:pt x="201"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368" name="Text Box 96"/>
          <p:cNvSpPr txBox="1">
            <a:spLocks noChangeArrowheads="1"/>
          </p:cNvSpPr>
          <p:nvPr/>
        </p:nvSpPr>
        <p:spPr bwMode="auto">
          <a:xfrm>
            <a:off x="5449888" y="457200"/>
            <a:ext cx="3694112" cy="457200"/>
          </a:xfrm>
          <a:prstGeom prst="rect">
            <a:avLst/>
          </a:prstGeom>
          <a:gradFill rotWithShape="1">
            <a:gsLst>
              <a:gs pos="0">
                <a:srgbClr val="F7ECA7"/>
              </a:gs>
              <a:gs pos="50000">
                <a:schemeClr val="bg1"/>
              </a:gs>
              <a:gs pos="100000">
                <a:srgbClr val="F7ECA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400">
                <a:solidFill>
                  <a:srgbClr val="FF3300"/>
                </a:solidFill>
              </a:rPr>
              <a:t>S¬ ®å ph¸t sinh giao tö ®ùc.</a:t>
            </a:r>
          </a:p>
        </p:txBody>
      </p:sp>
      <p:sp>
        <p:nvSpPr>
          <p:cNvPr id="54369" name="Text Box 97"/>
          <p:cNvSpPr txBox="1">
            <a:spLocks noChangeArrowheads="1"/>
          </p:cNvSpPr>
          <p:nvPr/>
        </p:nvSpPr>
        <p:spPr bwMode="auto">
          <a:xfrm>
            <a:off x="8185150" y="1585913"/>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2n</a:t>
            </a:r>
          </a:p>
        </p:txBody>
      </p:sp>
      <p:sp>
        <p:nvSpPr>
          <p:cNvPr id="54370" name="Text Box 98"/>
          <p:cNvSpPr txBox="1">
            <a:spLocks noChangeArrowheads="1"/>
          </p:cNvSpPr>
          <p:nvPr/>
        </p:nvSpPr>
        <p:spPr bwMode="auto">
          <a:xfrm>
            <a:off x="5141913" y="4757738"/>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371" name="Text Box 99"/>
          <p:cNvSpPr txBox="1">
            <a:spLocks noChangeArrowheads="1"/>
          </p:cNvSpPr>
          <p:nvPr/>
        </p:nvSpPr>
        <p:spPr bwMode="auto">
          <a:xfrm>
            <a:off x="6299200" y="474345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372" name="Text Box 100"/>
          <p:cNvSpPr txBox="1">
            <a:spLocks noChangeArrowheads="1"/>
          </p:cNvSpPr>
          <p:nvPr/>
        </p:nvSpPr>
        <p:spPr bwMode="auto">
          <a:xfrm>
            <a:off x="7369175" y="473075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373" name="Text Box 101"/>
          <p:cNvSpPr txBox="1">
            <a:spLocks noChangeArrowheads="1"/>
          </p:cNvSpPr>
          <p:nvPr/>
        </p:nvSpPr>
        <p:spPr bwMode="auto">
          <a:xfrm>
            <a:off x="8362950" y="47371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374" name="Text Box 102"/>
          <p:cNvSpPr txBox="1">
            <a:spLocks noChangeArrowheads="1"/>
          </p:cNvSpPr>
          <p:nvPr/>
        </p:nvSpPr>
        <p:spPr bwMode="auto">
          <a:xfrm>
            <a:off x="7069138" y="2725738"/>
            <a:ext cx="2198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000"/>
              <a:t>Tinh bµo bËc 1 (tb ph¸t sinh giao tö)</a:t>
            </a:r>
          </a:p>
        </p:txBody>
      </p:sp>
      <p:sp>
        <p:nvSpPr>
          <p:cNvPr id="54375" name="Text Box 103"/>
          <p:cNvSpPr txBox="1">
            <a:spLocks noChangeArrowheads="1"/>
          </p:cNvSpPr>
          <p:nvPr/>
        </p:nvSpPr>
        <p:spPr bwMode="auto">
          <a:xfrm>
            <a:off x="5160963" y="5486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376" name="Text Box 104"/>
          <p:cNvSpPr txBox="1">
            <a:spLocks noChangeArrowheads="1"/>
          </p:cNvSpPr>
          <p:nvPr/>
        </p:nvSpPr>
        <p:spPr bwMode="auto">
          <a:xfrm>
            <a:off x="6324600" y="5535613"/>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377" name="Text Box 105"/>
          <p:cNvSpPr txBox="1">
            <a:spLocks noChangeArrowheads="1"/>
          </p:cNvSpPr>
          <p:nvPr/>
        </p:nvSpPr>
        <p:spPr bwMode="auto">
          <a:xfrm>
            <a:off x="7391400" y="5535613"/>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378" name="Text Box 106"/>
          <p:cNvSpPr txBox="1">
            <a:spLocks noChangeArrowheads="1"/>
          </p:cNvSpPr>
          <p:nvPr/>
        </p:nvSpPr>
        <p:spPr bwMode="auto">
          <a:xfrm>
            <a:off x="8382000" y="5535613"/>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379" name="Line 107"/>
          <p:cNvSpPr>
            <a:spLocks noChangeShapeType="1"/>
          </p:cNvSpPr>
          <p:nvPr/>
        </p:nvSpPr>
        <p:spPr bwMode="auto">
          <a:xfrm flipH="1">
            <a:off x="5283200" y="5334000"/>
            <a:ext cx="4763" cy="2460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80" name="Line 108"/>
          <p:cNvSpPr>
            <a:spLocks noChangeShapeType="1"/>
          </p:cNvSpPr>
          <p:nvPr/>
        </p:nvSpPr>
        <p:spPr bwMode="auto">
          <a:xfrm flipH="1">
            <a:off x="6429375" y="5334000"/>
            <a:ext cx="1588" cy="2603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81" name="Line 109"/>
          <p:cNvSpPr>
            <a:spLocks noChangeShapeType="1"/>
          </p:cNvSpPr>
          <p:nvPr/>
        </p:nvSpPr>
        <p:spPr bwMode="auto">
          <a:xfrm flipH="1">
            <a:off x="7573963" y="5334000"/>
            <a:ext cx="0" cy="2428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82" name="Line 110"/>
          <p:cNvSpPr>
            <a:spLocks noChangeShapeType="1"/>
          </p:cNvSpPr>
          <p:nvPr/>
        </p:nvSpPr>
        <p:spPr bwMode="auto">
          <a:xfrm>
            <a:off x="8488363" y="5334000"/>
            <a:ext cx="3175" cy="2397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84" name="Text Box 112"/>
          <p:cNvSpPr txBox="1">
            <a:spLocks noChangeArrowheads="1"/>
          </p:cNvSpPr>
          <p:nvPr/>
        </p:nvSpPr>
        <p:spPr bwMode="auto">
          <a:xfrm>
            <a:off x="6477000" y="4724400"/>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000"/>
              <a:t>TÕ bµo (tinh tö)</a:t>
            </a:r>
          </a:p>
        </p:txBody>
      </p:sp>
      <p:sp>
        <p:nvSpPr>
          <p:cNvPr id="54385" name="Text Box 113"/>
          <p:cNvSpPr txBox="1">
            <a:spLocks noChangeArrowheads="1"/>
          </p:cNvSpPr>
          <p:nvPr/>
        </p:nvSpPr>
        <p:spPr bwMode="auto">
          <a:xfrm>
            <a:off x="0" y="0"/>
            <a:ext cx="9144000" cy="466725"/>
          </a:xfrm>
          <a:prstGeom prst="rect">
            <a:avLst/>
          </a:prstGeom>
          <a:gradFill rotWithShape="1">
            <a:gsLst>
              <a:gs pos="0">
                <a:srgbClr val="B1AEF0"/>
              </a:gs>
              <a:gs pos="50000">
                <a:schemeClr val="bg1"/>
              </a:gs>
              <a:gs pos="100000">
                <a:srgbClr val="B1AEF0"/>
              </a:gs>
            </a:gsLst>
            <a:lin ang="5400000" scaled="1"/>
          </a:gra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400" b="1">
                <a:solidFill>
                  <a:srgbClr val="FF0066"/>
                </a:solidFill>
                <a:latin typeface="Arial" panose="020B0604020202020204" pitchFamily="34" charset="0"/>
                <a:cs typeface="Arial" panose="020B0604020202020204" pitchFamily="34" charset="0"/>
              </a:rPr>
              <a:t>BÀI 11 : PHÁT SINH GIAO TỬ VÀ THỤ TINH</a:t>
            </a:r>
          </a:p>
        </p:txBody>
      </p:sp>
      <p:sp>
        <p:nvSpPr>
          <p:cNvPr id="54486" name="Text Box 214"/>
          <p:cNvSpPr txBox="1">
            <a:spLocks noChangeArrowheads="1"/>
          </p:cNvSpPr>
          <p:nvPr/>
        </p:nvSpPr>
        <p:spPr bwMode="auto">
          <a:xfrm>
            <a:off x="0" y="457200"/>
            <a:ext cx="3733800" cy="457200"/>
          </a:xfrm>
          <a:prstGeom prst="rect">
            <a:avLst/>
          </a:prstGeom>
          <a:gradFill rotWithShape="1">
            <a:gsLst>
              <a:gs pos="0">
                <a:srgbClr val="F7ECA7"/>
              </a:gs>
              <a:gs pos="50000">
                <a:schemeClr val="bg1"/>
              </a:gs>
              <a:gs pos="100000">
                <a:srgbClr val="F7ECA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400" i="1">
                <a:solidFill>
                  <a:srgbClr val="FF3300"/>
                </a:solidFill>
              </a:rPr>
              <a:t>S¬ ®å ph¸t sinh giao tö c¸i.</a:t>
            </a:r>
          </a:p>
        </p:txBody>
      </p:sp>
      <p:grpSp>
        <p:nvGrpSpPr>
          <p:cNvPr id="54493" name="Group 221"/>
          <p:cNvGrpSpPr>
            <a:grpSpLocks/>
          </p:cNvGrpSpPr>
          <p:nvPr/>
        </p:nvGrpSpPr>
        <p:grpSpPr bwMode="auto">
          <a:xfrm>
            <a:off x="1296988" y="1000125"/>
            <a:ext cx="700087" cy="609600"/>
            <a:chOff x="709" y="224"/>
            <a:chExt cx="441" cy="384"/>
          </a:xfrm>
        </p:grpSpPr>
        <p:sp>
          <p:nvSpPr>
            <p:cNvPr id="26733" name="AutoShape 222"/>
            <p:cNvSpPr>
              <a:spLocks noChangeArrowheads="1"/>
            </p:cNvSpPr>
            <p:nvPr/>
          </p:nvSpPr>
          <p:spPr bwMode="auto">
            <a:xfrm>
              <a:off x="709" y="224"/>
              <a:ext cx="441" cy="384"/>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34" name="AutoShape 223"/>
            <p:cNvSpPr>
              <a:spLocks noChangeArrowheads="1"/>
            </p:cNvSpPr>
            <p:nvPr/>
          </p:nvSpPr>
          <p:spPr bwMode="auto">
            <a:xfrm>
              <a:off x="874" y="336"/>
              <a:ext cx="94" cy="160"/>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496" name="Group 224"/>
          <p:cNvGrpSpPr>
            <a:grpSpLocks/>
          </p:cNvGrpSpPr>
          <p:nvPr/>
        </p:nvGrpSpPr>
        <p:grpSpPr bwMode="auto">
          <a:xfrm>
            <a:off x="2432050" y="4876800"/>
            <a:ext cx="1169988" cy="946150"/>
            <a:chOff x="1443" y="2080"/>
            <a:chExt cx="672" cy="576"/>
          </a:xfrm>
        </p:grpSpPr>
        <p:sp>
          <p:nvSpPr>
            <p:cNvPr id="26731" name="AutoShape 225"/>
            <p:cNvSpPr>
              <a:spLocks noChangeArrowheads="1"/>
            </p:cNvSpPr>
            <p:nvPr/>
          </p:nvSpPr>
          <p:spPr bwMode="auto">
            <a:xfrm>
              <a:off x="1443" y="2080"/>
              <a:ext cx="672" cy="576"/>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32" name="AutoShape 226"/>
            <p:cNvSpPr>
              <a:spLocks noChangeArrowheads="1"/>
            </p:cNvSpPr>
            <p:nvPr/>
          </p:nvSpPr>
          <p:spPr bwMode="auto">
            <a:xfrm>
              <a:off x="1707" y="2247"/>
              <a:ext cx="144" cy="240"/>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4499" name="Group 227"/>
          <p:cNvGrpSpPr>
            <a:grpSpLocks/>
          </p:cNvGrpSpPr>
          <p:nvPr/>
        </p:nvGrpSpPr>
        <p:grpSpPr bwMode="auto">
          <a:xfrm>
            <a:off x="585788" y="1736725"/>
            <a:ext cx="700087" cy="609600"/>
            <a:chOff x="248" y="676"/>
            <a:chExt cx="441" cy="384"/>
          </a:xfrm>
        </p:grpSpPr>
        <p:sp>
          <p:nvSpPr>
            <p:cNvPr id="26729" name="AutoShape 228"/>
            <p:cNvSpPr>
              <a:spLocks noChangeArrowheads="1"/>
            </p:cNvSpPr>
            <p:nvPr/>
          </p:nvSpPr>
          <p:spPr bwMode="auto">
            <a:xfrm>
              <a:off x="248" y="676"/>
              <a:ext cx="441" cy="384"/>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30" name="AutoShape 229"/>
            <p:cNvSpPr>
              <a:spLocks noChangeArrowheads="1"/>
            </p:cNvSpPr>
            <p:nvPr/>
          </p:nvSpPr>
          <p:spPr bwMode="auto">
            <a:xfrm>
              <a:off x="413" y="788"/>
              <a:ext cx="94" cy="160"/>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502" name="Group 230"/>
          <p:cNvGrpSpPr>
            <a:grpSpLocks/>
          </p:cNvGrpSpPr>
          <p:nvPr/>
        </p:nvGrpSpPr>
        <p:grpSpPr bwMode="auto">
          <a:xfrm>
            <a:off x="2143125" y="1703388"/>
            <a:ext cx="700088" cy="609600"/>
            <a:chOff x="1249" y="627"/>
            <a:chExt cx="441" cy="384"/>
          </a:xfrm>
        </p:grpSpPr>
        <p:sp>
          <p:nvSpPr>
            <p:cNvPr id="26727" name="AutoShape 231"/>
            <p:cNvSpPr>
              <a:spLocks noChangeArrowheads="1"/>
            </p:cNvSpPr>
            <p:nvPr/>
          </p:nvSpPr>
          <p:spPr bwMode="auto">
            <a:xfrm>
              <a:off x="1249" y="627"/>
              <a:ext cx="441" cy="384"/>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28" name="AutoShape 232"/>
            <p:cNvSpPr>
              <a:spLocks noChangeArrowheads="1"/>
            </p:cNvSpPr>
            <p:nvPr/>
          </p:nvSpPr>
          <p:spPr bwMode="auto">
            <a:xfrm>
              <a:off x="1414" y="739"/>
              <a:ext cx="94" cy="160"/>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505" name="Group 233"/>
          <p:cNvGrpSpPr>
            <a:grpSpLocks/>
          </p:cNvGrpSpPr>
          <p:nvPr/>
        </p:nvGrpSpPr>
        <p:grpSpPr bwMode="auto">
          <a:xfrm>
            <a:off x="552450" y="2711450"/>
            <a:ext cx="700088" cy="609600"/>
            <a:chOff x="266" y="1298"/>
            <a:chExt cx="441" cy="384"/>
          </a:xfrm>
        </p:grpSpPr>
        <p:sp>
          <p:nvSpPr>
            <p:cNvPr id="26725" name="AutoShape 234"/>
            <p:cNvSpPr>
              <a:spLocks noChangeArrowheads="1"/>
            </p:cNvSpPr>
            <p:nvPr/>
          </p:nvSpPr>
          <p:spPr bwMode="auto">
            <a:xfrm>
              <a:off x="266" y="1298"/>
              <a:ext cx="441" cy="384"/>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26" name="AutoShape 235"/>
            <p:cNvSpPr>
              <a:spLocks noChangeArrowheads="1"/>
            </p:cNvSpPr>
            <p:nvPr/>
          </p:nvSpPr>
          <p:spPr bwMode="auto">
            <a:xfrm>
              <a:off x="431" y="1410"/>
              <a:ext cx="94" cy="160"/>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508" name="Group 236"/>
          <p:cNvGrpSpPr>
            <a:grpSpLocks/>
          </p:cNvGrpSpPr>
          <p:nvPr/>
        </p:nvGrpSpPr>
        <p:grpSpPr bwMode="auto">
          <a:xfrm>
            <a:off x="641350" y="3810000"/>
            <a:ext cx="436563" cy="441325"/>
            <a:chOff x="2738" y="51"/>
            <a:chExt cx="441" cy="384"/>
          </a:xfrm>
        </p:grpSpPr>
        <p:sp>
          <p:nvSpPr>
            <p:cNvPr id="26723" name="AutoShape 237"/>
            <p:cNvSpPr>
              <a:spLocks noChangeArrowheads="1"/>
            </p:cNvSpPr>
            <p:nvPr/>
          </p:nvSpPr>
          <p:spPr bwMode="auto">
            <a:xfrm>
              <a:off x="2738" y="51"/>
              <a:ext cx="441" cy="384"/>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24" name="AutoShape 238"/>
            <p:cNvSpPr>
              <a:spLocks noChangeArrowheads="1"/>
            </p:cNvSpPr>
            <p:nvPr/>
          </p:nvSpPr>
          <p:spPr bwMode="auto">
            <a:xfrm>
              <a:off x="2903" y="163"/>
              <a:ext cx="94" cy="160"/>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511" name="Group 239"/>
          <p:cNvGrpSpPr>
            <a:grpSpLocks/>
          </p:cNvGrpSpPr>
          <p:nvPr/>
        </p:nvGrpSpPr>
        <p:grpSpPr bwMode="auto">
          <a:xfrm>
            <a:off x="2090738" y="3641725"/>
            <a:ext cx="933450" cy="739775"/>
            <a:chOff x="1296" y="1248"/>
            <a:chExt cx="588" cy="466"/>
          </a:xfrm>
        </p:grpSpPr>
        <p:sp>
          <p:nvSpPr>
            <p:cNvPr id="26721" name="AutoShape 240"/>
            <p:cNvSpPr>
              <a:spLocks noChangeArrowheads="1"/>
            </p:cNvSpPr>
            <p:nvPr/>
          </p:nvSpPr>
          <p:spPr bwMode="auto">
            <a:xfrm>
              <a:off x="1296" y="1248"/>
              <a:ext cx="588" cy="466"/>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22" name="AutoShape 241"/>
            <p:cNvSpPr>
              <a:spLocks noChangeArrowheads="1"/>
            </p:cNvSpPr>
            <p:nvPr/>
          </p:nvSpPr>
          <p:spPr bwMode="auto">
            <a:xfrm>
              <a:off x="1536" y="1392"/>
              <a:ext cx="94" cy="160"/>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514" name="Group 242"/>
          <p:cNvGrpSpPr>
            <a:grpSpLocks/>
          </p:cNvGrpSpPr>
          <p:nvPr/>
        </p:nvGrpSpPr>
        <p:grpSpPr bwMode="auto">
          <a:xfrm>
            <a:off x="1670050" y="5386388"/>
            <a:ext cx="473075" cy="328612"/>
            <a:chOff x="672" y="2976"/>
            <a:chExt cx="296" cy="257"/>
          </a:xfrm>
        </p:grpSpPr>
        <p:sp>
          <p:nvSpPr>
            <p:cNvPr id="26719" name="AutoShape 243"/>
            <p:cNvSpPr>
              <a:spLocks noChangeArrowheads="1"/>
            </p:cNvSpPr>
            <p:nvPr/>
          </p:nvSpPr>
          <p:spPr bwMode="auto">
            <a:xfrm>
              <a:off x="672" y="2976"/>
              <a:ext cx="296" cy="257"/>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20" name="AutoShape 244"/>
            <p:cNvSpPr>
              <a:spLocks noChangeArrowheads="1"/>
            </p:cNvSpPr>
            <p:nvPr/>
          </p:nvSpPr>
          <p:spPr bwMode="auto">
            <a:xfrm>
              <a:off x="785" y="3051"/>
              <a:ext cx="63" cy="107"/>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grpSp>
        <p:nvGrpSpPr>
          <p:cNvPr id="54517" name="Group 245"/>
          <p:cNvGrpSpPr>
            <a:grpSpLocks/>
          </p:cNvGrpSpPr>
          <p:nvPr/>
        </p:nvGrpSpPr>
        <p:grpSpPr bwMode="auto">
          <a:xfrm>
            <a:off x="831850" y="5334000"/>
            <a:ext cx="457200" cy="304800"/>
            <a:chOff x="912" y="2592"/>
            <a:chExt cx="296" cy="257"/>
          </a:xfrm>
        </p:grpSpPr>
        <p:sp>
          <p:nvSpPr>
            <p:cNvPr id="26717" name="AutoShape 246"/>
            <p:cNvSpPr>
              <a:spLocks noChangeArrowheads="1"/>
            </p:cNvSpPr>
            <p:nvPr/>
          </p:nvSpPr>
          <p:spPr bwMode="auto">
            <a:xfrm>
              <a:off x="912" y="2592"/>
              <a:ext cx="296" cy="257"/>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18" name="AutoShape 247"/>
            <p:cNvSpPr>
              <a:spLocks noChangeArrowheads="1"/>
            </p:cNvSpPr>
            <p:nvPr/>
          </p:nvSpPr>
          <p:spPr bwMode="auto">
            <a:xfrm>
              <a:off x="1025" y="2667"/>
              <a:ext cx="63" cy="107"/>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sp>
        <p:nvSpPr>
          <p:cNvPr id="54520" name="Line 248"/>
          <p:cNvSpPr>
            <a:spLocks noChangeShapeType="1"/>
          </p:cNvSpPr>
          <p:nvPr/>
        </p:nvSpPr>
        <p:spPr bwMode="auto">
          <a:xfrm flipH="1">
            <a:off x="1314450" y="1600200"/>
            <a:ext cx="3048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21" name="Line 249"/>
          <p:cNvSpPr>
            <a:spLocks noChangeShapeType="1"/>
          </p:cNvSpPr>
          <p:nvPr/>
        </p:nvSpPr>
        <p:spPr bwMode="auto">
          <a:xfrm>
            <a:off x="1060450" y="3352800"/>
            <a:ext cx="998538" cy="539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22" name="Line 250"/>
          <p:cNvSpPr>
            <a:spLocks noChangeShapeType="1"/>
          </p:cNvSpPr>
          <p:nvPr/>
        </p:nvSpPr>
        <p:spPr bwMode="auto">
          <a:xfrm flipH="1">
            <a:off x="933450" y="3362325"/>
            <a:ext cx="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23" name="Line 251"/>
          <p:cNvSpPr>
            <a:spLocks noChangeShapeType="1"/>
          </p:cNvSpPr>
          <p:nvPr/>
        </p:nvSpPr>
        <p:spPr bwMode="auto">
          <a:xfrm>
            <a:off x="990600" y="4267200"/>
            <a:ext cx="95250" cy="10652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24" name="Line 252"/>
          <p:cNvSpPr>
            <a:spLocks noChangeShapeType="1"/>
          </p:cNvSpPr>
          <p:nvPr/>
        </p:nvSpPr>
        <p:spPr bwMode="auto">
          <a:xfrm flipH="1">
            <a:off x="385763" y="4267200"/>
            <a:ext cx="376237" cy="10636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25" name="Line 253"/>
          <p:cNvSpPr>
            <a:spLocks noChangeShapeType="1"/>
          </p:cNvSpPr>
          <p:nvPr/>
        </p:nvSpPr>
        <p:spPr bwMode="auto">
          <a:xfrm>
            <a:off x="2667000" y="4419600"/>
            <a:ext cx="476250" cy="4556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26" name="Line 254"/>
          <p:cNvSpPr>
            <a:spLocks noChangeShapeType="1"/>
          </p:cNvSpPr>
          <p:nvPr/>
        </p:nvSpPr>
        <p:spPr bwMode="auto">
          <a:xfrm flipH="1">
            <a:off x="1981200" y="4495800"/>
            <a:ext cx="609600" cy="8445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27" name="Line 255"/>
          <p:cNvSpPr>
            <a:spLocks noChangeShapeType="1"/>
          </p:cNvSpPr>
          <p:nvPr/>
        </p:nvSpPr>
        <p:spPr bwMode="auto">
          <a:xfrm>
            <a:off x="1771650" y="1600200"/>
            <a:ext cx="358775" cy="231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28" name="Line 256"/>
          <p:cNvSpPr>
            <a:spLocks noChangeShapeType="1"/>
          </p:cNvSpPr>
          <p:nvPr/>
        </p:nvSpPr>
        <p:spPr bwMode="auto">
          <a:xfrm flipH="1">
            <a:off x="857250" y="2330450"/>
            <a:ext cx="22225" cy="3333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29" name="Text Box 257"/>
          <p:cNvSpPr txBox="1">
            <a:spLocks noChangeArrowheads="1"/>
          </p:cNvSpPr>
          <p:nvPr/>
        </p:nvSpPr>
        <p:spPr bwMode="auto">
          <a:xfrm>
            <a:off x="577850" y="3795713"/>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530" name="Text Box 258"/>
          <p:cNvSpPr txBox="1">
            <a:spLocks noChangeArrowheads="1"/>
          </p:cNvSpPr>
          <p:nvPr/>
        </p:nvSpPr>
        <p:spPr bwMode="auto">
          <a:xfrm>
            <a:off x="2159000" y="3813175"/>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531" name="Text Box 259"/>
          <p:cNvSpPr txBox="1">
            <a:spLocks noChangeArrowheads="1"/>
          </p:cNvSpPr>
          <p:nvPr/>
        </p:nvSpPr>
        <p:spPr bwMode="auto">
          <a:xfrm>
            <a:off x="2609850" y="5197475"/>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532" name="Text Box 260"/>
          <p:cNvSpPr txBox="1">
            <a:spLocks noChangeArrowheads="1"/>
          </p:cNvSpPr>
          <p:nvPr/>
        </p:nvSpPr>
        <p:spPr bwMode="auto">
          <a:xfrm>
            <a:off x="1876425" y="52959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533" name="Text Box 261"/>
          <p:cNvSpPr txBox="1">
            <a:spLocks noChangeArrowheads="1"/>
          </p:cNvSpPr>
          <p:nvPr/>
        </p:nvSpPr>
        <p:spPr bwMode="auto">
          <a:xfrm>
            <a:off x="1046163" y="5257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534" name="Text Box 262"/>
          <p:cNvSpPr txBox="1">
            <a:spLocks noChangeArrowheads="1"/>
          </p:cNvSpPr>
          <p:nvPr/>
        </p:nvSpPr>
        <p:spPr bwMode="auto">
          <a:xfrm>
            <a:off x="2316163" y="160813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2n</a:t>
            </a:r>
          </a:p>
        </p:txBody>
      </p:sp>
      <p:sp>
        <p:nvSpPr>
          <p:cNvPr id="54535" name="Text Box 263"/>
          <p:cNvSpPr txBox="1">
            <a:spLocks noChangeArrowheads="1"/>
          </p:cNvSpPr>
          <p:nvPr/>
        </p:nvSpPr>
        <p:spPr bwMode="auto">
          <a:xfrm>
            <a:off x="733425" y="1641475"/>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2n</a:t>
            </a:r>
          </a:p>
        </p:txBody>
      </p:sp>
      <p:sp>
        <p:nvSpPr>
          <p:cNvPr id="54536" name="Text Box 264"/>
          <p:cNvSpPr txBox="1">
            <a:spLocks noChangeArrowheads="1"/>
          </p:cNvSpPr>
          <p:nvPr/>
        </p:nvSpPr>
        <p:spPr bwMode="auto">
          <a:xfrm>
            <a:off x="1425575" y="914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2n</a:t>
            </a:r>
          </a:p>
        </p:txBody>
      </p:sp>
      <p:sp>
        <p:nvSpPr>
          <p:cNvPr id="54537" name="Text Box 265"/>
          <p:cNvSpPr txBox="1">
            <a:spLocks noChangeArrowheads="1"/>
          </p:cNvSpPr>
          <p:nvPr/>
        </p:nvSpPr>
        <p:spPr bwMode="auto">
          <a:xfrm>
            <a:off x="1371600" y="1676400"/>
            <a:ext cx="114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000"/>
              <a:t>No·n nguyªn bµo</a:t>
            </a:r>
          </a:p>
        </p:txBody>
      </p:sp>
      <p:sp>
        <p:nvSpPr>
          <p:cNvPr id="54538" name="Text Box 266"/>
          <p:cNvSpPr txBox="1">
            <a:spLocks noChangeArrowheads="1"/>
          </p:cNvSpPr>
          <p:nvPr/>
        </p:nvSpPr>
        <p:spPr bwMode="auto">
          <a:xfrm>
            <a:off x="1314450" y="2787650"/>
            <a:ext cx="241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000"/>
              <a:t>No·n bµo bËc 1 (tb ph¸t sinh giao tö)</a:t>
            </a:r>
          </a:p>
        </p:txBody>
      </p:sp>
      <p:sp>
        <p:nvSpPr>
          <p:cNvPr id="54539" name="Text Box 267"/>
          <p:cNvSpPr txBox="1">
            <a:spLocks noChangeArrowheads="1"/>
          </p:cNvSpPr>
          <p:nvPr/>
        </p:nvSpPr>
        <p:spPr bwMode="auto">
          <a:xfrm>
            <a:off x="3033713" y="3582988"/>
            <a:ext cx="13033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000"/>
              <a:t>No·n bµo bËc 2</a:t>
            </a:r>
          </a:p>
        </p:txBody>
      </p:sp>
      <p:sp>
        <p:nvSpPr>
          <p:cNvPr id="54540" name="Text Box 268"/>
          <p:cNvSpPr txBox="1">
            <a:spLocks noChangeArrowheads="1"/>
          </p:cNvSpPr>
          <p:nvPr/>
        </p:nvSpPr>
        <p:spPr bwMode="auto">
          <a:xfrm>
            <a:off x="1066800" y="3736975"/>
            <a:ext cx="1103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000"/>
              <a:t>ThÓ cùc thø 1</a:t>
            </a:r>
          </a:p>
        </p:txBody>
      </p:sp>
      <p:grpSp>
        <p:nvGrpSpPr>
          <p:cNvPr id="54541" name="Group 269"/>
          <p:cNvGrpSpPr>
            <a:grpSpLocks/>
          </p:cNvGrpSpPr>
          <p:nvPr/>
        </p:nvGrpSpPr>
        <p:grpSpPr bwMode="auto">
          <a:xfrm>
            <a:off x="204788" y="5376863"/>
            <a:ext cx="484187" cy="309562"/>
            <a:chOff x="240" y="2448"/>
            <a:chExt cx="296" cy="257"/>
          </a:xfrm>
        </p:grpSpPr>
        <p:sp>
          <p:nvSpPr>
            <p:cNvPr id="26715" name="AutoShape 270"/>
            <p:cNvSpPr>
              <a:spLocks noChangeArrowheads="1"/>
            </p:cNvSpPr>
            <p:nvPr/>
          </p:nvSpPr>
          <p:spPr bwMode="auto">
            <a:xfrm>
              <a:off x="240" y="2448"/>
              <a:ext cx="296" cy="257"/>
            </a:xfrm>
            <a:prstGeom prst="flowChartConnector">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26716" name="AutoShape 271"/>
            <p:cNvSpPr>
              <a:spLocks noChangeArrowheads="1"/>
            </p:cNvSpPr>
            <p:nvPr/>
          </p:nvSpPr>
          <p:spPr bwMode="auto">
            <a:xfrm>
              <a:off x="353" y="2523"/>
              <a:ext cx="63" cy="107"/>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sz="1800">
                <a:latin typeface="Arial" panose="020B0604020202020204" pitchFamily="34" charset="0"/>
              </a:endParaRPr>
            </a:p>
          </p:txBody>
        </p:sp>
      </p:grpSp>
      <p:sp>
        <p:nvSpPr>
          <p:cNvPr id="54544" name="Text Box 272"/>
          <p:cNvSpPr txBox="1">
            <a:spLocks noChangeArrowheads="1"/>
          </p:cNvSpPr>
          <p:nvPr/>
        </p:nvSpPr>
        <p:spPr bwMode="auto">
          <a:xfrm>
            <a:off x="696913" y="26177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2n</a:t>
            </a:r>
          </a:p>
        </p:txBody>
      </p:sp>
      <p:sp>
        <p:nvSpPr>
          <p:cNvPr id="54545" name="Text Box 273"/>
          <p:cNvSpPr txBox="1">
            <a:spLocks noChangeArrowheads="1"/>
          </p:cNvSpPr>
          <p:nvPr/>
        </p:nvSpPr>
        <p:spPr bwMode="auto">
          <a:xfrm>
            <a:off x="152400" y="5330825"/>
            <a:ext cx="366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1800"/>
              <a:t>n</a:t>
            </a:r>
          </a:p>
        </p:txBody>
      </p:sp>
      <p:sp>
        <p:nvSpPr>
          <p:cNvPr id="54546" name="Text Box 274"/>
          <p:cNvSpPr txBox="1">
            <a:spLocks noChangeArrowheads="1"/>
          </p:cNvSpPr>
          <p:nvPr/>
        </p:nvSpPr>
        <p:spPr bwMode="auto">
          <a:xfrm>
            <a:off x="276225" y="5757863"/>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000"/>
              <a:t>ThÓ cùc thø 2</a:t>
            </a:r>
          </a:p>
        </p:txBody>
      </p:sp>
      <p:sp>
        <p:nvSpPr>
          <p:cNvPr id="54547" name="Text Box 275"/>
          <p:cNvSpPr txBox="1">
            <a:spLocks noChangeArrowheads="1"/>
          </p:cNvSpPr>
          <p:nvPr/>
        </p:nvSpPr>
        <p:spPr bwMode="auto">
          <a:xfrm>
            <a:off x="2057400" y="9906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spcBef>
                <a:spcPct val="50000"/>
              </a:spcBef>
            </a:pPr>
            <a:r>
              <a:rPr lang="en-US"/>
              <a:t>TÕ bµo mÇm</a:t>
            </a:r>
          </a:p>
        </p:txBody>
      </p:sp>
      <p:sp>
        <p:nvSpPr>
          <p:cNvPr id="54549" name="Text Box 277"/>
          <p:cNvSpPr txBox="1">
            <a:spLocks noChangeArrowheads="1"/>
          </p:cNvSpPr>
          <p:nvPr/>
        </p:nvSpPr>
        <p:spPr bwMode="auto">
          <a:xfrm>
            <a:off x="2514600" y="57753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000"/>
              <a:t>Trøng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486"/>
                                        </p:tgtEl>
                                        <p:attrNameLst>
                                          <p:attrName>style.visibility</p:attrName>
                                        </p:attrNameLst>
                                      </p:cBhvr>
                                      <p:to>
                                        <p:strVal val="visible"/>
                                      </p:to>
                                    </p:set>
                                    <p:anim calcmode="discrete" valueType="clr">
                                      <p:cBhvr override="childStyle">
                                        <p:cTn id="7" dur="80"/>
                                        <p:tgtEl>
                                          <p:spTgt spid="544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486"/>
                                        </p:tgtEl>
                                        <p:attrNameLst>
                                          <p:attrName>fillcolor</p:attrName>
                                        </p:attrNameLst>
                                      </p:cBhvr>
                                      <p:tavLst>
                                        <p:tav tm="0">
                                          <p:val>
                                            <p:clrVal>
                                              <a:schemeClr val="accent2"/>
                                            </p:clrVal>
                                          </p:val>
                                        </p:tav>
                                        <p:tav tm="50000">
                                          <p:val>
                                            <p:clrVal>
                                              <a:schemeClr val="hlink"/>
                                            </p:clrVal>
                                          </p:val>
                                        </p:tav>
                                      </p:tavLst>
                                    </p:anim>
                                    <p:set>
                                      <p:cBhvr>
                                        <p:cTn id="9" dur="80"/>
                                        <p:tgtEl>
                                          <p:spTgt spid="5448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54368"/>
                                        </p:tgtEl>
                                        <p:attrNameLst>
                                          <p:attrName>style.visibility</p:attrName>
                                        </p:attrNameLst>
                                      </p:cBhvr>
                                      <p:to>
                                        <p:strVal val="visible"/>
                                      </p:to>
                                    </p:set>
                                    <p:animEffect transition="in" filter="wedge">
                                      <p:cBhvr>
                                        <p:cTn id="14" dur="2000"/>
                                        <p:tgtEl>
                                          <p:spTgt spid="5436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54493"/>
                                        </p:tgtEl>
                                        <p:attrNameLst>
                                          <p:attrName>style.visibility</p:attrName>
                                        </p:attrNameLst>
                                      </p:cBhvr>
                                      <p:to>
                                        <p:strVal val="visible"/>
                                      </p:to>
                                    </p:set>
                                    <p:animEffect transition="in" filter="fade">
                                      <p:cBhvr>
                                        <p:cTn id="19" dur="1000"/>
                                        <p:tgtEl>
                                          <p:spTgt spid="54493"/>
                                        </p:tgtEl>
                                      </p:cBhvr>
                                    </p:animEffect>
                                    <p:anim calcmode="lin" valueType="num">
                                      <p:cBhvr>
                                        <p:cTn id="20" dur="1000" fill="hold"/>
                                        <p:tgtEl>
                                          <p:spTgt spid="54493"/>
                                        </p:tgtEl>
                                        <p:attrNameLst>
                                          <p:attrName>ppt_x</p:attrName>
                                        </p:attrNameLst>
                                      </p:cBhvr>
                                      <p:tavLst>
                                        <p:tav tm="0">
                                          <p:val>
                                            <p:strVal val="#ppt_x"/>
                                          </p:val>
                                        </p:tav>
                                        <p:tav tm="100000">
                                          <p:val>
                                            <p:strVal val="#ppt_x"/>
                                          </p:val>
                                        </p:tav>
                                      </p:tavLst>
                                    </p:anim>
                                    <p:anim calcmode="lin" valueType="num">
                                      <p:cBhvr>
                                        <p:cTn id="21" dur="1000" fill="hold"/>
                                        <p:tgtEl>
                                          <p:spTgt spid="5449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54536"/>
                                        </p:tgtEl>
                                        <p:attrNameLst>
                                          <p:attrName>style.visibility</p:attrName>
                                        </p:attrNameLst>
                                      </p:cBhvr>
                                      <p:to>
                                        <p:strVal val="visible"/>
                                      </p:to>
                                    </p:set>
                                    <p:animEffect transition="in" filter="fade">
                                      <p:cBhvr>
                                        <p:cTn id="24" dur="1000"/>
                                        <p:tgtEl>
                                          <p:spTgt spid="54536"/>
                                        </p:tgtEl>
                                      </p:cBhvr>
                                    </p:animEffect>
                                    <p:anim calcmode="lin" valueType="num">
                                      <p:cBhvr>
                                        <p:cTn id="25" dur="1000" fill="hold"/>
                                        <p:tgtEl>
                                          <p:spTgt spid="54536"/>
                                        </p:tgtEl>
                                        <p:attrNameLst>
                                          <p:attrName>ppt_x</p:attrName>
                                        </p:attrNameLst>
                                      </p:cBhvr>
                                      <p:tavLst>
                                        <p:tav tm="0">
                                          <p:val>
                                            <p:strVal val="#ppt_x"/>
                                          </p:val>
                                        </p:tav>
                                        <p:tav tm="100000">
                                          <p:val>
                                            <p:strVal val="#ppt_x"/>
                                          </p:val>
                                        </p:tav>
                                      </p:tavLst>
                                    </p:anim>
                                    <p:anim calcmode="lin" valueType="num">
                                      <p:cBhvr>
                                        <p:cTn id="26" dur="1000" fill="hold"/>
                                        <p:tgtEl>
                                          <p:spTgt spid="5453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54288"/>
                                        </p:tgtEl>
                                        <p:attrNameLst>
                                          <p:attrName>style.visibility</p:attrName>
                                        </p:attrNameLst>
                                      </p:cBhvr>
                                      <p:to>
                                        <p:strVal val="visible"/>
                                      </p:to>
                                    </p:set>
                                    <p:animEffect transition="in" filter="fade">
                                      <p:cBhvr>
                                        <p:cTn id="31" dur="1000"/>
                                        <p:tgtEl>
                                          <p:spTgt spid="54288"/>
                                        </p:tgtEl>
                                      </p:cBhvr>
                                    </p:animEffect>
                                    <p:anim calcmode="lin" valueType="num">
                                      <p:cBhvr>
                                        <p:cTn id="32" dur="1000" fill="hold"/>
                                        <p:tgtEl>
                                          <p:spTgt spid="54288"/>
                                        </p:tgtEl>
                                        <p:attrNameLst>
                                          <p:attrName>ppt_x</p:attrName>
                                        </p:attrNameLst>
                                      </p:cBhvr>
                                      <p:tavLst>
                                        <p:tav tm="0">
                                          <p:val>
                                            <p:strVal val="#ppt_x"/>
                                          </p:val>
                                        </p:tav>
                                        <p:tav tm="100000">
                                          <p:val>
                                            <p:strVal val="#ppt_x"/>
                                          </p:val>
                                        </p:tav>
                                      </p:tavLst>
                                    </p:anim>
                                    <p:anim calcmode="lin" valueType="num">
                                      <p:cBhvr>
                                        <p:cTn id="33" dur="1000" fill="hold"/>
                                        <p:tgtEl>
                                          <p:spTgt spid="5428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54315"/>
                                        </p:tgtEl>
                                        <p:attrNameLst>
                                          <p:attrName>style.visibility</p:attrName>
                                        </p:attrNameLst>
                                      </p:cBhvr>
                                      <p:to>
                                        <p:strVal val="visible"/>
                                      </p:to>
                                    </p:set>
                                    <p:animEffect transition="in" filter="fade">
                                      <p:cBhvr>
                                        <p:cTn id="36" dur="1000"/>
                                        <p:tgtEl>
                                          <p:spTgt spid="54315"/>
                                        </p:tgtEl>
                                      </p:cBhvr>
                                    </p:animEffect>
                                    <p:anim calcmode="lin" valueType="num">
                                      <p:cBhvr>
                                        <p:cTn id="37" dur="1000" fill="hold"/>
                                        <p:tgtEl>
                                          <p:spTgt spid="54315"/>
                                        </p:tgtEl>
                                        <p:attrNameLst>
                                          <p:attrName>ppt_x</p:attrName>
                                        </p:attrNameLst>
                                      </p:cBhvr>
                                      <p:tavLst>
                                        <p:tav tm="0">
                                          <p:val>
                                            <p:strVal val="#ppt_x"/>
                                          </p:val>
                                        </p:tav>
                                        <p:tav tm="100000">
                                          <p:val>
                                            <p:strVal val="#ppt_x"/>
                                          </p:val>
                                        </p:tav>
                                      </p:tavLst>
                                    </p:anim>
                                    <p:anim calcmode="lin" valueType="num">
                                      <p:cBhvr>
                                        <p:cTn id="38" dur="1000" fill="hold"/>
                                        <p:tgtEl>
                                          <p:spTgt spid="5431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54547"/>
                                        </p:tgtEl>
                                        <p:attrNameLst>
                                          <p:attrName>style.visibility</p:attrName>
                                        </p:attrNameLst>
                                      </p:cBhvr>
                                      <p:to>
                                        <p:strVal val="visible"/>
                                      </p:to>
                                    </p:set>
                                    <p:anim calcmode="discrete" valueType="clr">
                                      <p:cBhvr override="childStyle">
                                        <p:cTn id="43" dur="80"/>
                                        <p:tgtEl>
                                          <p:spTgt spid="54547"/>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54547"/>
                                        </p:tgtEl>
                                        <p:attrNameLst>
                                          <p:attrName>fillcolor</p:attrName>
                                        </p:attrNameLst>
                                      </p:cBhvr>
                                      <p:tavLst>
                                        <p:tav tm="0">
                                          <p:val>
                                            <p:clrVal>
                                              <a:schemeClr val="accent2"/>
                                            </p:clrVal>
                                          </p:val>
                                        </p:tav>
                                        <p:tav tm="50000">
                                          <p:val>
                                            <p:clrVal>
                                              <a:schemeClr val="hlink"/>
                                            </p:clrVal>
                                          </p:val>
                                        </p:tav>
                                      </p:tavLst>
                                    </p:anim>
                                    <p:set>
                                      <p:cBhvr>
                                        <p:cTn id="45" dur="80"/>
                                        <p:tgtEl>
                                          <p:spTgt spid="54547"/>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47" presetClass="entr" presetSubtype="0" fill="hold" nodeType="clickEffect">
                                  <p:stCondLst>
                                    <p:cond delay="0"/>
                                  </p:stCondLst>
                                  <p:childTnLst>
                                    <p:set>
                                      <p:cBhvr>
                                        <p:cTn id="49" dur="1" fill="hold">
                                          <p:stCondLst>
                                            <p:cond delay="0"/>
                                          </p:stCondLst>
                                        </p:cTn>
                                        <p:tgtEl>
                                          <p:spTgt spid="54323"/>
                                        </p:tgtEl>
                                        <p:attrNameLst>
                                          <p:attrName>style.visibility</p:attrName>
                                        </p:attrNameLst>
                                      </p:cBhvr>
                                      <p:to>
                                        <p:strVal val="visible"/>
                                      </p:to>
                                    </p:set>
                                    <p:animEffect transition="in" filter="fade">
                                      <p:cBhvr>
                                        <p:cTn id="50" dur="1000"/>
                                        <p:tgtEl>
                                          <p:spTgt spid="54323"/>
                                        </p:tgtEl>
                                      </p:cBhvr>
                                    </p:animEffect>
                                    <p:anim calcmode="lin" valueType="num">
                                      <p:cBhvr>
                                        <p:cTn id="51" dur="1000" fill="hold"/>
                                        <p:tgtEl>
                                          <p:spTgt spid="54323"/>
                                        </p:tgtEl>
                                        <p:attrNameLst>
                                          <p:attrName>ppt_x</p:attrName>
                                        </p:attrNameLst>
                                      </p:cBhvr>
                                      <p:tavLst>
                                        <p:tav tm="0">
                                          <p:val>
                                            <p:strVal val="#ppt_x"/>
                                          </p:val>
                                        </p:tav>
                                        <p:tav tm="100000">
                                          <p:val>
                                            <p:strVal val="#ppt_x"/>
                                          </p:val>
                                        </p:tav>
                                      </p:tavLst>
                                    </p:anim>
                                    <p:anim calcmode="lin" valueType="num">
                                      <p:cBhvr>
                                        <p:cTn id="52" dur="1000" fill="hold"/>
                                        <p:tgtEl>
                                          <p:spTgt spid="54323"/>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54527"/>
                                        </p:tgtEl>
                                        <p:attrNameLst>
                                          <p:attrName>style.visibility</p:attrName>
                                        </p:attrNameLst>
                                      </p:cBhvr>
                                      <p:to>
                                        <p:strVal val="visible"/>
                                      </p:to>
                                    </p:set>
                                    <p:animEffect transition="in" filter="strips(downLeft)">
                                      <p:cBhvr>
                                        <p:cTn id="57" dur="500"/>
                                        <p:tgtEl>
                                          <p:spTgt spid="54527"/>
                                        </p:tgtEl>
                                      </p:cBhvr>
                                    </p:animEffect>
                                  </p:childTnLst>
                                </p:cTn>
                              </p:par>
                              <p:par>
                                <p:cTn id="58" presetID="18" presetClass="entr" presetSubtype="12" fill="hold" grpId="0" nodeType="withEffect">
                                  <p:stCondLst>
                                    <p:cond delay="0"/>
                                  </p:stCondLst>
                                  <p:childTnLst>
                                    <p:set>
                                      <p:cBhvr>
                                        <p:cTn id="59" dur="1" fill="hold">
                                          <p:stCondLst>
                                            <p:cond delay="0"/>
                                          </p:stCondLst>
                                        </p:cTn>
                                        <p:tgtEl>
                                          <p:spTgt spid="54520"/>
                                        </p:tgtEl>
                                        <p:attrNameLst>
                                          <p:attrName>style.visibility</p:attrName>
                                        </p:attrNameLst>
                                      </p:cBhvr>
                                      <p:to>
                                        <p:strVal val="visible"/>
                                      </p:to>
                                    </p:set>
                                    <p:animEffect transition="in" filter="strips(downLeft)">
                                      <p:cBhvr>
                                        <p:cTn id="60" dur="500"/>
                                        <p:tgtEl>
                                          <p:spTgt spid="5452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7" presetClass="entr" presetSubtype="0" fill="hold" nodeType="clickEffect">
                                  <p:stCondLst>
                                    <p:cond delay="0"/>
                                  </p:stCondLst>
                                  <p:childTnLst>
                                    <p:set>
                                      <p:cBhvr>
                                        <p:cTn id="64" dur="1" fill="hold">
                                          <p:stCondLst>
                                            <p:cond delay="0"/>
                                          </p:stCondLst>
                                        </p:cTn>
                                        <p:tgtEl>
                                          <p:spTgt spid="54499"/>
                                        </p:tgtEl>
                                        <p:attrNameLst>
                                          <p:attrName>style.visibility</p:attrName>
                                        </p:attrNameLst>
                                      </p:cBhvr>
                                      <p:to>
                                        <p:strVal val="visible"/>
                                      </p:to>
                                    </p:set>
                                    <p:animEffect transition="in" filter="fade">
                                      <p:cBhvr>
                                        <p:cTn id="65" dur="1000"/>
                                        <p:tgtEl>
                                          <p:spTgt spid="54499"/>
                                        </p:tgtEl>
                                      </p:cBhvr>
                                    </p:animEffect>
                                    <p:anim calcmode="lin" valueType="num">
                                      <p:cBhvr>
                                        <p:cTn id="66" dur="1000" fill="hold"/>
                                        <p:tgtEl>
                                          <p:spTgt spid="54499"/>
                                        </p:tgtEl>
                                        <p:attrNameLst>
                                          <p:attrName>ppt_x</p:attrName>
                                        </p:attrNameLst>
                                      </p:cBhvr>
                                      <p:tavLst>
                                        <p:tav tm="0">
                                          <p:val>
                                            <p:strVal val="#ppt_x"/>
                                          </p:val>
                                        </p:tav>
                                        <p:tav tm="100000">
                                          <p:val>
                                            <p:strVal val="#ppt_x"/>
                                          </p:val>
                                        </p:tav>
                                      </p:tavLst>
                                    </p:anim>
                                    <p:anim calcmode="lin" valueType="num">
                                      <p:cBhvr>
                                        <p:cTn id="67" dur="1000" fill="hold"/>
                                        <p:tgtEl>
                                          <p:spTgt spid="54499"/>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54535"/>
                                        </p:tgtEl>
                                        <p:attrNameLst>
                                          <p:attrName>style.visibility</p:attrName>
                                        </p:attrNameLst>
                                      </p:cBhvr>
                                      <p:to>
                                        <p:strVal val="visible"/>
                                      </p:to>
                                    </p:set>
                                    <p:animEffect transition="in" filter="fade">
                                      <p:cBhvr>
                                        <p:cTn id="70" dur="1000"/>
                                        <p:tgtEl>
                                          <p:spTgt spid="54535"/>
                                        </p:tgtEl>
                                      </p:cBhvr>
                                    </p:animEffect>
                                    <p:anim calcmode="lin" valueType="num">
                                      <p:cBhvr>
                                        <p:cTn id="71" dur="1000" fill="hold"/>
                                        <p:tgtEl>
                                          <p:spTgt spid="54535"/>
                                        </p:tgtEl>
                                        <p:attrNameLst>
                                          <p:attrName>ppt_x</p:attrName>
                                        </p:attrNameLst>
                                      </p:cBhvr>
                                      <p:tavLst>
                                        <p:tav tm="0">
                                          <p:val>
                                            <p:strVal val="#ppt_x"/>
                                          </p:val>
                                        </p:tav>
                                        <p:tav tm="100000">
                                          <p:val>
                                            <p:strVal val="#ppt_x"/>
                                          </p:val>
                                        </p:tav>
                                      </p:tavLst>
                                    </p:anim>
                                    <p:anim calcmode="lin" valueType="num">
                                      <p:cBhvr>
                                        <p:cTn id="72" dur="1000" fill="hold"/>
                                        <p:tgtEl>
                                          <p:spTgt spid="54535"/>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54537"/>
                                        </p:tgtEl>
                                        <p:attrNameLst>
                                          <p:attrName>style.visibility</p:attrName>
                                        </p:attrNameLst>
                                      </p:cBhvr>
                                      <p:to>
                                        <p:strVal val="visible"/>
                                      </p:to>
                                    </p:set>
                                    <p:animEffect transition="in" filter="fade">
                                      <p:cBhvr>
                                        <p:cTn id="75" dur="1000"/>
                                        <p:tgtEl>
                                          <p:spTgt spid="54537"/>
                                        </p:tgtEl>
                                      </p:cBhvr>
                                    </p:animEffect>
                                    <p:anim calcmode="lin" valueType="num">
                                      <p:cBhvr>
                                        <p:cTn id="76" dur="1000" fill="hold"/>
                                        <p:tgtEl>
                                          <p:spTgt spid="54537"/>
                                        </p:tgtEl>
                                        <p:attrNameLst>
                                          <p:attrName>ppt_x</p:attrName>
                                        </p:attrNameLst>
                                      </p:cBhvr>
                                      <p:tavLst>
                                        <p:tav tm="0">
                                          <p:val>
                                            <p:strVal val="#ppt_x"/>
                                          </p:val>
                                        </p:tav>
                                        <p:tav tm="100000">
                                          <p:val>
                                            <p:strVal val="#ppt_x"/>
                                          </p:val>
                                        </p:tav>
                                      </p:tavLst>
                                    </p:anim>
                                    <p:anim calcmode="lin" valueType="num">
                                      <p:cBhvr>
                                        <p:cTn id="77" dur="1000" fill="hold"/>
                                        <p:tgtEl>
                                          <p:spTgt spid="54537"/>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54502"/>
                                        </p:tgtEl>
                                        <p:attrNameLst>
                                          <p:attrName>style.visibility</p:attrName>
                                        </p:attrNameLst>
                                      </p:cBhvr>
                                      <p:to>
                                        <p:strVal val="visible"/>
                                      </p:to>
                                    </p:set>
                                    <p:animEffect transition="in" filter="fade">
                                      <p:cBhvr>
                                        <p:cTn id="80" dur="1000"/>
                                        <p:tgtEl>
                                          <p:spTgt spid="54502"/>
                                        </p:tgtEl>
                                      </p:cBhvr>
                                    </p:animEffect>
                                    <p:anim calcmode="lin" valueType="num">
                                      <p:cBhvr>
                                        <p:cTn id="81" dur="1000" fill="hold"/>
                                        <p:tgtEl>
                                          <p:spTgt spid="54502"/>
                                        </p:tgtEl>
                                        <p:attrNameLst>
                                          <p:attrName>ppt_x</p:attrName>
                                        </p:attrNameLst>
                                      </p:cBhvr>
                                      <p:tavLst>
                                        <p:tav tm="0">
                                          <p:val>
                                            <p:strVal val="#ppt_x"/>
                                          </p:val>
                                        </p:tav>
                                        <p:tav tm="100000">
                                          <p:val>
                                            <p:strVal val="#ppt_x"/>
                                          </p:val>
                                        </p:tav>
                                      </p:tavLst>
                                    </p:anim>
                                    <p:anim calcmode="lin" valueType="num">
                                      <p:cBhvr>
                                        <p:cTn id="82" dur="1000" fill="hold"/>
                                        <p:tgtEl>
                                          <p:spTgt spid="54502"/>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4534"/>
                                        </p:tgtEl>
                                        <p:attrNameLst>
                                          <p:attrName>style.visibility</p:attrName>
                                        </p:attrNameLst>
                                      </p:cBhvr>
                                      <p:to>
                                        <p:strVal val="visible"/>
                                      </p:to>
                                    </p:set>
                                    <p:animEffect transition="in" filter="fade">
                                      <p:cBhvr>
                                        <p:cTn id="85" dur="1000"/>
                                        <p:tgtEl>
                                          <p:spTgt spid="54534"/>
                                        </p:tgtEl>
                                      </p:cBhvr>
                                    </p:animEffect>
                                    <p:anim calcmode="lin" valueType="num">
                                      <p:cBhvr>
                                        <p:cTn id="86" dur="1000" fill="hold"/>
                                        <p:tgtEl>
                                          <p:spTgt spid="54534"/>
                                        </p:tgtEl>
                                        <p:attrNameLst>
                                          <p:attrName>ppt_x</p:attrName>
                                        </p:attrNameLst>
                                      </p:cBhvr>
                                      <p:tavLst>
                                        <p:tav tm="0">
                                          <p:val>
                                            <p:strVal val="#ppt_x"/>
                                          </p:val>
                                        </p:tav>
                                        <p:tav tm="100000">
                                          <p:val>
                                            <p:strVal val="#ppt_x"/>
                                          </p:val>
                                        </p:tav>
                                      </p:tavLst>
                                    </p:anim>
                                    <p:anim calcmode="lin" valueType="num">
                                      <p:cBhvr>
                                        <p:cTn id="87" dur="1000" fill="hold"/>
                                        <p:tgtEl>
                                          <p:spTgt spid="54534"/>
                                        </p:tgtEl>
                                        <p:attrNameLst>
                                          <p:attrName>ppt_y</p:attrName>
                                        </p:attrNameLst>
                                      </p:cBhvr>
                                      <p:tavLst>
                                        <p:tav tm="0">
                                          <p:val>
                                            <p:strVal val="#ppt_y-.1"/>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54314"/>
                                        </p:tgtEl>
                                        <p:attrNameLst>
                                          <p:attrName>style.visibility</p:attrName>
                                        </p:attrNameLst>
                                      </p:cBhvr>
                                      <p:to>
                                        <p:strVal val="visible"/>
                                      </p:to>
                                    </p:set>
                                    <p:animEffect transition="in" filter="strips(downLeft)">
                                      <p:cBhvr>
                                        <p:cTn id="92" dur="500"/>
                                        <p:tgtEl>
                                          <p:spTgt spid="54314"/>
                                        </p:tgtEl>
                                      </p:cBhvr>
                                    </p:animEffect>
                                  </p:childTnLst>
                                </p:cTn>
                              </p:par>
                              <p:par>
                                <p:cTn id="93" presetID="18" presetClass="entr" presetSubtype="12" fill="hold" grpId="0" nodeType="withEffect">
                                  <p:stCondLst>
                                    <p:cond delay="0"/>
                                  </p:stCondLst>
                                  <p:childTnLst>
                                    <p:set>
                                      <p:cBhvr>
                                        <p:cTn id="94" dur="1" fill="hold">
                                          <p:stCondLst>
                                            <p:cond delay="0"/>
                                          </p:stCondLst>
                                        </p:cTn>
                                        <p:tgtEl>
                                          <p:spTgt spid="54313"/>
                                        </p:tgtEl>
                                        <p:attrNameLst>
                                          <p:attrName>style.visibility</p:attrName>
                                        </p:attrNameLst>
                                      </p:cBhvr>
                                      <p:to>
                                        <p:strVal val="visible"/>
                                      </p:to>
                                    </p:set>
                                    <p:animEffect transition="in" filter="strips(downLeft)">
                                      <p:cBhvr>
                                        <p:cTn id="95" dur="500"/>
                                        <p:tgtEl>
                                          <p:spTgt spid="5431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47" presetClass="entr" presetSubtype="0" fill="hold" grpId="0" nodeType="clickEffect">
                                  <p:stCondLst>
                                    <p:cond delay="0"/>
                                  </p:stCondLst>
                                  <p:childTnLst>
                                    <p:set>
                                      <p:cBhvr>
                                        <p:cTn id="99" dur="1" fill="hold">
                                          <p:stCondLst>
                                            <p:cond delay="0"/>
                                          </p:stCondLst>
                                        </p:cTn>
                                        <p:tgtEl>
                                          <p:spTgt spid="54316"/>
                                        </p:tgtEl>
                                        <p:attrNameLst>
                                          <p:attrName>style.visibility</p:attrName>
                                        </p:attrNameLst>
                                      </p:cBhvr>
                                      <p:to>
                                        <p:strVal val="visible"/>
                                      </p:to>
                                    </p:set>
                                    <p:animEffect transition="in" filter="fade">
                                      <p:cBhvr>
                                        <p:cTn id="100" dur="1000"/>
                                        <p:tgtEl>
                                          <p:spTgt spid="54316"/>
                                        </p:tgtEl>
                                      </p:cBhvr>
                                    </p:animEffect>
                                    <p:anim calcmode="lin" valueType="num">
                                      <p:cBhvr>
                                        <p:cTn id="101" dur="1000" fill="hold"/>
                                        <p:tgtEl>
                                          <p:spTgt spid="54316"/>
                                        </p:tgtEl>
                                        <p:attrNameLst>
                                          <p:attrName>ppt_x</p:attrName>
                                        </p:attrNameLst>
                                      </p:cBhvr>
                                      <p:tavLst>
                                        <p:tav tm="0">
                                          <p:val>
                                            <p:strVal val="#ppt_x"/>
                                          </p:val>
                                        </p:tav>
                                        <p:tav tm="100000">
                                          <p:val>
                                            <p:strVal val="#ppt_x"/>
                                          </p:val>
                                        </p:tav>
                                      </p:tavLst>
                                    </p:anim>
                                    <p:anim calcmode="lin" valueType="num">
                                      <p:cBhvr>
                                        <p:cTn id="102" dur="1000" fill="hold"/>
                                        <p:tgtEl>
                                          <p:spTgt spid="54316"/>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54369"/>
                                        </p:tgtEl>
                                        <p:attrNameLst>
                                          <p:attrName>style.visibility</p:attrName>
                                        </p:attrNameLst>
                                      </p:cBhvr>
                                      <p:to>
                                        <p:strVal val="visible"/>
                                      </p:to>
                                    </p:set>
                                    <p:animEffect transition="in" filter="fade">
                                      <p:cBhvr>
                                        <p:cTn id="105" dur="1000"/>
                                        <p:tgtEl>
                                          <p:spTgt spid="54369"/>
                                        </p:tgtEl>
                                      </p:cBhvr>
                                    </p:animEffect>
                                    <p:anim calcmode="lin" valueType="num">
                                      <p:cBhvr>
                                        <p:cTn id="106" dur="1000" fill="hold"/>
                                        <p:tgtEl>
                                          <p:spTgt spid="54369"/>
                                        </p:tgtEl>
                                        <p:attrNameLst>
                                          <p:attrName>ppt_x</p:attrName>
                                        </p:attrNameLst>
                                      </p:cBhvr>
                                      <p:tavLst>
                                        <p:tav tm="0">
                                          <p:val>
                                            <p:strVal val="#ppt_x"/>
                                          </p:val>
                                        </p:tav>
                                        <p:tav tm="100000">
                                          <p:val>
                                            <p:strVal val="#ppt_x"/>
                                          </p:val>
                                        </p:tav>
                                      </p:tavLst>
                                    </p:anim>
                                    <p:anim calcmode="lin" valueType="num">
                                      <p:cBhvr>
                                        <p:cTn id="107" dur="1000" fill="hold"/>
                                        <p:tgtEl>
                                          <p:spTgt spid="54369"/>
                                        </p:tgtEl>
                                        <p:attrNameLst>
                                          <p:attrName>ppt_y</p:attrName>
                                        </p:attrNameLst>
                                      </p:cBhvr>
                                      <p:tavLst>
                                        <p:tav tm="0">
                                          <p:val>
                                            <p:strVal val="#ppt_y-.1"/>
                                          </p:val>
                                        </p:tav>
                                        <p:tav tm="100000">
                                          <p:val>
                                            <p:strVal val="#ppt_y"/>
                                          </p:val>
                                        </p:tav>
                                      </p:tavLst>
                                    </p:anim>
                                  </p:childTnLst>
                                </p:cTn>
                              </p:par>
                              <p:par>
                                <p:cTn id="108" presetID="47" presetClass="entr" presetSubtype="0" fill="hold" nodeType="withEffect">
                                  <p:stCondLst>
                                    <p:cond delay="0"/>
                                  </p:stCondLst>
                                  <p:childTnLst>
                                    <p:set>
                                      <p:cBhvr>
                                        <p:cTn id="109" dur="1" fill="hold">
                                          <p:stCondLst>
                                            <p:cond delay="0"/>
                                          </p:stCondLst>
                                        </p:cTn>
                                        <p:tgtEl>
                                          <p:spTgt spid="54285"/>
                                        </p:tgtEl>
                                        <p:attrNameLst>
                                          <p:attrName>style.visibility</p:attrName>
                                        </p:attrNameLst>
                                      </p:cBhvr>
                                      <p:to>
                                        <p:strVal val="visible"/>
                                      </p:to>
                                    </p:set>
                                    <p:animEffect transition="in" filter="fade">
                                      <p:cBhvr>
                                        <p:cTn id="110" dur="1000"/>
                                        <p:tgtEl>
                                          <p:spTgt spid="54285"/>
                                        </p:tgtEl>
                                      </p:cBhvr>
                                    </p:animEffect>
                                    <p:anim calcmode="lin" valueType="num">
                                      <p:cBhvr>
                                        <p:cTn id="111" dur="1000" fill="hold"/>
                                        <p:tgtEl>
                                          <p:spTgt spid="54285"/>
                                        </p:tgtEl>
                                        <p:attrNameLst>
                                          <p:attrName>ppt_x</p:attrName>
                                        </p:attrNameLst>
                                      </p:cBhvr>
                                      <p:tavLst>
                                        <p:tav tm="0">
                                          <p:val>
                                            <p:strVal val="#ppt_x"/>
                                          </p:val>
                                        </p:tav>
                                        <p:tav tm="100000">
                                          <p:val>
                                            <p:strVal val="#ppt_x"/>
                                          </p:val>
                                        </p:tav>
                                      </p:tavLst>
                                    </p:anim>
                                    <p:anim calcmode="lin" valueType="num">
                                      <p:cBhvr>
                                        <p:cTn id="112" dur="1000" fill="hold"/>
                                        <p:tgtEl>
                                          <p:spTgt spid="54285"/>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54322"/>
                                        </p:tgtEl>
                                        <p:attrNameLst>
                                          <p:attrName>style.visibility</p:attrName>
                                        </p:attrNameLst>
                                      </p:cBhvr>
                                      <p:to>
                                        <p:strVal val="visible"/>
                                      </p:to>
                                    </p:set>
                                    <p:animEffect transition="in" filter="fade">
                                      <p:cBhvr>
                                        <p:cTn id="115" dur="1000"/>
                                        <p:tgtEl>
                                          <p:spTgt spid="54322"/>
                                        </p:tgtEl>
                                      </p:cBhvr>
                                    </p:animEffect>
                                    <p:anim calcmode="lin" valueType="num">
                                      <p:cBhvr>
                                        <p:cTn id="116" dur="1000" fill="hold"/>
                                        <p:tgtEl>
                                          <p:spTgt spid="54322"/>
                                        </p:tgtEl>
                                        <p:attrNameLst>
                                          <p:attrName>ppt_x</p:attrName>
                                        </p:attrNameLst>
                                      </p:cBhvr>
                                      <p:tavLst>
                                        <p:tav tm="0">
                                          <p:val>
                                            <p:strVal val="#ppt_x"/>
                                          </p:val>
                                        </p:tav>
                                        <p:tav tm="100000">
                                          <p:val>
                                            <p:strVal val="#ppt_x"/>
                                          </p:val>
                                        </p:tav>
                                      </p:tavLst>
                                    </p:anim>
                                    <p:anim calcmode="lin" valueType="num">
                                      <p:cBhvr>
                                        <p:cTn id="117" dur="1000" fill="hold"/>
                                        <p:tgtEl>
                                          <p:spTgt spid="54322"/>
                                        </p:tgtEl>
                                        <p:attrNameLst>
                                          <p:attrName>ppt_y</p:attrName>
                                        </p:attrNameLst>
                                      </p:cBhvr>
                                      <p:tavLst>
                                        <p:tav tm="0">
                                          <p:val>
                                            <p:strVal val="#ppt_y-.1"/>
                                          </p:val>
                                        </p:tav>
                                        <p:tav tm="100000">
                                          <p:val>
                                            <p:strVal val="#ppt_y"/>
                                          </p:val>
                                        </p:tav>
                                      </p:tavLst>
                                    </p:anim>
                                  </p:childTnLst>
                                </p:cTn>
                              </p:par>
                              <p:par>
                                <p:cTn id="118" presetID="47" presetClass="entr" presetSubtype="0" fill="hold" nodeType="withEffect">
                                  <p:stCondLst>
                                    <p:cond delay="0"/>
                                  </p:stCondLst>
                                  <p:childTnLst>
                                    <p:set>
                                      <p:cBhvr>
                                        <p:cTn id="119" dur="1" fill="hold">
                                          <p:stCondLst>
                                            <p:cond delay="0"/>
                                          </p:stCondLst>
                                        </p:cTn>
                                        <p:tgtEl>
                                          <p:spTgt spid="54282"/>
                                        </p:tgtEl>
                                        <p:attrNameLst>
                                          <p:attrName>style.visibility</p:attrName>
                                        </p:attrNameLst>
                                      </p:cBhvr>
                                      <p:to>
                                        <p:strVal val="visible"/>
                                      </p:to>
                                    </p:set>
                                    <p:animEffect transition="in" filter="fade">
                                      <p:cBhvr>
                                        <p:cTn id="120" dur="1000"/>
                                        <p:tgtEl>
                                          <p:spTgt spid="54282"/>
                                        </p:tgtEl>
                                      </p:cBhvr>
                                    </p:animEffect>
                                    <p:anim calcmode="lin" valueType="num">
                                      <p:cBhvr>
                                        <p:cTn id="121" dur="1000" fill="hold"/>
                                        <p:tgtEl>
                                          <p:spTgt spid="54282"/>
                                        </p:tgtEl>
                                        <p:attrNameLst>
                                          <p:attrName>ppt_x</p:attrName>
                                        </p:attrNameLst>
                                      </p:cBhvr>
                                      <p:tavLst>
                                        <p:tav tm="0">
                                          <p:val>
                                            <p:strVal val="#ppt_x"/>
                                          </p:val>
                                        </p:tav>
                                        <p:tav tm="100000">
                                          <p:val>
                                            <p:strVal val="#ppt_x"/>
                                          </p:val>
                                        </p:tav>
                                      </p:tavLst>
                                    </p:anim>
                                    <p:anim calcmode="lin" valueType="num">
                                      <p:cBhvr>
                                        <p:cTn id="122" dur="1000" fill="hold"/>
                                        <p:tgtEl>
                                          <p:spTgt spid="54282"/>
                                        </p:tgtEl>
                                        <p:attrNameLst>
                                          <p:attrName>ppt_y</p:attrName>
                                        </p:attrNameLst>
                                      </p:cBhvr>
                                      <p:tavLst>
                                        <p:tav tm="0">
                                          <p:val>
                                            <p:strVal val="#ppt_y-.1"/>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8" presetClass="entr" presetSubtype="12" fill="hold" grpId="0" nodeType="clickEffect">
                                  <p:stCondLst>
                                    <p:cond delay="0"/>
                                  </p:stCondLst>
                                  <p:childTnLst>
                                    <p:set>
                                      <p:cBhvr>
                                        <p:cTn id="126" dur="1" fill="hold">
                                          <p:stCondLst>
                                            <p:cond delay="0"/>
                                          </p:stCondLst>
                                        </p:cTn>
                                        <p:tgtEl>
                                          <p:spTgt spid="54528"/>
                                        </p:tgtEl>
                                        <p:attrNameLst>
                                          <p:attrName>style.visibility</p:attrName>
                                        </p:attrNameLst>
                                      </p:cBhvr>
                                      <p:to>
                                        <p:strVal val="visible"/>
                                      </p:to>
                                    </p:set>
                                    <p:animEffect transition="in" filter="strips(downLeft)">
                                      <p:cBhvr>
                                        <p:cTn id="127" dur="500"/>
                                        <p:tgtEl>
                                          <p:spTgt spid="54528"/>
                                        </p:tgtEl>
                                      </p:cBhvr>
                                    </p:animEffect>
                                  </p:childTnLst>
                                </p:cTn>
                              </p:par>
                              <p:par>
                                <p:cTn id="128" presetID="47" presetClass="entr" presetSubtype="0" fill="hold" nodeType="withEffect">
                                  <p:stCondLst>
                                    <p:cond delay="0"/>
                                  </p:stCondLst>
                                  <p:childTnLst>
                                    <p:set>
                                      <p:cBhvr>
                                        <p:cTn id="129" dur="1" fill="hold">
                                          <p:stCondLst>
                                            <p:cond delay="0"/>
                                          </p:stCondLst>
                                        </p:cTn>
                                        <p:tgtEl>
                                          <p:spTgt spid="54505"/>
                                        </p:tgtEl>
                                        <p:attrNameLst>
                                          <p:attrName>style.visibility</p:attrName>
                                        </p:attrNameLst>
                                      </p:cBhvr>
                                      <p:to>
                                        <p:strVal val="visible"/>
                                      </p:to>
                                    </p:set>
                                    <p:animEffect transition="in" filter="fade">
                                      <p:cBhvr>
                                        <p:cTn id="130" dur="1000"/>
                                        <p:tgtEl>
                                          <p:spTgt spid="54505"/>
                                        </p:tgtEl>
                                      </p:cBhvr>
                                    </p:animEffect>
                                    <p:anim calcmode="lin" valueType="num">
                                      <p:cBhvr>
                                        <p:cTn id="131" dur="1000" fill="hold"/>
                                        <p:tgtEl>
                                          <p:spTgt spid="54505"/>
                                        </p:tgtEl>
                                        <p:attrNameLst>
                                          <p:attrName>ppt_x</p:attrName>
                                        </p:attrNameLst>
                                      </p:cBhvr>
                                      <p:tavLst>
                                        <p:tav tm="0">
                                          <p:val>
                                            <p:strVal val="#ppt_x"/>
                                          </p:val>
                                        </p:tav>
                                        <p:tav tm="100000">
                                          <p:val>
                                            <p:strVal val="#ppt_x"/>
                                          </p:val>
                                        </p:tav>
                                      </p:tavLst>
                                    </p:anim>
                                    <p:anim calcmode="lin" valueType="num">
                                      <p:cBhvr>
                                        <p:cTn id="132" dur="1000" fill="hold"/>
                                        <p:tgtEl>
                                          <p:spTgt spid="54505"/>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54538"/>
                                        </p:tgtEl>
                                        <p:attrNameLst>
                                          <p:attrName>style.visibility</p:attrName>
                                        </p:attrNameLst>
                                      </p:cBhvr>
                                      <p:to>
                                        <p:strVal val="visible"/>
                                      </p:to>
                                    </p:set>
                                    <p:animEffect transition="in" filter="fade">
                                      <p:cBhvr>
                                        <p:cTn id="135" dur="1000"/>
                                        <p:tgtEl>
                                          <p:spTgt spid="54538"/>
                                        </p:tgtEl>
                                      </p:cBhvr>
                                    </p:animEffect>
                                    <p:anim calcmode="lin" valueType="num">
                                      <p:cBhvr>
                                        <p:cTn id="136" dur="1000" fill="hold"/>
                                        <p:tgtEl>
                                          <p:spTgt spid="54538"/>
                                        </p:tgtEl>
                                        <p:attrNameLst>
                                          <p:attrName>ppt_x</p:attrName>
                                        </p:attrNameLst>
                                      </p:cBhvr>
                                      <p:tavLst>
                                        <p:tav tm="0">
                                          <p:val>
                                            <p:strVal val="#ppt_x"/>
                                          </p:val>
                                        </p:tav>
                                        <p:tav tm="100000">
                                          <p:val>
                                            <p:strVal val="#ppt_x"/>
                                          </p:val>
                                        </p:tav>
                                      </p:tavLst>
                                    </p:anim>
                                    <p:anim calcmode="lin" valueType="num">
                                      <p:cBhvr>
                                        <p:cTn id="137" dur="1000" fill="hold"/>
                                        <p:tgtEl>
                                          <p:spTgt spid="54538"/>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54544"/>
                                        </p:tgtEl>
                                        <p:attrNameLst>
                                          <p:attrName>style.visibility</p:attrName>
                                        </p:attrNameLst>
                                      </p:cBhvr>
                                      <p:to>
                                        <p:strVal val="visible"/>
                                      </p:to>
                                    </p:set>
                                    <p:animEffect transition="in" filter="fade">
                                      <p:cBhvr>
                                        <p:cTn id="140" dur="1000"/>
                                        <p:tgtEl>
                                          <p:spTgt spid="54544"/>
                                        </p:tgtEl>
                                      </p:cBhvr>
                                    </p:animEffect>
                                    <p:anim calcmode="lin" valueType="num">
                                      <p:cBhvr>
                                        <p:cTn id="141" dur="1000" fill="hold"/>
                                        <p:tgtEl>
                                          <p:spTgt spid="54544"/>
                                        </p:tgtEl>
                                        <p:attrNameLst>
                                          <p:attrName>ppt_x</p:attrName>
                                        </p:attrNameLst>
                                      </p:cBhvr>
                                      <p:tavLst>
                                        <p:tav tm="0">
                                          <p:val>
                                            <p:strVal val="#ppt_x"/>
                                          </p:val>
                                        </p:tav>
                                        <p:tav tm="100000">
                                          <p:val>
                                            <p:strVal val="#ppt_x"/>
                                          </p:val>
                                        </p:tav>
                                      </p:tavLst>
                                    </p:anim>
                                    <p:anim calcmode="lin" valueType="num">
                                      <p:cBhvr>
                                        <p:cTn id="142" dur="1000" fill="hold"/>
                                        <p:tgtEl>
                                          <p:spTgt spid="54544"/>
                                        </p:tgtEl>
                                        <p:attrNameLst>
                                          <p:attrName>ppt_y</p:attrName>
                                        </p:attrNameLst>
                                      </p:cBhvr>
                                      <p:tavLst>
                                        <p:tav tm="0">
                                          <p:val>
                                            <p:strVal val="#ppt_y-.1"/>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8" presetClass="entr" presetSubtype="12" fill="hold" grpId="0" nodeType="clickEffect">
                                  <p:stCondLst>
                                    <p:cond delay="0"/>
                                  </p:stCondLst>
                                  <p:childTnLst>
                                    <p:set>
                                      <p:cBhvr>
                                        <p:cTn id="146" dur="1" fill="hold">
                                          <p:stCondLst>
                                            <p:cond delay="0"/>
                                          </p:stCondLst>
                                        </p:cTn>
                                        <p:tgtEl>
                                          <p:spTgt spid="54312"/>
                                        </p:tgtEl>
                                        <p:attrNameLst>
                                          <p:attrName>style.visibility</p:attrName>
                                        </p:attrNameLst>
                                      </p:cBhvr>
                                      <p:to>
                                        <p:strVal val="visible"/>
                                      </p:to>
                                    </p:set>
                                    <p:animEffect transition="in" filter="strips(downLeft)">
                                      <p:cBhvr>
                                        <p:cTn id="147" dur="500"/>
                                        <p:tgtEl>
                                          <p:spTgt spid="54312"/>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54317"/>
                                        </p:tgtEl>
                                        <p:attrNameLst>
                                          <p:attrName>style.visibility</p:attrName>
                                        </p:attrNameLst>
                                      </p:cBhvr>
                                      <p:to>
                                        <p:strVal val="visible"/>
                                      </p:to>
                                    </p:set>
                                    <p:animEffect transition="in" filter="fade">
                                      <p:cBhvr>
                                        <p:cTn id="152" dur="1000"/>
                                        <p:tgtEl>
                                          <p:spTgt spid="54317"/>
                                        </p:tgtEl>
                                      </p:cBhvr>
                                    </p:animEffect>
                                    <p:anim calcmode="lin" valueType="num">
                                      <p:cBhvr>
                                        <p:cTn id="153" dur="1000" fill="hold"/>
                                        <p:tgtEl>
                                          <p:spTgt spid="54317"/>
                                        </p:tgtEl>
                                        <p:attrNameLst>
                                          <p:attrName>ppt_x</p:attrName>
                                        </p:attrNameLst>
                                      </p:cBhvr>
                                      <p:tavLst>
                                        <p:tav tm="0">
                                          <p:val>
                                            <p:strVal val="#ppt_x"/>
                                          </p:val>
                                        </p:tav>
                                        <p:tav tm="100000">
                                          <p:val>
                                            <p:strVal val="#ppt_x"/>
                                          </p:val>
                                        </p:tav>
                                      </p:tavLst>
                                    </p:anim>
                                    <p:anim calcmode="lin" valueType="num">
                                      <p:cBhvr>
                                        <p:cTn id="154" dur="1000" fill="hold"/>
                                        <p:tgtEl>
                                          <p:spTgt spid="54317"/>
                                        </p:tgtEl>
                                        <p:attrNameLst>
                                          <p:attrName>ppt_y</p:attrName>
                                        </p:attrNameLst>
                                      </p:cBhvr>
                                      <p:tavLst>
                                        <p:tav tm="0">
                                          <p:val>
                                            <p:strVal val="#ppt_y-.1"/>
                                          </p:val>
                                        </p:tav>
                                        <p:tav tm="100000">
                                          <p:val>
                                            <p:strVal val="#ppt_y"/>
                                          </p:val>
                                        </p:tav>
                                      </p:tavLst>
                                    </p:anim>
                                  </p:childTnLst>
                                </p:cTn>
                              </p:par>
                              <p:par>
                                <p:cTn id="155" presetID="47" presetClass="entr" presetSubtype="0" fill="hold" nodeType="withEffect">
                                  <p:stCondLst>
                                    <p:cond delay="0"/>
                                  </p:stCondLst>
                                  <p:childTnLst>
                                    <p:set>
                                      <p:cBhvr>
                                        <p:cTn id="156" dur="1" fill="hold">
                                          <p:stCondLst>
                                            <p:cond delay="0"/>
                                          </p:stCondLst>
                                        </p:cTn>
                                        <p:tgtEl>
                                          <p:spTgt spid="54279"/>
                                        </p:tgtEl>
                                        <p:attrNameLst>
                                          <p:attrName>style.visibility</p:attrName>
                                        </p:attrNameLst>
                                      </p:cBhvr>
                                      <p:to>
                                        <p:strVal val="visible"/>
                                      </p:to>
                                    </p:set>
                                    <p:animEffect transition="in" filter="fade">
                                      <p:cBhvr>
                                        <p:cTn id="157" dur="1000"/>
                                        <p:tgtEl>
                                          <p:spTgt spid="54279"/>
                                        </p:tgtEl>
                                      </p:cBhvr>
                                    </p:animEffect>
                                    <p:anim calcmode="lin" valueType="num">
                                      <p:cBhvr>
                                        <p:cTn id="158" dur="1000" fill="hold"/>
                                        <p:tgtEl>
                                          <p:spTgt spid="54279"/>
                                        </p:tgtEl>
                                        <p:attrNameLst>
                                          <p:attrName>ppt_x</p:attrName>
                                        </p:attrNameLst>
                                      </p:cBhvr>
                                      <p:tavLst>
                                        <p:tav tm="0">
                                          <p:val>
                                            <p:strVal val="#ppt_x"/>
                                          </p:val>
                                        </p:tav>
                                        <p:tav tm="100000">
                                          <p:val>
                                            <p:strVal val="#ppt_x"/>
                                          </p:val>
                                        </p:tav>
                                      </p:tavLst>
                                    </p:anim>
                                    <p:anim calcmode="lin" valueType="num">
                                      <p:cBhvr>
                                        <p:cTn id="159" dur="1000" fill="hold"/>
                                        <p:tgtEl>
                                          <p:spTgt spid="54279"/>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54374"/>
                                        </p:tgtEl>
                                        <p:attrNameLst>
                                          <p:attrName>style.visibility</p:attrName>
                                        </p:attrNameLst>
                                      </p:cBhvr>
                                      <p:to>
                                        <p:strVal val="visible"/>
                                      </p:to>
                                    </p:set>
                                    <p:animEffect transition="in" filter="fade">
                                      <p:cBhvr>
                                        <p:cTn id="162" dur="1000"/>
                                        <p:tgtEl>
                                          <p:spTgt spid="54374"/>
                                        </p:tgtEl>
                                      </p:cBhvr>
                                    </p:animEffect>
                                    <p:anim calcmode="lin" valueType="num">
                                      <p:cBhvr>
                                        <p:cTn id="163" dur="1000" fill="hold"/>
                                        <p:tgtEl>
                                          <p:spTgt spid="54374"/>
                                        </p:tgtEl>
                                        <p:attrNameLst>
                                          <p:attrName>ppt_x</p:attrName>
                                        </p:attrNameLst>
                                      </p:cBhvr>
                                      <p:tavLst>
                                        <p:tav tm="0">
                                          <p:val>
                                            <p:strVal val="#ppt_x"/>
                                          </p:val>
                                        </p:tav>
                                        <p:tav tm="100000">
                                          <p:val>
                                            <p:strVal val="#ppt_x"/>
                                          </p:val>
                                        </p:tav>
                                      </p:tavLst>
                                    </p:anim>
                                    <p:anim calcmode="lin" valueType="num">
                                      <p:cBhvr>
                                        <p:cTn id="164" dur="1000" fill="hold"/>
                                        <p:tgtEl>
                                          <p:spTgt spid="54374"/>
                                        </p:tgtEl>
                                        <p:attrNameLst>
                                          <p:attrName>ppt_y</p:attrName>
                                        </p:attrNameLst>
                                      </p:cBhvr>
                                      <p:tavLst>
                                        <p:tav tm="0">
                                          <p:val>
                                            <p:strVal val="#ppt_y-.1"/>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47" presetClass="entr" presetSubtype="0" fill="hold" nodeType="clickEffect">
                                  <p:stCondLst>
                                    <p:cond delay="0"/>
                                  </p:stCondLst>
                                  <p:childTnLst>
                                    <p:set>
                                      <p:cBhvr>
                                        <p:cTn id="168" dur="1" fill="hold">
                                          <p:stCondLst>
                                            <p:cond delay="0"/>
                                          </p:stCondLst>
                                        </p:cTn>
                                        <p:tgtEl>
                                          <p:spTgt spid="54331"/>
                                        </p:tgtEl>
                                        <p:attrNameLst>
                                          <p:attrName>style.visibility</p:attrName>
                                        </p:attrNameLst>
                                      </p:cBhvr>
                                      <p:to>
                                        <p:strVal val="visible"/>
                                      </p:to>
                                    </p:set>
                                    <p:animEffect transition="in" filter="fade">
                                      <p:cBhvr>
                                        <p:cTn id="169" dur="1000"/>
                                        <p:tgtEl>
                                          <p:spTgt spid="54331"/>
                                        </p:tgtEl>
                                      </p:cBhvr>
                                    </p:animEffect>
                                    <p:anim calcmode="lin" valueType="num">
                                      <p:cBhvr>
                                        <p:cTn id="170" dur="1000" fill="hold"/>
                                        <p:tgtEl>
                                          <p:spTgt spid="54331"/>
                                        </p:tgtEl>
                                        <p:attrNameLst>
                                          <p:attrName>ppt_x</p:attrName>
                                        </p:attrNameLst>
                                      </p:cBhvr>
                                      <p:tavLst>
                                        <p:tav tm="0">
                                          <p:val>
                                            <p:strVal val="#ppt_x"/>
                                          </p:val>
                                        </p:tav>
                                        <p:tav tm="100000">
                                          <p:val>
                                            <p:strVal val="#ppt_x"/>
                                          </p:val>
                                        </p:tav>
                                      </p:tavLst>
                                    </p:anim>
                                    <p:anim calcmode="lin" valueType="num">
                                      <p:cBhvr>
                                        <p:cTn id="171" dur="1000" fill="hold"/>
                                        <p:tgtEl>
                                          <p:spTgt spid="54331"/>
                                        </p:tgtEl>
                                        <p:attrNameLst>
                                          <p:attrName>ppt_y</p:attrName>
                                        </p:attrNameLst>
                                      </p:cBhvr>
                                      <p:tavLst>
                                        <p:tav tm="0">
                                          <p:val>
                                            <p:strVal val="#ppt_y-.1"/>
                                          </p:val>
                                        </p:tav>
                                        <p:tav tm="100000">
                                          <p:val>
                                            <p:strVal val="#ppt_y"/>
                                          </p:val>
                                        </p:tav>
                                      </p:tavLst>
                                    </p:anim>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8" presetClass="entr" presetSubtype="12" fill="hold" grpId="0" nodeType="clickEffect">
                                  <p:stCondLst>
                                    <p:cond delay="0"/>
                                  </p:stCondLst>
                                  <p:childTnLst>
                                    <p:set>
                                      <p:cBhvr>
                                        <p:cTn id="175" dur="1" fill="hold">
                                          <p:stCondLst>
                                            <p:cond delay="0"/>
                                          </p:stCondLst>
                                        </p:cTn>
                                        <p:tgtEl>
                                          <p:spTgt spid="54522"/>
                                        </p:tgtEl>
                                        <p:attrNameLst>
                                          <p:attrName>style.visibility</p:attrName>
                                        </p:attrNameLst>
                                      </p:cBhvr>
                                      <p:to>
                                        <p:strVal val="visible"/>
                                      </p:to>
                                    </p:set>
                                    <p:animEffect transition="in" filter="strips(downLeft)">
                                      <p:cBhvr>
                                        <p:cTn id="176" dur="500"/>
                                        <p:tgtEl>
                                          <p:spTgt spid="54522"/>
                                        </p:tgtEl>
                                      </p:cBhvr>
                                    </p:animEffect>
                                  </p:childTnLst>
                                </p:cTn>
                              </p:par>
                              <p:par>
                                <p:cTn id="177" presetID="18" presetClass="entr" presetSubtype="12" fill="hold" grpId="0" nodeType="withEffect">
                                  <p:stCondLst>
                                    <p:cond delay="0"/>
                                  </p:stCondLst>
                                  <p:childTnLst>
                                    <p:set>
                                      <p:cBhvr>
                                        <p:cTn id="178" dur="1" fill="hold">
                                          <p:stCondLst>
                                            <p:cond delay="0"/>
                                          </p:stCondLst>
                                        </p:cTn>
                                        <p:tgtEl>
                                          <p:spTgt spid="54521"/>
                                        </p:tgtEl>
                                        <p:attrNameLst>
                                          <p:attrName>style.visibility</p:attrName>
                                        </p:attrNameLst>
                                      </p:cBhvr>
                                      <p:to>
                                        <p:strVal val="visible"/>
                                      </p:to>
                                    </p:set>
                                    <p:animEffect transition="in" filter="strips(downLeft)">
                                      <p:cBhvr>
                                        <p:cTn id="179" dur="500"/>
                                        <p:tgtEl>
                                          <p:spTgt spid="54521"/>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47" presetClass="entr" presetSubtype="0" fill="hold" grpId="0" nodeType="clickEffect">
                                  <p:stCondLst>
                                    <p:cond delay="0"/>
                                  </p:stCondLst>
                                  <p:childTnLst>
                                    <p:set>
                                      <p:cBhvr>
                                        <p:cTn id="183" dur="1" fill="hold">
                                          <p:stCondLst>
                                            <p:cond delay="0"/>
                                          </p:stCondLst>
                                        </p:cTn>
                                        <p:tgtEl>
                                          <p:spTgt spid="54529"/>
                                        </p:tgtEl>
                                        <p:attrNameLst>
                                          <p:attrName>style.visibility</p:attrName>
                                        </p:attrNameLst>
                                      </p:cBhvr>
                                      <p:to>
                                        <p:strVal val="visible"/>
                                      </p:to>
                                    </p:set>
                                    <p:animEffect transition="in" filter="fade">
                                      <p:cBhvr>
                                        <p:cTn id="184" dur="1000"/>
                                        <p:tgtEl>
                                          <p:spTgt spid="54529"/>
                                        </p:tgtEl>
                                      </p:cBhvr>
                                    </p:animEffect>
                                    <p:anim calcmode="lin" valueType="num">
                                      <p:cBhvr>
                                        <p:cTn id="185" dur="1000" fill="hold"/>
                                        <p:tgtEl>
                                          <p:spTgt spid="54529"/>
                                        </p:tgtEl>
                                        <p:attrNameLst>
                                          <p:attrName>ppt_x</p:attrName>
                                        </p:attrNameLst>
                                      </p:cBhvr>
                                      <p:tavLst>
                                        <p:tav tm="0">
                                          <p:val>
                                            <p:strVal val="#ppt_x"/>
                                          </p:val>
                                        </p:tav>
                                        <p:tav tm="100000">
                                          <p:val>
                                            <p:strVal val="#ppt_x"/>
                                          </p:val>
                                        </p:tav>
                                      </p:tavLst>
                                    </p:anim>
                                    <p:anim calcmode="lin" valueType="num">
                                      <p:cBhvr>
                                        <p:cTn id="186" dur="1000" fill="hold"/>
                                        <p:tgtEl>
                                          <p:spTgt spid="54529"/>
                                        </p:tgtEl>
                                        <p:attrNameLst>
                                          <p:attrName>ppt_y</p:attrName>
                                        </p:attrNameLst>
                                      </p:cBhvr>
                                      <p:tavLst>
                                        <p:tav tm="0">
                                          <p:val>
                                            <p:strVal val="#ppt_y-.1"/>
                                          </p:val>
                                        </p:tav>
                                        <p:tav tm="100000">
                                          <p:val>
                                            <p:strVal val="#ppt_y"/>
                                          </p:val>
                                        </p:tav>
                                      </p:tavLst>
                                    </p:anim>
                                  </p:childTnLst>
                                </p:cTn>
                              </p:par>
                              <p:par>
                                <p:cTn id="187" presetID="47" presetClass="entr" presetSubtype="0" fill="hold" nodeType="withEffect">
                                  <p:stCondLst>
                                    <p:cond delay="0"/>
                                  </p:stCondLst>
                                  <p:childTnLst>
                                    <p:set>
                                      <p:cBhvr>
                                        <p:cTn id="188" dur="1" fill="hold">
                                          <p:stCondLst>
                                            <p:cond delay="0"/>
                                          </p:stCondLst>
                                        </p:cTn>
                                        <p:tgtEl>
                                          <p:spTgt spid="54508"/>
                                        </p:tgtEl>
                                        <p:attrNameLst>
                                          <p:attrName>style.visibility</p:attrName>
                                        </p:attrNameLst>
                                      </p:cBhvr>
                                      <p:to>
                                        <p:strVal val="visible"/>
                                      </p:to>
                                    </p:set>
                                    <p:animEffect transition="in" filter="fade">
                                      <p:cBhvr>
                                        <p:cTn id="189" dur="1000"/>
                                        <p:tgtEl>
                                          <p:spTgt spid="54508"/>
                                        </p:tgtEl>
                                      </p:cBhvr>
                                    </p:animEffect>
                                    <p:anim calcmode="lin" valueType="num">
                                      <p:cBhvr>
                                        <p:cTn id="190" dur="1000" fill="hold"/>
                                        <p:tgtEl>
                                          <p:spTgt spid="54508"/>
                                        </p:tgtEl>
                                        <p:attrNameLst>
                                          <p:attrName>ppt_x</p:attrName>
                                        </p:attrNameLst>
                                      </p:cBhvr>
                                      <p:tavLst>
                                        <p:tav tm="0">
                                          <p:val>
                                            <p:strVal val="#ppt_x"/>
                                          </p:val>
                                        </p:tav>
                                        <p:tav tm="100000">
                                          <p:val>
                                            <p:strVal val="#ppt_x"/>
                                          </p:val>
                                        </p:tav>
                                      </p:tavLst>
                                    </p:anim>
                                    <p:anim calcmode="lin" valueType="num">
                                      <p:cBhvr>
                                        <p:cTn id="191" dur="1000" fill="hold"/>
                                        <p:tgtEl>
                                          <p:spTgt spid="54508"/>
                                        </p:tgtEl>
                                        <p:attrNameLst>
                                          <p:attrName>ppt_y</p:attrName>
                                        </p:attrNameLst>
                                      </p:cBhvr>
                                      <p:tavLst>
                                        <p:tav tm="0">
                                          <p:val>
                                            <p:strVal val="#ppt_y-.1"/>
                                          </p:val>
                                        </p:tav>
                                        <p:tav tm="100000">
                                          <p:val>
                                            <p:strVal val="#ppt_y"/>
                                          </p:val>
                                        </p:tav>
                                      </p:tavLst>
                                    </p:anim>
                                  </p:childTnLst>
                                </p:cTn>
                              </p:par>
                              <p:par>
                                <p:cTn id="192" presetID="47" presetClass="entr" presetSubtype="0" fill="hold" nodeType="withEffect">
                                  <p:stCondLst>
                                    <p:cond delay="0"/>
                                  </p:stCondLst>
                                  <p:childTnLst>
                                    <p:set>
                                      <p:cBhvr>
                                        <p:cTn id="193" dur="1" fill="hold">
                                          <p:stCondLst>
                                            <p:cond delay="0"/>
                                          </p:stCondLst>
                                        </p:cTn>
                                        <p:tgtEl>
                                          <p:spTgt spid="54540"/>
                                        </p:tgtEl>
                                        <p:attrNameLst>
                                          <p:attrName>style.visibility</p:attrName>
                                        </p:attrNameLst>
                                      </p:cBhvr>
                                      <p:to>
                                        <p:strVal val="visible"/>
                                      </p:to>
                                    </p:set>
                                    <p:animEffect transition="in" filter="fade">
                                      <p:cBhvr>
                                        <p:cTn id="194" dur="1000"/>
                                        <p:tgtEl>
                                          <p:spTgt spid="54540"/>
                                        </p:tgtEl>
                                      </p:cBhvr>
                                    </p:animEffect>
                                    <p:anim calcmode="lin" valueType="num">
                                      <p:cBhvr>
                                        <p:cTn id="195" dur="1000" fill="hold"/>
                                        <p:tgtEl>
                                          <p:spTgt spid="54540"/>
                                        </p:tgtEl>
                                        <p:attrNameLst>
                                          <p:attrName>ppt_x</p:attrName>
                                        </p:attrNameLst>
                                      </p:cBhvr>
                                      <p:tavLst>
                                        <p:tav tm="0">
                                          <p:val>
                                            <p:strVal val="#ppt_x"/>
                                          </p:val>
                                        </p:tav>
                                        <p:tav tm="100000">
                                          <p:val>
                                            <p:strVal val="#ppt_x"/>
                                          </p:val>
                                        </p:tav>
                                      </p:tavLst>
                                    </p:anim>
                                    <p:anim calcmode="lin" valueType="num">
                                      <p:cBhvr>
                                        <p:cTn id="196" dur="1000" fill="hold"/>
                                        <p:tgtEl>
                                          <p:spTgt spid="54540"/>
                                        </p:tgtEl>
                                        <p:attrNameLst>
                                          <p:attrName>ppt_y</p:attrName>
                                        </p:attrNameLst>
                                      </p:cBhvr>
                                      <p:tavLst>
                                        <p:tav tm="0">
                                          <p:val>
                                            <p:strVal val="#ppt_y-.1"/>
                                          </p:val>
                                        </p:tav>
                                        <p:tav tm="100000">
                                          <p:val>
                                            <p:strVal val="#ppt_y"/>
                                          </p:val>
                                        </p:tav>
                                      </p:tavLst>
                                    </p:anim>
                                  </p:childTnLst>
                                </p:cTn>
                              </p:par>
                              <p:par>
                                <p:cTn id="197" presetID="47" presetClass="entr" presetSubtype="0" fill="hold" nodeType="withEffect">
                                  <p:stCondLst>
                                    <p:cond delay="0"/>
                                  </p:stCondLst>
                                  <p:childTnLst>
                                    <p:set>
                                      <p:cBhvr>
                                        <p:cTn id="198" dur="1" fill="hold">
                                          <p:stCondLst>
                                            <p:cond delay="0"/>
                                          </p:stCondLst>
                                        </p:cTn>
                                        <p:tgtEl>
                                          <p:spTgt spid="54530"/>
                                        </p:tgtEl>
                                        <p:attrNameLst>
                                          <p:attrName>style.visibility</p:attrName>
                                        </p:attrNameLst>
                                      </p:cBhvr>
                                      <p:to>
                                        <p:strVal val="visible"/>
                                      </p:to>
                                    </p:set>
                                    <p:animEffect transition="in" filter="fade">
                                      <p:cBhvr>
                                        <p:cTn id="199" dur="1000"/>
                                        <p:tgtEl>
                                          <p:spTgt spid="54530"/>
                                        </p:tgtEl>
                                      </p:cBhvr>
                                    </p:animEffect>
                                    <p:anim calcmode="lin" valueType="num">
                                      <p:cBhvr>
                                        <p:cTn id="200" dur="1000" fill="hold"/>
                                        <p:tgtEl>
                                          <p:spTgt spid="54530"/>
                                        </p:tgtEl>
                                        <p:attrNameLst>
                                          <p:attrName>ppt_x</p:attrName>
                                        </p:attrNameLst>
                                      </p:cBhvr>
                                      <p:tavLst>
                                        <p:tav tm="0">
                                          <p:val>
                                            <p:strVal val="#ppt_x"/>
                                          </p:val>
                                        </p:tav>
                                        <p:tav tm="100000">
                                          <p:val>
                                            <p:strVal val="#ppt_x"/>
                                          </p:val>
                                        </p:tav>
                                      </p:tavLst>
                                    </p:anim>
                                    <p:anim calcmode="lin" valueType="num">
                                      <p:cBhvr>
                                        <p:cTn id="201" dur="1000" fill="hold"/>
                                        <p:tgtEl>
                                          <p:spTgt spid="54530"/>
                                        </p:tgtEl>
                                        <p:attrNameLst>
                                          <p:attrName>ppt_y</p:attrName>
                                        </p:attrNameLst>
                                      </p:cBhvr>
                                      <p:tavLst>
                                        <p:tav tm="0">
                                          <p:val>
                                            <p:strVal val="#ppt_y-.1"/>
                                          </p:val>
                                        </p:tav>
                                        <p:tav tm="100000">
                                          <p:val>
                                            <p:strVal val="#ppt_y"/>
                                          </p:val>
                                        </p:tav>
                                      </p:tavLst>
                                    </p:anim>
                                  </p:childTnLst>
                                </p:cTn>
                              </p:par>
                              <p:par>
                                <p:cTn id="202" presetID="47" presetClass="entr" presetSubtype="0" fill="hold" nodeType="withEffect">
                                  <p:stCondLst>
                                    <p:cond delay="0"/>
                                  </p:stCondLst>
                                  <p:childTnLst>
                                    <p:set>
                                      <p:cBhvr>
                                        <p:cTn id="203" dur="1" fill="hold">
                                          <p:stCondLst>
                                            <p:cond delay="0"/>
                                          </p:stCondLst>
                                        </p:cTn>
                                        <p:tgtEl>
                                          <p:spTgt spid="54511"/>
                                        </p:tgtEl>
                                        <p:attrNameLst>
                                          <p:attrName>style.visibility</p:attrName>
                                        </p:attrNameLst>
                                      </p:cBhvr>
                                      <p:to>
                                        <p:strVal val="visible"/>
                                      </p:to>
                                    </p:set>
                                    <p:animEffect transition="in" filter="fade">
                                      <p:cBhvr>
                                        <p:cTn id="204" dur="1000"/>
                                        <p:tgtEl>
                                          <p:spTgt spid="54511"/>
                                        </p:tgtEl>
                                      </p:cBhvr>
                                    </p:animEffect>
                                    <p:anim calcmode="lin" valueType="num">
                                      <p:cBhvr>
                                        <p:cTn id="205" dur="1000" fill="hold"/>
                                        <p:tgtEl>
                                          <p:spTgt spid="54511"/>
                                        </p:tgtEl>
                                        <p:attrNameLst>
                                          <p:attrName>ppt_x</p:attrName>
                                        </p:attrNameLst>
                                      </p:cBhvr>
                                      <p:tavLst>
                                        <p:tav tm="0">
                                          <p:val>
                                            <p:strVal val="#ppt_x"/>
                                          </p:val>
                                        </p:tav>
                                        <p:tav tm="100000">
                                          <p:val>
                                            <p:strVal val="#ppt_x"/>
                                          </p:val>
                                        </p:tav>
                                      </p:tavLst>
                                    </p:anim>
                                    <p:anim calcmode="lin" valueType="num">
                                      <p:cBhvr>
                                        <p:cTn id="206" dur="1000" fill="hold"/>
                                        <p:tgtEl>
                                          <p:spTgt spid="54511"/>
                                        </p:tgtEl>
                                        <p:attrNameLst>
                                          <p:attrName>ppt_y</p:attrName>
                                        </p:attrNameLst>
                                      </p:cBhvr>
                                      <p:tavLst>
                                        <p:tav tm="0">
                                          <p:val>
                                            <p:strVal val="#ppt_y-.1"/>
                                          </p:val>
                                        </p:tav>
                                        <p:tav tm="100000">
                                          <p:val>
                                            <p:strVal val="#ppt_y"/>
                                          </p:val>
                                        </p:tav>
                                      </p:tavLst>
                                    </p:anim>
                                  </p:childTnLst>
                                </p:cTn>
                              </p:par>
                              <p:par>
                                <p:cTn id="207" presetID="47" presetClass="entr" presetSubtype="0" fill="hold" nodeType="withEffect">
                                  <p:stCondLst>
                                    <p:cond delay="0"/>
                                  </p:stCondLst>
                                  <p:childTnLst>
                                    <p:set>
                                      <p:cBhvr>
                                        <p:cTn id="208" dur="1" fill="hold">
                                          <p:stCondLst>
                                            <p:cond delay="0"/>
                                          </p:stCondLst>
                                        </p:cTn>
                                        <p:tgtEl>
                                          <p:spTgt spid="54539"/>
                                        </p:tgtEl>
                                        <p:attrNameLst>
                                          <p:attrName>style.visibility</p:attrName>
                                        </p:attrNameLst>
                                      </p:cBhvr>
                                      <p:to>
                                        <p:strVal val="visible"/>
                                      </p:to>
                                    </p:set>
                                    <p:animEffect transition="in" filter="fade">
                                      <p:cBhvr>
                                        <p:cTn id="209" dur="1000"/>
                                        <p:tgtEl>
                                          <p:spTgt spid="54539"/>
                                        </p:tgtEl>
                                      </p:cBhvr>
                                    </p:animEffect>
                                    <p:anim calcmode="lin" valueType="num">
                                      <p:cBhvr>
                                        <p:cTn id="210" dur="1000" fill="hold"/>
                                        <p:tgtEl>
                                          <p:spTgt spid="54539"/>
                                        </p:tgtEl>
                                        <p:attrNameLst>
                                          <p:attrName>ppt_x</p:attrName>
                                        </p:attrNameLst>
                                      </p:cBhvr>
                                      <p:tavLst>
                                        <p:tav tm="0">
                                          <p:val>
                                            <p:strVal val="#ppt_x"/>
                                          </p:val>
                                        </p:tav>
                                        <p:tav tm="100000">
                                          <p:val>
                                            <p:strVal val="#ppt_x"/>
                                          </p:val>
                                        </p:tav>
                                      </p:tavLst>
                                    </p:anim>
                                    <p:anim calcmode="lin" valueType="num">
                                      <p:cBhvr>
                                        <p:cTn id="211" dur="1000" fill="hold"/>
                                        <p:tgtEl>
                                          <p:spTgt spid="54539"/>
                                        </p:tgtEl>
                                        <p:attrNameLst>
                                          <p:attrName>ppt_y</p:attrName>
                                        </p:attrNameLst>
                                      </p:cBhvr>
                                      <p:tavLst>
                                        <p:tav tm="0">
                                          <p:val>
                                            <p:strVal val="#ppt_y-.1"/>
                                          </p:val>
                                        </p:tav>
                                        <p:tav tm="100000">
                                          <p:val>
                                            <p:strVal val="#ppt_y"/>
                                          </p:val>
                                        </p:tav>
                                      </p:tavLst>
                                    </p:anim>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8" presetClass="entr" presetSubtype="12" fill="hold" grpId="0" nodeType="clickEffect">
                                  <p:stCondLst>
                                    <p:cond delay="0"/>
                                  </p:stCondLst>
                                  <p:childTnLst>
                                    <p:set>
                                      <p:cBhvr>
                                        <p:cTn id="215" dur="1" fill="hold">
                                          <p:stCondLst>
                                            <p:cond delay="0"/>
                                          </p:stCondLst>
                                        </p:cTn>
                                        <p:tgtEl>
                                          <p:spTgt spid="54311"/>
                                        </p:tgtEl>
                                        <p:attrNameLst>
                                          <p:attrName>style.visibility</p:attrName>
                                        </p:attrNameLst>
                                      </p:cBhvr>
                                      <p:to>
                                        <p:strVal val="visible"/>
                                      </p:to>
                                    </p:set>
                                    <p:animEffect transition="in" filter="strips(downLeft)">
                                      <p:cBhvr>
                                        <p:cTn id="216" dur="500"/>
                                        <p:tgtEl>
                                          <p:spTgt spid="54311"/>
                                        </p:tgtEl>
                                      </p:cBhvr>
                                    </p:animEffect>
                                  </p:childTnLst>
                                </p:cTn>
                              </p:par>
                              <p:par>
                                <p:cTn id="217" presetID="18" presetClass="entr" presetSubtype="12" fill="hold" grpId="0" nodeType="withEffect">
                                  <p:stCondLst>
                                    <p:cond delay="0"/>
                                  </p:stCondLst>
                                  <p:childTnLst>
                                    <p:set>
                                      <p:cBhvr>
                                        <p:cTn id="218" dur="1" fill="hold">
                                          <p:stCondLst>
                                            <p:cond delay="0"/>
                                          </p:stCondLst>
                                        </p:cTn>
                                        <p:tgtEl>
                                          <p:spTgt spid="54310"/>
                                        </p:tgtEl>
                                        <p:attrNameLst>
                                          <p:attrName>style.visibility</p:attrName>
                                        </p:attrNameLst>
                                      </p:cBhvr>
                                      <p:to>
                                        <p:strVal val="visible"/>
                                      </p:to>
                                    </p:set>
                                    <p:animEffect transition="in" filter="strips(downLeft)">
                                      <p:cBhvr>
                                        <p:cTn id="219" dur="500"/>
                                        <p:tgtEl>
                                          <p:spTgt spid="54310"/>
                                        </p:tgtEl>
                                      </p:cBhvr>
                                    </p:animEffec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47" presetClass="entr" presetSubtype="0" fill="hold" grpId="0" nodeType="clickEffect">
                                  <p:stCondLst>
                                    <p:cond delay="0"/>
                                  </p:stCondLst>
                                  <p:childTnLst>
                                    <p:set>
                                      <p:cBhvr>
                                        <p:cTn id="223" dur="1" fill="hold">
                                          <p:stCondLst>
                                            <p:cond delay="0"/>
                                          </p:stCondLst>
                                        </p:cTn>
                                        <p:tgtEl>
                                          <p:spTgt spid="54319"/>
                                        </p:tgtEl>
                                        <p:attrNameLst>
                                          <p:attrName>style.visibility</p:attrName>
                                        </p:attrNameLst>
                                      </p:cBhvr>
                                      <p:to>
                                        <p:strVal val="visible"/>
                                      </p:to>
                                    </p:set>
                                    <p:animEffect transition="in" filter="fade">
                                      <p:cBhvr>
                                        <p:cTn id="224" dur="1000"/>
                                        <p:tgtEl>
                                          <p:spTgt spid="54319"/>
                                        </p:tgtEl>
                                      </p:cBhvr>
                                    </p:animEffect>
                                    <p:anim calcmode="lin" valueType="num">
                                      <p:cBhvr>
                                        <p:cTn id="225" dur="1000" fill="hold"/>
                                        <p:tgtEl>
                                          <p:spTgt spid="54319"/>
                                        </p:tgtEl>
                                        <p:attrNameLst>
                                          <p:attrName>ppt_x</p:attrName>
                                        </p:attrNameLst>
                                      </p:cBhvr>
                                      <p:tavLst>
                                        <p:tav tm="0">
                                          <p:val>
                                            <p:strVal val="#ppt_x"/>
                                          </p:val>
                                        </p:tav>
                                        <p:tav tm="100000">
                                          <p:val>
                                            <p:strVal val="#ppt_x"/>
                                          </p:val>
                                        </p:tav>
                                      </p:tavLst>
                                    </p:anim>
                                    <p:anim calcmode="lin" valueType="num">
                                      <p:cBhvr>
                                        <p:cTn id="226" dur="1000" fill="hold"/>
                                        <p:tgtEl>
                                          <p:spTgt spid="54319"/>
                                        </p:tgtEl>
                                        <p:attrNameLst>
                                          <p:attrName>ppt_y</p:attrName>
                                        </p:attrNameLst>
                                      </p:cBhvr>
                                      <p:tavLst>
                                        <p:tav tm="0">
                                          <p:val>
                                            <p:strVal val="#ppt_y-.1"/>
                                          </p:val>
                                        </p:tav>
                                        <p:tav tm="100000">
                                          <p:val>
                                            <p:strVal val="#ppt_y"/>
                                          </p:val>
                                        </p:tav>
                                      </p:tavLst>
                                    </p:anim>
                                  </p:childTnLst>
                                </p:cTn>
                              </p:par>
                              <p:par>
                                <p:cTn id="227" presetID="47" presetClass="entr" presetSubtype="0" fill="hold" nodeType="withEffect">
                                  <p:stCondLst>
                                    <p:cond delay="0"/>
                                  </p:stCondLst>
                                  <p:childTnLst>
                                    <p:set>
                                      <p:cBhvr>
                                        <p:cTn id="228" dur="1" fill="hold">
                                          <p:stCondLst>
                                            <p:cond delay="0"/>
                                          </p:stCondLst>
                                        </p:cTn>
                                        <p:tgtEl>
                                          <p:spTgt spid="54276"/>
                                        </p:tgtEl>
                                        <p:attrNameLst>
                                          <p:attrName>style.visibility</p:attrName>
                                        </p:attrNameLst>
                                      </p:cBhvr>
                                      <p:to>
                                        <p:strVal val="visible"/>
                                      </p:to>
                                    </p:set>
                                    <p:animEffect transition="in" filter="fade">
                                      <p:cBhvr>
                                        <p:cTn id="229" dur="1000"/>
                                        <p:tgtEl>
                                          <p:spTgt spid="54276"/>
                                        </p:tgtEl>
                                      </p:cBhvr>
                                    </p:animEffect>
                                    <p:anim calcmode="lin" valueType="num">
                                      <p:cBhvr>
                                        <p:cTn id="230" dur="1000" fill="hold"/>
                                        <p:tgtEl>
                                          <p:spTgt spid="54276"/>
                                        </p:tgtEl>
                                        <p:attrNameLst>
                                          <p:attrName>ppt_x</p:attrName>
                                        </p:attrNameLst>
                                      </p:cBhvr>
                                      <p:tavLst>
                                        <p:tav tm="0">
                                          <p:val>
                                            <p:strVal val="#ppt_x"/>
                                          </p:val>
                                        </p:tav>
                                        <p:tav tm="100000">
                                          <p:val>
                                            <p:strVal val="#ppt_x"/>
                                          </p:val>
                                        </p:tav>
                                      </p:tavLst>
                                    </p:anim>
                                    <p:anim calcmode="lin" valueType="num">
                                      <p:cBhvr>
                                        <p:cTn id="231" dur="1000" fill="hold"/>
                                        <p:tgtEl>
                                          <p:spTgt spid="54276"/>
                                        </p:tgtEl>
                                        <p:attrNameLst>
                                          <p:attrName>ppt_y</p:attrName>
                                        </p:attrNameLst>
                                      </p:cBhvr>
                                      <p:tavLst>
                                        <p:tav tm="0">
                                          <p:val>
                                            <p:strVal val="#ppt_y-.1"/>
                                          </p:val>
                                        </p:tav>
                                        <p:tav tm="100000">
                                          <p:val>
                                            <p:strVal val="#ppt_y"/>
                                          </p:val>
                                        </p:tav>
                                      </p:tavLst>
                                    </p:anim>
                                  </p:childTnLst>
                                </p:cTn>
                              </p:par>
                              <p:par>
                                <p:cTn id="232" presetID="47" presetClass="entr" presetSubtype="0" fill="hold" grpId="0" nodeType="withEffect">
                                  <p:stCondLst>
                                    <p:cond delay="0"/>
                                  </p:stCondLst>
                                  <p:childTnLst>
                                    <p:set>
                                      <p:cBhvr>
                                        <p:cTn id="233" dur="1" fill="hold">
                                          <p:stCondLst>
                                            <p:cond delay="0"/>
                                          </p:stCondLst>
                                        </p:cTn>
                                        <p:tgtEl>
                                          <p:spTgt spid="54321"/>
                                        </p:tgtEl>
                                        <p:attrNameLst>
                                          <p:attrName>style.visibility</p:attrName>
                                        </p:attrNameLst>
                                      </p:cBhvr>
                                      <p:to>
                                        <p:strVal val="visible"/>
                                      </p:to>
                                    </p:set>
                                    <p:animEffect transition="in" filter="fade">
                                      <p:cBhvr>
                                        <p:cTn id="234" dur="1000"/>
                                        <p:tgtEl>
                                          <p:spTgt spid="54321"/>
                                        </p:tgtEl>
                                      </p:cBhvr>
                                    </p:animEffect>
                                    <p:anim calcmode="lin" valueType="num">
                                      <p:cBhvr>
                                        <p:cTn id="235" dur="1000" fill="hold"/>
                                        <p:tgtEl>
                                          <p:spTgt spid="54321"/>
                                        </p:tgtEl>
                                        <p:attrNameLst>
                                          <p:attrName>ppt_x</p:attrName>
                                        </p:attrNameLst>
                                      </p:cBhvr>
                                      <p:tavLst>
                                        <p:tav tm="0">
                                          <p:val>
                                            <p:strVal val="#ppt_x"/>
                                          </p:val>
                                        </p:tav>
                                        <p:tav tm="100000">
                                          <p:val>
                                            <p:strVal val="#ppt_x"/>
                                          </p:val>
                                        </p:tav>
                                      </p:tavLst>
                                    </p:anim>
                                    <p:anim calcmode="lin" valueType="num">
                                      <p:cBhvr>
                                        <p:cTn id="236" dur="1000" fill="hold"/>
                                        <p:tgtEl>
                                          <p:spTgt spid="54321"/>
                                        </p:tgtEl>
                                        <p:attrNameLst>
                                          <p:attrName>ppt_y</p:attrName>
                                        </p:attrNameLst>
                                      </p:cBhvr>
                                      <p:tavLst>
                                        <p:tav tm="0">
                                          <p:val>
                                            <p:strVal val="#ppt_y-.1"/>
                                          </p:val>
                                        </p:tav>
                                        <p:tav tm="100000">
                                          <p:val>
                                            <p:strVal val="#ppt_y"/>
                                          </p:val>
                                        </p:tav>
                                      </p:tavLst>
                                    </p:anim>
                                  </p:childTnLst>
                                </p:cTn>
                              </p:par>
                              <p:par>
                                <p:cTn id="237" presetID="47" presetClass="entr" presetSubtype="0" fill="hold" nodeType="withEffect">
                                  <p:stCondLst>
                                    <p:cond delay="0"/>
                                  </p:stCondLst>
                                  <p:childTnLst>
                                    <p:set>
                                      <p:cBhvr>
                                        <p:cTn id="238" dur="1" fill="hold">
                                          <p:stCondLst>
                                            <p:cond delay="0"/>
                                          </p:stCondLst>
                                        </p:cTn>
                                        <p:tgtEl>
                                          <p:spTgt spid="54303"/>
                                        </p:tgtEl>
                                        <p:attrNameLst>
                                          <p:attrName>style.visibility</p:attrName>
                                        </p:attrNameLst>
                                      </p:cBhvr>
                                      <p:to>
                                        <p:strVal val="visible"/>
                                      </p:to>
                                    </p:set>
                                    <p:animEffect transition="in" filter="fade">
                                      <p:cBhvr>
                                        <p:cTn id="239" dur="1000"/>
                                        <p:tgtEl>
                                          <p:spTgt spid="54303"/>
                                        </p:tgtEl>
                                      </p:cBhvr>
                                    </p:animEffect>
                                    <p:anim calcmode="lin" valueType="num">
                                      <p:cBhvr>
                                        <p:cTn id="240" dur="1000" fill="hold"/>
                                        <p:tgtEl>
                                          <p:spTgt spid="54303"/>
                                        </p:tgtEl>
                                        <p:attrNameLst>
                                          <p:attrName>ppt_x</p:attrName>
                                        </p:attrNameLst>
                                      </p:cBhvr>
                                      <p:tavLst>
                                        <p:tav tm="0">
                                          <p:val>
                                            <p:strVal val="#ppt_x"/>
                                          </p:val>
                                        </p:tav>
                                        <p:tav tm="100000">
                                          <p:val>
                                            <p:strVal val="#ppt_x"/>
                                          </p:val>
                                        </p:tav>
                                      </p:tavLst>
                                    </p:anim>
                                    <p:anim calcmode="lin" valueType="num">
                                      <p:cBhvr>
                                        <p:cTn id="241" dur="1000" fill="hold"/>
                                        <p:tgtEl>
                                          <p:spTgt spid="54303"/>
                                        </p:tgtEl>
                                        <p:attrNameLst>
                                          <p:attrName>ppt_y</p:attrName>
                                        </p:attrNameLst>
                                      </p:cBhvr>
                                      <p:tavLst>
                                        <p:tav tm="0">
                                          <p:val>
                                            <p:strVal val="#ppt_y-.1"/>
                                          </p:val>
                                        </p:tav>
                                        <p:tav tm="100000">
                                          <p:val>
                                            <p:strVal val="#ppt_y"/>
                                          </p:val>
                                        </p:tav>
                                      </p:tavLst>
                                    </p:anim>
                                  </p:childTnLst>
                                </p:cTn>
                              </p:par>
                              <p:par>
                                <p:cTn id="242" presetID="47" presetClass="entr" presetSubtype="0" fill="hold" grpId="0" nodeType="withEffect">
                                  <p:stCondLst>
                                    <p:cond delay="0"/>
                                  </p:stCondLst>
                                  <p:childTnLst>
                                    <p:set>
                                      <p:cBhvr>
                                        <p:cTn id="243" dur="1" fill="hold">
                                          <p:stCondLst>
                                            <p:cond delay="0"/>
                                          </p:stCondLst>
                                        </p:cTn>
                                        <p:tgtEl>
                                          <p:spTgt spid="54318"/>
                                        </p:tgtEl>
                                        <p:attrNameLst>
                                          <p:attrName>style.visibility</p:attrName>
                                        </p:attrNameLst>
                                      </p:cBhvr>
                                      <p:to>
                                        <p:strVal val="visible"/>
                                      </p:to>
                                    </p:set>
                                    <p:animEffect transition="in" filter="fade">
                                      <p:cBhvr>
                                        <p:cTn id="244" dur="1000"/>
                                        <p:tgtEl>
                                          <p:spTgt spid="54318"/>
                                        </p:tgtEl>
                                      </p:cBhvr>
                                    </p:animEffect>
                                    <p:anim calcmode="lin" valueType="num">
                                      <p:cBhvr>
                                        <p:cTn id="245" dur="1000" fill="hold"/>
                                        <p:tgtEl>
                                          <p:spTgt spid="54318"/>
                                        </p:tgtEl>
                                        <p:attrNameLst>
                                          <p:attrName>ppt_x</p:attrName>
                                        </p:attrNameLst>
                                      </p:cBhvr>
                                      <p:tavLst>
                                        <p:tav tm="0">
                                          <p:val>
                                            <p:strVal val="#ppt_x"/>
                                          </p:val>
                                        </p:tav>
                                        <p:tav tm="100000">
                                          <p:val>
                                            <p:strVal val="#ppt_x"/>
                                          </p:val>
                                        </p:tav>
                                      </p:tavLst>
                                    </p:anim>
                                    <p:anim calcmode="lin" valueType="num">
                                      <p:cBhvr>
                                        <p:cTn id="246" dur="1000" fill="hold"/>
                                        <p:tgtEl>
                                          <p:spTgt spid="54318"/>
                                        </p:tgtEl>
                                        <p:attrNameLst>
                                          <p:attrName>ppt_y</p:attrName>
                                        </p:attrNameLst>
                                      </p:cBhvr>
                                      <p:tavLst>
                                        <p:tav tm="0">
                                          <p:val>
                                            <p:strVal val="#ppt_y-.1"/>
                                          </p:val>
                                        </p:tav>
                                        <p:tav tm="100000">
                                          <p:val>
                                            <p:strVal val="#ppt_y"/>
                                          </p:val>
                                        </p:tav>
                                      </p:tavLst>
                                    </p:anim>
                                  </p:childTnLst>
                                </p:cTn>
                              </p:par>
                            </p:childTnLst>
                          </p:cTn>
                        </p:par>
                      </p:childTnLst>
                    </p:cTn>
                  </p:par>
                  <p:par>
                    <p:cTn id="247" fill="hold" nodeType="clickPar">
                      <p:stCondLst>
                        <p:cond delay="indefinite"/>
                      </p:stCondLst>
                      <p:childTnLst>
                        <p:par>
                          <p:cTn id="248" fill="hold" nodeType="withGroup">
                            <p:stCondLst>
                              <p:cond delay="0"/>
                            </p:stCondLst>
                            <p:childTnLst>
                              <p:par>
                                <p:cTn id="249" presetID="47" presetClass="entr" presetSubtype="0" fill="hold" nodeType="clickEffect">
                                  <p:stCondLst>
                                    <p:cond delay="0"/>
                                  </p:stCondLst>
                                  <p:childTnLst>
                                    <p:set>
                                      <p:cBhvr>
                                        <p:cTn id="250" dur="1" fill="hold">
                                          <p:stCondLst>
                                            <p:cond delay="0"/>
                                          </p:stCondLst>
                                        </p:cTn>
                                        <p:tgtEl>
                                          <p:spTgt spid="54339"/>
                                        </p:tgtEl>
                                        <p:attrNameLst>
                                          <p:attrName>style.visibility</p:attrName>
                                        </p:attrNameLst>
                                      </p:cBhvr>
                                      <p:to>
                                        <p:strVal val="visible"/>
                                      </p:to>
                                    </p:set>
                                    <p:animEffect transition="in" filter="fade">
                                      <p:cBhvr>
                                        <p:cTn id="251" dur="1000"/>
                                        <p:tgtEl>
                                          <p:spTgt spid="54339"/>
                                        </p:tgtEl>
                                      </p:cBhvr>
                                    </p:animEffect>
                                    <p:anim calcmode="lin" valueType="num">
                                      <p:cBhvr>
                                        <p:cTn id="252" dur="1000" fill="hold"/>
                                        <p:tgtEl>
                                          <p:spTgt spid="54339"/>
                                        </p:tgtEl>
                                        <p:attrNameLst>
                                          <p:attrName>ppt_x</p:attrName>
                                        </p:attrNameLst>
                                      </p:cBhvr>
                                      <p:tavLst>
                                        <p:tav tm="0">
                                          <p:val>
                                            <p:strVal val="#ppt_x"/>
                                          </p:val>
                                        </p:tav>
                                        <p:tav tm="100000">
                                          <p:val>
                                            <p:strVal val="#ppt_x"/>
                                          </p:val>
                                        </p:tav>
                                      </p:tavLst>
                                    </p:anim>
                                    <p:anim calcmode="lin" valueType="num">
                                      <p:cBhvr>
                                        <p:cTn id="253" dur="1000" fill="hold"/>
                                        <p:tgtEl>
                                          <p:spTgt spid="54339"/>
                                        </p:tgtEl>
                                        <p:attrNameLst>
                                          <p:attrName>ppt_y</p:attrName>
                                        </p:attrNameLst>
                                      </p:cBhvr>
                                      <p:tavLst>
                                        <p:tav tm="0">
                                          <p:val>
                                            <p:strVal val="#ppt_y-.1"/>
                                          </p:val>
                                        </p:tav>
                                        <p:tav tm="100000">
                                          <p:val>
                                            <p:strVal val="#ppt_y"/>
                                          </p:val>
                                        </p:tav>
                                      </p:tavLst>
                                    </p:anim>
                                  </p:childTnLst>
                                </p:cTn>
                              </p:par>
                            </p:childTnLst>
                          </p:cTn>
                        </p:par>
                      </p:childTnLst>
                    </p:cTn>
                  </p:par>
                  <p:par>
                    <p:cTn id="254" fill="hold" nodeType="clickPar">
                      <p:stCondLst>
                        <p:cond delay="indefinite"/>
                      </p:stCondLst>
                      <p:childTnLst>
                        <p:par>
                          <p:cTn id="255" fill="hold" nodeType="withGroup">
                            <p:stCondLst>
                              <p:cond delay="0"/>
                            </p:stCondLst>
                            <p:childTnLst>
                              <p:par>
                                <p:cTn id="256" presetID="18" presetClass="entr" presetSubtype="12" fill="hold" grpId="0" nodeType="clickEffect">
                                  <p:stCondLst>
                                    <p:cond delay="0"/>
                                  </p:stCondLst>
                                  <p:childTnLst>
                                    <p:set>
                                      <p:cBhvr>
                                        <p:cTn id="257" dur="1" fill="hold">
                                          <p:stCondLst>
                                            <p:cond delay="0"/>
                                          </p:stCondLst>
                                        </p:cTn>
                                        <p:tgtEl>
                                          <p:spTgt spid="54524"/>
                                        </p:tgtEl>
                                        <p:attrNameLst>
                                          <p:attrName>style.visibility</p:attrName>
                                        </p:attrNameLst>
                                      </p:cBhvr>
                                      <p:to>
                                        <p:strVal val="visible"/>
                                      </p:to>
                                    </p:set>
                                    <p:animEffect transition="in" filter="strips(downLeft)">
                                      <p:cBhvr>
                                        <p:cTn id="258" dur="500"/>
                                        <p:tgtEl>
                                          <p:spTgt spid="54524"/>
                                        </p:tgtEl>
                                      </p:cBhvr>
                                    </p:animEffect>
                                  </p:childTnLst>
                                </p:cTn>
                              </p:par>
                              <p:par>
                                <p:cTn id="259" presetID="18" presetClass="entr" presetSubtype="12" fill="hold" grpId="0" nodeType="withEffect">
                                  <p:stCondLst>
                                    <p:cond delay="0"/>
                                  </p:stCondLst>
                                  <p:childTnLst>
                                    <p:set>
                                      <p:cBhvr>
                                        <p:cTn id="260" dur="1" fill="hold">
                                          <p:stCondLst>
                                            <p:cond delay="0"/>
                                          </p:stCondLst>
                                        </p:cTn>
                                        <p:tgtEl>
                                          <p:spTgt spid="54523"/>
                                        </p:tgtEl>
                                        <p:attrNameLst>
                                          <p:attrName>style.visibility</p:attrName>
                                        </p:attrNameLst>
                                      </p:cBhvr>
                                      <p:to>
                                        <p:strVal val="visible"/>
                                      </p:to>
                                    </p:set>
                                    <p:animEffect transition="in" filter="strips(downLeft)">
                                      <p:cBhvr>
                                        <p:cTn id="261" dur="500"/>
                                        <p:tgtEl>
                                          <p:spTgt spid="54523"/>
                                        </p:tgtEl>
                                      </p:cBhvr>
                                    </p:animEffect>
                                  </p:childTnLst>
                                </p:cTn>
                              </p:par>
                            </p:childTnLst>
                          </p:cTn>
                        </p:par>
                      </p:childTnLst>
                    </p:cTn>
                  </p:par>
                  <p:par>
                    <p:cTn id="262" fill="hold" nodeType="clickPar">
                      <p:stCondLst>
                        <p:cond delay="indefinite"/>
                      </p:stCondLst>
                      <p:childTnLst>
                        <p:par>
                          <p:cTn id="263" fill="hold" nodeType="withGroup">
                            <p:stCondLst>
                              <p:cond delay="0"/>
                            </p:stCondLst>
                            <p:childTnLst>
                              <p:par>
                                <p:cTn id="264" presetID="47" presetClass="entr" presetSubtype="0" fill="hold" grpId="0" nodeType="clickEffect">
                                  <p:stCondLst>
                                    <p:cond delay="0"/>
                                  </p:stCondLst>
                                  <p:childTnLst>
                                    <p:set>
                                      <p:cBhvr>
                                        <p:cTn id="265" dur="1" fill="hold">
                                          <p:stCondLst>
                                            <p:cond delay="0"/>
                                          </p:stCondLst>
                                        </p:cTn>
                                        <p:tgtEl>
                                          <p:spTgt spid="54545"/>
                                        </p:tgtEl>
                                        <p:attrNameLst>
                                          <p:attrName>style.visibility</p:attrName>
                                        </p:attrNameLst>
                                      </p:cBhvr>
                                      <p:to>
                                        <p:strVal val="visible"/>
                                      </p:to>
                                    </p:set>
                                    <p:animEffect transition="in" filter="fade">
                                      <p:cBhvr>
                                        <p:cTn id="266" dur="1000"/>
                                        <p:tgtEl>
                                          <p:spTgt spid="54545"/>
                                        </p:tgtEl>
                                      </p:cBhvr>
                                    </p:animEffect>
                                    <p:anim calcmode="lin" valueType="num">
                                      <p:cBhvr>
                                        <p:cTn id="267" dur="1000" fill="hold"/>
                                        <p:tgtEl>
                                          <p:spTgt spid="54545"/>
                                        </p:tgtEl>
                                        <p:attrNameLst>
                                          <p:attrName>ppt_x</p:attrName>
                                        </p:attrNameLst>
                                      </p:cBhvr>
                                      <p:tavLst>
                                        <p:tav tm="0">
                                          <p:val>
                                            <p:strVal val="#ppt_x"/>
                                          </p:val>
                                        </p:tav>
                                        <p:tav tm="100000">
                                          <p:val>
                                            <p:strVal val="#ppt_x"/>
                                          </p:val>
                                        </p:tav>
                                      </p:tavLst>
                                    </p:anim>
                                    <p:anim calcmode="lin" valueType="num">
                                      <p:cBhvr>
                                        <p:cTn id="268" dur="1000" fill="hold"/>
                                        <p:tgtEl>
                                          <p:spTgt spid="54545"/>
                                        </p:tgtEl>
                                        <p:attrNameLst>
                                          <p:attrName>ppt_y</p:attrName>
                                        </p:attrNameLst>
                                      </p:cBhvr>
                                      <p:tavLst>
                                        <p:tav tm="0">
                                          <p:val>
                                            <p:strVal val="#ppt_y-.1"/>
                                          </p:val>
                                        </p:tav>
                                        <p:tav tm="100000">
                                          <p:val>
                                            <p:strVal val="#ppt_y"/>
                                          </p:val>
                                        </p:tav>
                                      </p:tavLst>
                                    </p:anim>
                                  </p:childTnLst>
                                </p:cTn>
                              </p:par>
                              <p:par>
                                <p:cTn id="269" presetID="47" presetClass="entr" presetSubtype="0" fill="hold" nodeType="withEffect">
                                  <p:stCondLst>
                                    <p:cond delay="0"/>
                                  </p:stCondLst>
                                  <p:childTnLst>
                                    <p:set>
                                      <p:cBhvr>
                                        <p:cTn id="270" dur="1" fill="hold">
                                          <p:stCondLst>
                                            <p:cond delay="0"/>
                                          </p:stCondLst>
                                        </p:cTn>
                                        <p:tgtEl>
                                          <p:spTgt spid="54517"/>
                                        </p:tgtEl>
                                        <p:attrNameLst>
                                          <p:attrName>style.visibility</p:attrName>
                                        </p:attrNameLst>
                                      </p:cBhvr>
                                      <p:to>
                                        <p:strVal val="visible"/>
                                      </p:to>
                                    </p:set>
                                    <p:animEffect transition="in" filter="fade">
                                      <p:cBhvr>
                                        <p:cTn id="271" dur="1000"/>
                                        <p:tgtEl>
                                          <p:spTgt spid="54517"/>
                                        </p:tgtEl>
                                      </p:cBhvr>
                                    </p:animEffect>
                                    <p:anim calcmode="lin" valueType="num">
                                      <p:cBhvr>
                                        <p:cTn id="272" dur="1000" fill="hold"/>
                                        <p:tgtEl>
                                          <p:spTgt spid="54517"/>
                                        </p:tgtEl>
                                        <p:attrNameLst>
                                          <p:attrName>ppt_x</p:attrName>
                                        </p:attrNameLst>
                                      </p:cBhvr>
                                      <p:tavLst>
                                        <p:tav tm="0">
                                          <p:val>
                                            <p:strVal val="#ppt_x"/>
                                          </p:val>
                                        </p:tav>
                                        <p:tav tm="100000">
                                          <p:val>
                                            <p:strVal val="#ppt_x"/>
                                          </p:val>
                                        </p:tav>
                                      </p:tavLst>
                                    </p:anim>
                                    <p:anim calcmode="lin" valueType="num">
                                      <p:cBhvr>
                                        <p:cTn id="273" dur="1000" fill="hold"/>
                                        <p:tgtEl>
                                          <p:spTgt spid="54517"/>
                                        </p:tgtEl>
                                        <p:attrNameLst>
                                          <p:attrName>ppt_y</p:attrName>
                                        </p:attrNameLst>
                                      </p:cBhvr>
                                      <p:tavLst>
                                        <p:tav tm="0">
                                          <p:val>
                                            <p:strVal val="#ppt_y-.1"/>
                                          </p:val>
                                        </p:tav>
                                        <p:tav tm="100000">
                                          <p:val>
                                            <p:strVal val="#ppt_y"/>
                                          </p:val>
                                        </p:tav>
                                      </p:tavLst>
                                    </p:anim>
                                  </p:childTnLst>
                                </p:cTn>
                              </p:par>
                              <p:par>
                                <p:cTn id="274" presetID="47" presetClass="entr" presetSubtype="0" fill="hold" nodeType="withEffect">
                                  <p:stCondLst>
                                    <p:cond delay="0"/>
                                  </p:stCondLst>
                                  <p:childTnLst>
                                    <p:set>
                                      <p:cBhvr>
                                        <p:cTn id="275" dur="1" fill="hold">
                                          <p:stCondLst>
                                            <p:cond delay="0"/>
                                          </p:stCondLst>
                                        </p:cTn>
                                        <p:tgtEl>
                                          <p:spTgt spid="54541"/>
                                        </p:tgtEl>
                                        <p:attrNameLst>
                                          <p:attrName>style.visibility</p:attrName>
                                        </p:attrNameLst>
                                      </p:cBhvr>
                                      <p:to>
                                        <p:strVal val="visible"/>
                                      </p:to>
                                    </p:set>
                                    <p:animEffect transition="in" filter="fade">
                                      <p:cBhvr>
                                        <p:cTn id="276" dur="1000"/>
                                        <p:tgtEl>
                                          <p:spTgt spid="54541"/>
                                        </p:tgtEl>
                                      </p:cBhvr>
                                    </p:animEffect>
                                    <p:anim calcmode="lin" valueType="num">
                                      <p:cBhvr>
                                        <p:cTn id="277" dur="1000" fill="hold"/>
                                        <p:tgtEl>
                                          <p:spTgt spid="54541"/>
                                        </p:tgtEl>
                                        <p:attrNameLst>
                                          <p:attrName>ppt_x</p:attrName>
                                        </p:attrNameLst>
                                      </p:cBhvr>
                                      <p:tavLst>
                                        <p:tav tm="0">
                                          <p:val>
                                            <p:strVal val="#ppt_x"/>
                                          </p:val>
                                        </p:tav>
                                        <p:tav tm="100000">
                                          <p:val>
                                            <p:strVal val="#ppt_x"/>
                                          </p:val>
                                        </p:tav>
                                      </p:tavLst>
                                    </p:anim>
                                    <p:anim calcmode="lin" valueType="num">
                                      <p:cBhvr>
                                        <p:cTn id="278" dur="1000" fill="hold"/>
                                        <p:tgtEl>
                                          <p:spTgt spid="54541"/>
                                        </p:tgtEl>
                                        <p:attrNameLst>
                                          <p:attrName>ppt_y</p:attrName>
                                        </p:attrNameLst>
                                      </p:cBhvr>
                                      <p:tavLst>
                                        <p:tav tm="0">
                                          <p:val>
                                            <p:strVal val="#ppt_y-.1"/>
                                          </p:val>
                                        </p:tav>
                                        <p:tav tm="100000">
                                          <p:val>
                                            <p:strVal val="#ppt_y"/>
                                          </p:val>
                                        </p:tav>
                                      </p:tavLst>
                                    </p:anim>
                                  </p:childTnLst>
                                </p:cTn>
                              </p:par>
                              <p:par>
                                <p:cTn id="279" presetID="47" presetClass="entr" presetSubtype="0" fill="hold" grpId="0" nodeType="withEffect">
                                  <p:stCondLst>
                                    <p:cond delay="0"/>
                                  </p:stCondLst>
                                  <p:childTnLst>
                                    <p:set>
                                      <p:cBhvr>
                                        <p:cTn id="280" dur="1" fill="hold">
                                          <p:stCondLst>
                                            <p:cond delay="0"/>
                                          </p:stCondLst>
                                        </p:cTn>
                                        <p:tgtEl>
                                          <p:spTgt spid="54533"/>
                                        </p:tgtEl>
                                        <p:attrNameLst>
                                          <p:attrName>style.visibility</p:attrName>
                                        </p:attrNameLst>
                                      </p:cBhvr>
                                      <p:to>
                                        <p:strVal val="visible"/>
                                      </p:to>
                                    </p:set>
                                    <p:animEffect transition="in" filter="fade">
                                      <p:cBhvr>
                                        <p:cTn id="281" dur="1000"/>
                                        <p:tgtEl>
                                          <p:spTgt spid="54533"/>
                                        </p:tgtEl>
                                      </p:cBhvr>
                                    </p:animEffect>
                                    <p:anim calcmode="lin" valueType="num">
                                      <p:cBhvr>
                                        <p:cTn id="282" dur="1000" fill="hold"/>
                                        <p:tgtEl>
                                          <p:spTgt spid="54533"/>
                                        </p:tgtEl>
                                        <p:attrNameLst>
                                          <p:attrName>ppt_x</p:attrName>
                                        </p:attrNameLst>
                                      </p:cBhvr>
                                      <p:tavLst>
                                        <p:tav tm="0">
                                          <p:val>
                                            <p:strVal val="#ppt_x"/>
                                          </p:val>
                                        </p:tav>
                                        <p:tav tm="100000">
                                          <p:val>
                                            <p:strVal val="#ppt_x"/>
                                          </p:val>
                                        </p:tav>
                                      </p:tavLst>
                                    </p:anim>
                                    <p:anim calcmode="lin" valueType="num">
                                      <p:cBhvr>
                                        <p:cTn id="283" dur="1000" fill="hold"/>
                                        <p:tgtEl>
                                          <p:spTgt spid="54533"/>
                                        </p:tgtEl>
                                        <p:attrNameLst>
                                          <p:attrName>ppt_y</p:attrName>
                                        </p:attrNameLst>
                                      </p:cBhvr>
                                      <p:tavLst>
                                        <p:tav tm="0">
                                          <p:val>
                                            <p:strVal val="#ppt_y-.1"/>
                                          </p:val>
                                        </p:tav>
                                        <p:tav tm="100000">
                                          <p:val>
                                            <p:strVal val="#ppt_y"/>
                                          </p:val>
                                        </p:tav>
                                      </p:tavLst>
                                    </p:anim>
                                  </p:childTnLst>
                                </p:cTn>
                              </p:par>
                            </p:childTnLst>
                          </p:cTn>
                        </p:par>
                      </p:childTnLst>
                    </p:cTn>
                  </p:par>
                  <p:par>
                    <p:cTn id="284" fill="hold" nodeType="clickPar">
                      <p:stCondLst>
                        <p:cond delay="indefinite"/>
                      </p:stCondLst>
                      <p:childTnLst>
                        <p:par>
                          <p:cTn id="285" fill="hold" nodeType="withGroup">
                            <p:stCondLst>
                              <p:cond delay="0"/>
                            </p:stCondLst>
                            <p:childTnLst>
                              <p:par>
                                <p:cTn id="286" presetID="18" presetClass="entr" presetSubtype="12" fill="hold" grpId="0" nodeType="clickEffect">
                                  <p:stCondLst>
                                    <p:cond delay="0"/>
                                  </p:stCondLst>
                                  <p:childTnLst>
                                    <p:set>
                                      <p:cBhvr>
                                        <p:cTn id="287" dur="1" fill="hold">
                                          <p:stCondLst>
                                            <p:cond delay="0"/>
                                          </p:stCondLst>
                                        </p:cTn>
                                        <p:tgtEl>
                                          <p:spTgt spid="54526"/>
                                        </p:tgtEl>
                                        <p:attrNameLst>
                                          <p:attrName>style.visibility</p:attrName>
                                        </p:attrNameLst>
                                      </p:cBhvr>
                                      <p:to>
                                        <p:strVal val="visible"/>
                                      </p:to>
                                    </p:set>
                                    <p:animEffect transition="in" filter="strips(downLeft)">
                                      <p:cBhvr>
                                        <p:cTn id="288" dur="500"/>
                                        <p:tgtEl>
                                          <p:spTgt spid="54526"/>
                                        </p:tgtEl>
                                      </p:cBhvr>
                                    </p:animEffect>
                                  </p:childTnLst>
                                </p:cTn>
                              </p:par>
                              <p:par>
                                <p:cTn id="289" presetID="18" presetClass="entr" presetSubtype="12" fill="hold" grpId="0" nodeType="withEffect">
                                  <p:stCondLst>
                                    <p:cond delay="0"/>
                                  </p:stCondLst>
                                  <p:childTnLst>
                                    <p:set>
                                      <p:cBhvr>
                                        <p:cTn id="290" dur="1" fill="hold">
                                          <p:stCondLst>
                                            <p:cond delay="0"/>
                                          </p:stCondLst>
                                        </p:cTn>
                                        <p:tgtEl>
                                          <p:spTgt spid="54525"/>
                                        </p:tgtEl>
                                        <p:attrNameLst>
                                          <p:attrName>style.visibility</p:attrName>
                                        </p:attrNameLst>
                                      </p:cBhvr>
                                      <p:to>
                                        <p:strVal val="visible"/>
                                      </p:to>
                                    </p:set>
                                    <p:animEffect transition="in" filter="strips(downLeft)">
                                      <p:cBhvr>
                                        <p:cTn id="291" dur="500"/>
                                        <p:tgtEl>
                                          <p:spTgt spid="54525"/>
                                        </p:tgtEl>
                                      </p:cBhvr>
                                    </p:animEffect>
                                  </p:childTnLst>
                                </p:cTn>
                              </p:par>
                            </p:childTnLst>
                          </p:cTn>
                        </p:par>
                      </p:childTnLst>
                    </p:cTn>
                  </p:par>
                  <p:par>
                    <p:cTn id="292" fill="hold" nodeType="clickPar">
                      <p:stCondLst>
                        <p:cond delay="indefinite"/>
                      </p:stCondLst>
                      <p:childTnLst>
                        <p:par>
                          <p:cTn id="293" fill="hold" nodeType="withGroup">
                            <p:stCondLst>
                              <p:cond delay="0"/>
                            </p:stCondLst>
                            <p:childTnLst>
                              <p:par>
                                <p:cTn id="294" presetID="47" presetClass="entr" presetSubtype="0" fill="hold" nodeType="clickEffect">
                                  <p:stCondLst>
                                    <p:cond delay="0"/>
                                  </p:stCondLst>
                                  <p:childTnLst>
                                    <p:set>
                                      <p:cBhvr>
                                        <p:cTn id="295" dur="1" fill="hold">
                                          <p:stCondLst>
                                            <p:cond delay="0"/>
                                          </p:stCondLst>
                                        </p:cTn>
                                        <p:tgtEl>
                                          <p:spTgt spid="54514"/>
                                        </p:tgtEl>
                                        <p:attrNameLst>
                                          <p:attrName>style.visibility</p:attrName>
                                        </p:attrNameLst>
                                      </p:cBhvr>
                                      <p:to>
                                        <p:strVal val="visible"/>
                                      </p:to>
                                    </p:set>
                                    <p:animEffect transition="in" filter="fade">
                                      <p:cBhvr>
                                        <p:cTn id="296" dur="1000"/>
                                        <p:tgtEl>
                                          <p:spTgt spid="54514"/>
                                        </p:tgtEl>
                                      </p:cBhvr>
                                    </p:animEffect>
                                    <p:anim calcmode="lin" valueType="num">
                                      <p:cBhvr>
                                        <p:cTn id="297" dur="1000" fill="hold"/>
                                        <p:tgtEl>
                                          <p:spTgt spid="54514"/>
                                        </p:tgtEl>
                                        <p:attrNameLst>
                                          <p:attrName>ppt_x</p:attrName>
                                        </p:attrNameLst>
                                      </p:cBhvr>
                                      <p:tavLst>
                                        <p:tav tm="0">
                                          <p:val>
                                            <p:strVal val="#ppt_x"/>
                                          </p:val>
                                        </p:tav>
                                        <p:tav tm="100000">
                                          <p:val>
                                            <p:strVal val="#ppt_x"/>
                                          </p:val>
                                        </p:tav>
                                      </p:tavLst>
                                    </p:anim>
                                    <p:anim calcmode="lin" valueType="num">
                                      <p:cBhvr>
                                        <p:cTn id="298" dur="1000" fill="hold"/>
                                        <p:tgtEl>
                                          <p:spTgt spid="54514"/>
                                        </p:tgtEl>
                                        <p:attrNameLst>
                                          <p:attrName>ppt_y</p:attrName>
                                        </p:attrNameLst>
                                      </p:cBhvr>
                                      <p:tavLst>
                                        <p:tav tm="0">
                                          <p:val>
                                            <p:strVal val="#ppt_y-.1"/>
                                          </p:val>
                                        </p:tav>
                                        <p:tav tm="100000">
                                          <p:val>
                                            <p:strVal val="#ppt_y"/>
                                          </p:val>
                                        </p:tav>
                                      </p:tavLst>
                                    </p:anim>
                                  </p:childTnLst>
                                </p:cTn>
                              </p:par>
                              <p:par>
                                <p:cTn id="299" presetID="47" presetClass="entr" presetSubtype="0" fill="hold" nodeType="withEffect">
                                  <p:stCondLst>
                                    <p:cond delay="0"/>
                                  </p:stCondLst>
                                  <p:childTnLst>
                                    <p:set>
                                      <p:cBhvr>
                                        <p:cTn id="300" dur="1" fill="hold">
                                          <p:stCondLst>
                                            <p:cond delay="0"/>
                                          </p:stCondLst>
                                        </p:cTn>
                                        <p:tgtEl>
                                          <p:spTgt spid="54496"/>
                                        </p:tgtEl>
                                        <p:attrNameLst>
                                          <p:attrName>style.visibility</p:attrName>
                                        </p:attrNameLst>
                                      </p:cBhvr>
                                      <p:to>
                                        <p:strVal val="visible"/>
                                      </p:to>
                                    </p:set>
                                    <p:animEffect transition="in" filter="fade">
                                      <p:cBhvr>
                                        <p:cTn id="301" dur="1000"/>
                                        <p:tgtEl>
                                          <p:spTgt spid="54496"/>
                                        </p:tgtEl>
                                      </p:cBhvr>
                                    </p:animEffect>
                                    <p:anim calcmode="lin" valueType="num">
                                      <p:cBhvr>
                                        <p:cTn id="302" dur="1000" fill="hold"/>
                                        <p:tgtEl>
                                          <p:spTgt spid="54496"/>
                                        </p:tgtEl>
                                        <p:attrNameLst>
                                          <p:attrName>ppt_x</p:attrName>
                                        </p:attrNameLst>
                                      </p:cBhvr>
                                      <p:tavLst>
                                        <p:tav tm="0">
                                          <p:val>
                                            <p:strVal val="#ppt_x"/>
                                          </p:val>
                                        </p:tav>
                                        <p:tav tm="100000">
                                          <p:val>
                                            <p:strVal val="#ppt_x"/>
                                          </p:val>
                                        </p:tav>
                                      </p:tavLst>
                                    </p:anim>
                                    <p:anim calcmode="lin" valueType="num">
                                      <p:cBhvr>
                                        <p:cTn id="303" dur="1000" fill="hold"/>
                                        <p:tgtEl>
                                          <p:spTgt spid="54496"/>
                                        </p:tgtEl>
                                        <p:attrNameLst>
                                          <p:attrName>ppt_y</p:attrName>
                                        </p:attrNameLst>
                                      </p:cBhvr>
                                      <p:tavLst>
                                        <p:tav tm="0">
                                          <p:val>
                                            <p:strVal val="#ppt_y-.1"/>
                                          </p:val>
                                        </p:tav>
                                        <p:tav tm="100000">
                                          <p:val>
                                            <p:strVal val="#ppt_y"/>
                                          </p:val>
                                        </p:tav>
                                      </p:tavLst>
                                    </p:anim>
                                  </p:childTnLst>
                                </p:cTn>
                              </p:par>
                              <p:par>
                                <p:cTn id="304" presetID="47" presetClass="entr" presetSubtype="0" fill="hold" grpId="0" nodeType="withEffect">
                                  <p:stCondLst>
                                    <p:cond delay="0"/>
                                  </p:stCondLst>
                                  <p:childTnLst>
                                    <p:set>
                                      <p:cBhvr>
                                        <p:cTn id="305" dur="1" fill="hold">
                                          <p:stCondLst>
                                            <p:cond delay="0"/>
                                          </p:stCondLst>
                                        </p:cTn>
                                        <p:tgtEl>
                                          <p:spTgt spid="54532"/>
                                        </p:tgtEl>
                                        <p:attrNameLst>
                                          <p:attrName>style.visibility</p:attrName>
                                        </p:attrNameLst>
                                      </p:cBhvr>
                                      <p:to>
                                        <p:strVal val="visible"/>
                                      </p:to>
                                    </p:set>
                                    <p:animEffect transition="in" filter="fade">
                                      <p:cBhvr>
                                        <p:cTn id="306" dur="1000"/>
                                        <p:tgtEl>
                                          <p:spTgt spid="54532"/>
                                        </p:tgtEl>
                                      </p:cBhvr>
                                    </p:animEffect>
                                    <p:anim calcmode="lin" valueType="num">
                                      <p:cBhvr>
                                        <p:cTn id="307" dur="1000" fill="hold"/>
                                        <p:tgtEl>
                                          <p:spTgt spid="54532"/>
                                        </p:tgtEl>
                                        <p:attrNameLst>
                                          <p:attrName>ppt_x</p:attrName>
                                        </p:attrNameLst>
                                      </p:cBhvr>
                                      <p:tavLst>
                                        <p:tav tm="0">
                                          <p:val>
                                            <p:strVal val="#ppt_x"/>
                                          </p:val>
                                        </p:tav>
                                        <p:tav tm="100000">
                                          <p:val>
                                            <p:strVal val="#ppt_x"/>
                                          </p:val>
                                        </p:tav>
                                      </p:tavLst>
                                    </p:anim>
                                    <p:anim calcmode="lin" valueType="num">
                                      <p:cBhvr>
                                        <p:cTn id="308" dur="1000" fill="hold"/>
                                        <p:tgtEl>
                                          <p:spTgt spid="54532"/>
                                        </p:tgtEl>
                                        <p:attrNameLst>
                                          <p:attrName>ppt_y</p:attrName>
                                        </p:attrNameLst>
                                      </p:cBhvr>
                                      <p:tavLst>
                                        <p:tav tm="0">
                                          <p:val>
                                            <p:strVal val="#ppt_y-.1"/>
                                          </p:val>
                                        </p:tav>
                                        <p:tav tm="100000">
                                          <p:val>
                                            <p:strVal val="#ppt_y"/>
                                          </p:val>
                                        </p:tav>
                                      </p:tavLst>
                                    </p:anim>
                                  </p:childTnLst>
                                </p:cTn>
                              </p:par>
                              <p:par>
                                <p:cTn id="309" presetID="47" presetClass="entr" presetSubtype="0" fill="hold" grpId="0" nodeType="withEffect">
                                  <p:stCondLst>
                                    <p:cond delay="0"/>
                                  </p:stCondLst>
                                  <p:childTnLst>
                                    <p:set>
                                      <p:cBhvr>
                                        <p:cTn id="310" dur="1" fill="hold">
                                          <p:stCondLst>
                                            <p:cond delay="0"/>
                                          </p:stCondLst>
                                        </p:cTn>
                                        <p:tgtEl>
                                          <p:spTgt spid="54531"/>
                                        </p:tgtEl>
                                        <p:attrNameLst>
                                          <p:attrName>style.visibility</p:attrName>
                                        </p:attrNameLst>
                                      </p:cBhvr>
                                      <p:to>
                                        <p:strVal val="visible"/>
                                      </p:to>
                                    </p:set>
                                    <p:animEffect transition="in" filter="fade">
                                      <p:cBhvr>
                                        <p:cTn id="311" dur="1000"/>
                                        <p:tgtEl>
                                          <p:spTgt spid="54531"/>
                                        </p:tgtEl>
                                      </p:cBhvr>
                                    </p:animEffect>
                                    <p:anim calcmode="lin" valueType="num">
                                      <p:cBhvr>
                                        <p:cTn id="312" dur="1000" fill="hold"/>
                                        <p:tgtEl>
                                          <p:spTgt spid="54531"/>
                                        </p:tgtEl>
                                        <p:attrNameLst>
                                          <p:attrName>ppt_x</p:attrName>
                                        </p:attrNameLst>
                                      </p:cBhvr>
                                      <p:tavLst>
                                        <p:tav tm="0">
                                          <p:val>
                                            <p:strVal val="#ppt_x"/>
                                          </p:val>
                                        </p:tav>
                                        <p:tav tm="100000">
                                          <p:val>
                                            <p:strVal val="#ppt_x"/>
                                          </p:val>
                                        </p:tav>
                                      </p:tavLst>
                                    </p:anim>
                                    <p:anim calcmode="lin" valueType="num">
                                      <p:cBhvr>
                                        <p:cTn id="313" dur="1000" fill="hold"/>
                                        <p:tgtEl>
                                          <p:spTgt spid="54531"/>
                                        </p:tgtEl>
                                        <p:attrNameLst>
                                          <p:attrName>ppt_y</p:attrName>
                                        </p:attrNameLst>
                                      </p:cBhvr>
                                      <p:tavLst>
                                        <p:tav tm="0">
                                          <p:val>
                                            <p:strVal val="#ppt_y-.1"/>
                                          </p:val>
                                        </p:tav>
                                        <p:tav tm="100000">
                                          <p:val>
                                            <p:strVal val="#ppt_y"/>
                                          </p:val>
                                        </p:tav>
                                      </p:tavLst>
                                    </p:anim>
                                  </p:childTnLst>
                                </p:cTn>
                              </p:par>
                              <p:par>
                                <p:cTn id="314" presetID="47" presetClass="entr" presetSubtype="0" fill="hold" grpId="0" nodeType="withEffect">
                                  <p:stCondLst>
                                    <p:cond delay="0"/>
                                  </p:stCondLst>
                                  <p:childTnLst>
                                    <p:set>
                                      <p:cBhvr>
                                        <p:cTn id="315" dur="1" fill="hold">
                                          <p:stCondLst>
                                            <p:cond delay="0"/>
                                          </p:stCondLst>
                                        </p:cTn>
                                        <p:tgtEl>
                                          <p:spTgt spid="54546"/>
                                        </p:tgtEl>
                                        <p:attrNameLst>
                                          <p:attrName>style.visibility</p:attrName>
                                        </p:attrNameLst>
                                      </p:cBhvr>
                                      <p:to>
                                        <p:strVal val="visible"/>
                                      </p:to>
                                    </p:set>
                                    <p:animEffect transition="in" filter="fade">
                                      <p:cBhvr>
                                        <p:cTn id="316" dur="1000"/>
                                        <p:tgtEl>
                                          <p:spTgt spid="54546"/>
                                        </p:tgtEl>
                                      </p:cBhvr>
                                    </p:animEffect>
                                    <p:anim calcmode="lin" valueType="num">
                                      <p:cBhvr>
                                        <p:cTn id="317" dur="1000" fill="hold"/>
                                        <p:tgtEl>
                                          <p:spTgt spid="54546"/>
                                        </p:tgtEl>
                                        <p:attrNameLst>
                                          <p:attrName>ppt_x</p:attrName>
                                        </p:attrNameLst>
                                      </p:cBhvr>
                                      <p:tavLst>
                                        <p:tav tm="0">
                                          <p:val>
                                            <p:strVal val="#ppt_x"/>
                                          </p:val>
                                        </p:tav>
                                        <p:tav tm="100000">
                                          <p:val>
                                            <p:strVal val="#ppt_x"/>
                                          </p:val>
                                        </p:tav>
                                      </p:tavLst>
                                    </p:anim>
                                    <p:anim calcmode="lin" valueType="num">
                                      <p:cBhvr>
                                        <p:cTn id="318" dur="1000" fill="hold"/>
                                        <p:tgtEl>
                                          <p:spTgt spid="54546"/>
                                        </p:tgtEl>
                                        <p:attrNameLst>
                                          <p:attrName>ppt_y</p:attrName>
                                        </p:attrNameLst>
                                      </p:cBhvr>
                                      <p:tavLst>
                                        <p:tav tm="0">
                                          <p:val>
                                            <p:strVal val="#ppt_y-.1"/>
                                          </p:val>
                                        </p:tav>
                                        <p:tav tm="100000">
                                          <p:val>
                                            <p:strVal val="#ppt_y"/>
                                          </p:val>
                                        </p:tav>
                                      </p:tavLst>
                                    </p:anim>
                                  </p:childTnLst>
                                </p:cTn>
                              </p:par>
                            </p:childTnLst>
                          </p:cTn>
                        </p:par>
                      </p:childTnLst>
                    </p:cTn>
                  </p:par>
                  <p:par>
                    <p:cTn id="319" fill="hold" nodeType="clickPar">
                      <p:stCondLst>
                        <p:cond delay="indefinite"/>
                      </p:stCondLst>
                      <p:childTnLst>
                        <p:par>
                          <p:cTn id="320" fill="hold" nodeType="withGroup">
                            <p:stCondLst>
                              <p:cond delay="0"/>
                            </p:stCondLst>
                            <p:childTnLst>
                              <p:par>
                                <p:cTn id="321" presetID="27" presetClass="entr" presetSubtype="0" fill="hold" grpId="0" nodeType="clickEffect">
                                  <p:stCondLst>
                                    <p:cond delay="0"/>
                                  </p:stCondLst>
                                  <p:iterate type="lt">
                                    <p:tmPct val="50000"/>
                                  </p:iterate>
                                  <p:childTnLst>
                                    <p:set>
                                      <p:cBhvr>
                                        <p:cTn id="322" dur="1" fill="hold">
                                          <p:stCondLst>
                                            <p:cond delay="0"/>
                                          </p:stCondLst>
                                        </p:cTn>
                                        <p:tgtEl>
                                          <p:spTgt spid="54549"/>
                                        </p:tgtEl>
                                        <p:attrNameLst>
                                          <p:attrName>style.visibility</p:attrName>
                                        </p:attrNameLst>
                                      </p:cBhvr>
                                      <p:to>
                                        <p:strVal val="visible"/>
                                      </p:to>
                                    </p:set>
                                    <p:anim calcmode="discrete" valueType="clr">
                                      <p:cBhvr override="childStyle">
                                        <p:cTn id="323" dur="80"/>
                                        <p:tgtEl>
                                          <p:spTgt spid="54549"/>
                                        </p:tgtEl>
                                        <p:attrNameLst>
                                          <p:attrName>style.color</p:attrName>
                                        </p:attrNameLst>
                                      </p:cBhvr>
                                      <p:tavLst>
                                        <p:tav tm="0">
                                          <p:val>
                                            <p:clrVal>
                                              <a:schemeClr val="accent2"/>
                                            </p:clrVal>
                                          </p:val>
                                        </p:tav>
                                        <p:tav tm="50000">
                                          <p:val>
                                            <p:clrVal>
                                              <a:schemeClr val="hlink"/>
                                            </p:clrVal>
                                          </p:val>
                                        </p:tav>
                                      </p:tavLst>
                                    </p:anim>
                                    <p:anim calcmode="discrete" valueType="clr">
                                      <p:cBhvr>
                                        <p:cTn id="324" dur="80"/>
                                        <p:tgtEl>
                                          <p:spTgt spid="54549"/>
                                        </p:tgtEl>
                                        <p:attrNameLst>
                                          <p:attrName>fillcolor</p:attrName>
                                        </p:attrNameLst>
                                      </p:cBhvr>
                                      <p:tavLst>
                                        <p:tav tm="0">
                                          <p:val>
                                            <p:clrVal>
                                              <a:schemeClr val="accent2"/>
                                            </p:clrVal>
                                          </p:val>
                                        </p:tav>
                                        <p:tav tm="50000">
                                          <p:val>
                                            <p:clrVal>
                                              <a:schemeClr val="hlink"/>
                                            </p:clrVal>
                                          </p:val>
                                        </p:tav>
                                      </p:tavLst>
                                    </p:anim>
                                    <p:set>
                                      <p:cBhvr>
                                        <p:cTn id="325" dur="80"/>
                                        <p:tgtEl>
                                          <p:spTgt spid="54549"/>
                                        </p:tgtEl>
                                        <p:attrNameLst>
                                          <p:attrName>fill.type</p:attrName>
                                        </p:attrNameLst>
                                      </p:cBhvr>
                                      <p:to>
                                        <p:strVal val="solid"/>
                                      </p:to>
                                    </p:set>
                                  </p:childTnLst>
                                </p:cTn>
                              </p:par>
                            </p:childTnLst>
                          </p:cTn>
                        </p:par>
                      </p:childTnLst>
                    </p:cTn>
                  </p:par>
                  <p:par>
                    <p:cTn id="326" fill="hold" nodeType="clickPar">
                      <p:stCondLst>
                        <p:cond delay="indefinite"/>
                      </p:stCondLst>
                      <p:childTnLst>
                        <p:par>
                          <p:cTn id="327" fill="hold" nodeType="withGroup">
                            <p:stCondLst>
                              <p:cond delay="0"/>
                            </p:stCondLst>
                            <p:childTnLst>
                              <p:par>
                                <p:cTn id="328" presetID="18" presetClass="entr" presetSubtype="12" fill="hold" grpId="0" nodeType="clickEffect">
                                  <p:stCondLst>
                                    <p:cond delay="0"/>
                                  </p:stCondLst>
                                  <p:childTnLst>
                                    <p:set>
                                      <p:cBhvr>
                                        <p:cTn id="329" dur="1" fill="hold">
                                          <p:stCondLst>
                                            <p:cond delay="0"/>
                                          </p:stCondLst>
                                        </p:cTn>
                                        <p:tgtEl>
                                          <p:spTgt spid="54307"/>
                                        </p:tgtEl>
                                        <p:attrNameLst>
                                          <p:attrName>style.visibility</p:attrName>
                                        </p:attrNameLst>
                                      </p:cBhvr>
                                      <p:to>
                                        <p:strVal val="visible"/>
                                      </p:to>
                                    </p:set>
                                    <p:animEffect transition="in" filter="strips(downLeft)">
                                      <p:cBhvr>
                                        <p:cTn id="330" dur="500"/>
                                        <p:tgtEl>
                                          <p:spTgt spid="54307"/>
                                        </p:tgtEl>
                                      </p:cBhvr>
                                    </p:animEffect>
                                  </p:childTnLst>
                                </p:cTn>
                              </p:par>
                              <p:par>
                                <p:cTn id="331" presetID="18" presetClass="entr" presetSubtype="12" fill="hold" grpId="0" nodeType="withEffect">
                                  <p:stCondLst>
                                    <p:cond delay="0"/>
                                  </p:stCondLst>
                                  <p:childTnLst>
                                    <p:set>
                                      <p:cBhvr>
                                        <p:cTn id="332" dur="1" fill="hold">
                                          <p:stCondLst>
                                            <p:cond delay="0"/>
                                          </p:stCondLst>
                                        </p:cTn>
                                        <p:tgtEl>
                                          <p:spTgt spid="54306"/>
                                        </p:tgtEl>
                                        <p:attrNameLst>
                                          <p:attrName>style.visibility</p:attrName>
                                        </p:attrNameLst>
                                      </p:cBhvr>
                                      <p:to>
                                        <p:strVal val="visible"/>
                                      </p:to>
                                    </p:set>
                                    <p:animEffect transition="in" filter="strips(downLeft)">
                                      <p:cBhvr>
                                        <p:cTn id="333" dur="500"/>
                                        <p:tgtEl>
                                          <p:spTgt spid="54306"/>
                                        </p:tgtEl>
                                      </p:cBhvr>
                                    </p:animEffect>
                                  </p:childTnLst>
                                </p:cTn>
                              </p:par>
                              <p:par>
                                <p:cTn id="334" presetID="18" presetClass="entr" presetSubtype="12" fill="hold" grpId="0" nodeType="withEffect">
                                  <p:stCondLst>
                                    <p:cond delay="0"/>
                                  </p:stCondLst>
                                  <p:childTnLst>
                                    <p:set>
                                      <p:cBhvr>
                                        <p:cTn id="335" dur="1" fill="hold">
                                          <p:stCondLst>
                                            <p:cond delay="0"/>
                                          </p:stCondLst>
                                        </p:cTn>
                                        <p:tgtEl>
                                          <p:spTgt spid="54309"/>
                                        </p:tgtEl>
                                        <p:attrNameLst>
                                          <p:attrName>style.visibility</p:attrName>
                                        </p:attrNameLst>
                                      </p:cBhvr>
                                      <p:to>
                                        <p:strVal val="visible"/>
                                      </p:to>
                                    </p:set>
                                    <p:animEffect transition="in" filter="strips(downLeft)">
                                      <p:cBhvr>
                                        <p:cTn id="336" dur="500"/>
                                        <p:tgtEl>
                                          <p:spTgt spid="54309"/>
                                        </p:tgtEl>
                                      </p:cBhvr>
                                    </p:animEffect>
                                  </p:childTnLst>
                                </p:cTn>
                              </p:par>
                              <p:par>
                                <p:cTn id="337" presetID="18" presetClass="entr" presetSubtype="12" fill="hold" grpId="0" nodeType="withEffect">
                                  <p:stCondLst>
                                    <p:cond delay="0"/>
                                  </p:stCondLst>
                                  <p:childTnLst>
                                    <p:set>
                                      <p:cBhvr>
                                        <p:cTn id="338" dur="1" fill="hold">
                                          <p:stCondLst>
                                            <p:cond delay="0"/>
                                          </p:stCondLst>
                                        </p:cTn>
                                        <p:tgtEl>
                                          <p:spTgt spid="54308"/>
                                        </p:tgtEl>
                                        <p:attrNameLst>
                                          <p:attrName>style.visibility</p:attrName>
                                        </p:attrNameLst>
                                      </p:cBhvr>
                                      <p:to>
                                        <p:strVal val="visible"/>
                                      </p:to>
                                    </p:set>
                                    <p:animEffect transition="in" filter="strips(downLeft)">
                                      <p:cBhvr>
                                        <p:cTn id="339" dur="500"/>
                                        <p:tgtEl>
                                          <p:spTgt spid="54308"/>
                                        </p:tgtEl>
                                      </p:cBhvr>
                                    </p:animEffect>
                                  </p:childTnLst>
                                </p:cTn>
                              </p:par>
                            </p:childTnLst>
                          </p:cTn>
                        </p:par>
                      </p:childTnLst>
                    </p:cTn>
                  </p:par>
                  <p:par>
                    <p:cTn id="340" fill="hold" nodeType="clickPar">
                      <p:stCondLst>
                        <p:cond delay="indefinite"/>
                      </p:stCondLst>
                      <p:childTnLst>
                        <p:par>
                          <p:cTn id="341" fill="hold" nodeType="withGroup">
                            <p:stCondLst>
                              <p:cond delay="0"/>
                            </p:stCondLst>
                            <p:childTnLst>
                              <p:par>
                                <p:cTn id="342" presetID="47" presetClass="entr" presetSubtype="0" fill="hold" grpId="0" nodeType="clickEffect">
                                  <p:stCondLst>
                                    <p:cond delay="0"/>
                                  </p:stCondLst>
                                  <p:childTnLst>
                                    <p:set>
                                      <p:cBhvr>
                                        <p:cTn id="343" dur="1" fill="hold">
                                          <p:stCondLst>
                                            <p:cond delay="0"/>
                                          </p:stCondLst>
                                        </p:cTn>
                                        <p:tgtEl>
                                          <p:spTgt spid="54370"/>
                                        </p:tgtEl>
                                        <p:attrNameLst>
                                          <p:attrName>style.visibility</p:attrName>
                                        </p:attrNameLst>
                                      </p:cBhvr>
                                      <p:to>
                                        <p:strVal val="visible"/>
                                      </p:to>
                                    </p:set>
                                    <p:animEffect transition="in" filter="fade">
                                      <p:cBhvr>
                                        <p:cTn id="344" dur="1000"/>
                                        <p:tgtEl>
                                          <p:spTgt spid="54370"/>
                                        </p:tgtEl>
                                      </p:cBhvr>
                                    </p:animEffect>
                                    <p:anim calcmode="lin" valueType="num">
                                      <p:cBhvr>
                                        <p:cTn id="345" dur="1000" fill="hold"/>
                                        <p:tgtEl>
                                          <p:spTgt spid="54370"/>
                                        </p:tgtEl>
                                        <p:attrNameLst>
                                          <p:attrName>ppt_x</p:attrName>
                                        </p:attrNameLst>
                                      </p:cBhvr>
                                      <p:tavLst>
                                        <p:tav tm="0">
                                          <p:val>
                                            <p:strVal val="#ppt_x"/>
                                          </p:val>
                                        </p:tav>
                                        <p:tav tm="100000">
                                          <p:val>
                                            <p:strVal val="#ppt_x"/>
                                          </p:val>
                                        </p:tav>
                                      </p:tavLst>
                                    </p:anim>
                                    <p:anim calcmode="lin" valueType="num">
                                      <p:cBhvr>
                                        <p:cTn id="346" dur="1000" fill="hold"/>
                                        <p:tgtEl>
                                          <p:spTgt spid="54370"/>
                                        </p:tgtEl>
                                        <p:attrNameLst>
                                          <p:attrName>ppt_y</p:attrName>
                                        </p:attrNameLst>
                                      </p:cBhvr>
                                      <p:tavLst>
                                        <p:tav tm="0">
                                          <p:val>
                                            <p:strVal val="#ppt_y-.1"/>
                                          </p:val>
                                        </p:tav>
                                        <p:tav tm="100000">
                                          <p:val>
                                            <p:strVal val="#ppt_y"/>
                                          </p:val>
                                        </p:tav>
                                      </p:tavLst>
                                    </p:anim>
                                  </p:childTnLst>
                                </p:cTn>
                              </p:par>
                              <p:par>
                                <p:cTn id="347" presetID="47" presetClass="entr" presetSubtype="0" fill="hold" grpId="0" nodeType="withEffect">
                                  <p:stCondLst>
                                    <p:cond delay="0"/>
                                  </p:stCondLst>
                                  <p:childTnLst>
                                    <p:set>
                                      <p:cBhvr>
                                        <p:cTn id="348" dur="1" fill="hold">
                                          <p:stCondLst>
                                            <p:cond delay="0"/>
                                          </p:stCondLst>
                                        </p:cTn>
                                        <p:tgtEl>
                                          <p:spTgt spid="54371"/>
                                        </p:tgtEl>
                                        <p:attrNameLst>
                                          <p:attrName>style.visibility</p:attrName>
                                        </p:attrNameLst>
                                      </p:cBhvr>
                                      <p:to>
                                        <p:strVal val="visible"/>
                                      </p:to>
                                    </p:set>
                                    <p:animEffect transition="in" filter="fade">
                                      <p:cBhvr>
                                        <p:cTn id="349" dur="1000"/>
                                        <p:tgtEl>
                                          <p:spTgt spid="54371"/>
                                        </p:tgtEl>
                                      </p:cBhvr>
                                    </p:animEffect>
                                    <p:anim calcmode="lin" valueType="num">
                                      <p:cBhvr>
                                        <p:cTn id="350" dur="1000" fill="hold"/>
                                        <p:tgtEl>
                                          <p:spTgt spid="54371"/>
                                        </p:tgtEl>
                                        <p:attrNameLst>
                                          <p:attrName>ppt_x</p:attrName>
                                        </p:attrNameLst>
                                      </p:cBhvr>
                                      <p:tavLst>
                                        <p:tav tm="0">
                                          <p:val>
                                            <p:strVal val="#ppt_x"/>
                                          </p:val>
                                        </p:tav>
                                        <p:tav tm="100000">
                                          <p:val>
                                            <p:strVal val="#ppt_x"/>
                                          </p:val>
                                        </p:tav>
                                      </p:tavLst>
                                    </p:anim>
                                    <p:anim calcmode="lin" valueType="num">
                                      <p:cBhvr>
                                        <p:cTn id="351" dur="1000" fill="hold"/>
                                        <p:tgtEl>
                                          <p:spTgt spid="54371"/>
                                        </p:tgtEl>
                                        <p:attrNameLst>
                                          <p:attrName>ppt_y</p:attrName>
                                        </p:attrNameLst>
                                      </p:cBhvr>
                                      <p:tavLst>
                                        <p:tav tm="0">
                                          <p:val>
                                            <p:strVal val="#ppt_y-.1"/>
                                          </p:val>
                                        </p:tav>
                                        <p:tav tm="100000">
                                          <p:val>
                                            <p:strVal val="#ppt_y"/>
                                          </p:val>
                                        </p:tav>
                                      </p:tavLst>
                                    </p:anim>
                                  </p:childTnLst>
                                </p:cTn>
                              </p:par>
                              <p:par>
                                <p:cTn id="352" presetID="47" presetClass="entr" presetSubtype="0" fill="hold" grpId="0" nodeType="withEffect">
                                  <p:stCondLst>
                                    <p:cond delay="0"/>
                                  </p:stCondLst>
                                  <p:childTnLst>
                                    <p:set>
                                      <p:cBhvr>
                                        <p:cTn id="353" dur="1" fill="hold">
                                          <p:stCondLst>
                                            <p:cond delay="0"/>
                                          </p:stCondLst>
                                        </p:cTn>
                                        <p:tgtEl>
                                          <p:spTgt spid="54372"/>
                                        </p:tgtEl>
                                        <p:attrNameLst>
                                          <p:attrName>style.visibility</p:attrName>
                                        </p:attrNameLst>
                                      </p:cBhvr>
                                      <p:to>
                                        <p:strVal val="visible"/>
                                      </p:to>
                                    </p:set>
                                    <p:animEffect transition="in" filter="fade">
                                      <p:cBhvr>
                                        <p:cTn id="354" dur="1000"/>
                                        <p:tgtEl>
                                          <p:spTgt spid="54372"/>
                                        </p:tgtEl>
                                      </p:cBhvr>
                                    </p:animEffect>
                                    <p:anim calcmode="lin" valueType="num">
                                      <p:cBhvr>
                                        <p:cTn id="355" dur="1000" fill="hold"/>
                                        <p:tgtEl>
                                          <p:spTgt spid="54372"/>
                                        </p:tgtEl>
                                        <p:attrNameLst>
                                          <p:attrName>ppt_x</p:attrName>
                                        </p:attrNameLst>
                                      </p:cBhvr>
                                      <p:tavLst>
                                        <p:tav tm="0">
                                          <p:val>
                                            <p:strVal val="#ppt_x"/>
                                          </p:val>
                                        </p:tav>
                                        <p:tav tm="100000">
                                          <p:val>
                                            <p:strVal val="#ppt_x"/>
                                          </p:val>
                                        </p:tav>
                                      </p:tavLst>
                                    </p:anim>
                                    <p:anim calcmode="lin" valueType="num">
                                      <p:cBhvr>
                                        <p:cTn id="356" dur="1000" fill="hold"/>
                                        <p:tgtEl>
                                          <p:spTgt spid="54372"/>
                                        </p:tgtEl>
                                        <p:attrNameLst>
                                          <p:attrName>ppt_y</p:attrName>
                                        </p:attrNameLst>
                                      </p:cBhvr>
                                      <p:tavLst>
                                        <p:tav tm="0">
                                          <p:val>
                                            <p:strVal val="#ppt_y-.1"/>
                                          </p:val>
                                        </p:tav>
                                        <p:tav tm="100000">
                                          <p:val>
                                            <p:strVal val="#ppt_y"/>
                                          </p:val>
                                        </p:tav>
                                      </p:tavLst>
                                    </p:anim>
                                  </p:childTnLst>
                                </p:cTn>
                              </p:par>
                              <p:par>
                                <p:cTn id="357" presetID="47" presetClass="entr" presetSubtype="0" fill="hold" grpId="0" nodeType="withEffect">
                                  <p:stCondLst>
                                    <p:cond delay="0"/>
                                  </p:stCondLst>
                                  <p:childTnLst>
                                    <p:set>
                                      <p:cBhvr>
                                        <p:cTn id="358" dur="1" fill="hold">
                                          <p:stCondLst>
                                            <p:cond delay="0"/>
                                          </p:stCondLst>
                                        </p:cTn>
                                        <p:tgtEl>
                                          <p:spTgt spid="54373"/>
                                        </p:tgtEl>
                                        <p:attrNameLst>
                                          <p:attrName>style.visibility</p:attrName>
                                        </p:attrNameLst>
                                      </p:cBhvr>
                                      <p:to>
                                        <p:strVal val="visible"/>
                                      </p:to>
                                    </p:set>
                                    <p:animEffect transition="in" filter="fade">
                                      <p:cBhvr>
                                        <p:cTn id="359" dur="1000"/>
                                        <p:tgtEl>
                                          <p:spTgt spid="54373"/>
                                        </p:tgtEl>
                                      </p:cBhvr>
                                    </p:animEffect>
                                    <p:anim calcmode="lin" valueType="num">
                                      <p:cBhvr>
                                        <p:cTn id="360" dur="1000" fill="hold"/>
                                        <p:tgtEl>
                                          <p:spTgt spid="54373"/>
                                        </p:tgtEl>
                                        <p:attrNameLst>
                                          <p:attrName>ppt_x</p:attrName>
                                        </p:attrNameLst>
                                      </p:cBhvr>
                                      <p:tavLst>
                                        <p:tav tm="0">
                                          <p:val>
                                            <p:strVal val="#ppt_x"/>
                                          </p:val>
                                        </p:tav>
                                        <p:tav tm="100000">
                                          <p:val>
                                            <p:strVal val="#ppt_x"/>
                                          </p:val>
                                        </p:tav>
                                      </p:tavLst>
                                    </p:anim>
                                    <p:anim calcmode="lin" valueType="num">
                                      <p:cBhvr>
                                        <p:cTn id="361" dur="1000" fill="hold"/>
                                        <p:tgtEl>
                                          <p:spTgt spid="54373"/>
                                        </p:tgtEl>
                                        <p:attrNameLst>
                                          <p:attrName>ppt_y</p:attrName>
                                        </p:attrNameLst>
                                      </p:cBhvr>
                                      <p:tavLst>
                                        <p:tav tm="0">
                                          <p:val>
                                            <p:strVal val="#ppt_y-.1"/>
                                          </p:val>
                                        </p:tav>
                                        <p:tav tm="100000">
                                          <p:val>
                                            <p:strVal val="#ppt_y"/>
                                          </p:val>
                                        </p:tav>
                                      </p:tavLst>
                                    </p:anim>
                                  </p:childTnLst>
                                </p:cTn>
                              </p:par>
                              <p:par>
                                <p:cTn id="362" presetID="2" presetClass="entr" presetSubtype="4" fill="hold" nodeType="withEffect">
                                  <p:stCondLst>
                                    <p:cond delay="0"/>
                                  </p:stCondLst>
                                  <p:childTnLst>
                                    <p:set>
                                      <p:cBhvr>
                                        <p:cTn id="363" dur="1" fill="hold">
                                          <p:stCondLst>
                                            <p:cond delay="0"/>
                                          </p:stCondLst>
                                        </p:cTn>
                                        <p:tgtEl>
                                          <p:spTgt spid="54300"/>
                                        </p:tgtEl>
                                        <p:attrNameLst>
                                          <p:attrName>style.visibility</p:attrName>
                                        </p:attrNameLst>
                                      </p:cBhvr>
                                      <p:to>
                                        <p:strVal val="visible"/>
                                      </p:to>
                                    </p:set>
                                    <p:anim calcmode="lin" valueType="num">
                                      <p:cBhvr additive="base">
                                        <p:cTn id="364" dur="500" fill="hold"/>
                                        <p:tgtEl>
                                          <p:spTgt spid="54300"/>
                                        </p:tgtEl>
                                        <p:attrNameLst>
                                          <p:attrName>ppt_x</p:attrName>
                                        </p:attrNameLst>
                                      </p:cBhvr>
                                      <p:tavLst>
                                        <p:tav tm="0">
                                          <p:val>
                                            <p:strVal val="#ppt_x"/>
                                          </p:val>
                                        </p:tav>
                                        <p:tav tm="100000">
                                          <p:val>
                                            <p:strVal val="#ppt_x"/>
                                          </p:val>
                                        </p:tav>
                                      </p:tavLst>
                                    </p:anim>
                                    <p:anim calcmode="lin" valueType="num">
                                      <p:cBhvr additive="base">
                                        <p:cTn id="365" dur="500" fill="hold"/>
                                        <p:tgtEl>
                                          <p:spTgt spid="54300"/>
                                        </p:tgtEl>
                                        <p:attrNameLst>
                                          <p:attrName>ppt_y</p:attrName>
                                        </p:attrNameLst>
                                      </p:cBhvr>
                                      <p:tavLst>
                                        <p:tav tm="0">
                                          <p:val>
                                            <p:strVal val="1+#ppt_h/2"/>
                                          </p:val>
                                        </p:tav>
                                        <p:tav tm="100000">
                                          <p:val>
                                            <p:strVal val="#ppt_y"/>
                                          </p:val>
                                        </p:tav>
                                      </p:tavLst>
                                    </p:anim>
                                  </p:childTnLst>
                                </p:cTn>
                              </p:par>
                              <p:par>
                                <p:cTn id="366" presetID="2" presetClass="entr" presetSubtype="4" fill="hold" nodeType="withEffect">
                                  <p:stCondLst>
                                    <p:cond delay="0"/>
                                  </p:stCondLst>
                                  <p:childTnLst>
                                    <p:set>
                                      <p:cBhvr>
                                        <p:cTn id="367" dur="1" fill="hold">
                                          <p:stCondLst>
                                            <p:cond delay="0"/>
                                          </p:stCondLst>
                                        </p:cTn>
                                        <p:tgtEl>
                                          <p:spTgt spid="54291"/>
                                        </p:tgtEl>
                                        <p:attrNameLst>
                                          <p:attrName>style.visibility</p:attrName>
                                        </p:attrNameLst>
                                      </p:cBhvr>
                                      <p:to>
                                        <p:strVal val="visible"/>
                                      </p:to>
                                    </p:set>
                                    <p:anim calcmode="lin" valueType="num">
                                      <p:cBhvr additive="base">
                                        <p:cTn id="368" dur="500" fill="hold"/>
                                        <p:tgtEl>
                                          <p:spTgt spid="54291"/>
                                        </p:tgtEl>
                                        <p:attrNameLst>
                                          <p:attrName>ppt_x</p:attrName>
                                        </p:attrNameLst>
                                      </p:cBhvr>
                                      <p:tavLst>
                                        <p:tav tm="0">
                                          <p:val>
                                            <p:strVal val="#ppt_x"/>
                                          </p:val>
                                        </p:tav>
                                        <p:tav tm="100000">
                                          <p:val>
                                            <p:strVal val="#ppt_x"/>
                                          </p:val>
                                        </p:tav>
                                      </p:tavLst>
                                    </p:anim>
                                    <p:anim calcmode="lin" valueType="num">
                                      <p:cBhvr additive="base">
                                        <p:cTn id="369" dur="500" fill="hold"/>
                                        <p:tgtEl>
                                          <p:spTgt spid="54291"/>
                                        </p:tgtEl>
                                        <p:attrNameLst>
                                          <p:attrName>ppt_y</p:attrName>
                                        </p:attrNameLst>
                                      </p:cBhvr>
                                      <p:tavLst>
                                        <p:tav tm="0">
                                          <p:val>
                                            <p:strVal val="1+#ppt_h/2"/>
                                          </p:val>
                                        </p:tav>
                                        <p:tav tm="100000">
                                          <p:val>
                                            <p:strVal val="#ppt_y"/>
                                          </p:val>
                                        </p:tav>
                                      </p:tavLst>
                                    </p:anim>
                                  </p:childTnLst>
                                </p:cTn>
                              </p:par>
                              <p:par>
                                <p:cTn id="370" presetID="2" presetClass="entr" presetSubtype="4" fill="hold" nodeType="withEffect">
                                  <p:stCondLst>
                                    <p:cond delay="0"/>
                                  </p:stCondLst>
                                  <p:childTnLst>
                                    <p:set>
                                      <p:cBhvr>
                                        <p:cTn id="371" dur="1" fill="hold">
                                          <p:stCondLst>
                                            <p:cond delay="0"/>
                                          </p:stCondLst>
                                        </p:cTn>
                                        <p:tgtEl>
                                          <p:spTgt spid="54297"/>
                                        </p:tgtEl>
                                        <p:attrNameLst>
                                          <p:attrName>style.visibility</p:attrName>
                                        </p:attrNameLst>
                                      </p:cBhvr>
                                      <p:to>
                                        <p:strVal val="visible"/>
                                      </p:to>
                                    </p:set>
                                    <p:anim calcmode="lin" valueType="num">
                                      <p:cBhvr additive="base">
                                        <p:cTn id="372" dur="500" fill="hold"/>
                                        <p:tgtEl>
                                          <p:spTgt spid="54297"/>
                                        </p:tgtEl>
                                        <p:attrNameLst>
                                          <p:attrName>ppt_x</p:attrName>
                                        </p:attrNameLst>
                                      </p:cBhvr>
                                      <p:tavLst>
                                        <p:tav tm="0">
                                          <p:val>
                                            <p:strVal val="#ppt_x"/>
                                          </p:val>
                                        </p:tav>
                                        <p:tav tm="100000">
                                          <p:val>
                                            <p:strVal val="#ppt_x"/>
                                          </p:val>
                                        </p:tav>
                                      </p:tavLst>
                                    </p:anim>
                                    <p:anim calcmode="lin" valueType="num">
                                      <p:cBhvr additive="base">
                                        <p:cTn id="373" dur="500" fill="hold"/>
                                        <p:tgtEl>
                                          <p:spTgt spid="54297"/>
                                        </p:tgtEl>
                                        <p:attrNameLst>
                                          <p:attrName>ppt_y</p:attrName>
                                        </p:attrNameLst>
                                      </p:cBhvr>
                                      <p:tavLst>
                                        <p:tav tm="0">
                                          <p:val>
                                            <p:strVal val="1+#ppt_h/2"/>
                                          </p:val>
                                        </p:tav>
                                        <p:tav tm="100000">
                                          <p:val>
                                            <p:strVal val="#ppt_y"/>
                                          </p:val>
                                        </p:tav>
                                      </p:tavLst>
                                    </p:anim>
                                  </p:childTnLst>
                                </p:cTn>
                              </p:par>
                              <p:par>
                                <p:cTn id="374" presetID="2" presetClass="entr" presetSubtype="4" fill="hold" nodeType="withEffect">
                                  <p:stCondLst>
                                    <p:cond delay="0"/>
                                  </p:stCondLst>
                                  <p:childTnLst>
                                    <p:set>
                                      <p:cBhvr>
                                        <p:cTn id="375" dur="1" fill="hold">
                                          <p:stCondLst>
                                            <p:cond delay="0"/>
                                          </p:stCondLst>
                                        </p:cTn>
                                        <p:tgtEl>
                                          <p:spTgt spid="54294"/>
                                        </p:tgtEl>
                                        <p:attrNameLst>
                                          <p:attrName>style.visibility</p:attrName>
                                        </p:attrNameLst>
                                      </p:cBhvr>
                                      <p:to>
                                        <p:strVal val="visible"/>
                                      </p:to>
                                    </p:set>
                                    <p:anim calcmode="lin" valueType="num">
                                      <p:cBhvr additive="base">
                                        <p:cTn id="376" dur="500" fill="hold"/>
                                        <p:tgtEl>
                                          <p:spTgt spid="54294"/>
                                        </p:tgtEl>
                                        <p:attrNameLst>
                                          <p:attrName>ppt_x</p:attrName>
                                        </p:attrNameLst>
                                      </p:cBhvr>
                                      <p:tavLst>
                                        <p:tav tm="0">
                                          <p:val>
                                            <p:strVal val="#ppt_x"/>
                                          </p:val>
                                        </p:tav>
                                        <p:tav tm="100000">
                                          <p:val>
                                            <p:strVal val="#ppt_x"/>
                                          </p:val>
                                        </p:tav>
                                      </p:tavLst>
                                    </p:anim>
                                    <p:anim calcmode="lin" valueType="num">
                                      <p:cBhvr additive="base">
                                        <p:cTn id="377" dur="500" fill="hold"/>
                                        <p:tgtEl>
                                          <p:spTgt spid="54294"/>
                                        </p:tgtEl>
                                        <p:attrNameLst>
                                          <p:attrName>ppt_y</p:attrName>
                                        </p:attrNameLst>
                                      </p:cBhvr>
                                      <p:tavLst>
                                        <p:tav tm="0">
                                          <p:val>
                                            <p:strVal val="1+#ppt_h/2"/>
                                          </p:val>
                                        </p:tav>
                                        <p:tav tm="100000">
                                          <p:val>
                                            <p:strVal val="#ppt_y"/>
                                          </p:val>
                                        </p:tav>
                                      </p:tavLst>
                                    </p:anim>
                                  </p:childTnLst>
                                </p:cTn>
                              </p:par>
                              <p:par>
                                <p:cTn id="378" presetID="2" presetClass="entr" presetSubtype="4" fill="hold" grpId="0" nodeType="withEffect">
                                  <p:stCondLst>
                                    <p:cond delay="0"/>
                                  </p:stCondLst>
                                  <p:childTnLst>
                                    <p:set>
                                      <p:cBhvr>
                                        <p:cTn id="379" dur="1" fill="hold">
                                          <p:stCondLst>
                                            <p:cond delay="0"/>
                                          </p:stCondLst>
                                        </p:cTn>
                                        <p:tgtEl>
                                          <p:spTgt spid="54384"/>
                                        </p:tgtEl>
                                        <p:attrNameLst>
                                          <p:attrName>style.visibility</p:attrName>
                                        </p:attrNameLst>
                                      </p:cBhvr>
                                      <p:to>
                                        <p:strVal val="visible"/>
                                      </p:to>
                                    </p:set>
                                    <p:anim calcmode="lin" valueType="num">
                                      <p:cBhvr additive="base">
                                        <p:cTn id="380" dur="500" fill="hold"/>
                                        <p:tgtEl>
                                          <p:spTgt spid="54384"/>
                                        </p:tgtEl>
                                        <p:attrNameLst>
                                          <p:attrName>ppt_x</p:attrName>
                                        </p:attrNameLst>
                                      </p:cBhvr>
                                      <p:tavLst>
                                        <p:tav tm="0">
                                          <p:val>
                                            <p:strVal val="#ppt_x"/>
                                          </p:val>
                                        </p:tav>
                                        <p:tav tm="100000">
                                          <p:val>
                                            <p:strVal val="#ppt_x"/>
                                          </p:val>
                                        </p:tav>
                                      </p:tavLst>
                                    </p:anim>
                                    <p:anim calcmode="lin" valueType="num">
                                      <p:cBhvr additive="base">
                                        <p:cTn id="381" dur="500" fill="hold"/>
                                        <p:tgtEl>
                                          <p:spTgt spid="54384"/>
                                        </p:tgtEl>
                                        <p:attrNameLst>
                                          <p:attrName>ppt_y</p:attrName>
                                        </p:attrNameLst>
                                      </p:cBhvr>
                                      <p:tavLst>
                                        <p:tav tm="0">
                                          <p:val>
                                            <p:strVal val="1+#ppt_h/2"/>
                                          </p:val>
                                        </p:tav>
                                        <p:tav tm="100000">
                                          <p:val>
                                            <p:strVal val="#ppt_y"/>
                                          </p:val>
                                        </p:tav>
                                      </p:tavLst>
                                    </p:anim>
                                  </p:childTnLst>
                                </p:cTn>
                              </p:par>
                            </p:childTnLst>
                          </p:cTn>
                        </p:par>
                      </p:childTnLst>
                    </p:cTn>
                  </p:par>
                  <p:par>
                    <p:cTn id="382" fill="hold" nodeType="clickPar">
                      <p:stCondLst>
                        <p:cond delay="indefinite"/>
                      </p:stCondLst>
                      <p:childTnLst>
                        <p:par>
                          <p:cTn id="383" fill="hold" nodeType="withGroup">
                            <p:stCondLst>
                              <p:cond delay="0"/>
                            </p:stCondLst>
                            <p:childTnLst>
                              <p:par>
                                <p:cTn id="384" presetID="18" presetClass="entr" presetSubtype="12" fill="hold" grpId="0" nodeType="clickEffect">
                                  <p:stCondLst>
                                    <p:cond delay="0"/>
                                  </p:stCondLst>
                                  <p:childTnLst>
                                    <p:set>
                                      <p:cBhvr>
                                        <p:cTn id="385" dur="1" fill="hold">
                                          <p:stCondLst>
                                            <p:cond delay="0"/>
                                          </p:stCondLst>
                                        </p:cTn>
                                        <p:tgtEl>
                                          <p:spTgt spid="54379"/>
                                        </p:tgtEl>
                                        <p:attrNameLst>
                                          <p:attrName>style.visibility</p:attrName>
                                        </p:attrNameLst>
                                      </p:cBhvr>
                                      <p:to>
                                        <p:strVal val="visible"/>
                                      </p:to>
                                    </p:set>
                                    <p:animEffect transition="in" filter="strips(downLeft)">
                                      <p:cBhvr>
                                        <p:cTn id="386" dur="500"/>
                                        <p:tgtEl>
                                          <p:spTgt spid="54379"/>
                                        </p:tgtEl>
                                      </p:cBhvr>
                                    </p:animEffect>
                                  </p:childTnLst>
                                </p:cTn>
                              </p:par>
                              <p:par>
                                <p:cTn id="387" presetID="18" presetClass="entr" presetSubtype="12" fill="hold" grpId="0" nodeType="withEffect">
                                  <p:stCondLst>
                                    <p:cond delay="0"/>
                                  </p:stCondLst>
                                  <p:childTnLst>
                                    <p:set>
                                      <p:cBhvr>
                                        <p:cTn id="388" dur="1" fill="hold">
                                          <p:stCondLst>
                                            <p:cond delay="0"/>
                                          </p:stCondLst>
                                        </p:cTn>
                                        <p:tgtEl>
                                          <p:spTgt spid="54380"/>
                                        </p:tgtEl>
                                        <p:attrNameLst>
                                          <p:attrName>style.visibility</p:attrName>
                                        </p:attrNameLst>
                                      </p:cBhvr>
                                      <p:to>
                                        <p:strVal val="visible"/>
                                      </p:to>
                                    </p:set>
                                    <p:animEffect transition="in" filter="strips(downLeft)">
                                      <p:cBhvr>
                                        <p:cTn id="389" dur="500"/>
                                        <p:tgtEl>
                                          <p:spTgt spid="54380"/>
                                        </p:tgtEl>
                                      </p:cBhvr>
                                    </p:animEffect>
                                  </p:childTnLst>
                                </p:cTn>
                              </p:par>
                              <p:par>
                                <p:cTn id="390" presetID="18" presetClass="entr" presetSubtype="12" fill="hold" grpId="0" nodeType="withEffect">
                                  <p:stCondLst>
                                    <p:cond delay="0"/>
                                  </p:stCondLst>
                                  <p:childTnLst>
                                    <p:set>
                                      <p:cBhvr>
                                        <p:cTn id="391" dur="1" fill="hold">
                                          <p:stCondLst>
                                            <p:cond delay="0"/>
                                          </p:stCondLst>
                                        </p:cTn>
                                        <p:tgtEl>
                                          <p:spTgt spid="54381"/>
                                        </p:tgtEl>
                                        <p:attrNameLst>
                                          <p:attrName>style.visibility</p:attrName>
                                        </p:attrNameLst>
                                      </p:cBhvr>
                                      <p:to>
                                        <p:strVal val="visible"/>
                                      </p:to>
                                    </p:set>
                                    <p:animEffect transition="in" filter="strips(downLeft)">
                                      <p:cBhvr>
                                        <p:cTn id="392" dur="500"/>
                                        <p:tgtEl>
                                          <p:spTgt spid="54381"/>
                                        </p:tgtEl>
                                      </p:cBhvr>
                                    </p:animEffect>
                                  </p:childTnLst>
                                </p:cTn>
                              </p:par>
                              <p:par>
                                <p:cTn id="393" presetID="18" presetClass="entr" presetSubtype="12" fill="hold" grpId="0" nodeType="withEffect">
                                  <p:stCondLst>
                                    <p:cond delay="0"/>
                                  </p:stCondLst>
                                  <p:childTnLst>
                                    <p:set>
                                      <p:cBhvr>
                                        <p:cTn id="394" dur="1" fill="hold">
                                          <p:stCondLst>
                                            <p:cond delay="0"/>
                                          </p:stCondLst>
                                        </p:cTn>
                                        <p:tgtEl>
                                          <p:spTgt spid="54382"/>
                                        </p:tgtEl>
                                        <p:attrNameLst>
                                          <p:attrName>style.visibility</p:attrName>
                                        </p:attrNameLst>
                                      </p:cBhvr>
                                      <p:to>
                                        <p:strVal val="visible"/>
                                      </p:to>
                                    </p:set>
                                    <p:animEffect transition="in" filter="strips(downLeft)">
                                      <p:cBhvr>
                                        <p:cTn id="395" dur="500"/>
                                        <p:tgtEl>
                                          <p:spTgt spid="54382"/>
                                        </p:tgtEl>
                                      </p:cBhvr>
                                    </p:animEffect>
                                  </p:childTnLst>
                                </p:cTn>
                              </p:par>
                            </p:childTnLst>
                          </p:cTn>
                        </p:par>
                      </p:childTnLst>
                    </p:cTn>
                  </p:par>
                  <p:par>
                    <p:cTn id="396" fill="hold" nodeType="clickPar">
                      <p:stCondLst>
                        <p:cond delay="indefinite"/>
                      </p:stCondLst>
                      <p:childTnLst>
                        <p:par>
                          <p:cTn id="397" fill="hold" nodeType="withGroup">
                            <p:stCondLst>
                              <p:cond delay="0"/>
                            </p:stCondLst>
                            <p:childTnLst>
                              <p:par>
                                <p:cTn id="398" presetID="2" presetClass="entr" presetSubtype="4" fill="hold" nodeType="clickEffect">
                                  <p:stCondLst>
                                    <p:cond delay="0"/>
                                  </p:stCondLst>
                                  <p:childTnLst>
                                    <p:set>
                                      <p:cBhvr>
                                        <p:cTn id="399" dur="1" fill="hold">
                                          <p:stCondLst>
                                            <p:cond delay="0"/>
                                          </p:stCondLst>
                                        </p:cTn>
                                        <p:tgtEl>
                                          <p:spTgt spid="54348"/>
                                        </p:tgtEl>
                                        <p:attrNameLst>
                                          <p:attrName>style.visibility</p:attrName>
                                        </p:attrNameLst>
                                      </p:cBhvr>
                                      <p:to>
                                        <p:strVal val="visible"/>
                                      </p:to>
                                    </p:set>
                                    <p:anim calcmode="lin" valueType="num">
                                      <p:cBhvr additive="base">
                                        <p:cTn id="400" dur="500" fill="hold"/>
                                        <p:tgtEl>
                                          <p:spTgt spid="54348"/>
                                        </p:tgtEl>
                                        <p:attrNameLst>
                                          <p:attrName>ppt_x</p:attrName>
                                        </p:attrNameLst>
                                      </p:cBhvr>
                                      <p:tavLst>
                                        <p:tav tm="0">
                                          <p:val>
                                            <p:strVal val="#ppt_x"/>
                                          </p:val>
                                        </p:tav>
                                        <p:tav tm="100000">
                                          <p:val>
                                            <p:strVal val="#ppt_x"/>
                                          </p:val>
                                        </p:tav>
                                      </p:tavLst>
                                    </p:anim>
                                    <p:anim calcmode="lin" valueType="num">
                                      <p:cBhvr additive="base">
                                        <p:cTn id="401" dur="500" fill="hold"/>
                                        <p:tgtEl>
                                          <p:spTgt spid="54348"/>
                                        </p:tgtEl>
                                        <p:attrNameLst>
                                          <p:attrName>ppt_y</p:attrName>
                                        </p:attrNameLst>
                                      </p:cBhvr>
                                      <p:tavLst>
                                        <p:tav tm="0">
                                          <p:val>
                                            <p:strVal val="1+#ppt_h/2"/>
                                          </p:val>
                                        </p:tav>
                                        <p:tav tm="100000">
                                          <p:val>
                                            <p:strVal val="#ppt_y"/>
                                          </p:val>
                                        </p:tav>
                                      </p:tavLst>
                                    </p:anim>
                                  </p:childTnLst>
                                </p:cTn>
                              </p:par>
                              <p:par>
                                <p:cTn id="402" presetID="2" presetClass="entr" presetSubtype="4" fill="hold" nodeType="withEffect">
                                  <p:stCondLst>
                                    <p:cond delay="0"/>
                                  </p:stCondLst>
                                  <p:childTnLst>
                                    <p:set>
                                      <p:cBhvr>
                                        <p:cTn id="403" dur="1" fill="hold">
                                          <p:stCondLst>
                                            <p:cond delay="0"/>
                                          </p:stCondLst>
                                        </p:cTn>
                                        <p:tgtEl>
                                          <p:spTgt spid="54353"/>
                                        </p:tgtEl>
                                        <p:attrNameLst>
                                          <p:attrName>style.visibility</p:attrName>
                                        </p:attrNameLst>
                                      </p:cBhvr>
                                      <p:to>
                                        <p:strVal val="visible"/>
                                      </p:to>
                                    </p:set>
                                    <p:anim calcmode="lin" valueType="num">
                                      <p:cBhvr additive="base">
                                        <p:cTn id="404" dur="500" fill="hold"/>
                                        <p:tgtEl>
                                          <p:spTgt spid="54353"/>
                                        </p:tgtEl>
                                        <p:attrNameLst>
                                          <p:attrName>ppt_x</p:attrName>
                                        </p:attrNameLst>
                                      </p:cBhvr>
                                      <p:tavLst>
                                        <p:tav tm="0">
                                          <p:val>
                                            <p:strVal val="#ppt_x"/>
                                          </p:val>
                                        </p:tav>
                                        <p:tav tm="100000">
                                          <p:val>
                                            <p:strVal val="#ppt_x"/>
                                          </p:val>
                                        </p:tav>
                                      </p:tavLst>
                                    </p:anim>
                                    <p:anim calcmode="lin" valueType="num">
                                      <p:cBhvr additive="base">
                                        <p:cTn id="405" dur="500" fill="hold"/>
                                        <p:tgtEl>
                                          <p:spTgt spid="54353"/>
                                        </p:tgtEl>
                                        <p:attrNameLst>
                                          <p:attrName>ppt_y</p:attrName>
                                        </p:attrNameLst>
                                      </p:cBhvr>
                                      <p:tavLst>
                                        <p:tav tm="0">
                                          <p:val>
                                            <p:strVal val="1+#ppt_h/2"/>
                                          </p:val>
                                        </p:tav>
                                        <p:tav tm="100000">
                                          <p:val>
                                            <p:strVal val="#ppt_y"/>
                                          </p:val>
                                        </p:tav>
                                      </p:tavLst>
                                    </p:anim>
                                  </p:childTnLst>
                                </p:cTn>
                              </p:par>
                              <p:par>
                                <p:cTn id="406" presetID="2" presetClass="entr" presetSubtype="4" fill="hold" nodeType="withEffect">
                                  <p:stCondLst>
                                    <p:cond delay="0"/>
                                  </p:stCondLst>
                                  <p:childTnLst>
                                    <p:set>
                                      <p:cBhvr>
                                        <p:cTn id="407" dur="1" fill="hold">
                                          <p:stCondLst>
                                            <p:cond delay="0"/>
                                          </p:stCondLst>
                                        </p:cTn>
                                        <p:tgtEl>
                                          <p:spTgt spid="54358"/>
                                        </p:tgtEl>
                                        <p:attrNameLst>
                                          <p:attrName>style.visibility</p:attrName>
                                        </p:attrNameLst>
                                      </p:cBhvr>
                                      <p:to>
                                        <p:strVal val="visible"/>
                                      </p:to>
                                    </p:set>
                                    <p:anim calcmode="lin" valueType="num">
                                      <p:cBhvr additive="base">
                                        <p:cTn id="408" dur="500" fill="hold"/>
                                        <p:tgtEl>
                                          <p:spTgt spid="54358"/>
                                        </p:tgtEl>
                                        <p:attrNameLst>
                                          <p:attrName>ppt_x</p:attrName>
                                        </p:attrNameLst>
                                      </p:cBhvr>
                                      <p:tavLst>
                                        <p:tav tm="0">
                                          <p:val>
                                            <p:strVal val="#ppt_x"/>
                                          </p:val>
                                        </p:tav>
                                        <p:tav tm="100000">
                                          <p:val>
                                            <p:strVal val="#ppt_x"/>
                                          </p:val>
                                        </p:tav>
                                      </p:tavLst>
                                    </p:anim>
                                    <p:anim calcmode="lin" valueType="num">
                                      <p:cBhvr additive="base">
                                        <p:cTn id="409" dur="500" fill="hold"/>
                                        <p:tgtEl>
                                          <p:spTgt spid="54358"/>
                                        </p:tgtEl>
                                        <p:attrNameLst>
                                          <p:attrName>ppt_y</p:attrName>
                                        </p:attrNameLst>
                                      </p:cBhvr>
                                      <p:tavLst>
                                        <p:tav tm="0">
                                          <p:val>
                                            <p:strVal val="1+#ppt_h/2"/>
                                          </p:val>
                                        </p:tav>
                                        <p:tav tm="100000">
                                          <p:val>
                                            <p:strVal val="#ppt_y"/>
                                          </p:val>
                                        </p:tav>
                                      </p:tavLst>
                                    </p:anim>
                                  </p:childTnLst>
                                </p:cTn>
                              </p:par>
                              <p:par>
                                <p:cTn id="410" presetID="2" presetClass="entr" presetSubtype="4" fill="hold" nodeType="withEffect">
                                  <p:stCondLst>
                                    <p:cond delay="0"/>
                                  </p:stCondLst>
                                  <p:childTnLst>
                                    <p:set>
                                      <p:cBhvr>
                                        <p:cTn id="411" dur="1" fill="hold">
                                          <p:stCondLst>
                                            <p:cond delay="0"/>
                                          </p:stCondLst>
                                        </p:cTn>
                                        <p:tgtEl>
                                          <p:spTgt spid="54363"/>
                                        </p:tgtEl>
                                        <p:attrNameLst>
                                          <p:attrName>style.visibility</p:attrName>
                                        </p:attrNameLst>
                                      </p:cBhvr>
                                      <p:to>
                                        <p:strVal val="visible"/>
                                      </p:to>
                                    </p:set>
                                    <p:anim calcmode="lin" valueType="num">
                                      <p:cBhvr additive="base">
                                        <p:cTn id="412" dur="500" fill="hold"/>
                                        <p:tgtEl>
                                          <p:spTgt spid="54363"/>
                                        </p:tgtEl>
                                        <p:attrNameLst>
                                          <p:attrName>ppt_x</p:attrName>
                                        </p:attrNameLst>
                                      </p:cBhvr>
                                      <p:tavLst>
                                        <p:tav tm="0">
                                          <p:val>
                                            <p:strVal val="#ppt_x"/>
                                          </p:val>
                                        </p:tav>
                                        <p:tav tm="100000">
                                          <p:val>
                                            <p:strVal val="#ppt_x"/>
                                          </p:val>
                                        </p:tav>
                                      </p:tavLst>
                                    </p:anim>
                                    <p:anim calcmode="lin" valueType="num">
                                      <p:cBhvr additive="base">
                                        <p:cTn id="413" dur="500" fill="hold"/>
                                        <p:tgtEl>
                                          <p:spTgt spid="54363"/>
                                        </p:tgtEl>
                                        <p:attrNameLst>
                                          <p:attrName>ppt_y</p:attrName>
                                        </p:attrNameLst>
                                      </p:cBhvr>
                                      <p:tavLst>
                                        <p:tav tm="0">
                                          <p:val>
                                            <p:strVal val="1+#ppt_h/2"/>
                                          </p:val>
                                        </p:tav>
                                        <p:tav tm="100000">
                                          <p:val>
                                            <p:strVal val="#ppt_y"/>
                                          </p:val>
                                        </p:tav>
                                      </p:tavLst>
                                    </p:anim>
                                  </p:childTnLst>
                                </p:cTn>
                              </p:par>
                              <p:par>
                                <p:cTn id="414" presetID="47" presetClass="entr" presetSubtype="0" fill="hold" grpId="0" nodeType="withEffect">
                                  <p:stCondLst>
                                    <p:cond delay="0"/>
                                  </p:stCondLst>
                                  <p:childTnLst>
                                    <p:set>
                                      <p:cBhvr>
                                        <p:cTn id="415" dur="1" fill="hold">
                                          <p:stCondLst>
                                            <p:cond delay="0"/>
                                          </p:stCondLst>
                                        </p:cTn>
                                        <p:tgtEl>
                                          <p:spTgt spid="54375"/>
                                        </p:tgtEl>
                                        <p:attrNameLst>
                                          <p:attrName>style.visibility</p:attrName>
                                        </p:attrNameLst>
                                      </p:cBhvr>
                                      <p:to>
                                        <p:strVal val="visible"/>
                                      </p:to>
                                    </p:set>
                                    <p:animEffect transition="in" filter="fade">
                                      <p:cBhvr>
                                        <p:cTn id="416" dur="1000"/>
                                        <p:tgtEl>
                                          <p:spTgt spid="54375"/>
                                        </p:tgtEl>
                                      </p:cBhvr>
                                    </p:animEffect>
                                    <p:anim calcmode="lin" valueType="num">
                                      <p:cBhvr>
                                        <p:cTn id="417" dur="1000" fill="hold"/>
                                        <p:tgtEl>
                                          <p:spTgt spid="54375"/>
                                        </p:tgtEl>
                                        <p:attrNameLst>
                                          <p:attrName>ppt_x</p:attrName>
                                        </p:attrNameLst>
                                      </p:cBhvr>
                                      <p:tavLst>
                                        <p:tav tm="0">
                                          <p:val>
                                            <p:strVal val="#ppt_x"/>
                                          </p:val>
                                        </p:tav>
                                        <p:tav tm="100000">
                                          <p:val>
                                            <p:strVal val="#ppt_x"/>
                                          </p:val>
                                        </p:tav>
                                      </p:tavLst>
                                    </p:anim>
                                    <p:anim calcmode="lin" valueType="num">
                                      <p:cBhvr>
                                        <p:cTn id="418" dur="1000" fill="hold"/>
                                        <p:tgtEl>
                                          <p:spTgt spid="54375"/>
                                        </p:tgtEl>
                                        <p:attrNameLst>
                                          <p:attrName>ppt_y</p:attrName>
                                        </p:attrNameLst>
                                      </p:cBhvr>
                                      <p:tavLst>
                                        <p:tav tm="0">
                                          <p:val>
                                            <p:strVal val="#ppt_y-.1"/>
                                          </p:val>
                                        </p:tav>
                                        <p:tav tm="100000">
                                          <p:val>
                                            <p:strVal val="#ppt_y"/>
                                          </p:val>
                                        </p:tav>
                                      </p:tavLst>
                                    </p:anim>
                                  </p:childTnLst>
                                </p:cTn>
                              </p:par>
                              <p:par>
                                <p:cTn id="419" presetID="47" presetClass="entr" presetSubtype="0" fill="hold" grpId="0" nodeType="withEffect">
                                  <p:stCondLst>
                                    <p:cond delay="0"/>
                                  </p:stCondLst>
                                  <p:childTnLst>
                                    <p:set>
                                      <p:cBhvr>
                                        <p:cTn id="420" dur="1" fill="hold">
                                          <p:stCondLst>
                                            <p:cond delay="0"/>
                                          </p:stCondLst>
                                        </p:cTn>
                                        <p:tgtEl>
                                          <p:spTgt spid="54376"/>
                                        </p:tgtEl>
                                        <p:attrNameLst>
                                          <p:attrName>style.visibility</p:attrName>
                                        </p:attrNameLst>
                                      </p:cBhvr>
                                      <p:to>
                                        <p:strVal val="visible"/>
                                      </p:to>
                                    </p:set>
                                    <p:animEffect transition="in" filter="fade">
                                      <p:cBhvr>
                                        <p:cTn id="421" dur="1000"/>
                                        <p:tgtEl>
                                          <p:spTgt spid="54376"/>
                                        </p:tgtEl>
                                      </p:cBhvr>
                                    </p:animEffect>
                                    <p:anim calcmode="lin" valueType="num">
                                      <p:cBhvr>
                                        <p:cTn id="422" dur="1000" fill="hold"/>
                                        <p:tgtEl>
                                          <p:spTgt spid="54376"/>
                                        </p:tgtEl>
                                        <p:attrNameLst>
                                          <p:attrName>ppt_x</p:attrName>
                                        </p:attrNameLst>
                                      </p:cBhvr>
                                      <p:tavLst>
                                        <p:tav tm="0">
                                          <p:val>
                                            <p:strVal val="#ppt_x"/>
                                          </p:val>
                                        </p:tav>
                                        <p:tav tm="100000">
                                          <p:val>
                                            <p:strVal val="#ppt_x"/>
                                          </p:val>
                                        </p:tav>
                                      </p:tavLst>
                                    </p:anim>
                                    <p:anim calcmode="lin" valueType="num">
                                      <p:cBhvr>
                                        <p:cTn id="423" dur="1000" fill="hold"/>
                                        <p:tgtEl>
                                          <p:spTgt spid="54376"/>
                                        </p:tgtEl>
                                        <p:attrNameLst>
                                          <p:attrName>ppt_y</p:attrName>
                                        </p:attrNameLst>
                                      </p:cBhvr>
                                      <p:tavLst>
                                        <p:tav tm="0">
                                          <p:val>
                                            <p:strVal val="#ppt_y-.1"/>
                                          </p:val>
                                        </p:tav>
                                        <p:tav tm="100000">
                                          <p:val>
                                            <p:strVal val="#ppt_y"/>
                                          </p:val>
                                        </p:tav>
                                      </p:tavLst>
                                    </p:anim>
                                  </p:childTnLst>
                                </p:cTn>
                              </p:par>
                              <p:par>
                                <p:cTn id="424" presetID="47" presetClass="entr" presetSubtype="0" fill="hold" grpId="0" nodeType="withEffect">
                                  <p:stCondLst>
                                    <p:cond delay="0"/>
                                  </p:stCondLst>
                                  <p:childTnLst>
                                    <p:set>
                                      <p:cBhvr>
                                        <p:cTn id="425" dur="1" fill="hold">
                                          <p:stCondLst>
                                            <p:cond delay="0"/>
                                          </p:stCondLst>
                                        </p:cTn>
                                        <p:tgtEl>
                                          <p:spTgt spid="54377"/>
                                        </p:tgtEl>
                                        <p:attrNameLst>
                                          <p:attrName>style.visibility</p:attrName>
                                        </p:attrNameLst>
                                      </p:cBhvr>
                                      <p:to>
                                        <p:strVal val="visible"/>
                                      </p:to>
                                    </p:set>
                                    <p:animEffect transition="in" filter="fade">
                                      <p:cBhvr>
                                        <p:cTn id="426" dur="1000"/>
                                        <p:tgtEl>
                                          <p:spTgt spid="54377"/>
                                        </p:tgtEl>
                                      </p:cBhvr>
                                    </p:animEffect>
                                    <p:anim calcmode="lin" valueType="num">
                                      <p:cBhvr>
                                        <p:cTn id="427" dur="1000" fill="hold"/>
                                        <p:tgtEl>
                                          <p:spTgt spid="54377"/>
                                        </p:tgtEl>
                                        <p:attrNameLst>
                                          <p:attrName>ppt_x</p:attrName>
                                        </p:attrNameLst>
                                      </p:cBhvr>
                                      <p:tavLst>
                                        <p:tav tm="0">
                                          <p:val>
                                            <p:strVal val="#ppt_x"/>
                                          </p:val>
                                        </p:tav>
                                        <p:tav tm="100000">
                                          <p:val>
                                            <p:strVal val="#ppt_x"/>
                                          </p:val>
                                        </p:tav>
                                      </p:tavLst>
                                    </p:anim>
                                    <p:anim calcmode="lin" valueType="num">
                                      <p:cBhvr>
                                        <p:cTn id="428" dur="1000" fill="hold"/>
                                        <p:tgtEl>
                                          <p:spTgt spid="54377"/>
                                        </p:tgtEl>
                                        <p:attrNameLst>
                                          <p:attrName>ppt_y</p:attrName>
                                        </p:attrNameLst>
                                      </p:cBhvr>
                                      <p:tavLst>
                                        <p:tav tm="0">
                                          <p:val>
                                            <p:strVal val="#ppt_y-.1"/>
                                          </p:val>
                                        </p:tav>
                                        <p:tav tm="100000">
                                          <p:val>
                                            <p:strVal val="#ppt_y"/>
                                          </p:val>
                                        </p:tav>
                                      </p:tavLst>
                                    </p:anim>
                                  </p:childTnLst>
                                </p:cTn>
                              </p:par>
                              <p:par>
                                <p:cTn id="429" presetID="47" presetClass="entr" presetSubtype="0" fill="hold" grpId="0" nodeType="withEffect">
                                  <p:stCondLst>
                                    <p:cond delay="0"/>
                                  </p:stCondLst>
                                  <p:childTnLst>
                                    <p:set>
                                      <p:cBhvr>
                                        <p:cTn id="430" dur="1" fill="hold">
                                          <p:stCondLst>
                                            <p:cond delay="0"/>
                                          </p:stCondLst>
                                        </p:cTn>
                                        <p:tgtEl>
                                          <p:spTgt spid="54378"/>
                                        </p:tgtEl>
                                        <p:attrNameLst>
                                          <p:attrName>style.visibility</p:attrName>
                                        </p:attrNameLst>
                                      </p:cBhvr>
                                      <p:to>
                                        <p:strVal val="visible"/>
                                      </p:to>
                                    </p:set>
                                    <p:animEffect transition="in" filter="fade">
                                      <p:cBhvr>
                                        <p:cTn id="431" dur="1000"/>
                                        <p:tgtEl>
                                          <p:spTgt spid="54378"/>
                                        </p:tgtEl>
                                      </p:cBhvr>
                                    </p:animEffect>
                                    <p:anim calcmode="lin" valueType="num">
                                      <p:cBhvr>
                                        <p:cTn id="432" dur="1000" fill="hold"/>
                                        <p:tgtEl>
                                          <p:spTgt spid="54378"/>
                                        </p:tgtEl>
                                        <p:attrNameLst>
                                          <p:attrName>ppt_x</p:attrName>
                                        </p:attrNameLst>
                                      </p:cBhvr>
                                      <p:tavLst>
                                        <p:tav tm="0">
                                          <p:val>
                                            <p:strVal val="#ppt_x"/>
                                          </p:val>
                                        </p:tav>
                                        <p:tav tm="100000">
                                          <p:val>
                                            <p:strVal val="#ppt_x"/>
                                          </p:val>
                                        </p:tav>
                                      </p:tavLst>
                                    </p:anim>
                                    <p:anim calcmode="lin" valueType="num">
                                      <p:cBhvr>
                                        <p:cTn id="433" dur="1000" fill="hold"/>
                                        <p:tgtEl>
                                          <p:spTgt spid="54378"/>
                                        </p:tgtEl>
                                        <p:attrNameLst>
                                          <p:attrName>ppt_y</p:attrName>
                                        </p:attrNameLst>
                                      </p:cBhvr>
                                      <p:tavLst>
                                        <p:tav tm="0">
                                          <p:val>
                                            <p:strVal val="#ppt_y-.1"/>
                                          </p:val>
                                        </p:tav>
                                        <p:tav tm="100000">
                                          <p:val>
                                            <p:strVal val="#ppt_y"/>
                                          </p:val>
                                        </p:tav>
                                      </p:tavLst>
                                    </p:anim>
                                  </p:childTnLst>
                                </p:cTn>
                              </p:par>
                              <p:par>
                                <p:cTn id="434" presetID="47" presetClass="entr" presetSubtype="0" fill="hold" grpId="0" nodeType="withEffect">
                                  <p:stCondLst>
                                    <p:cond delay="0"/>
                                  </p:stCondLst>
                                  <p:childTnLst>
                                    <p:set>
                                      <p:cBhvr>
                                        <p:cTn id="435" dur="1" fill="hold">
                                          <p:stCondLst>
                                            <p:cond delay="0"/>
                                          </p:stCondLst>
                                        </p:cTn>
                                        <p:tgtEl>
                                          <p:spTgt spid="54320"/>
                                        </p:tgtEl>
                                        <p:attrNameLst>
                                          <p:attrName>style.visibility</p:attrName>
                                        </p:attrNameLst>
                                      </p:cBhvr>
                                      <p:to>
                                        <p:strVal val="visible"/>
                                      </p:to>
                                    </p:set>
                                    <p:animEffect transition="in" filter="fade">
                                      <p:cBhvr>
                                        <p:cTn id="436" dur="1000"/>
                                        <p:tgtEl>
                                          <p:spTgt spid="54320"/>
                                        </p:tgtEl>
                                      </p:cBhvr>
                                    </p:animEffect>
                                    <p:anim calcmode="lin" valueType="num">
                                      <p:cBhvr>
                                        <p:cTn id="437" dur="1000" fill="hold"/>
                                        <p:tgtEl>
                                          <p:spTgt spid="54320"/>
                                        </p:tgtEl>
                                        <p:attrNameLst>
                                          <p:attrName>ppt_x</p:attrName>
                                        </p:attrNameLst>
                                      </p:cBhvr>
                                      <p:tavLst>
                                        <p:tav tm="0">
                                          <p:val>
                                            <p:strVal val="#ppt_x"/>
                                          </p:val>
                                        </p:tav>
                                        <p:tav tm="100000">
                                          <p:val>
                                            <p:strVal val="#ppt_x"/>
                                          </p:val>
                                        </p:tav>
                                      </p:tavLst>
                                    </p:anim>
                                    <p:anim calcmode="lin" valueType="num">
                                      <p:cBhvr>
                                        <p:cTn id="438" dur="1000" fill="hold"/>
                                        <p:tgtEl>
                                          <p:spTgt spid="54320"/>
                                        </p:tgtEl>
                                        <p:attrNameLst>
                                          <p:attrName>ppt_y</p:attrName>
                                        </p:attrNameLst>
                                      </p:cBhvr>
                                      <p:tavLst>
                                        <p:tav tm="0">
                                          <p:val>
                                            <p:strVal val="#ppt_y-.1"/>
                                          </p:val>
                                        </p:tav>
                                        <p:tav tm="100000">
                                          <p:val>
                                            <p:strVal val="#ppt_y"/>
                                          </p:val>
                                        </p:tav>
                                      </p:tavLst>
                                    </p:anim>
                                  </p:childTnLst>
                                </p:cTn>
                              </p:par>
                              <p:par>
                                <p:cTn id="439" presetID="2" presetClass="entr" presetSubtype="4" fill="hold" nodeType="withEffect">
                                  <p:stCondLst>
                                    <p:cond delay="0"/>
                                  </p:stCondLst>
                                  <p:childTnLst>
                                    <p:set>
                                      <p:cBhvr>
                                        <p:cTn id="440" dur="1" fill="hold">
                                          <p:stCondLst>
                                            <p:cond delay="0"/>
                                          </p:stCondLst>
                                        </p:cTn>
                                        <p:tgtEl>
                                          <p:spTgt spid="54344"/>
                                        </p:tgtEl>
                                        <p:attrNameLst>
                                          <p:attrName>style.visibility</p:attrName>
                                        </p:attrNameLst>
                                      </p:cBhvr>
                                      <p:to>
                                        <p:strVal val="visible"/>
                                      </p:to>
                                    </p:set>
                                    <p:anim calcmode="lin" valueType="num">
                                      <p:cBhvr additive="base">
                                        <p:cTn id="441" dur="500" fill="hold"/>
                                        <p:tgtEl>
                                          <p:spTgt spid="54344"/>
                                        </p:tgtEl>
                                        <p:attrNameLst>
                                          <p:attrName>ppt_x</p:attrName>
                                        </p:attrNameLst>
                                      </p:cBhvr>
                                      <p:tavLst>
                                        <p:tav tm="0">
                                          <p:val>
                                            <p:strVal val="#ppt_x"/>
                                          </p:val>
                                        </p:tav>
                                        <p:tav tm="100000">
                                          <p:val>
                                            <p:strVal val="#ppt_x"/>
                                          </p:val>
                                        </p:tav>
                                      </p:tavLst>
                                    </p:anim>
                                    <p:anim calcmode="lin" valueType="num">
                                      <p:cBhvr additive="base">
                                        <p:cTn id="442" dur="500" fill="hold"/>
                                        <p:tgtEl>
                                          <p:spTgt spid="5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06" grpId="0" animBg="1"/>
      <p:bldP spid="54307" grpId="0" animBg="1"/>
      <p:bldP spid="54308" grpId="0" animBg="1"/>
      <p:bldP spid="54309" grpId="0" animBg="1"/>
      <p:bldP spid="54310" grpId="0" animBg="1"/>
      <p:bldP spid="54311" grpId="0" animBg="1"/>
      <p:bldP spid="54312" grpId="0" animBg="1"/>
      <p:bldP spid="54313" grpId="0" animBg="1"/>
      <p:bldP spid="54314" grpId="0" animBg="1"/>
      <p:bldP spid="54315" grpId="0"/>
      <p:bldP spid="54316" grpId="0"/>
      <p:bldP spid="54317" grpId="0"/>
      <p:bldP spid="54318" grpId="0"/>
      <p:bldP spid="54319" grpId="0"/>
      <p:bldP spid="54320" grpId="0"/>
      <p:bldP spid="54321" grpId="0"/>
      <p:bldP spid="54322" grpId="0"/>
      <p:bldP spid="54368" grpId="0" animBg="1"/>
      <p:bldP spid="54369" grpId="0"/>
      <p:bldP spid="54370" grpId="0"/>
      <p:bldP spid="54371" grpId="0"/>
      <p:bldP spid="54372" grpId="0"/>
      <p:bldP spid="54373" grpId="0"/>
      <p:bldP spid="54374" grpId="0"/>
      <p:bldP spid="54375" grpId="0"/>
      <p:bldP spid="54376" grpId="0"/>
      <p:bldP spid="54377" grpId="0"/>
      <p:bldP spid="54378" grpId="0"/>
      <p:bldP spid="54379" grpId="0" animBg="1"/>
      <p:bldP spid="54380" grpId="0" animBg="1"/>
      <p:bldP spid="54381" grpId="0" animBg="1"/>
      <p:bldP spid="54382" grpId="0" animBg="1"/>
      <p:bldP spid="54384" grpId="0"/>
      <p:bldP spid="54486" grpId="0" animBg="1"/>
      <p:bldP spid="54520" grpId="0" animBg="1"/>
      <p:bldP spid="54521" grpId="0" animBg="1"/>
      <p:bldP spid="54522" grpId="0" animBg="1"/>
      <p:bldP spid="54523" grpId="0" animBg="1"/>
      <p:bldP spid="54524" grpId="0" animBg="1"/>
      <p:bldP spid="54525" grpId="0" animBg="1"/>
      <p:bldP spid="54526" grpId="0" animBg="1"/>
      <p:bldP spid="54527" grpId="0" animBg="1"/>
      <p:bldP spid="54528" grpId="0" animBg="1"/>
      <p:bldP spid="54529" grpId="0"/>
      <p:bldP spid="54531" grpId="0"/>
      <p:bldP spid="54532" grpId="0"/>
      <p:bldP spid="54533" grpId="0"/>
      <p:bldP spid="54534" grpId="0"/>
      <p:bldP spid="54535" grpId="0"/>
      <p:bldP spid="54536" grpId="0"/>
      <p:bldP spid="54537" grpId="0"/>
      <p:bldP spid="54538" grpId="0"/>
      <p:bldP spid="54544" grpId="0"/>
      <p:bldP spid="54545" grpId="0"/>
      <p:bldP spid="54546" grpId="0"/>
      <p:bldP spid="54547" grpId="0"/>
      <p:bldP spid="545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6200" y="700088"/>
            <a:ext cx="571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b="1" u="sng">
                <a:solidFill>
                  <a:srgbClr val="6600FF"/>
                </a:solidFill>
              </a:rPr>
              <a:t>I - Sù ph¸t sinh giao tö ë ®éng vËt</a:t>
            </a:r>
            <a:endParaRPr lang="en-US" u="sng">
              <a:solidFill>
                <a:srgbClr val="6600FF"/>
              </a:solidFill>
            </a:endParaRPr>
          </a:p>
        </p:txBody>
      </p:sp>
      <p:sp>
        <p:nvSpPr>
          <p:cNvPr id="52227" name="Rectangle 3"/>
          <p:cNvSpPr>
            <a:spLocks noChangeArrowheads="1"/>
          </p:cNvSpPr>
          <p:nvPr/>
        </p:nvSpPr>
        <p:spPr bwMode="auto">
          <a:xfrm>
            <a:off x="76200" y="12192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b="1" u="sng">
                <a:solidFill>
                  <a:srgbClr val="6600FF"/>
                </a:solidFill>
              </a:rPr>
              <a:t>II -Thô tinh</a:t>
            </a:r>
            <a:endParaRPr lang="en-US" u="sng">
              <a:solidFill>
                <a:srgbClr val="6600FF"/>
              </a:solidFill>
            </a:endParaRPr>
          </a:p>
        </p:txBody>
      </p:sp>
      <p:sp>
        <p:nvSpPr>
          <p:cNvPr id="52229" name="Text Box 5"/>
          <p:cNvSpPr txBox="1">
            <a:spLocks noChangeArrowheads="1"/>
          </p:cNvSpPr>
          <p:nvPr/>
        </p:nvSpPr>
        <p:spPr bwMode="auto">
          <a:xfrm>
            <a:off x="0" y="0"/>
            <a:ext cx="9144000" cy="466725"/>
          </a:xfrm>
          <a:prstGeom prst="rect">
            <a:avLst/>
          </a:prstGeom>
          <a:gradFill rotWithShape="1">
            <a:gsLst>
              <a:gs pos="0">
                <a:srgbClr val="B1AEF0"/>
              </a:gs>
              <a:gs pos="50000">
                <a:schemeClr val="bg1"/>
              </a:gs>
              <a:gs pos="100000">
                <a:srgbClr val="B1AEF0"/>
              </a:gs>
            </a:gsLst>
            <a:lin ang="5400000" scaled="1"/>
          </a:gra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400" b="1" dirty="0">
                <a:solidFill>
                  <a:srgbClr val="FF0066"/>
                </a:solidFill>
                <a:latin typeface="Arial" panose="020B0604020202020204" pitchFamily="34" charset="0"/>
                <a:cs typeface="Arial" panose="020B0604020202020204" pitchFamily="34" charset="0"/>
              </a:rPr>
              <a:t> TIẾT 1</a:t>
            </a:r>
            <a:r>
              <a:rPr lang="vi-VN" sz="2400" b="1" dirty="0">
                <a:solidFill>
                  <a:srgbClr val="FF0066"/>
                </a:solidFill>
                <a:latin typeface="Arial" panose="020B0604020202020204" pitchFamily="34" charset="0"/>
                <a:cs typeface="Arial" panose="020B0604020202020204" pitchFamily="34" charset="0"/>
              </a:rPr>
              <a:t>1</a:t>
            </a:r>
            <a:r>
              <a:rPr lang="en-US" sz="2400" b="1" dirty="0">
                <a:solidFill>
                  <a:srgbClr val="FF0066"/>
                </a:solidFill>
                <a:latin typeface="Arial" panose="020B0604020202020204" pitchFamily="34" charset="0"/>
                <a:cs typeface="Arial" panose="020B0604020202020204" pitchFamily="34" charset="0"/>
              </a:rPr>
              <a:t>- BÀI 11 : PHÁT SINH GIAO TỬ VÀ THỤ TINH</a:t>
            </a:r>
          </a:p>
        </p:txBody>
      </p:sp>
      <p:pic>
        <p:nvPicPr>
          <p:cNvPr id="3074" name="Picture 2" descr="Clip tuyệt đẹp ghi lại trọn vẹn quá trình hình thành và phá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077200" cy="4140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2227"/>
                                        </p:tgtEl>
                                        <p:attrNameLst>
                                          <p:attrName>style.visibility</p:attrName>
                                        </p:attrNameLst>
                                      </p:cBhvr>
                                      <p:to>
                                        <p:strVal val="visible"/>
                                      </p:to>
                                    </p:set>
                                    <p:anim calcmode="discrete" valueType="clr">
                                      <p:cBhvr override="childStyle">
                                        <p:cTn id="7" dur="80"/>
                                        <p:tgtEl>
                                          <p:spTgt spid="522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27"/>
                                        </p:tgtEl>
                                        <p:attrNameLst>
                                          <p:attrName>fillcolor</p:attrName>
                                        </p:attrNameLst>
                                      </p:cBhvr>
                                      <p:tavLst>
                                        <p:tav tm="0">
                                          <p:val>
                                            <p:clrVal>
                                              <a:schemeClr val="accent2"/>
                                            </p:clrVal>
                                          </p:val>
                                        </p:tav>
                                        <p:tav tm="50000">
                                          <p:val>
                                            <p:clrVal>
                                              <a:schemeClr val="hlink"/>
                                            </p:clrVal>
                                          </p:val>
                                        </p:tav>
                                      </p:tavLst>
                                    </p:anim>
                                    <p:set>
                                      <p:cBhvr>
                                        <p:cTn id="9" dur="80"/>
                                        <p:tgtEl>
                                          <p:spTgt spid="522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86&quot;/&gt;&lt;/object&gt;&lt;object type=&quot;3&quot; unique_id=&quot;10006&quot;&gt;&lt;property id=&quot;20148&quot; value=&quot;5&quot;/&gt;&lt;property id=&quot;20300&quot; value=&quot;Slide 3&quot;/&gt;&lt;property id=&quot;20307&quot; value=&quot;288&quot;/&gt;&lt;/object&gt;&lt;object type=&quot;3&quot; unique_id=&quot;10007&quot;&gt;&lt;property id=&quot;20148&quot; value=&quot;5&quot;/&gt;&lt;property id=&quot;20300&quot; value=&quot;Slide 4&quot;/&gt;&lt;property id=&quot;20307&quot; value=&quot;290&quot;/&gt;&lt;/object&gt;&lt;object type=&quot;3&quot; unique_id=&quot;10008&quot;&gt;&lt;property id=&quot;20148&quot; value=&quot;5&quot;/&gt;&lt;property id=&quot;20300&quot; value=&quot;Slide 5 - &amp;quot;&amp;amp;#x09;&amp;quot;&quot;/&gt;&lt;property id=&quot;20307&quot; value=&quot;299&quot;/&gt;&lt;/object&gt;&lt;object type=&quot;3&quot; unique_id=&quot;10009&quot;&gt;&lt;property id=&quot;20148&quot; value=&quot;5&quot;/&gt;&lt;property id=&quot;20300&quot; value=&quot;Slide 6&quot;/&gt;&lt;property id=&quot;20307&quot; value=&quot;300&quot;/&gt;&lt;/object&gt;&lt;object type=&quot;3&quot; unique_id=&quot;10010&quot;&gt;&lt;property id=&quot;20148&quot; value=&quot;5&quot;/&gt;&lt;property id=&quot;20300&quot; value=&quot;Slide 7&quot;/&gt;&lt;property id=&quot;20307&quot; value=&quot;298&quot;/&gt;&lt;/object&gt;&lt;object type=&quot;3&quot; unique_id=&quot;10011&quot;&gt;&lt;property id=&quot;20148&quot; value=&quot;5&quot;/&gt;&lt;property id=&quot;20300&quot; value=&quot;Slide 8&quot;/&gt;&lt;property id=&quot;20307&quot; value=&quot;292&quot;/&gt;&lt;/object&gt;&lt;object type=&quot;3&quot; unique_id=&quot;10012&quot;&gt;&lt;property id=&quot;20148&quot; value=&quot;5&quot;/&gt;&lt;property id=&quot;20300&quot; value=&quot;Slide 9&quot;/&gt;&lt;property id=&quot;20307&quot; value=&quot;297&quot;/&gt;&lt;/object&gt;&lt;object type=&quot;3&quot; unique_id=&quot;10013&quot;&gt;&lt;property id=&quot;20148&quot; value=&quot;5&quot;/&gt;&lt;property id=&quot;20300&quot; value=&quot;Slide 10&quot;/&gt;&lt;property id=&quot;20307&quot; value=&quot;293&quot;/&gt;&lt;/object&gt;&lt;object type=&quot;3&quot; unique_id=&quot;10014&quot;&gt;&lt;property id=&quot;20148&quot; value=&quot;5&quot;/&gt;&lt;property id=&quot;20300&quot; value=&quot;Slide 11&quot;/&gt;&lt;property id=&quot;20307&quot; value=&quot;271&quot;/&gt;&lt;/object&gt;&lt;object type=&quot;3&quot; unique_id=&quot;10015&quot;&gt;&lt;property id=&quot;20148&quot; value=&quot;5&quot;/&gt;&lt;property id=&quot;20300&quot; value=&quot;Slide 12&quot;/&gt;&lt;property id=&quot;20307&quot; value=&quot;272&quot;/&gt;&lt;/object&gt;&lt;object type=&quot;3&quot; unique_id=&quot;10016&quot;&gt;&lt;property id=&quot;20148&quot; value=&quot;5&quot;/&gt;&lt;property id=&quot;20300&quot; value=&quot;Slide 13&quot;/&gt;&lt;property id=&quot;20307&quot; value=&quot;296&quot;/&gt;&lt;/object&gt;&lt;object type=&quot;3&quot; unique_id=&quot;10017&quot;&gt;&lt;property id=&quot;20148&quot; value=&quot;5&quot;/&gt;&lt;property id=&quot;20300&quot; value=&quot;Slide 14&quot;/&gt;&lt;property id=&quot;20307&quot; value=&quot;295&quot;/&gt;&lt;/object&gt;&lt;object type=&quot;3&quot; unique_id=&quot;10018&quot;&gt;&lt;property id=&quot;20148&quot; value=&quot;5&quot;/&gt;&lt;property id=&quot;20300&quot; value=&quot;Slide 15&quot;/&gt;&lt;property id=&quot;20307&quot; value=&quot;279&quot;/&gt;&lt;/object&gt;&lt;object type=&quot;3&quot; unique_id=&quot;10019&quot;&gt;&lt;property id=&quot;20148&quot; value=&quot;5&quot;/&gt;&lt;property id=&quot;20300&quot; value=&quot;Slide 16&quot;/&gt;&lt;property id=&quot;20307&quot; value=&quot;302&quot;/&gt;&lt;/object&gt;&lt;object type=&quot;3&quot; unique_id=&quot;10020&quot;&gt;&lt;property id=&quot;20148&quot; value=&quot;5&quot;/&gt;&lt;property id=&quot;20300&quot; value=&quot;Slide 17&quot;/&gt;&lt;property id=&quot;20307&quot; value=&quot;301&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990</Words>
  <Application>Microsoft Office PowerPoint</Application>
  <PresentationFormat>On-screen Show (4:3)</PresentationFormat>
  <Paragraphs>167</Paragraphs>
  <Slides>15</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.VnTime</vt:lpstr>
      <vt:lpstr>.VnTimeH</vt:lpstr>
      <vt:lpstr>Arial</vt:lpstr>
      <vt:lpstr>Arial Black</vt:lpstr>
      <vt:lpstr>Calibri</vt:lpstr>
      <vt:lpstr>Garamond</vt:lpstr>
      <vt:lpstr>Times New Roman</vt:lpstr>
      <vt:lpstr>Verdana</vt:lpstr>
      <vt:lpstr>VNI-Times</vt:lpstr>
      <vt:lpstr>Wingdings</vt:lpstr>
      <vt:lpstr>Default Design</vt:lpstr>
      <vt:lpstr>Pixel</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HAI DUONG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HONG PHUONG</dc:creator>
  <cp:lastModifiedBy>ASUS</cp:lastModifiedBy>
  <cp:revision>37</cp:revision>
  <dcterms:created xsi:type="dcterms:W3CDTF">2007-11-06T13:43:51Z</dcterms:created>
  <dcterms:modified xsi:type="dcterms:W3CDTF">2022-10-18T13:19:04Z</dcterms:modified>
</cp:coreProperties>
</file>