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85" r:id="rId34"/>
    <p:sldId id="289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3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6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2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0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microsoft.com/office/2007/relationships/hdphoto" Target="../media/hdphoto19.wdp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1945075" y="35851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1" y="1103871"/>
            <a:ext cx="1030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1;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–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605996" y="3041936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–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51130" y="5233498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y= –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7279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; 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3 - 2x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9956421" cy="806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x + 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xy2z + x + 1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9956421" cy="806311"/>
              </a:xfrm>
              <a:prstGeom prst="rect">
                <a:avLst/>
              </a:prstGeom>
              <a:blipFill>
                <a:blip r:embed="rId6"/>
                <a:stretch>
                  <a:fillRect l="-1531" t="-2256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x + 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+ 1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các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3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hai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533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+ 5x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+ 4 + 7)x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7" y="3645204"/>
            <a:ext cx="533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+ 5x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+ 5)x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0" y="1622441"/>
            <a:ext cx="1016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 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848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 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+ 3,6xy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5" y="3478950"/>
            <a:ext cx="619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 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1" y="5002950"/>
            <a:ext cx="834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 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+ 3,6xy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+ 3,6xy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964712" y="1622441"/>
                <a:ext cx="110610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P= 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14y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6xy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+ y + 2 tại x =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1;y = 2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12" y="1622441"/>
                <a:ext cx="11061033" cy="584775"/>
              </a:xfrm>
              <a:prstGeom prst="rect">
                <a:avLst/>
              </a:prstGeom>
              <a:blipFill>
                <a:blip r:embed="rId5"/>
                <a:stretch>
                  <a:fillRect l="-137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DF684D-2929-4BE0-845D-170B1AF741E8}"/>
                  </a:ext>
                </a:extLst>
              </p:cNvPr>
              <p:cNvSpPr txBox="1"/>
              <p:nvPr/>
            </p:nvSpPr>
            <p:spPr>
              <a:xfrm>
                <a:off x="1526186" y="3314881"/>
                <a:ext cx="8681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y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DF684D-2929-4BE0-845D-170B1AF74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86" y="3314881"/>
                <a:ext cx="8681504" cy="584775"/>
              </a:xfrm>
              <a:prstGeom prst="rect">
                <a:avLst/>
              </a:prstGeom>
              <a:blipFill>
                <a:blip r:embed="rId6"/>
                <a:stretch>
                  <a:fillRect l="-175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41AF86-81B8-4EF6-8EEE-FB00B932248A}"/>
                  </a:ext>
                </a:extLst>
              </p:cNvPr>
              <p:cNvSpPr txBox="1"/>
              <p:nvPr/>
            </p:nvSpPr>
            <p:spPr>
              <a:xfrm>
                <a:off x="1338785" y="3908441"/>
                <a:ext cx="74693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 = (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1)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.2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14.2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6.(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1).2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+ 2 + 2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41AF86-81B8-4EF6-8EEE-FB00B9322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785" y="3908441"/>
                <a:ext cx="7469313" cy="584775"/>
              </a:xfrm>
              <a:prstGeom prst="rect">
                <a:avLst/>
              </a:prstGeom>
              <a:blipFill>
                <a:blip r:embed="rId7"/>
                <a:stretch>
                  <a:fillRect l="-73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 =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112 + 24 + 2 + 2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584775"/>
              </a:xfrm>
              <a:prstGeom prst="rect">
                <a:avLst/>
              </a:prstGeom>
              <a:blipFill>
                <a:blip r:embed="rId8"/>
                <a:stretch>
                  <a:fillRect l="-87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 =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86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584775"/>
              </a:xfrm>
              <a:prstGeom prst="rect">
                <a:avLst/>
              </a:prstGeom>
              <a:blipFill>
                <a:blip r:embed="rId9"/>
                <a:stretch>
                  <a:fillRect l="-142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y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86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584775"/>
              </a:xfrm>
              <a:prstGeom prst="rect">
                <a:avLst/>
              </a:prstGeom>
              <a:blipFill>
                <a:blip r:embed="rId10"/>
                <a:stretch>
                  <a:fillRect l="-150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515944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2463</TotalTime>
  <Words>2819</Words>
  <Application>Microsoft Office PowerPoint</Application>
  <PresentationFormat>Widescreen</PresentationFormat>
  <Paragraphs>319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letramyy281098@gmail.com</cp:lastModifiedBy>
  <cp:revision>124</cp:revision>
  <dcterms:created xsi:type="dcterms:W3CDTF">2023-06-02T03:34:01Z</dcterms:created>
  <dcterms:modified xsi:type="dcterms:W3CDTF">2023-09-12T03:18:09Z</dcterms:modified>
</cp:coreProperties>
</file>