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99" r:id="rId2"/>
    <p:sldId id="3312" r:id="rId3"/>
    <p:sldId id="3259" r:id="rId4"/>
    <p:sldId id="3228" r:id="rId5"/>
    <p:sldId id="3229" r:id="rId6"/>
    <p:sldId id="3230" r:id="rId7"/>
    <p:sldId id="3309" r:id="rId8"/>
    <p:sldId id="3231" r:id="rId9"/>
    <p:sldId id="3232" r:id="rId10"/>
    <p:sldId id="3233" r:id="rId11"/>
    <p:sldId id="3237" r:id="rId12"/>
    <p:sldId id="3313" r:id="rId13"/>
    <p:sldId id="3238" r:id="rId14"/>
    <p:sldId id="3239" r:id="rId15"/>
    <p:sldId id="3260" r:id="rId16"/>
    <p:sldId id="3261" r:id="rId17"/>
    <p:sldId id="328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8A5FA-39FD-4FF9-B271-B3CFAA4DA49D}"/>
              </a:ext>
            </a:extLst>
          </p:cNvPr>
          <p:cNvPicPr>
            <a:picLocks noChangeAspect="1"/>
          </p:cNvPicPr>
          <p:nvPr/>
        </p:nvPicPr>
        <p:blipFill>
          <a:blip r:embed="rId2"/>
          <a:stretch>
            <a:fillRect/>
          </a:stretch>
        </p:blipFill>
        <p:spPr>
          <a:xfrm>
            <a:off x="630889" y="1588603"/>
            <a:ext cx="10994316" cy="3247484"/>
          </a:xfrm>
          <a:prstGeom prst="rect">
            <a:avLst/>
          </a:prstGeom>
        </p:spPr>
      </p:pic>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950325"/>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b) Sử dụng các công cụ định dạng văn bản </a:t>
            </a:r>
          </a:p>
          <a:p>
            <a:pPr>
              <a:lnSpc>
                <a:spcPct val="150000"/>
              </a:lnSpc>
            </a:pPr>
            <a:r>
              <a:rPr lang="vi-VN" sz="2000">
                <a:latin typeface="UTM Avo" panose="02040603050506020204" pitchFamily="18" charset="0"/>
                <a:cs typeface="Times New Roman" panose="02020603050405020304" pitchFamily="18" charset="0"/>
              </a:rPr>
              <a:t>Các công cụ định dạng văn bản của phần mềm trình chiếu nằm trong thẻ Home</a:t>
            </a:r>
          </a:p>
        </p:txBody>
      </p:sp>
      <p:sp>
        <p:nvSpPr>
          <p:cNvPr id="5" name="Rectangle 4">
            <a:extLst>
              <a:ext uri="{FF2B5EF4-FFF2-40B4-BE49-F238E27FC236}">
                <a16:creationId xmlns:a16="http://schemas.microsoft.com/office/drawing/2014/main" id="{9DDE6594-6C48-4789-870E-A4502E5FCDC6}"/>
              </a:ext>
            </a:extLst>
          </p:cNvPr>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p>
        </p:txBody>
      </p:sp>
    </p:spTree>
    <p:extLst>
      <p:ext uri="{BB962C8B-B14F-4D97-AF65-F5344CB8AC3E}">
        <p14:creationId xmlns:p14="http://schemas.microsoft.com/office/powerpoint/2010/main" val="115644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id="{3F28E75D-FB99-4DBF-9012-CB54939333E7}"/>
              </a:ext>
            </a:extLst>
          </p:cNvPr>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p>
        </p:txBody>
      </p:sp>
      <p:pic>
        <p:nvPicPr>
          <p:cNvPr id="6" name="Picture 5">
            <a:extLst>
              <a:ext uri="{FF2B5EF4-FFF2-40B4-BE49-F238E27FC236}">
                <a16:creationId xmlns:a16="http://schemas.microsoft.com/office/drawing/2014/main" id="{61613E13-75E1-4856-8ADE-F78034444846}"/>
              </a:ext>
            </a:extLst>
          </p:cNvPr>
          <p:cNvPicPr>
            <a:picLocks noChangeAspect="1"/>
          </p:cNvPicPr>
          <p:nvPr/>
        </p:nvPicPr>
        <p:blipFill rotWithShape="1">
          <a:blip r:embed="rId2"/>
          <a:srcRect b="2049"/>
          <a:stretch/>
        </p:blipFill>
        <p:spPr>
          <a:xfrm>
            <a:off x="3518704" y="1140943"/>
            <a:ext cx="8183301" cy="5327733"/>
          </a:xfrm>
          <a:prstGeom prst="rect">
            <a:avLst/>
          </a:prstGeom>
        </p:spPr>
      </p:pic>
      <p:sp>
        <p:nvSpPr>
          <p:cNvPr id="7" name="Rectangle 6">
            <a:extLst>
              <a:ext uri="{FF2B5EF4-FFF2-40B4-BE49-F238E27FC236}">
                <a16:creationId xmlns:a16="http://schemas.microsoft.com/office/drawing/2014/main" id="{117F7D0C-BF23-4EEC-A42C-7BFAA829C9F5}"/>
              </a:ext>
            </a:extLst>
          </p:cNvPr>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4904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7EDBA-B379-4047-8DD6-DC4E9FE15EEC}"/>
              </a:ext>
            </a:extLst>
          </p:cNvPr>
          <p:cNvSpPr/>
          <p:nvPr/>
        </p:nvSpPr>
        <p:spPr>
          <a:xfrm>
            <a:off x="554091" y="389323"/>
            <a:ext cx="7837555" cy="3258649"/>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d) Chèn hình ảnh vào trang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trang, vị trí trong trang cần chèn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Insert/Pictures </a:t>
            </a:r>
            <a:r>
              <a:rPr lang="vi-VN" sz="2000">
                <a:latin typeface="UTM Avo" panose="02040603050506020204" pitchFamily="18" charset="0"/>
                <a:cs typeface="Times New Roman" panose="02020603050405020304" pitchFamily="18" charset="0"/>
              </a:rPr>
              <a:t>để mở hộp thoại </a:t>
            </a:r>
            <a:r>
              <a:rPr lang="vi-VN" sz="2000" b="1">
                <a:latin typeface="UTM Avo" panose="02040603050506020204" pitchFamily="18" charset="0"/>
                <a:cs typeface="Times New Roman" panose="02020603050405020304" pitchFamily="18" charset="0"/>
              </a:rPr>
              <a:t>Insert Picture.</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3.</a:t>
            </a:r>
            <a:r>
              <a:rPr lang="vi-VN" sz="2000">
                <a:latin typeface="UTM Avo" panose="02040603050506020204" pitchFamily="18" charset="0"/>
                <a:cs typeface="Times New Roman" panose="02020603050405020304" pitchFamily="18" charset="0"/>
              </a:rPr>
              <a:t> Chọn tệp ảnh, nháy chuột chọn nút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Hình ảnh đã chọn được chèn vào trang chiếu.</a:t>
            </a:r>
          </a:p>
          <a:p>
            <a:pPr>
              <a:lnSpc>
                <a:spcPct val="150000"/>
              </a:lnSpc>
            </a:pPr>
            <a:r>
              <a:rPr lang="vi-VN" sz="2000" b="1">
                <a:latin typeface="UTM Avo" panose="02040603050506020204" pitchFamily="18" charset="0"/>
                <a:cs typeface="Times New Roman" panose="02020603050405020304" pitchFamily="18" charset="0"/>
              </a:rPr>
              <a:t>Lưu ý: </a:t>
            </a:r>
            <a:r>
              <a:rPr lang="vi-VN" sz="2000">
                <a:latin typeface="UTM Avo" panose="02040603050506020204" pitchFamily="18" charset="0"/>
                <a:cs typeface="Times New Roman" panose="02020603050405020304" pitchFamily="18" charset="0"/>
              </a:rPr>
              <a:t>Em có thể chèn hình ảnh vào trang chiếu bằng cách sử dụng lệnh </a:t>
            </a:r>
            <a:r>
              <a:rPr lang="vi-VN" sz="2000" b="1">
                <a:latin typeface="UTM Avo" panose="02040603050506020204" pitchFamily="18" charset="0"/>
                <a:cs typeface="Times New Roman" panose="02020603050405020304" pitchFamily="18" charset="0"/>
              </a:rPr>
              <a:t>Copy</a:t>
            </a:r>
            <a:r>
              <a:rPr lang="vi-VN" sz="2000">
                <a:latin typeface="UTM Avo" panose="02040603050506020204" pitchFamily="18" charset="0"/>
                <a:cs typeface="Times New Roman" panose="02020603050405020304" pitchFamily="18" charset="0"/>
              </a:rPr>
              <a:t> và </a:t>
            </a:r>
            <a:r>
              <a:rPr lang="vi-VN" sz="2000" b="1">
                <a:latin typeface="UTM Avo" panose="02040603050506020204" pitchFamily="18" charset="0"/>
                <a:cs typeface="Times New Roman" panose="02020603050405020304" pitchFamily="18" charset="0"/>
              </a:rPr>
              <a:t>Paste</a:t>
            </a:r>
            <a:r>
              <a:rPr lang="vi-VN" sz="20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F07E6C8-CA79-467B-B9DC-224153DA1B23}"/>
              </a:ext>
            </a:extLst>
          </p:cNvPr>
          <p:cNvPicPr>
            <a:picLocks noChangeAspect="1"/>
          </p:cNvPicPr>
          <p:nvPr/>
        </p:nvPicPr>
        <p:blipFill>
          <a:blip r:embed="rId2"/>
          <a:stretch>
            <a:fillRect/>
          </a:stretch>
        </p:blipFill>
        <p:spPr>
          <a:xfrm>
            <a:off x="8719329" y="757375"/>
            <a:ext cx="3129348" cy="2890597"/>
          </a:xfrm>
          <a:prstGeom prst="rect">
            <a:avLst/>
          </a:prstGeom>
        </p:spPr>
      </p:pic>
    </p:spTree>
    <p:extLst>
      <p:ext uri="{BB962C8B-B14F-4D97-AF65-F5344CB8AC3E}">
        <p14:creationId xmlns:p14="http://schemas.microsoft.com/office/powerpoint/2010/main" val="22650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2CE56-CB5D-48AA-8C4E-5DE7302C13B5}"/>
              </a:ext>
            </a:extLst>
          </p:cNvPr>
          <p:cNvPicPr>
            <a:picLocks noChangeAspect="1"/>
          </p:cNvPicPr>
          <p:nvPr/>
        </p:nvPicPr>
        <p:blipFill rotWithShape="1">
          <a:blip r:embed="rId2"/>
          <a:srcRect r="51978" b="10117"/>
          <a:stretch/>
        </p:blipFill>
        <p:spPr>
          <a:xfrm>
            <a:off x="1087646" y="3429000"/>
            <a:ext cx="4537276" cy="2923676"/>
          </a:xfrm>
          <a:prstGeom prst="rect">
            <a:avLst/>
          </a:prstGeom>
        </p:spPr>
      </p:pic>
      <p:sp>
        <p:nvSpPr>
          <p:cNvPr id="4" name="Rectangle 3">
            <a:extLst>
              <a:ext uri="{FF2B5EF4-FFF2-40B4-BE49-F238E27FC236}">
                <a16:creationId xmlns:a16="http://schemas.microsoft.com/office/drawing/2014/main" id="{3964C357-E974-441B-83A9-4BD979B97C56}"/>
              </a:ext>
            </a:extLst>
          </p:cNvPr>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p>
        </p:txBody>
      </p:sp>
      <p:pic>
        <p:nvPicPr>
          <p:cNvPr id="6" name="Picture 5">
            <a:extLst>
              <a:ext uri="{FF2B5EF4-FFF2-40B4-BE49-F238E27FC236}">
                <a16:creationId xmlns:a16="http://schemas.microsoft.com/office/drawing/2014/main" id="{9D93F4A7-8FA3-4503-B1B9-7605D408D1FF}"/>
              </a:ext>
            </a:extLst>
          </p:cNvPr>
          <p:cNvPicPr>
            <a:picLocks noChangeAspect="1"/>
          </p:cNvPicPr>
          <p:nvPr/>
        </p:nvPicPr>
        <p:blipFill rotWithShape="1">
          <a:blip r:embed="rId2"/>
          <a:srcRect l="52108" t="183" r="-130" b="2923"/>
          <a:stretch/>
        </p:blipFill>
        <p:spPr>
          <a:xfrm>
            <a:off x="6567078" y="3429000"/>
            <a:ext cx="4537276" cy="3151790"/>
          </a:xfrm>
          <a:prstGeom prst="rect">
            <a:avLst/>
          </a:prstGeom>
        </p:spPr>
      </p:pic>
      <p:sp>
        <p:nvSpPr>
          <p:cNvPr id="2" name="Arrow: Right 1">
            <a:extLst>
              <a:ext uri="{FF2B5EF4-FFF2-40B4-BE49-F238E27FC236}">
                <a16:creationId xmlns:a16="http://schemas.microsoft.com/office/drawing/2014/main" id="{608BFACA-7AE5-41B4-98EE-268604348525}"/>
              </a:ext>
            </a:extLst>
          </p:cNvPr>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8C25D-D95F-4D39-B326-1194D55DCE51}"/>
              </a:ext>
            </a:extLst>
          </p:cNvPr>
          <p:cNvPicPr>
            <a:picLocks noChangeAspect="1"/>
          </p:cNvPicPr>
          <p:nvPr/>
        </p:nvPicPr>
        <p:blipFill>
          <a:blip r:embed="rId2"/>
          <a:stretch>
            <a:fillRect/>
          </a:stretch>
        </p:blipFill>
        <p:spPr>
          <a:xfrm>
            <a:off x="4280079" y="1329903"/>
            <a:ext cx="7556881" cy="4978300"/>
          </a:xfrm>
          <a:prstGeom prst="rect">
            <a:avLst/>
          </a:prstGeom>
        </p:spPr>
      </p:pic>
      <p:sp>
        <p:nvSpPr>
          <p:cNvPr id="4" name="Rectangle 3">
            <a:extLst>
              <a:ext uri="{FF2B5EF4-FFF2-40B4-BE49-F238E27FC236}">
                <a16:creationId xmlns:a16="http://schemas.microsoft.com/office/drawing/2014/main" id="{9D6600CB-A564-4BAF-91AF-3A2DDAABDD10}"/>
              </a:ext>
            </a:extLst>
          </p:cNvPr>
          <p:cNvSpPr/>
          <p:nvPr/>
        </p:nvSpPr>
        <p:spPr>
          <a:xfrm>
            <a:off x="504681" y="389323"/>
            <a:ext cx="4518732" cy="2801473"/>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Cách thay đổi lớn cho hình ảnh: </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Format/Arrange/Send Backward </a:t>
            </a:r>
            <a:r>
              <a:rPr lang="vi-VN" sz="2000">
                <a:latin typeface="UTM Avo" panose="02040603050506020204" pitchFamily="18" charset="0"/>
                <a:cs typeface="Times New Roman" panose="02020603050405020304" pitchFamily="18" charset="0"/>
              </a:rPr>
              <a:t>(nếu muốn đưa hình ảnh lên lại lớp trên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thì chọn </a:t>
            </a:r>
            <a:r>
              <a:rPr lang="vi-VN" sz="2000" b="1">
                <a:latin typeface="UTM Avo" panose="02040603050506020204" pitchFamily="18" charset="0"/>
                <a:cs typeface="Times New Roman" panose="02020603050405020304" pitchFamily="18" charset="0"/>
              </a:rPr>
              <a:t>Bring Forward).</a:t>
            </a:r>
          </a:p>
        </p:txBody>
      </p:sp>
    </p:spTree>
    <p:extLst>
      <p:ext uri="{BB962C8B-B14F-4D97-AF65-F5344CB8AC3E}">
        <p14:creationId xmlns:p14="http://schemas.microsoft.com/office/powerpoint/2010/main" val="34510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19A1E-4949-46F0-BD26-8D668BA0BBBB}"/>
              </a:ext>
            </a:extLst>
          </p:cNvPr>
          <p:cNvPicPr>
            <a:picLocks noChangeAspect="1"/>
          </p:cNvPicPr>
          <p:nvPr/>
        </p:nvPicPr>
        <p:blipFill>
          <a:blip r:embed="rId2"/>
          <a:stretch>
            <a:fillRect/>
          </a:stretch>
        </p:blipFill>
        <p:spPr>
          <a:xfrm>
            <a:off x="4224759" y="1922892"/>
            <a:ext cx="7462560" cy="4542428"/>
          </a:xfrm>
          <a:prstGeom prst="rect">
            <a:avLst/>
          </a:prstGeom>
        </p:spPr>
      </p:pic>
      <p:sp>
        <p:nvSpPr>
          <p:cNvPr id="4" name="Rectangle 3">
            <a:extLst>
              <a:ext uri="{FF2B5EF4-FFF2-40B4-BE49-F238E27FC236}">
                <a16:creationId xmlns:a16="http://schemas.microsoft.com/office/drawing/2014/main" id="{02904758-D45A-45AA-A3F1-75A5595114D0}"/>
              </a:ext>
            </a:extLst>
          </p:cNvPr>
          <p:cNvSpPr/>
          <p:nvPr/>
        </p:nvSpPr>
        <p:spPr>
          <a:xfrm>
            <a:off x="504680" y="389323"/>
            <a:ext cx="11138459" cy="1873654"/>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T</a:t>
            </a:r>
            <a:r>
              <a:rPr lang="vi-VN" sz="2000">
                <a:latin typeface="UTM Avo" panose="02040603050506020204" pitchFamily="18" charset="0"/>
                <a:cs typeface="Times New Roman" panose="02020603050405020304" pitchFamily="18" charset="0"/>
              </a:rPr>
              <a:t>hêm đường viền cho hình ảnh:</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Format/Picture Styles/Picture Border </a:t>
            </a:r>
            <a:r>
              <a:rPr lang="vi-VN" sz="2000">
                <a:latin typeface="UTM Avo" panose="02040603050506020204" pitchFamily="18" charset="0"/>
                <a:cs typeface="Times New Roman" panose="02020603050405020304" pitchFamily="18" charset="0"/>
              </a:rPr>
              <a:t>rồi chọn màu đường viền, kiểu</a:t>
            </a:r>
          </a:p>
          <a:p>
            <a:pPr>
              <a:lnSpc>
                <a:spcPct val="150000"/>
              </a:lnSpc>
            </a:pPr>
            <a:r>
              <a:rPr lang="vi-VN" sz="2000">
                <a:latin typeface="UTM Avo" panose="02040603050506020204" pitchFamily="18" charset="0"/>
                <a:cs typeface="Times New Roman" panose="02020603050405020304" pitchFamily="18" charset="0"/>
              </a:rPr>
              <a:t>đường viền. </a:t>
            </a:r>
          </a:p>
        </p:txBody>
      </p:sp>
      <p:sp>
        <p:nvSpPr>
          <p:cNvPr id="5" name="Rectangle 4">
            <a:extLst>
              <a:ext uri="{FF2B5EF4-FFF2-40B4-BE49-F238E27FC236}">
                <a16:creationId xmlns:a16="http://schemas.microsoft.com/office/drawing/2014/main" id="{0C47FA66-316B-4A83-8D3D-1F3FE5C78823}"/>
              </a:ext>
            </a:extLst>
          </p:cNvPr>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p>
        </p:txBody>
      </p:sp>
    </p:spTree>
    <p:extLst>
      <p:ext uri="{BB962C8B-B14F-4D97-AF65-F5344CB8AC3E}">
        <p14:creationId xmlns:p14="http://schemas.microsoft.com/office/powerpoint/2010/main" val="184199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7" name="Picture 6">
            <a:extLst>
              <a:ext uri="{FF2B5EF4-FFF2-40B4-BE49-F238E27FC236}">
                <a16:creationId xmlns:a16="http://schemas.microsoft.com/office/drawing/2014/main" id="{6984EAA8-CC77-473C-A62D-7499485E0DBB}"/>
              </a:ext>
            </a:extLst>
          </p:cNvPr>
          <p:cNvPicPr>
            <a:picLocks noChangeAspect="1"/>
          </p:cNvPicPr>
          <p:nvPr/>
        </p:nvPicPr>
        <p:blipFill>
          <a:blip r:embed="rId3"/>
          <a:stretch>
            <a:fillRect/>
          </a:stretch>
        </p:blipFill>
        <p:spPr>
          <a:xfrm>
            <a:off x="510166" y="3656590"/>
            <a:ext cx="3490335" cy="952468"/>
          </a:xfrm>
          <a:prstGeom prst="rect">
            <a:avLst/>
          </a:prstGeom>
        </p:spPr>
      </p:pic>
      <p:pic>
        <p:nvPicPr>
          <p:cNvPr id="8" name="Picture 7">
            <a:extLst>
              <a:ext uri="{FF2B5EF4-FFF2-40B4-BE49-F238E27FC236}">
                <a16:creationId xmlns:a16="http://schemas.microsoft.com/office/drawing/2014/main" id="{761F3A0E-16A9-4547-8B08-852E622FC0AB}"/>
              </a:ext>
            </a:extLst>
          </p:cNvPr>
          <p:cNvPicPr>
            <a:picLocks noChangeAspect="1"/>
          </p:cNvPicPr>
          <p:nvPr/>
        </p:nvPicPr>
        <p:blipFill rotWithShape="1">
          <a:blip r:embed="rId4"/>
          <a:srcRect t="14339" b="47181"/>
          <a:stretch/>
        </p:blipFill>
        <p:spPr>
          <a:xfrm>
            <a:off x="510166" y="1438207"/>
            <a:ext cx="11276720" cy="2093335"/>
          </a:xfrm>
          <a:prstGeom prst="rect">
            <a:avLst/>
          </a:prstGeom>
        </p:spPr>
      </p:pic>
      <p:pic>
        <p:nvPicPr>
          <p:cNvPr id="9" name="Picture 8">
            <a:extLst>
              <a:ext uri="{FF2B5EF4-FFF2-40B4-BE49-F238E27FC236}">
                <a16:creationId xmlns:a16="http://schemas.microsoft.com/office/drawing/2014/main" id="{B7FB93AA-76BE-4819-AEF9-BC8C48CA7049}"/>
              </a:ext>
            </a:extLst>
          </p:cNvPr>
          <p:cNvPicPr>
            <a:picLocks noChangeAspect="1"/>
          </p:cNvPicPr>
          <p:nvPr/>
        </p:nvPicPr>
        <p:blipFill rotWithShape="1">
          <a:blip r:embed="rId4"/>
          <a:srcRect t="73276" b="2780"/>
          <a:stretch/>
        </p:blipFill>
        <p:spPr>
          <a:xfrm>
            <a:off x="510166" y="4768509"/>
            <a:ext cx="11276720" cy="1302568"/>
          </a:xfrm>
          <a:prstGeom prst="rect">
            <a:avLst/>
          </a:prstGeom>
        </p:spPr>
      </p:pic>
    </p:spTree>
    <p:extLst>
      <p:ext uri="{BB962C8B-B14F-4D97-AF65-F5344CB8AC3E}">
        <p14:creationId xmlns:p14="http://schemas.microsoft.com/office/powerpoint/2010/main" val="112801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id="{9365117B-EA4F-47B5-9463-31645CB2D6BF}"/>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id="{5529DA02-53F5-4803-B38F-18B07285A2F0}"/>
                </a:ext>
              </a:extLst>
            </p:cNvPr>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a:extLst>
              <a:ext uri="{FF2B5EF4-FFF2-40B4-BE49-F238E27FC236}">
                <a16:creationId xmlns:a16="http://schemas.microsoft.com/office/drawing/2014/main" id="{A463EEC4-F3F1-4FAB-9B75-CAC0A34402B9}"/>
              </a:ext>
            </a:extLst>
          </p:cNvPr>
          <p:cNvGrpSpPr/>
          <p:nvPr/>
        </p:nvGrpSpPr>
        <p:grpSpPr>
          <a:xfrm>
            <a:off x="6435026" y="1569742"/>
            <a:ext cx="4495148" cy="1536040"/>
            <a:chOff x="1778330" y="1569743"/>
            <a:chExt cx="4495148" cy="1536040"/>
          </a:xfrm>
        </p:grpSpPr>
        <p:sp>
          <p:nvSpPr>
            <p:cNvPr id="18" name="Speech Bubble: Rectangle with Corners Rounded 17">
              <a:extLst>
                <a:ext uri="{FF2B5EF4-FFF2-40B4-BE49-F238E27FC236}">
                  <a16:creationId xmlns:a16="http://schemas.microsoft.com/office/drawing/2014/main" id="{0A936F05-C84B-45F1-847E-CA11489C9A3E}"/>
                </a:ext>
              </a:extLst>
            </p:cNvPr>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29B32D-6A84-4089-83EC-BF56500BA3F1}"/>
                </a:ext>
              </a:extLst>
            </p:cNvPr>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20" name="Group 19">
            <a:extLst>
              <a:ext uri="{FF2B5EF4-FFF2-40B4-BE49-F238E27FC236}">
                <a16:creationId xmlns:a16="http://schemas.microsoft.com/office/drawing/2014/main" id="{71266AB2-D535-46D4-926D-210089324769}"/>
              </a:ext>
            </a:extLst>
          </p:cNvPr>
          <p:cNvGrpSpPr/>
          <p:nvPr/>
        </p:nvGrpSpPr>
        <p:grpSpPr>
          <a:xfrm>
            <a:off x="2068294" y="5114362"/>
            <a:ext cx="6103433" cy="1101243"/>
            <a:chOff x="1778331" y="1569742"/>
            <a:chExt cx="4283921" cy="1101243"/>
          </a:xfrm>
        </p:grpSpPr>
        <p:sp>
          <p:nvSpPr>
            <p:cNvPr id="21" name="Speech Bubble: Rectangle with Corners Rounded 20">
              <a:extLst>
                <a:ext uri="{FF2B5EF4-FFF2-40B4-BE49-F238E27FC236}">
                  <a16:creationId xmlns:a16="http://schemas.microsoft.com/office/drawing/2014/main" id="{6BB4D0B4-D4FB-4673-B6C0-44BCC02BC4F5}"/>
                </a:ext>
              </a:extLst>
            </p:cNvPr>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69FB3-5370-4162-AF36-6E29EC3558BF}"/>
                </a:ext>
              </a:extLst>
            </p:cNvPr>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94EE9-F760-456F-AF21-65BDB48BD970}"/>
              </a:ext>
            </a:extLst>
          </p:cNvPr>
          <p:cNvPicPr>
            <a:picLocks noChangeAspect="1"/>
          </p:cNvPicPr>
          <p:nvPr/>
        </p:nvPicPr>
        <p:blipFill>
          <a:blip r:embed="rId2"/>
          <a:stretch>
            <a:fillRect/>
          </a:stretch>
        </p:blipFill>
        <p:spPr>
          <a:xfrm>
            <a:off x="493044" y="1093255"/>
            <a:ext cx="11207675" cy="1714665"/>
          </a:xfrm>
          <a:prstGeom prst="rect">
            <a:avLst/>
          </a:prstGeom>
        </p:spPr>
      </p:pic>
      <p:sp>
        <p:nvSpPr>
          <p:cNvPr id="4" name="Rectangle 3">
            <a:extLst>
              <a:ext uri="{FF2B5EF4-FFF2-40B4-BE49-F238E27FC236}">
                <a16:creationId xmlns:a16="http://schemas.microsoft.com/office/drawing/2014/main" id="{6EDC7076-5884-4340-96C6-35ADBFFAA61E}"/>
              </a:ext>
            </a:extLst>
          </p:cNvPr>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id="{89377546-3AF0-4EDB-9EBD-7278FA183604}"/>
              </a:ext>
            </a:extLst>
          </p:cNvPr>
          <p:cNvPicPr>
            <a:picLocks noChangeAspect="1"/>
          </p:cNvPicPr>
          <p:nvPr/>
        </p:nvPicPr>
        <p:blipFill>
          <a:blip r:embed="rId3"/>
          <a:stretch>
            <a:fillRect/>
          </a:stretch>
        </p:blipFill>
        <p:spPr>
          <a:xfrm>
            <a:off x="706979" y="3096830"/>
            <a:ext cx="756220" cy="753733"/>
          </a:xfrm>
          <a:prstGeom prst="rect">
            <a:avLst/>
          </a:prstGeom>
        </p:spPr>
      </p:pic>
      <p:sp>
        <p:nvSpPr>
          <p:cNvPr id="6" name="Rectangle 5">
            <a:extLst>
              <a:ext uri="{FF2B5EF4-FFF2-40B4-BE49-F238E27FC236}">
                <a16:creationId xmlns:a16="http://schemas.microsoft.com/office/drawing/2014/main" id="{EDBA06D8-817E-46F0-871D-2E0FCE8FE6D2}"/>
              </a:ext>
            </a:extLst>
          </p:cNvPr>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id="{BF5315CB-A1E5-4F52-8505-93824AD3BE82}"/>
              </a:ext>
            </a:extLst>
          </p:cNvPr>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id="{1BF06EE9-C546-43AD-B655-BE5BE2A1306D}"/>
              </a:ext>
            </a:extLst>
          </p:cNvPr>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0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175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B29D-E428-42EA-A611-28CD2B0112D5}"/>
              </a:ext>
            </a:extLst>
          </p:cNvPr>
          <p:cNvPicPr>
            <a:picLocks noChangeAspect="1"/>
          </p:cNvPicPr>
          <p:nvPr/>
        </p:nvPicPr>
        <p:blipFill>
          <a:blip r:embed="rId2"/>
          <a:stretch>
            <a:fillRect/>
          </a:stretch>
        </p:blipFill>
        <p:spPr>
          <a:xfrm>
            <a:off x="358815" y="423207"/>
            <a:ext cx="10984375" cy="2079107"/>
          </a:xfrm>
          <a:prstGeom prst="rect">
            <a:avLst/>
          </a:prstGeom>
        </p:spPr>
      </p:pic>
      <p:pic>
        <p:nvPicPr>
          <p:cNvPr id="5" name="Picture 4">
            <a:extLst>
              <a:ext uri="{FF2B5EF4-FFF2-40B4-BE49-F238E27FC236}">
                <a16:creationId xmlns:a16="http://schemas.microsoft.com/office/drawing/2014/main" id="{B88BF1AF-501E-4BB6-B9A9-34C8B75B5928}"/>
              </a:ext>
            </a:extLst>
          </p:cNvPr>
          <p:cNvPicPr>
            <a:picLocks noChangeAspect="1"/>
          </p:cNvPicPr>
          <p:nvPr/>
        </p:nvPicPr>
        <p:blipFill>
          <a:blip r:embed="rId3"/>
          <a:stretch>
            <a:fillRect/>
          </a:stretch>
        </p:blipFill>
        <p:spPr>
          <a:xfrm>
            <a:off x="358815" y="2768512"/>
            <a:ext cx="10984375" cy="2645871"/>
          </a:xfrm>
          <a:prstGeom prst="rect">
            <a:avLst/>
          </a:prstGeom>
        </p:spPr>
      </p:pic>
    </p:spTree>
    <p:extLst>
      <p:ext uri="{BB962C8B-B14F-4D97-AF65-F5344CB8AC3E}">
        <p14:creationId xmlns:p14="http://schemas.microsoft.com/office/powerpoint/2010/main" val="332880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79F5E-8DE8-4B54-9A6C-B499404E7504}"/>
              </a:ext>
            </a:extLst>
          </p:cNvPr>
          <p:cNvPicPr>
            <a:picLocks noChangeAspect="1"/>
          </p:cNvPicPr>
          <p:nvPr/>
        </p:nvPicPr>
        <p:blipFill>
          <a:blip r:embed="rId2"/>
          <a:stretch>
            <a:fillRect/>
          </a:stretch>
        </p:blipFill>
        <p:spPr>
          <a:xfrm>
            <a:off x="493044" y="1023444"/>
            <a:ext cx="11255260" cy="2026570"/>
          </a:xfrm>
          <a:prstGeom prst="rect">
            <a:avLst/>
          </a:prstGeom>
        </p:spPr>
      </p:pic>
      <p:sp>
        <p:nvSpPr>
          <p:cNvPr id="4" name="Rectangle 3">
            <a:extLst>
              <a:ext uri="{FF2B5EF4-FFF2-40B4-BE49-F238E27FC236}">
                <a16:creationId xmlns:a16="http://schemas.microsoft.com/office/drawing/2014/main" id="{768C101F-14DF-472C-BB9A-E6258815DBB8}"/>
              </a:ext>
            </a:extLst>
          </p:cNvPr>
          <p:cNvSpPr/>
          <p:nvPr/>
        </p:nvSpPr>
        <p:spPr>
          <a:xfrm>
            <a:off x="493044" y="283212"/>
            <a:ext cx="10754619" cy="721672"/>
          </a:xfrm>
          <a:prstGeom prst="rect">
            <a:avLst/>
          </a:prstGeom>
        </p:spPr>
        <p:txBody>
          <a:bodyPr wrap="square">
            <a:spAutoFit/>
          </a:bodyPr>
          <a:lstStyle/>
          <a:p>
            <a:pPr defTabSz="342900">
              <a:lnSpc>
                <a:spcPct val="150000"/>
              </a:lnSpc>
            </a:pPr>
            <a:r>
              <a:rPr lang="vi-VN" sz="3200" b="1">
                <a:solidFill>
                  <a:srgbClr val="F03C69"/>
                </a:solidFill>
                <a:latin typeface="SVN-SAF" panose="02040603050506020204" pitchFamily="18" charset="0"/>
                <a:cs typeface="Times New Roman" panose="02020603050405020304" pitchFamily="18" charset="0"/>
              </a:rPr>
              <a:t>2. ĐỊNH</a:t>
            </a:r>
            <a:r>
              <a:rPr lang="en-US" sz="3200" b="1">
                <a:solidFill>
                  <a:srgbClr val="F03C69"/>
                </a:solidFill>
                <a:latin typeface="SVN-SAF" panose="02040603050506020204" pitchFamily="18" charset="0"/>
                <a:cs typeface="Times New Roman" panose="02020603050405020304" pitchFamily="18" charset="0"/>
              </a:rPr>
              <a:t> DẠNG VĂN BẢN</a:t>
            </a:r>
          </a:p>
        </p:txBody>
      </p:sp>
      <p:pic>
        <p:nvPicPr>
          <p:cNvPr id="5" name="Picture 4">
            <a:extLst>
              <a:ext uri="{FF2B5EF4-FFF2-40B4-BE49-F238E27FC236}">
                <a16:creationId xmlns:a16="http://schemas.microsoft.com/office/drawing/2014/main" id="{2923B10D-BE62-4727-B8BF-85BC89A797E6}"/>
              </a:ext>
            </a:extLst>
          </p:cNvPr>
          <p:cNvPicPr>
            <a:picLocks noChangeAspect="1"/>
          </p:cNvPicPr>
          <p:nvPr/>
        </p:nvPicPr>
        <p:blipFill>
          <a:blip r:embed="rId3"/>
          <a:stretch>
            <a:fillRect/>
          </a:stretch>
        </p:blipFill>
        <p:spPr>
          <a:xfrm>
            <a:off x="307114" y="3237975"/>
            <a:ext cx="756220" cy="753733"/>
          </a:xfrm>
          <a:prstGeom prst="rect">
            <a:avLst/>
          </a:prstGeom>
        </p:spPr>
      </p:pic>
      <p:sp>
        <p:nvSpPr>
          <p:cNvPr id="6" name="Rectangle 5">
            <a:extLst>
              <a:ext uri="{FF2B5EF4-FFF2-40B4-BE49-F238E27FC236}">
                <a16:creationId xmlns:a16="http://schemas.microsoft.com/office/drawing/2014/main" id="{E91F50B4-EBBF-438C-91EF-F635305407ED}"/>
              </a:ext>
            </a:extLst>
          </p:cNvPr>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59FB874-DA0E-4257-9525-431C20D117F0}"/>
              </a:ext>
            </a:extLst>
          </p:cNvPr>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a:extLst>
              <a:ext uri="{FF2B5EF4-FFF2-40B4-BE49-F238E27FC236}">
                <a16:creationId xmlns:a16="http://schemas.microsoft.com/office/drawing/2014/main" id="{5E8E48A0-A29C-4B08-BF9F-36BEB6290979}"/>
              </a:ext>
            </a:extLst>
          </p:cNvPr>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a:extLst>
              <a:ext uri="{FF2B5EF4-FFF2-40B4-BE49-F238E27FC236}">
                <a16:creationId xmlns:a16="http://schemas.microsoft.com/office/drawing/2014/main" id="{B7B996CD-9B7F-49D3-83AC-12A04EA9F5A7}"/>
              </a:ext>
            </a:extLst>
          </p:cNvPr>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a:extLst>
              <a:ext uri="{FF2B5EF4-FFF2-40B4-BE49-F238E27FC236}">
                <a16:creationId xmlns:a16="http://schemas.microsoft.com/office/drawing/2014/main" id="{E0BBE2AF-A6F5-427D-A4D5-6C787C6EF5A6}"/>
              </a:ext>
            </a:extLst>
          </p:cNvPr>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Màu </a:t>
            </a:r>
            <a:r>
              <a:rPr lang="vi-VN" sz="2400">
                <a:solidFill>
                  <a:schemeClr val="tx1"/>
                </a:solidFill>
                <a:latin typeface="UTM Avo" panose="02040603050506020204" pitchFamily="18" charset="0"/>
                <a:cs typeface="Times New Roman" panose="02020603050405020304" pitchFamily="18" charset="0"/>
              </a:rPr>
              <a:t>chữ</a:t>
            </a:r>
            <a:endParaRPr lang="en-US" sz="2400">
              <a:solidFill>
                <a:schemeClr val="tx1"/>
              </a:solidFill>
            </a:endParaRPr>
          </a:p>
        </p:txBody>
      </p:sp>
      <p:sp>
        <p:nvSpPr>
          <p:cNvPr id="12" name="Rectangle: Rounded Corners 11">
            <a:extLst>
              <a:ext uri="{FF2B5EF4-FFF2-40B4-BE49-F238E27FC236}">
                <a16:creationId xmlns:a16="http://schemas.microsoft.com/office/drawing/2014/main" id="{025A750F-20EE-4C87-9B8C-E26C9B13FCE1}"/>
              </a:ext>
            </a:extLst>
          </p:cNvPr>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a:extLst>
              <a:ext uri="{FF2B5EF4-FFF2-40B4-BE49-F238E27FC236}">
                <a16:creationId xmlns:a16="http://schemas.microsoft.com/office/drawing/2014/main" id="{1B7BFC1A-68FB-444D-9F88-9E3A56A0AFEA}"/>
              </a:ext>
            </a:extLst>
          </p:cNvPr>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a:extLst>
              <a:ext uri="{FF2B5EF4-FFF2-40B4-BE49-F238E27FC236}">
                <a16:creationId xmlns:a16="http://schemas.microsoft.com/office/drawing/2014/main" id="{9B5C2B15-9A8E-470E-BDB5-8D616DDC5897}"/>
              </a:ext>
            </a:extLst>
          </p:cNvPr>
          <p:cNvPicPr>
            <a:picLocks noChangeAspect="1"/>
          </p:cNvPicPr>
          <p:nvPr/>
        </p:nvPicPr>
        <p:blipFill>
          <a:blip r:embed="rId4"/>
          <a:stretch>
            <a:fillRect/>
          </a:stretch>
        </p:blipFill>
        <p:spPr>
          <a:xfrm>
            <a:off x="7864486" y="3888746"/>
            <a:ext cx="2703273" cy="2669899"/>
          </a:xfrm>
          <a:prstGeom prst="rect">
            <a:avLst/>
          </a:prstGeom>
        </p:spPr>
      </p:pic>
    </p:spTree>
    <p:extLst>
      <p:ext uri="{BB962C8B-B14F-4D97-AF65-F5344CB8AC3E}">
        <p14:creationId xmlns:p14="http://schemas.microsoft.com/office/powerpoint/2010/main" val="135580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out)">
                                      <p:cBhvr>
                                        <p:cTn id="6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3B004-E1C5-4BF0-A1E5-15C8FAC47EEA}"/>
              </a:ext>
            </a:extLst>
          </p:cNvPr>
          <p:cNvPicPr>
            <a:picLocks noChangeAspect="1"/>
          </p:cNvPicPr>
          <p:nvPr/>
        </p:nvPicPr>
        <p:blipFill>
          <a:blip r:embed="rId2"/>
          <a:stretch>
            <a:fillRect/>
          </a:stretch>
        </p:blipFill>
        <p:spPr>
          <a:xfrm>
            <a:off x="428263" y="411404"/>
            <a:ext cx="10880204" cy="2424976"/>
          </a:xfrm>
          <a:prstGeom prst="rect">
            <a:avLst/>
          </a:prstGeom>
        </p:spPr>
      </p:pic>
      <p:pic>
        <p:nvPicPr>
          <p:cNvPr id="5" name="Picture 4">
            <a:extLst>
              <a:ext uri="{FF2B5EF4-FFF2-40B4-BE49-F238E27FC236}">
                <a16:creationId xmlns:a16="http://schemas.microsoft.com/office/drawing/2014/main" id="{17ECE707-E454-42E1-8014-DB9BEDD9E19C}"/>
              </a:ext>
            </a:extLst>
          </p:cNvPr>
          <p:cNvPicPr>
            <a:picLocks noChangeAspect="1"/>
          </p:cNvPicPr>
          <p:nvPr/>
        </p:nvPicPr>
        <p:blipFill>
          <a:blip r:embed="rId3"/>
          <a:stretch>
            <a:fillRect/>
          </a:stretch>
        </p:blipFill>
        <p:spPr>
          <a:xfrm>
            <a:off x="428263" y="3012764"/>
            <a:ext cx="10880204" cy="3143814"/>
          </a:xfrm>
          <a:prstGeom prst="rect">
            <a:avLst/>
          </a:prstGeom>
        </p:spPr>
      </p:pic>
    </p:spTree>
    <p:extLst>
      <p:ext uri="{BB962C8B-B14F-4D97-AF65-F5344CB8AC3E}">
        <p14:creationId xmlns:p14="http://schemas.microsoft.com/office/powerpoint/2010/main" val="38376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Tiếp tục hoàn thiện bài trình chiếu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Sao chép dữ liệu từ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tệp văn bản </a:t>
            </a:r>
            <a:r>
              <a:rPr lang="vi-VN" sz="2000">
                <a:solidFill>
                  <a:srgbClr val="FF3399"/>
                </a:solidFill>
                <a:latin typeface="UTM Avo" panose="02040603050506020204" pitchFamily="18" charset="0"/>
                <a:cs typeface="Times New Roman" panose="02020603050405020304" pitchFamily="18" charset="0"/>
              </a:rPr>
              <a:t>Truonghocxanh.docx </a:t>
            </a:r>
            <a:endParaRPr lang="en-US" sz="2000">
              <a:latin typeface="UTM Avo" panose="02040603050506020204" pitchFamily="18" charset="0"/>
              <a:cs typeface="Times New Roman" panose="02020603050405020304" pitchFamily="18" charset="0"/>
            </a:endParaRPr>
          </a:p>
          <a:p>
            <a:pPr indent="3206750"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tệp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trình chiếu </a:t>
            </a:r>
            <a:r>
              <a:rPr lang="vi-VN" sz="2000">
                <a:solidFill>
                  <a:srgbClr val="FF3399"/>
                </a:solidFill>
                <a:latin typeface="UTM Avo" panose="02040603050506020204" pitchFamily="18" charset="0"/>
                <a:cs typeface="Times New Roman" panose="02020603050405020304" pitchFamily="18" charset="0"/>
              </a:rPr>
              <a:t>Truonghocxanh.pptx</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văn bản trên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Chèn hình ảnh minh hoạ vào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hình ảnh trên trang chiếu.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D6A81-1AD5-4DA6-A073-A4C5C5F6EFED}"/>
              </a:ext>
            </a:extLst>
          </p:cNvPr>
          <p:cNvPicPr>
            <a:picLocks noChangeAspect="1"/>
          </p:cNvPicPr>
          <p:nvPr/>
        </p:nvPicPr>
        <p:blipFill>
          <a:blip r:embed="rId2"/>
          <a:stretch>
            <a:fillRect/>
          </a:stretch>
        </p:blipFill>
        <p:spPr>
          <a:xfrm>
            <a:off x="6550092" y="883000"/>
            <a:ext cx="5203564" cy="2262419"/>
          </a:xfrm>
          <a:prstGeom prst="rect">
            <a:avLst/>
          </a:prstGeom>
        </p:spPr>
      </p:pic>
      <p:pic>
        <p:nvPicPr>
          <p:cNvPr id="5" name="Picture 4">
            <a:extLst>
              <a:ext uri="{FF2B5EF4-FFF2-40B4-BE49-F238E27FC236}">
                <a16:creationId xmlns:a16="http://schemas.microsoft.com/office/drawing/2014/main" id="{B053AB17-CEED-4BE9-9F11-474C5D054E01}"/>
              </a:ext>
            </a:extLst>
          </p:cNvPr>
          <p:cNvPicPr>
            <a:picLocks noChangeAspect="1"/>
          </p:cNvPicPr>
          <p:nvPr/>
        </p:nvPicPr>
        <p:blipFill>
          <a:blip r:embed="rId3"/>
          <a:stretch>
            <a:fillRect/>
          </a:stretch>
        </p:blipFill>
        <p:spPr>
          <a:xfrm>
            <a:off x="1945313" y="3295890"/>
            <a:ext cx="8301374" cy="3008962"/>
          </a:xfrm>
          <a:prstGeom prst="rect">
            <a:avLst/>
          </a:prstGeom>
        </p:spPr>
      </p:pic>
      <p:sp>
        <p:nvSpPr>
          <p:cNvPr id="4" name="Rectangle 3">
            <a:extLst>
              <a:ext uri="{FF2B5EF4-FFF2-40B4-BE49-F238E27FC236}">
                <a16:creationId xmlns:a16="http://schemas.microsoft.com/office/drawing/2014/main" id="{A700E2EC-3700-4180-AC3C-D7FF0BB1F1F3}"/>
              </a:ext>
            </a:extLst>
          </p:cNvPr>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421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3876C-2896-4558-B1BD-1E980D179BCC}"/>
              </a:ext>
            </a:extLst>
          </p:cNvPr>
          <p:cNvPicPr>
            <a:picLocks noChangeAspect="1"/>
          </p:cNvPicPr>
          <p:nvPr/>
        </p:nvPicPr>
        <p:blipFill>
          <a:blip r:embed="rId2"/>
          <a:stretch>
            <a:fillRect/>
          </a:stretch>
        </p:blipFill>
        <p:spPr>
          <a:xfrm>
            <a:off x="2208939" y="1561630"/>
            <a:ext cx="7774122" cy="4792360"/>
          </a:xfrm>
          <a:prstGeom prst="rect">
            <a:avLst/>
          </a:prstGeom>
        </p:spPr>
      </p:pic>
      <p:sp>
        <p:nvSpPr>
          <p:cNvPr id="4" name="Rectangle 3">
            <a:extLst>
              <a:ext uri="{FF2B5EF4-FFF2-40B4-BE49-F238E27FC236}">
                <a16:creationId xmlns:a16="http://schemas.microsoft.com/office/drawing/2014/main" id="{73219218-5F43-412E-9582-A06A344E29D1}"/>
              </a:ext>
            </a:extLst>
          </p:cNvPr>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403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9243</TotalTime>
  <Words>902</Words>
  <Application>Microsoft Office PowerPoint</Application>
  <PresentationFormat>Widescreen</PresentationFormat>
  <Paragraphs>71</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Arial</vt:lpstr>
      <vt:lpstr>Calibri</vt:lpstr>
      <vt:lpstr>iCiel Cadena</vt:lpstr>
      <vt:lpstr>Segoe Print</vt:lpstr>
      <vt:lpstr>SVN-SAF</vt:lpstr>
      <vt:lpstr>Times New Roman</vt:lpstr>
      <vt:lpstr>UTM Avo</vt:lpstr>
      <vt:lpstr>UTM Kabel KT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492</cp:revision>
  <dcterms:created xsi:type="dcterms:W3CDTF">2021-11-14T08:33:55Z</dcterms:created>
  <dcterms:modified xsi:type="dcterms:W3CDTF">2022-03-23T23:23:23Z</dcterms:modified>
</cp:coreProperties>
</file>