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1" r:id="rId12"/>
  </p:sldMasterIdLst>
  <p:notesMasterIdLst>
    <p:notesMasterId r:id="rId38"/>
  </p:notesMasterIdLst>
  <p:sldIdLst>
    <p:sldId id="390" r:id="rId13"/>
    <p:sldId id="419" r:id="rId14"/>
    <p:sldId id="434" r:id="rId15"/>
    <p:sldId id="293" r:id="rId16"/>
    <p:sldId id="463" r:id="rId17"/>
    <p:sldId id="469" r:id="rId18"/>
    <p:sldId id="440" r:id="rId19"/>
    <p:sldId id="455" r:id="rId20"/>
    <p:sldId id="278" r:id="rId21"/>
    <p:sldId id="279" r:id="rId22"/>
    <p:sldId id="468" r:id="rId23"/>
    <p:sldId id="443" r:id="rId24"/>
    <p:sldId id="445" r:id="rId25"/>
    <p:sldId id="471" r:id="rId26"/>
    <p:sldId id="465" r:id="rId27"/>
    <p:sldId id="444" r:id="rId28"/>
    <p:sldId id="470" r:id="rId29"/>
    <p:sldId id="448" r:id="rId30"/>
    <p:sldId id="451" r:id="rId31"/>
    <p:sldId id="449" r:id="rId32"/>
    <p:sldId id="282" r:id="rId33"/>
    <p:sldId id="415" r:id="rId34"/>
    <p:sldId id="454" r:id="rId35"/>
    <p:sldId id="456" r:id="rId36"/>
    <p:sldId id="461" r:id="rId37"/>
  </p:sldIdLst>
  <p:sldSz cx="12192000" cy="6858000"/>
  <p:notesSz cx="6858000" cy="9144000"/>
  <p:embeddedFontLst>
    <p:embeddedFont>
      <p:font typeface="Arial Black" panose="020B0A04020102020204" pitchFamily="34" charset="0"/>
      <p:bold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180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67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1.fntdata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font" Target="fonts/font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DA0F3-AE90-4F48-8226-F0474F4B6B6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84AEDD-4664-4AE6-A7DA-B9C04536F271}">
      <dgm:prSet custT="1"/>
      <dgm:spPr>
        <a:solidFill>
          <a:srgbClr val="FF33CC"/>
        </a:solidFill>
      </dgm:spPr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tệp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miễn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phí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internet.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E1796-A79D-4A56-892C-7735DCC68504}" type="parTrans" cxnId="{2950D1E1-6AAE-4CF4-A248-8CE6712559A9}">
      <dgm:prSet/>
      <dgm:spPr/>
      <dgm:t>
        <a:bodyPr/>
        <a:lstStyle/>
        <a:p>
          <a:endParaRPr lang="en-US"/>
        </a:p>
      </dgm:t>
    </dgm:pt>
    <dgm:pt modelId="{66CBDF5F-ACD0-4424-AB14-10489F2ADEE4}" type="sibTrans" cxnId="{2950D1E1-6AAE-4CF4-A248-8CE6712559A9}">
      <dgm:prSet/>
      <dgm:spPr/>
      <dgm:t>
        <a:bodyPr/>
        <a:lstStyle/>
        <a:p>
          <a:endParaRPr lang="en-US"/>
        </a:p>
      </dgm:t>
    </dgm:pt>
    <dgm:pt modelId="{048550DC-E1E7-44F9-865C-C797C6724315}" type="pres">
      <dgm:prSet presAssocID="{B95DA0F3-AE90-4F48-8226-F0474F4B6B6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2CB7E08-B8A5-48EF-A300-0F370FF98554}" type="pres">
      <dgm:prSet presAssocID="{5C84AEDD-4664-4AE6-A7DA-B9C04536F271}" presName="horFlow" presStyleCnt="0"/>
      <dgm:spPr/>
    </dgm:pt>
    <dgm:pt modelId="{FB7A300B-0971-476E-9304-C47ACB91B926}" type="pres">
      <dgm:prSet presAssocID="{5C84AEDD-4664-4AE6-A7DA-B9C04536F271}" presName="bigChev" presStyleLbl="node1" presStyleIdx="0" presStyleCnt="1" custScaleX="416531" custScaleY="100015" custLinFactNeighborX="29912" custLinFactNeighborY="-2806"/>
      <dgm:spPr/>
    </dgm:pt>
  </dgm:ptLst>
  <dgm:cxnLst>
    <dgm:cxn modelId="{19F84A44-F847-4DF1-B0CF-B590CD981050}" type="presOf" srcId="{5C84AEDD-4664-4AE6-A7DA-B9C04536F271}" destId="{FB7A300B-0971-476E-9304-C47ACB91B926}" srcOrd="0" destOrd="0" presId="urn:microsoft.com/office/officeart/2005/8/layout/lProcess3"/>
    <dgm:cxn modelId="{C73CD871-2B88-47CF-AB5B-71E23A736BA6}" type="presOf" srcId="{B95DA0F3-AE90-4F48-8226-F0474F4B6B6E}" destId="{048550DC-E1E7-44F9-865C-C797C6724315}" srcOrd="0" destOrd="0" presId="urn:microsoft.com/office/officeart/2005/8/layout/lProcess3"/>
    <dgm:cxn modelId="{2950D1E1-6AAE-4CF4-A248-8CE6712559A9}" srcId="{B95DA0F3-AE90-4F48-8226-F0474F4B6B6E}" destId="{5C84AEDD-4664-4AE6-A7DA-B9C04536F271}" srcOrd="0" destOrd="0" parTransId="{A23E1796-A79D-4A56-892C-7735DCC68504}" sibTransId="{66CBDF5F-ACD0-4424-AB14-10489F2ADEE4}"/>
    <dgm:cxn modelId="{BF6F738D-9E12-4D56-AA77-FAF008CF222B}" type="presParOf" srcId="{048550DC-E1E7-44F9-865C-C797C6724315}" destId="{62CB7E08-B8A5-48EF-A300-0F370FF98554}" srcOrd="0" destOrd="0" presId="urn:microsoft.com/office/officeart/2005/8/layout/lProcess3"/>
    <dgm:cxn modelId="{35A8A829-44AD-4E09-8AF9-11781F1C2226}" type="presParOf" srcId="{62CB7E08-B8A5-48EF-A300-0F370FF98554}" destId="{FB7A300B-0971-476E-9304-C47ACB91B92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748B4E1-B5A2-420E-A7C1-8204942F4C0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3C9585-090D-4C5F-9836-F19FD6F49356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l" rtl="0"/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D. Bị bạn quen trên mạng lừa đảo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1EF9B-294B-4472-9341-FC4FDC4EFFD7}" type="parTrans" cxnId="{846EECA5-8252-4D9C-8AA6-7AD985D1E88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9A7A0-D3B4-4D5C-AA23-7FBD30058E13}" type="sibTrans" cxnId="{846EECA5-8252-4D9C-8AA6-7AD985D1E88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A79AF-08A9-4DA9-9523-C53933054EB1}" type="pres">
      <dgm:prSet presAssocID="{E748B4E1-B5A2-420E-A7C1-8204942F4C0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0CB9477-CF35-47F1-A54A-3978326BEAED}" type="pres">
      <dgm:prSet presAssocID="{F33C9585-090D-4C5F-9836-F19FD6F49356}" presName="horFlow" presStyleCnt="0"/>
      <dgm:spPr/>
    </dgm:pt>
    <dgm:pt modelId="{F3FA3511-8AE7-4884-9EB0-D1C5AEFAF194}" type="pres">
      <dgm:prSet presAssocID="{F33C9585-090D-4C5F-9836-F19FD6F49356}" presName="bigChev" presStyleLbl="node1" presStyleIdx="0" presStyleCnt="1" custScaleX="456083" custLinFactNeighborX="6783" custLinFactNeighborY="-24716"/>
      <dgm:spPr/>
    </dgm:pt>
  </dgm:ptLst>
  <dgm:cxnLst>
    <dgm:cxn modelId="{846EECA5-8252-4D9C-8AA6-7AD985D1E88A}" srcId="{E748B4E1-B5A2-420E-A7C1-8204942F4C0B}" destId="{F33C9585-090D-4C5F-9836-F19FD6F49356}" srcOrd="0" destOrd="0" parTransId="{2DB1EF9B-294B-4472-9341-FC4FDC4EFFD7}" sibTransId="{3409A7A0-D3B4-4D5C-AA23-7FBD30058E13}"/>
    <dgm:cxn modelId="{60EE23A7-EC7C-4587-8650-EAEDDD5535E6}" type="presOf" srcId="{E748B4E1-B5A2-420E-A7C1-8204942F4C0B}" destId="{E4DA79AF-08A9-4DA9-9523-C53933054EB1}" srcOrd="0" destOrd="0" presId="urn:microsoft.com/office/officeart/2005/8/layout/lProcess3"/>
    <dgm:cxn modelId="{F2698CD6-1764-4BD4-B732-102713917741}" type="presOf" srcId="{F33C9585-090D-4C5F-9836-F19FD6F49356}" destId="{F3FA3511-8AE7-4884-9EB0-D1C5AEFAF194}" srcOrd="0" destOrd="0" presId="urn:microsoft.com/office/officeart/2005/8/layout/lProcess3"/>
    <dgm:cxn modelId="{A966EA46-76BC-4865-9FD2-4D35CAC3749D}" type="presParOf" srcId="{E4DA79AF-08A9-4DA9-9523-C53933054EB1}" destId="{C0CB9477-CF35-47F1-A54A-3978326BEAED}" srcOrd="0" destOrd="0" presId="urn:microsoft.com/office/officeart/2005/8/layout/lProcess3"/>
    <dgm:cxn modelId="{85D4E1A6-06FE-44A6-9FD5-D7F9F7E9F5A3}" type="presParOf" srcId="{C0CB9477-CF35-47F1-A54A-3978326BEAED}" destId="{F3FA3511-8AE7-4884-9EB0-D1C5AEFAF19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48B4E1-B5A2-420E-A7C1-8204942F4C0B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33C9585-090D-4C5F-9836-F19FD6F49356}">
      <dgm:prSet custT="1"/>
      <dgm:spPr/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F. Hoàn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1EF9B-294B-4472-9341-FC4FDC4EFFD7}" type="parTrans" cxnId="{846EECA5-8252-4D9C-8AA6-7AD985D1E88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9A7A0-D3B4-4D5C-AA23-7FBD30058E13}" type="sibTrans" cxnId="{846EECA5-8252-4D9C-8AA6-7AD985D1E88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A79AF-08A9-4DA9-9523-C53933054EB1}" type="pres">
      <dgm:prSet presAssocID="{E748B4E1-B5A2-420E-A7C1-8204942F4C0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0CB9477-CF35-47F1-A54A-3978326BEAED}" type="pres">
      <dgm:prSet presAssocID="{F33C9585-090D-4C5F-9836-F19FD6F49356}" presName="horFlow" presStyleCnt="0"/>
      <dgm:spPr/>
    </dgm:pt>
    <dgm:pt modelId="{F3FA3511-8AE7-4884-9EB0-D1C5AEFAF194}" type="pres">
      <dgm:prSet presAssocID="{F33C9585-090D-4C5F-9836-F19FD6F49356}" presName="bigChev" presStyleLbl="node1" presStyleIdx="0" presStyleCnt="1" custScaleX="456083" custLinFactNeighborX="8527" custLinFactNeighborY="-73355"/>
      <dgm:spPr/>
    </dgm:pt>
  </dgm:ptLst>
  <dgm:cxnLst>
    <dgm:cxn modelId="{8D1C7D39-B57D-405D-B3D2-9F6D2EB340C9}" type="presOf" srcId="{F33C9585-090D-4C5F-9836-F19FD6F49356}" destId="{F3FA3511-8AE7-4884-9EB0-D1C5AEFAF194}" srcOrd="0" destOrd="0" presId="urn:microsoft.com/office/officeart/2005/8/layout/lProcess3"/>
    <dgm:cxn modelId="{846EECA5-8252-4D9C-8AA6-7AD985D1E88A}" srcId="{E748B4E1-B5A2-420E-A7C1-8204942F4C0B}" destId="{F33C9585-090D-4C5F-9836-F19FD6F49356}" srcOrd="0" destOrd="0" parTransId="{2DB1EF9B-294B-4472-9341-FC4FDC4EFFD7}" sibTransId="{3409A7A0-D3B4-4D5C-AA23-7FBD30058E13}"/>
    <dgm:cxn modelId="{B4945BBD-F22A-4424-AE7D-DDF04A8ABE1B}" type="presOf" srcId="{E748B4E1-B5A2-420E-A7C1-8204942F4C0B}" destId="{E4DA79AF-08A9-4DA9-9523-C53933054EB1}" srcOrd="0" destOrd="0" presId="urn:microsoft.com/office/officeart/2005/8/layout/lProcess3"/>
    <dgm:cxn modelId="{EBC08452-DBD9-4C55-9420-C22101828D0A}" type="presParOf" srcId="{E4DA79AF-08A9-4DA9-9523-C53933054EB1}" destId="{C0CB9477-CF35-47F1-A54A-3978326BEAED}" srcOrd="0" destOrd="0" presId="urn:microsoft.com/office/officeart/2005/8/layout/lProcess3"/>
    <dgm:cxn modelId="{CFF27CDE-E13E-4315-83FC-D2B53267E50D}" type="presParOf" srcId="{C0CB9477-CF35-47F1-A54A-3978326BEAED}" destId="{F3FA3511-8AE7-4884-9EB0-D1C5AEFAF19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945B60-FD2C-4447-AA31-E69F62402F8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1F843F-A1AC-4426-881E-217F47B9B5C7}">
      <dgm:prSet custT="1"/>
      <dgm:spPr>
        <a:solidFill>
          <a:schemeClr val="tx1"/>
        </a:solidFill>
      </dgm:spPr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6BFD2F-0F4B-4C8E-81EE-D01BA21D33CA}" type="parTrans" cxnId="{707B5AB5-71B9-42B7-A340-1DFFE408FAD3}">
      <dgm:prSet/>
      <dgm:spPr/>
      <dgm:t>
        <a:bodyPr/>
        <a:lstStyle/>
        <a:p>
          <a:endParaRPr lang="en-US"/>
        </a:p>
      </dgm:t>
    </dgm:pt>
    <dgm:pt modelId="{32DD1DFC-0FCE-405E-82F0-806DFBCC2D51}" type="sibTrans" cxnId="{707B5AB5-71B9-42B7-A340-1DFFE408FAD3}">
      <dgm:prSet/>
      <dgm:spPr/>
      <dgm:t>
        <a:bodyPr/>
        <a:lstStyle/>
        <a:p>
          <a:endParaRPr lang="en-US"/>
        </a:p>
      </dgm:t>
    </dgm:pt>
    <dgm:pt modelId="{96AC93FF-32BC-4181-9205-68DF57372F73}" type="pres">
      <dgm:prSet presAssocID="{39945B60-FD2C-4447-AA31-E69F62402F8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2103426-5AE5-4623-B579-6566CB455A62}" type="pres">
      <dgm:prSet presAssocID="{671F843F-A1AC-4426-881E-217F47B9B5C7}" presName="horFlow" presStyleCnt="0"/>
      <dgm:spPr/>
    </dgm:pt>
    <dgm:pt modelId="{8B1C14C6-172B-427F-A80A-D72E1F0D3B96}" type="pres">
      <dgm:prSet presAssocID="{671F843F-A1AC-4426-881E-217F47B9B5C7}" presName="bigChev" presStyleLbl="node1" presStyleIdx="0" presStyleCnt="1" custScaleX="382756" custLinFactNeighborX="62130" custLinFactNeighborY="-11740"/>
      <dgm:spPr/>
    </dgm:pt>
  </dgm:ptLst>
  <dgm:cxnLst>
    <dgm:cxn modelId="{6AC6D973-A1FE-4FB3-A199-CAF0E42CACA0}" type="presOf" srcId="{39945B60-FD2C-4447-AA31-E69F62402F82}" destId="{96AC93FF-32BC-4181-9205-68DF57372F73}" srcOrd="0" destOrd="0" presId="urn:microsoft.com/office/officeart/2005/8/layout/lProcess3"/>
    <dgm:cxn modelId="{707B5AB5-71B9-42B7-A340-1DFFE408FAD3}" srcId="{39945B60-FD2C-4447-AA31-E69F62402F82}" destId="{671F843F-A1AC-4426-881E-217F47B9B5C7}" srcOrd="0" destOrd="0" parTransId="{806BFD2F-0F4B-4C8E-81EE-D01BA21D33CA}" sibTransId="{32DD1DFC-0FCE-405E-82F0-806DFBCC2D51}"/>
    <dgm:cxn modelId="{2F0572FD-055A-4DD3-878B-6830FB7D7F09}" type="presOf" srcId="{671F843F-A1AC-4426-881E-217F47B9B5C7}" destId="{8B1C14C6-172B-427F-A80A-D72E1F0D3B96}" srcOrd="0" destOrd="0" presId="urn:microsoft.com/office/officeart/2005/8/layout/lProcess3"/>
    <dgm:cxn modelId="{F9497BC8-A7D8-4627-9623-D31E25D4C633}" type="presParOf" srcId="{96AC93FF-32BC-4181-9205-68DF57372F73}" destId="{B2103426-5AE5-4623-B579-6566CB455A62}" srcOrd="0" destOrd="0" presId="urn:microsoft.com/office/officeart/2005/8/layout/lProcess3"/>
    <dgm:cxn modelId="{9BED621B-0DE0-4682-BE81-322765FE03CE}" type="presParOf" srcId="{B2103426-5AE5-4623-B579-6566CB455A62}" destId="{8B1C14C6-172B-427F-A80A-D72E1F0D3B9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105C5A-BBDD-44A3-A6BB-9D922CD18C6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9F65DB-4BB6-486D-B746-3663C5C8909E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D. Em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mẹ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thầy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B19EC-592B-4440-9E03-CCCEDD4A3693}" type="parTrans" cxnId="{8CBC7A1E-52FB-4EDA-8710-8CEEAF10DA84}">
      <dgm:prSet/>
      <dgm:spPr/>
      <dgm:t>
        <a:bodyPr/>
        <a:lstStyle/>
        <a:p>
          <a:endParaRPr lang="en-US"/>
        </a:p>
      </dgm:t>
    </dgm:pt>
    <dgm:pt modelId="{532B26F1-0B29-4948-8CD4-70BF6D36F9C1}" type="sibTrans" cxnId="{8CBC7A1E-52FB-4EDA-8710-8CEEAF10DA84}">
      <dgm:prSet/>
      <dgm:spPr/>
      <dgm:t>
        <a:bodyPr/>
        <a:lstStyle/>
        <a:p>
          <a:endParaRPr lang="en-US"/>
        </a:p>
      </dgm:t>
    </dgm:pt>
    <dgm:pt modelId="{E470FD9A-C30E-44D7-85BE-5D45241592F9}" type="pres">
      <dgm:prSet presAssocID="{96105C5A-BBDD-44A3-A6BB-9D922CD18C6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B2C6018-C102-4CA8-81B9-1C1BF9D051E6}" type="pres">
      <dgm:prSet presAssocID="{579F65DB-4BB6-486D-B746-3663C5C8909E}" presName="horFlow" presStyleCnt="0"/>
      <dgm:spPr/>
    </dgm:pt>
    <dgm:pt modelId="{E503CC29-1666-49C3-964D-4459AA555EDD}" type="pres">
      <dgm:prSet presAssocID="{579F65DB-4BB6-486D-B746-3663C5C8909E}" presName="bigChev" presStyleLbl="node1" presStyleIdx="0" presStyleCnt="1" custScaleX="327680" custLinFactNeighborX="-10191" custLinFactNeighborY="9094"/>
      <dgm:spPr/>
    </dgm:pt>
  </dgm:ptLst>
  <dgm:cxnLst>
    <dgm:cxn modelId="{8CBC7A1E-52FB-4EDA-8710-8CEEAF10DA84}" srcId="{96105C5A-BBDD-44A3-A6BB-9D922CD18C65}" destId="{579F65DB-4BB6-486D-B746-3663C5C8909E}" srcOrd="0" destOrd="0" parTransId="{3C5B19EC-592B-4440-9E03-CCCEDD4A3693}" sibTransId="{532B26F1-0B29-4948-8CD4-70BF6D36F9C1}"/>
    <dgm:cxn modelId="{A287A7B9-52CD-4F32-8B2D-E03C61A8F99B}" type="presOf" srcId="{96105C5A-BBDD-44A3-A6BB-9D922CD18C65}" destId="{E470FD9A-C30E-44D7-85BE-5D45241592F9}" srcOrd="0" destOrd="0" presId="urn:microsoft.com/office/officeart/2005/8/layout/lProcess3"/>
    <dgm:cxn modelId="{82ABF8DD-7453-41B0-8B26-8A6427578D8F}" type="presOf" srcId="{579F65DB-4BB6-486D-B746-3663C5C8909E}" destId="{E503CC29-1666-49C3-964D-4459AA555EDD}" srcOrd="0" destOrd="0" presId="urn:microsoft.com/office/officeart/2005/8/layout/lProcess3"/>
    <dgm:cxn modelId="{19A64D8F-7774-4BD1-8C98-EF6D143E7CA5}" type="presParOf" srcId="{E470FD9A-C30E-44D7-85BE-5D45241592F9}" destId="{BB2C6018-C102-4CA8-81B9-1C1BF9D051E6}" srcOrd="0" destOrd="0" presId="urn:microsoft.com/office/officeart/2005/8/layout/lProcess3"/>
    <dgm:cxn modelId="{04335939-5F58-465A-8316-B46B7889A511}" type="presParOf" srcId="{BB2C6018-C102-4CA8-81B9-1C1BF9D051E6}" destId="{E503CC29-1666-49C3-964D-4459AA555ED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8B4E1-B5A2-420E-A7C1-8204942F4C0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3C9585-090D-4C5F-9836-F19FD6F49356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E.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1EF9B-294B-4472-9341-FC4FDC4EFFD7}" type="parTrans" cxnId="{846EECA5-8252-4D9C-8AA6-7AD985D1E88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9A7A0-D3B4-4D5C-AA23-7FBD30058E13}" type="sibTrans" cxnId="{846EECA5-8252-4D9C-8AA6-7AD985D1E88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A79AF-08A9-4DA9-9523-C53933054EB1}" type="pres">
      <dgm:prSet presAssocID="{E748B4E1-B5A2-420E-A7C1-8204942F4C0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0CB9477-CF35-47F1-A54A-3978326BEAED}" type="pres">
      <dgm:prSet presAssocID="{F33C9585-090D-4C5F-9836-F19FD6F49356}" presName="horFlow" presStyleCnt="0"/>
      <dgm:spPr/>
    </dgm:pt>
    <dgm:pt modelId="{F3FA3511-8AE7-4884-9EB0-D1C5AEFAF194}" type="pres">
      <dgm:prSet presAssocID="{F33C9585-090D-4C5F-9836-F19FD6F49356}" presName="bigChev" presStyleLbl="node1" presStyleIdx="0" presStyleCnt="1" custScaleX="456083" custLinFactNeighborX="-94575" custLinFactNeighborY="-28146"/>
      <dgm:spPr/>
    </dgm:pt>
  </dgm:ptLst>
  <dgm:cxnLst>
    <dgm:cxn modelId="{44801753-6C3B-4B1B-AD44-29811CCCE0E9}" type="presOf" srcId="{F33C9585-090D-4C5F-9836-F19FD6F49356}" destId="{F3FA3511-8AE7-4884-9EB0-D1C5AEFAF194}" srcOrd="0" destOrd="0" presId="urn:microsoft.com/office/officeart/2005/8/layout/lProcess3"/>
    <dgm:cxn modelId="{3138CC7E-7D8B-496A-91BD-E249CF0EC7F9}" type="presOf" srcId="{E748B4E1-B5A2-420E-A7C1-8204942F4C0B}" destId="{E4DA79AF-08A9-4DA9-9523-C53933054EB1}" srcOrd="0" destOrd="0" presId="urn:microsoft.com/office/officeart/2005/8/layout/lProcess3"/>
    <dgm:cxn modelId="{846EECA5-8252-4D9C-8AA6-7AD985D1E88A}" srcId="{E748B4E1-B5A2-420E-A7C1-8204942F4C0B}" destId="{F33C9585-090D-4C5F-9836-F19FD6F49356}" srcOrd="0" destOrd="0" parTransId="{2DB1EF9B-294B-4472-9341-FC4FDC4EFFD7}" sibTransId="{3409A7A0-D3B4-4D5C-AA23-7FBD30058E13}"/>
    <dgm:cxn modelId="{FEC3EE75-3A34-4D37-805F-89710430C1A4}" type="presParOf" srcId="{E4DA79AF-08A9-4DA9-9523-C53933054EB1}" destId="{C0CB9477-CF35-47F1-A54A-3978326BEAED}" srcOrd="0" destOrd="0" presId="urn:microsoft.com/office/officeart/2005/8/layout/lProcess3"/>
    <dgm:cxn modelId="{8F2D4950-E654-4A4C-9562-87854ACC487B}" type="presParOf" srcId="{C0CB9477-CF35-47F1-A54A-3978326BEAED}" destId="{F3FA3511-8AE7-4884-9EB0-D1C5AEFAF19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945B60-FD2C-4447-AA31-E69F62402F8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1F843F-A1AC-4426-881E-217F47B9B5C7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khẩu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6BFD2F-0F4B-4C8E-81EE-D01BA21D33CA}" type="parTrans" cxnId="{707B5AB5-71B9-42B7-A340-1DFFE408FAD3}">
      <dgm:prSet/>
      <dgm:spPr/>
      <dgm:t>
        <a:bodyPr/>
        <a:lstStyle/>
        <a:p>
          <a:endParaRPr lang="en-US"/>
        </a:p>
      </dgm:t>
    </dgm:pt>
    <dgm:pt modelId="{32DD1DFC-0FCE-405E-82F0-806DFBCC2D51}" type="sibTrans" cxnId="{707B5AB5-71B9-42B7-A340-1DFFE408FAD3}">
      <dgm:prSet/>
      <dgm:spPr/>
      <dgm:t>
        <a:bodyPr/>
        <a:lstStyle/>
        <a:p>
          <a:endParaRPr lang="en-US"/>
        </a:p>
      </dgm:t>
    </dgm:pt>
    <dgm:pt modelId="{96AC93FF-32BC-4181-9205-68DF57372F73}" type="pres">
      <dgm:prSet presAssocID="{39945B60-FD2C-4447-AA31-E69F62402F8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2103426-5AE5-4623-B579-6566CB455A62}" type="pres">
      <dgm:prSet presAssocID="{671F843F-A1AC-4426-881E-217F47B9B5C7}" presName="horFlow" presStyleCnt="0"/>
      <dgm:spPr/>
    </dgm:pt>
    <dgm:pt modelId="{8B1C14C6-172B-427F-A80A-D72E1F0D3B96}" type="pres">
      <dgm:prSet presAssocID="{671F843F-A1AC-4426-881E-217F47B9B5C7}" presName="bigChev" presStyleLbl="node1" presStyleIdx="0" presStyleCnt="1" custScaleX="386293" custLinFactNeighborX="11541" custLinFactNeighborY="5149"/>
      <dgm:spPr/>
    </dgm:pt>
  </dgm:ptLst>
  <dgm:cxnLst>
    <dgm:cxn modelId="{ED28882A-DB69-4AEC-9246-DCE5EBBB7A5D}" type="presOf" srcId="{671F843F-A1AC-4426-881E-217F47B9B5C7}" destId="{8B1C14C6-172B-427F-A80A-D72E1F0D3B96}" srcOrd="0" destOrd="0" presId="urn:microsoft.com/office/officeart/2005/8/layout/lProcess3"/>
    <dgm:cxn modelId="{571C6375-FB44-4B1D-85EB-C089EFAF6D38}" type="presOf" srcId="{39945B60-FD2C-4447-AA31-E69F62402F82}" destId="{96AC93FF-32BC-4181-9205-68DF57372F73}" srcOrd="0" destOrd="0" presId="urn:microsoft.com/office/officeart/2005/8/layout/lProcess3"/>
    <dgm:cxn modelId="{707B5AB5-71B9-42B7-A340-1DFFE408FAD3}" srcId="{39945B60-FD2C-4447-AA31-E69F62402F82}" destId="{671F843F-A1AC-4426-881E-217F47B9B5C7}" srcOrd="0" destOrd="0" parTransId="{806BFD2F-0F4B-4C8E-81EE-D01BA21D33CA}" sibTransId="{32DD1DFC-0FCE-405E-82F0-806DFBCC2D51}"/>
    <dgm:cxn modelId="{8657727E-7440-4F68-9D30-DDE4002AAD6F}" type="presParOf" srcId="{96AC93FF-32BC-4181-9205-68DF57372F73}" destId="{B2103426-5AE5-4623-B579-6566CB455A62}" srcOrd="0" destOrd="0" presId="urn:microsoft.com/office/officeart/2005/8/layout/lProcess3"/>
    <dgm:cxn modelId="{7F0146CF-20F3-4059-BE06-A932830ED676}" type="presParOf" srcId="{B2103426-5AE5-4623-B579-6566CB455A62}" destId="{8B1C14C6-172B-427F-A80A-D72E1F0D3B9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5DA0F3-AE90-4F48-8226-F0474F4B6B6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84AEDD-4664-4AE6-A7DA-B9C04536F271}">
      <dgm:prSet custT="1"/>
      <dgm:spPr>
        <a:solidFill>
          <a:srgbClr val="FF33CC"/>
        </a:solidFill>
      </dgm:spPr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do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virus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độc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E1796-A79D-4A56-892C-7735DCC68504}" type="parTrans" cxnId="{2950D1E1-6AAE-4CF4-A248-8CE6712559A9}">
      <dgm:prSet/>
      <dgm:spPr/>
      <dgm:t>
        <a:bodyPr/>
        <a:lstStyle/>
        <a:p>
          <a:endParaRPr lang="en-US"/>
        </a:p>
      </dgm:t>
    </dgm:pt>
    <dgm:pt modelId="{66CBDF5F-ACD0-4424-AB14-10489F2ADEE4}" type="sibTrans" cxnId="{2950D1E1-6AAE-4CF4-A248-8CE6712559A9}">
      <dgm:prSet/>
      <dgm:spPr/>
      <dgm:t>
        <a:bodyPr/>
        <a:lstStyle/>
        <a:p>
          <a:endParaRPr lang="en-US"/>
        </a:p>
      </dgm:t>
    </dgm:pt>
    <dgm:pt modelId="{048550DC-E1E7-44F9-865C-C797C6724315}" type="pres">
      <dgm:prSet presAssocID="{B95DA0F3-AE90-4F48-8226-F0474F4B6B6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2CB7E08-B8A5-48EF-A300-0F370FF98554}" type="pres">
      <dgm:prSet presAssocID="{5C84AEDD-4664-4AE6-A7DA-B9C04536F271}" presName="horFlow" presStyleCnt="0"/>
      <dgm:spPr/>
    </dgm:pt>
    <dgm:pt modelId="{FB7A300B-0971-476E-9304-C47ACB91B926}" type="pres">
      <dgm:prSet presAssocID="{5C84AEDD-4664-4AE6-A7DA-B9C04536F271}" presName="bigChev" presStyleLbl="node1" presStyleIdx="0" presStyleCnt="1" custScaleX="422214" custScaleY="100015" custLinFactNeighborX="29332" custLinFactNeighborY="-6771"/>
      <dgm:spPr/>
    </dgm:pt>
  </dgm:ptLst>
  <dgm:cxnLst>
    <dgm:cxn modelId="{186BAE58-6FD1-4660-B6FB-3BDBF56BAB42}" type="presOf" srcId="{B95DA0F3-AE90-4F48-8226-F0474F4B6B6E}" destId="{048550DC-E1E7-44F9-865C-C797C6724315}" srcOrd="0" destOrd="0" presId="urn:microsoft.com/office/officeart/2005/8/layout/lProcess3"/>
    <dgm:cxn modelId="{2950D1E1-6AAE-4CF4-A248-8CE6712559A9}" srcId="{B95DA0F3-AE90-4F48-8226-F0474F4B6B6E}" destId="{5C84AEDD-4664-4AE6-A7DA-B9C04536F271}" srcOrd="0" destOrd="0" parTransId="{A23E1796-A79D-4A56-892C-7735DCC68504}" sibTransId="{66CBDF5F-ACD0-4424-AB14-10489F2ADEE4}"/>
    <dgm:cxn modelId="{71C7EFFC-021C-428B-A8E9-398FAB834C73}" type="presOf" srcId="{5C84AEDD-4664-4AE6-A7DA-B9C04536F271}" destId="{FB7A300B-0971-476E-9304-C47ACB91B926}" srcOrd="0" destOrd="0" presId="urn:microsoft.com/office/officeart/2005/8/layout/lProcess3"/>
    <dgm:cxn modelId="{372377F7-27C8-433E-AC85-2228DDFA1314}" type="presParOf" srcId="{048550DC-E1E7-44F9-865C-C797C6724315}" destId="{62CB7E08-B8A5-48EF-A300-0F370FF98554}" srcOrd="0" destOrd="0" presId="urn:microsoft.com/office/officeart/2005/8/layout/lProcess3"/>
    <dgm:cxn modelId="{8A9E9B12-85D0-42B2-B202-A6D3865B2037}" type="presParOf" srcId="{62CB7E08-B8A5-48EF-A300-0F370FF98554}" destId="{FB7A300B-0971-476E-9304-C47ACB91B92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945B60-FD2C-4447-AA31-E69F62402F8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1F843F-A1AC-4426-881E-217F47B9B5C7}">
      <dgm:prSet custT="1"/>
      <dgm:spPr>
        <a:solidFill>
          <a:schemeClr val="tx1"/>
        </a:solidFill>
      </dgm:spPr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B. Thông tin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cắp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6BFD2F-0F4B-4C8E-81EE-D01BA21D33CA}" type="parTrans" cxnId="{707B5AB5-71B9-42B7-A340-1DFFE408FAD3}">
      <dgm:prSet/>
      <dgm:spPr/>
      <dgm:t>
        <a:bodyPr/>
        <a:lstStyle/>
        <a:p>
          <a:endParaRPr lang="en-US"/>
        </a:p>
      </dgm:t>
    </dgm:pt>
    <dgm:pt modelId="{32DD1DFC-0FCE-405E-82F0-806DFBCC2D51}" type="sibTrans" cxnId="{707B5AB5-71B9-42B7-A340-1DFFE408FAD3}">
      <dgm:prSet/>
      <dgm:spPr/>
      <dgm:t>
        <a:bodyPr/>
        <a:lstStyle/>
        <a:p>
          <a:endParaRPr lang="en-US"/>
        </a:p>
      </dgm:t>
    </dgm:pt>
    <dgm:pt modelId="{96AC93FF-32BC-4181-9205-68DF57372F73}" type="pres">
      <dgm:prSet presAssocID="{39945B60-FD2C-4447-AA31-E69F62402F8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2103426-5AE5-4623-B579-6566CB455A62}" type="pres">
      <dgm:prSet presAssocID="{671F843F-A1AC-4426-881E-217F47B9B5C7}" presName="horFlow" presStyleCnt="0"/>
      <dgm:spPr/>
    </dgm:pt>
    <dgm:pt modelId="{8B1C14C6-172B-427F-A80A-D72E1F0D3B96}" type="pres">
      <dgm:prSet presAssocID="{671F843F-A1AC-4426-881E-217F47B9B5C7}" presName="bigChev" presStyleLbl="node1" presStyleIdx="0" presStyleCnt="1" custScaleX="382132" custLinFactNeighborX="42126" custLinFactNeighborY="20712"/>
      <dgm:spPr/>
    </dgm:pt>
  </dgm:ptLst>
  <dgm:cxnLst>
    <dgm:cxn modelId="{0CCEE637-31D7-427E-83E4-3E2ED6808424}" type="presOf" srcId="{39945B60-FD2C-4447-AA31-E69F62402F82}" destId="{96AC93FF-32BC-4181-9205-68DF57372F73}" srcOrd="0" destOrd="0" presId="urn:microsoft.com/office/officeart/2005/8/layout/lProcess3"/>
    <dgm:cxn modelId="{D3CD9CA1-12E5-4649-A972-921E9BAAF75A}" type="presOf" srcId="{671F843F-A1AC-4426-881E-217F47B9B5C7}" destId="{8B1C14C6-172B-427F-A80A-D72E1F0D3B96}" srcOrd="0" destOrd="0" presId="urn:microsoft.com/office/officeart/2005/8/layout/lProcess3"/>
    <dgm:cxn modelId="{707B5AB5-71B9-42B7-A340-1DFFE408FAD3}" srcId="{39945B60-FD2C-4447-AA31-E69F62402F82}" destId="{671F843F-A1AC-4426-881E-217F47B9B5C7}" srcOrd="0" destOrd="0" parTransId="{806BFD2F-0F4B-4C8E-81EE-D01BA21D33CA}" sibTransId="{32DD1DFC-0FCE-405E-82F0-806DFBCC2D51}"/>
    <dgm:cxn modelId="{D836AD92-32A9-47FD-B4FB-37C264C5DBAE}" type="presParOf" srcId="{96AC93FF-32BC-4181-9205-68DF57372F73}" destId="{B2103426-5AE5-4623-B579-6566CB455A62}" srcOrd="0" destOrd="0" presId="urn:microsoft.com/office/officeart/2005/8/layout/lProcess3"/>
    <dgm:cxn modelId="{CC63F2BA-EEAA-4250-84AF-0C8CE21AE70C}" type="presParOf" srcId="{B2103426-5AE5-4623-B579-6566CB455A62}" destId="{8B1C14C6-172B-427F-A80A-D72E1F0D3B9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48B4E1-B5A2-420E-A7C1-8204942F4C0B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3C9585-090D-4C5F-9836-F19FD6F49356}">
      <dgm:prSet custT="1"/>
      <dgm:spPr/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E.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1EF9B-294B-4472-9341-FC4FDC4EFFD7}" type="parTrans" cxnId="{846EECA5-8252-4D9C-8AA6-7AD985D1E88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9A7A0-D3B4-4D5C-AA23-7FBD30058E13}" type="sibTrans" cxnId="{846EECA5-8252-4D9C-8AA6-7AD985D1E88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A79AF-08A9-4DA9-9523-C53933054EB1}" type="pres">
      <dgm:prSet presAssocID="{E748B4E1-B5A2-420E-A7C1-8204942F4C0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0CB9477-CF35-47F1-A54A-3978326BEAED}" type="pres">
      <dgm:prSet presAssocID="{F33C9585-090D-4C5F-9836-F19FD6F49356}" presName="horFlow" presStyleCnt="0"/>
      <dgm:spPr/>
    </dgm:pt>
    <dgm:pt modelId="{F3FA3511-8AE7-4884-9EB0-D1C5AEFAF194}" type="pres">
      <dgm:prSet presAssocID="{F33C9585-090D-4C5F-9836-F19FD6F49356}" presName="bigChev" presStyleLbl="node1" presStyleIdx="0" presStyleCnt="1" custScaleX="456083" custLinFactNeighborX="11128" custLinFactNeighborY="-65396"/>
      <dgm:spPr/>
    </dgm:pt>
  </dgm:ptLst>
  <dgm:cxnLst>
    <dgm:cxn modelId="{0052D969-4C00-404C-8C9F-BBF3E74D88B5}" type="presOf" srcId="{F33C9585-090D-4C5F-9836-F19FD6F49356}" destId="{F3FA3511-8AE7-4884-9EB0-D1C5AEFAF194}" srcOrd="0" destOrd="0" presId="urn:microsoft.com/office/officeart/2005/8/layout/lProcess3"/>
    <dgm:cxn modelId="{452CDE87-927F-46EE-B74E-865F96DC3CAD}" type="presOf" srcId="{E748B4E1-B5A2-420E-A7C1-8204942F4C0B}" destId="{E4DA79AF-08A9-4DA9-9523-C53933054EB1}" srcOrd="0" destOrd="0" presId="urn:microsoft.com/office/officeart/2005/8/layout/lProcess3"/>
    <dgm:cxn modelId="{846EECA5-8252-4D9C-8AA6-7AD985D1E88A}" srcId="{E748B4E1-B5A2-420E-A7C1-8204942F4C0B}" destId="{F33C9585-090D-4C5F-9836-F19FD6F49356}" srcOrd="0" destOrd="0" parTransId="{2DB1EF9B-294B-4472-9341-FC4FDC4EFFD7}" sibTransId="{3409A7A0-D3B4-4D5C-AA23-7FBD30058E13}"/>
    <dgm:cxn modelId="{B838E677-5B61-4295-A5A0-11A128BD543B}" type="presParOf" srcId="{E4DA79AF-08A9-4DA9-9523-C53933054EB1}" destId="{C0CB9477-CF35-47F1-A54A-3978326BEAED}" srcOrd="0" destOrd="0" presId="urn:microsoft.com/office/officeart/2005/8/layout/lProcess3"/>
    <dgm:cxn modelId="{3E44AE6C-F436-4F1E-9A00-07824FA78F91}" type="presParOf" srcId="{C0CB9477-CF35-47F1-A54A-3978326BEAED}" destId="{F3FA3511-8AE7-4884-9EB0-D1C5AEFAF19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945B60-FD2C-4447-AA31-E69F62402F8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1F843F-A1AC-4426-881E-217F47B9B5C7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ngân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hang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6BFD2F-0F4B-4C8E-81EE-D01BA21D33CA}" type="parTrans" cxnId="{707B5AB5-71B9-42B7-A340-1DFFE408FAD3}">
      <dgm:prSet/>
      <dgm:spPr/>
      <dgm:t>
        <a:bodyPr/>
        <a:lstStyle/>
        <a:p>
          <a:endParaRPr lang="en-US"/>
        </a:p>
      </dgm:t>
    </dgm:pt>
    <dgm:pt modelId="{32DD1DFC-0FCE-405E-82F0-806DFBCC2D51}" type="sibTrans" cxnId="{707B5AB5-71B9-42B7-A340-1DFFE408FAD3}">
      <dgm:prSet/>
      <dgm:spPr/>
      <dgm:t>
        <a:bodyPr/>
        <a:lstStyle/>
        <a:p>
          <a:endParaRPr lang="en-US"/>
        </a:p>
      </dgm:t>
    </dgm:pt>
    <dgm:pt modelId="{96AC93FF-32BC-4181-9205-68DF57372F73}" type="pres">
      <dgm:prSet presAssocID="{39945B60-FD2C-4447-AA31-E69F62402F8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2103426-5AE5-4623-B579-6566CB455A62}" type="pres">
      <dgm:prSet presAssocID="{671F843F-A1AC-4426-881E-217F47B9B5C7}" presName="horFlow" presStyleCnt="0"/>
      <dgm:spPr/>
    </dgm:pt>
    <dgm:pt modelId="{8B1C14C6-172B-427F-A80A-D72E1F0D3B96}" type="pres">
      <dgm:prSet presAssocID="{671F843F-A1AC-4426-881E-217F47B9B5C7}" presName="bigChev" presStyleLbl="node1" presStyleIdx="0" presStyleCnt="1" custScaleX="383521" custLinFactNeighborX="-14994" custLinFactNeighborY="708"/>
      <dgm:spPr/>
    </dgm:pt>
  </dgm:ptLst>
  <dgm:cxnLst>
    <dgm:cxn modelId="{E0B6711F-9F59-4C8E-9D2B-1D0C1136893A}" type="presOf" srcId="{671F843F-A1AC-4426-881E-217F47B9B5C7}" destId="{8B1C14C6-172B-427F-A80A-D72E1F0D3B96}" srcOrd="0" destOrd="0" presId="urn:microsoft.com/office/officeart/2005/8/layout/lProcess3"/>
    <dgm:cxn modelId="{707B5AB5-71B9-42B7-A340-1DFFE408FAD3}" srcId="{39945B60-FD2C-4447-AA31-E69F62402F82}" destId="{671F843F-A1AC-4426-881E-217F47B9B5C7}" srcOrd="0" destOrd="0" parTransId="{806BFD2F-0F4B-4C8E-81EE-D01BA21D33CA}" sibTransId="{32DD1DFC-0FCE-405E-82F0-806DFBCC2D51}"/>
    <dgm:cxn modelId="{C9156ED8-2373-4FED-818C-42CCC0810B7D}" type="presOf" srcId="{39945B60-FD2C-4447-AA31-E69F62402F82}" destId="{96AC93FF-32BC-4181-9205-68DF57372F73}" srcOrd="0" destOrd="0" presId="urn:microsoft.com/office/officeart/2005/8/layout/lProcess3"/>
    <dgm:cxn modelId="{90A2728A-E72C-4E40-A53D-AE503EDA039B}" type="presParOf" srcId="{96AC93FF-32BC-4181-9205-68DF57372F73}" destId="{B2103426-5AE5-4623-B579-6566CB455A62}" srcOrd="0" destOrd="0" presId="urn:microsoft.com/office/officeart/2005/8/layout/lProcess3"/>
    <dgm:cxn modelId="{9F829BBA-1DB5-48CF-B33C-262535FA2F5D}" type="presParOf" srcId="{B2103426-5AE5-4623-B579-6566CB455A62}" destId="{8B1C14C6-172B-427F-A80A-D72E1F0D3B9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A300B-0971-476E-9304-C47ACB91B926}">
      <dsp:nvSpPr>
        <dsp:cNvPr id="0" name=""/>
        <dsp:cNvSpPr/>
      </dsp:nvSpPr>
      <dsp:spPr>
        <a:xfrm>
          <a:off x="3090" y="0"/>
          <a:ext cx="8433680" cy="810018"/>
        </a:xfrm>
        <a:prstGeom prst="chevron">
          <a:avLst/>
        </a:prstGeom>
        <a:solidFill>
          <a:srgbClr val="FF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tệp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miễn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phí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internet.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099" y="0"/>
        <a:ext cx="7623662" cy="8100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A3511-8AE7-4884-9EB0-D1C5AEFAF194}">
      <dsp:nvSpPr>
        <dsp:cNvPr id="0" name=""/>
        <dsp:cNvSpPr/>
      </dsp:nvSpPr>
      <dsp:spPr>
        <a:xfrm>
          <a:off x="56658" y="0"/>
          <a:ext cx="8309418" cy="728763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D. Bị bạn quen trên mạng lừa đảo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040" y="0"/>
        <a:ext cx="7580655" cy="7287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A3511-8AE7-4884-9EB0-D1C5AEFAF194}">
      <dsp:nvSpPr>
        <dsp:cNvPr id="0" name=""/>
        <dsp:cNvSpPr/>
      </dsp:nvSpPr>
      <dsp:spPr>
        <a:xfrm>
          <a:off x="56658" y="0"/>
          <a:ext cx="8309418" cy="72876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F. Hoàn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040" y="0"/>
        <a:ext cx="7580655" cy="728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C14C6-172B-427F-A80A-D72E1F0D3B96}">
      <dsp:nvSpPr>
        <dsp:cNvPr id="0" name=""/>
        <dsp:cNvSpPr/>
      </dsp:nvSpPr>
      <dsp:spPr>
        <a:xfrm>
          <a:off x="1586049" y="0"/>
          <a:ext cx="8449133" cy="882978"/>
        </a:xfrm>
        <a:prstGeom prst="chevron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27538" y="0"/>
        <a:ext cx="7566155" cy="8829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3CC29-1666-49C3-964D-4459AA555EDD}">
      <dsp:nvSpPr>
        <dsp:cNvPr id="0" name=""/>
        <dsp:cNvSpPr/>
      </dsp:nvSpPr>
      <dsp:spPr>
        <a:xfrm>
          <a:off x="0" y="1055"/>
          <a:ext cx="8366076" cy="1021249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D. Em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mẹ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thầy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625" y="1055"/>
        <a:ext cx="7344827" cy="10212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A3511-8AE7-4884-9EB0-D1C5AEFAF194}">
      <dsp:nvSpPr>
        <dsp:cNvPr id="0" name=""/>
        <dsp:cNvSpPr/>
      </dsp:nvSpPr>
      <dsp:spPr>
        <a:xfrm>
          <a:off x="0" y="0"/>
          <a:ext cx="8309418" cy="728763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382" y="0"/>
        <a:ext cx="7580655" cy="7287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C14C6-172B-427F-A80A-D72E1F0D3B96}">
      <dsp:nvSpPr>
        <dsp:cNvPr id="0" name=""/>
        <dsp:cNvSpPr/>
      </dsp:nvSpPr>
      <dsp:spPr>
        <a:xfrm>
          <a:off x="2671" y="8692"/>
          <a:ext cx="8452353" cy="875227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khẩu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285" y="8692"/>
        <a:ext cx="7577126" cy="8752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A300B-0971-476E-9304-C47ACB91B926}">
      <dsp:nvSpPr>
        <dsp:cNvPr id="0" name=""/>
        <dsp:cNvSpPr/>
      </dsp:nvSpPr>
      <dsp:spPr>
        <a:xfrm>
          <a:off x="1083" y="0"/>
          <a:ext cx="8467155" cy="802287"/>
        </a:xfrm>
        <a:prstGeom prst="chevron">
          <a:avLst/>
        </a:prstGeom>
        <a:solidFill>
          <a:srgbClr val="FF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do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virus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độc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227" y="0"/>
        <a:ext cx="7664868" cy="8022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C14C6-172B-427F-A80A-D72E1F0D3B96}">
      <dsp:nvSpPr>
        <dsp:cNvPr id="0" name=""/>
        <dsp:cNvSpPr/>
      </dsp:nvSpPr>
      <dsp:spPr>
        <a:xfrm>
          <a:off x="1523185" y="521"/>
          <a:ext cx="8439371" cy="883398"/>
        </a:xfrm>
        <a:prstGeom prst="chevron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B. Thông tin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cắp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4884" y="521"/>
        <a:ext cx="7555973" cy="8833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A3511-8AE7-4884-9EB0-D1C5AEFAF194}">
      <dsp:nvSpPr>
        <dsp:cNvPr id="0" name=""/>
        <dsp:cNvSpPr/>
      </dsp:nvSpPr>
      <dsp:spPr>
        <a:xfrm>
          <a:off x="56658" y="0"/>
          <a:ext cx="8309418" cy="72876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040" y="0"/>
        <a:ext cx="7580655" cy="7287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C14C6-172B-427F-A80A-D72E1F0D3B96}">
      <dsp:nvSpPr>
        <dsp:cNvPr id="0" name=""/>
        <dsp:cNvSpPr/>
      </dsp:nvSpPr>
      <dsp:spPr>
        <a:xfrm>
          <a:off x="0" y="2363"/>
          <a:ext cx="8452389" cy="881556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ngân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hang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778" y="2363"/>
        <a:ext cx="7570833" cy="881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1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>
                <a:latin typeface="Arial" pitchFamily="34" charset="0"/>
              </a:rPr>
              <a:t>Giáo án Tin học 6</a:t>
            </a:r>
          </a:p>
        </p:txBody>
      </p:sp>
      <p:sp>
        <p:nvSpPr>
          <p:cNvPr id="3891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AC1023D-ED13-4712-8900-4E98D7C798EB}" type="datetime1">
              <a:rPr lang="en-US" sz="1200" smtClean="0">
                <a:latin typeface="Arial" pitchFamily="34" charset="0"/>
              </a:rPr>
              <a:pPr/>
              <a:t>1/20/2024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3891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4F587B9-96F1-4B04-9F64-E97AC99072E3}" type="slidenum">
              <a:rPr lang="en-US" sz="1200" smtClean="0">
                <a:latin typeface="Arial" pitchFamily="34" charset="0"/>
              </a:rPr>
              <a:pPr/>
              <a:t>24</a:t>
            </a:fld>
            <a:endParaRPr lang="en-US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3366CC"/>
              </a:buClr>
              <a:defRPr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306DF90E-B4ED-4C5E-AEEF-5C048BF048DF}" type="datetimeFigureOut">
              <a:rPr lang="en-US" b="1">
                <a:solidFill>
                  <a:prstClr val="black"/>
                </a:solidFill>
                <a:latin typeface="Times New Roman" panose="02020603050405020304" pitchFamily="18" charset="0"/>
              </a:rPr>
              <a:pPr fontAlgn="base">
                <a:spcAft>
                  <a:spcPct val="0"/>
                </a:spcAft>
                <a:defRPr/>
              </a:pPr>
              <a:t>1/20/2024</a:t>
            </a:fld>
            <a:endParaRPr lang="en-US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3366CC"/>
              </a:buClr>
              <a:defRPr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3366CC"/>
              </a:buClr>
              <a:defRPr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04DF0A7-F3CD-4CC3-AF77-94D5DEFDA8AC}" type="slidenum">
              <a:rPr lang="en-US" b="1">
                <a:solidFill>
                  <a:prstClr val="black"/>
                </a:solidFill>
                <a:latin typeface="Times New Roman" panose="02020603050405020304" pitchFamily="18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8817"/>
      </p:ext>
    </p:extLst>
  </p:cSld>
  <p:clrMapOvr>
    <a:masterClrMapping/>
  </p:clrMapOvr>
  <p:transition>
    <p:circl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466257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817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20/01/2024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2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4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5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 userDrawn="1"/>
        </p:nvSpPr>
        <p:spPr bwMode="auto">
          <a:xfrm>
            <a:off x="1007534" y="2484439"/>
            <a:ext cx="68791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 userDrawn="1"/>
        </p:nvSpPr>
        <p:spPr bwMode="auto">
          <a:xfrm>
            <a:off x="2300817" y="2544763"/>
            <a:ext cx="50588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 userDrawn="1"/>
        </p:nvSpPr>
        <p:spPr bwMode="auto">
          <a:xfrm>
            <a:off x="2315634" y="3494088"/>
            <a:ext cx="505884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 userDrawn="1"/>
        </p:nvSpPr>
        <p:spPr bwMode="auto">
          <a:xfrm>
            <a:off x="2300817" y="4516438"/>
            <a:ext cx="50588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 userDrawn="1"/>
        </p:nvSpPr>
        <p:spPr bwMode="auto">
          <a:xfrm>
            <a:off x="2300817" y="5489575"/>
            <a:ext cx="50588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Oval 7"/>
          <p:cNvSpPr>
            <a:spLocks noChangeArrowheads="1"/>
          </p:cNvSpPr>
          <p:nvPr userDrawn="1"/>
        </p:nvSpPr>
        <p:spPr bwMode="auto">
          <a:xfrm>
            <a:off x="1181100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7176" name="AutoShape 8"/>
          <p:cNvSpPr>
            <a:spLocks noChangeArrowheads="1"/>
          </p:cNvSpPr>
          <p:nvPr userDrawn="1"/>
        </p:nvSpPr>
        <p:spPr bwMode="auto">
          <a:xfrm>
            <a:off x="1007534" y="3424239"/>
            <a:ext cx="68791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 userDrawn="1"/>
        </p:nvSpPr>
        <p:spPr bwMode="auto">
          <a:xfrm>
            <a:off x="1181100" y="35544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7178" name="AutoShape 10"/>
          <p:cNvSpPr>
            <a:spLocks noChangeArrowheads="1"/>
          </p:cNvSpPr>
          <p:nvPr userDrawn="1"/>
        </p:nvSpPr>
        <p:spPr bwMode="auto">
          <a:xfrm>
            <a:off x="1007534" y="4405314"/>
            <a:ext cx="68791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Oval 11"/>
          <p:cNvSpPr>
            <a:spLocks noChangeArrowheads="1"/>
          </p:cNvSpPr>
          <p:nvPr userDrawn="1"/>
        </p:nvSpPr>
        <p:spPr bwMode="auto">
          <a:xfrm>
            <a:off x="1181100" y="4537075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7180" name="AutoShape 12"/>
          <p:cNvSpPr>
            <a:spLocks noChangeArrowheads="1"/>
          </p:cNvSpPr>
          <p:nvPr userDrawn="1"/>
        </p:nvSpPr>
        <p:spPr bwMode="auto">
          <a:xfrm>
            <a:off x="1007534" y="5365750"/>
            <a:ext cx="687917" cy="51593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13"/>
          <p:cNvSpPr>
            <a:spLocks noChangeArrowheads="1"/>
          </p:cNvSpPr>
          <p:nvPr userDrawn="1"/>
        </p:nvSpPr>
        <p:spPr bwMode="auto">
          <a:xfrm>
            <a:off x="1181100" y="54975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19" name="AutoShape 14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7188200" y="6235700"/>
            <a:ext cx="1864784" cy="46355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r>
              <a:rPr lang="vi-VN" altLang="en-US" sz="1800" b="1" dirty="0">
                <a:solidFill>
                  <a:prstClr val="black"/>
                </a:solidFill>
              </a:rPr>
              <a:t>Bài kế</a:t>
            </a:r>
          </a:p>
        </p:txBody>
      </p:sp>
      <p:sp>
        <p:nvSpPr>
          <p:cNvPr id="20" name="AutoShape 15"/>
          <p:cNvSpPr>
            <a:spLocks noChangeArrowheads="1"/>
          </p:cNvSpPr>
          <p:nvPr userDrawn="1"/>
        </p:nvSpPr>
        <p:spPr bwMode="auto">
          <a:xfrm>
            <a:off x="3369733" y="220980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21" name="AutoShape 16"/>
          <p:cNvSpPr>
            <a:spLocks noChangeArrowheads="1"/>
          </p:cNvSpPr>
          <p:nvPr userDrawn="1"/>
        </p:nvSpPr>
        <p:spPr bwMode="auto">
          <a:xfrm>
            <a:off x="3369733" y="320040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22" name="AutoShape 17"/>
          <p:cNvSpPr>
            <a:spLocks noChangeArrowheads="1"/>
          </p:cNvSpPr>
          <p:nvPr userDrawn="1"/>
        </p:nvSpPr>
        <p:spPr bwMode="auto">
          <a:xfrm>
            <a:off x="3352800" y="420370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23" name="AutoShape 18"/>
          <p:cNvSpPr>
            <a:spLocks noChangeArrowheads="1"/>
          </p:cNvSpPr>
          <p:nvPr userDrawn="1"/>
        </p:nvSpPr>
        <p:spPr bwMode="auto">
          <a:xfrm>
            <a:off x="3335867" y="519430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24" name="Rectangle 19"/>
          <p:cNvSpPr>
            <a:spLocks noChangeArrowheads="1"/>
          </p:cNvSpPr>
          <p:nvPr userDrawn="1"/>
        </p:nvSpPr>
        <p:spPr bwMode="auto">
          <a:xfrm>
            <a:off x="2218267" y="889000"/>
            <a:ext cx="9211733" cy="1155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>
              <a:solidFill>
                <a:prstClr val="black"/>
              </a:solidFill>
            </a:endParaRPr>
          </a:p>
        </p:txBody>
      </p:sp>
      <p:sp>
        <p:nvSpPr>
          <p:cNvPr id="7188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18" y="984250"/>
            <a:ext cx="1765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26" name="AutoShape 21">
            <a:hlinkClick r:id="" action="ppaction://hlinkshowjump?jump=endshow" highlightClick="1"/>
          </p:cNvPr>
          <p:cNvSpPr>
            <a:spLocks noChangeArrowheads="1"/>
          </p:cNvSpPr>
          <p:nvPr userDrawn="1"/>
        </p:nvSpPr>
        <p:spPr bwMode="auto">
          <a:xfrm>
            <a:off x="10784418" y="6286500"/>
            <a:ext cx="950383" cy="3683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r>
              <a:rPr lang="vi-VN" altLang="en-US" sz="1800" b="1" i="1" dirty="0">
                <a:solidFill>
                  <a:srgbClr val="ED7D3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</a:p>
        </p:txBody>
      </p:sp>
      <p:sp>
        <p:nvSpPr>
          <p:cNvPr id="27" name="WordArt 22"/>
          <p:cNvSpPr>
            <a:spLocks noChangeArrowheads="1" noChangeShapeType="1" noTextEdit="1"/>
          </p:cNvSpPr>
          <p:nvPr userDrawn="1"/>
        </p:nvSpPr>
        <p:spPr bwMode="auto">
          <a:xfrm>
            <a:off x="711200" y="76200"/>
            <a:ext cx="4064000" cy="7493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</a:rPr>
              <a:t>tập</a:t>
            </a:r>
            <a:endParaRPr lang="en-US" sz="3600" b="1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7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transition>
    <p:circl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9812">
              <a:srgbClr val="D3E4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svg"/><Relationship Id="rId10" Type="http://schemas.openxmlformats.org/officeDocument/2006/relationships/slide" Target="slide9.xml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slide" Target="slide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42.svg"/><Relationship Id="rId5" Type="http://schemas.openxmlformats.org/officeDocument/2006/relationships/image" Target="../media/image29.sv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slide" Target="slide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47.svg"/><Relationship Id="rId5" Type="http://schemas.openxmlformats.org/officeDocument/2006/relationships/image" Target="../media/image29.sv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audio" Target="../media/audio1.wav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audio" Target="../media/audio2.wav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microsoft.com/office/2007/relationships/diagramDrawing" Target="../diagrams/drawing10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diagramColors" Target="../diagrams/colors10.xml"/><Relationship Id="rId33" Type="http://schemas.openxmlformats.org/officeDocument/2006/relationships/image" Target="../media/image52.jpg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29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QuickStyle" Target="../diagrams/quickStyle10.xml"/><Relationship Id="rId32" Type="http://schemas.openxmlformats.org/officeDocument/2006/relationships/image" Target="../media/image51.jpg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diagramLayout" Target="../diagrams/layout10.xml"/><Relationship Id="rId28" Type="http://schemas.openxmlformats.org/officeDocument/2006/relationships/diagramLayout" Target="../diagrams/layout11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31" Type="http://schemas.microsoft.com/office/2007/relationships/diagramDrawing" Target="../diagrams/drawing11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diagramData" Target="../diagrams/data10.xml"/><Relationship Id="rId27" Type="http://schemas.openxmlformats.org/officeDocument/2006/relationships/diagramData" Target="../diagrams/data11.xml"/><Relationship Id="rId30" Type="http://schemas.openxmlformats.org/officeDocument/2006/relationships/diagramColors" Target="../diagrams/colors11.xml"/><Relationship Id="rId8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1.xml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slide" Target="slide1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>
            <a:extLst>
              <a:ext uri="{FF2B5EF4-FFF2-40B4-BE49-F238E27FC236}">
                <a16:creationId xmlns:a16="http://schemas.microsoft.com/office/drawing/2014/main" id="{383FD564-9B0C-42D0-96C8-342928917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2775" y="2057762"/>
            <a:ext cx="9411993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MÔN TIN 6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2801ADD-39A9-4313-88C6-528A13508C45}"/>
              </a:ext>
            </a:extLst>
          </p:cNvPr>
          <p:cNvSpPr/>
          <p:nvPr/>
        </p:nvSpPr>
        <p:spPr>
          <a:xfrm>
            <a:off x="298143" y="470725"/>
            <a:ext cx="11498731" cy="1752600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7ABD392-80ED-40A7-BCA0-02D623CF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28275"/>
            <a:ext cx="120950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BỒ ĐỀ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Trà </a:t>
            </a:r>
            <a:r>
              <a:rPr lang="vi-VN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Đáp án sai 1">
            <a:extLst>
              <a:ext uri="{FF2B5EF4-FFF2-40B4-BE49-F238E27FC236}">
                <a16:creationId xmlns:a16="http://schemas.microsoft.com/office/drawing/2014/main" id="{5615FDC2-5DAE-01DC-73AC-64601178DA19}"/>
              </a:ext>
            </a:extLst>
          </p:cNvPr>
          <p:cNvSpPr/>
          <p:nvPr/>
        </p:nvSpPr>
        <p:spPr>
          <a:xfrm>
            <a:off x="1564134" y="2010667"/>
            <a:ext cx="8708535" cy="8061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en-US" sz="2933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vi-VN" sz="2933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 lôi kéo vào các hoạt động không lành mạnh.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1363629" y="-1667949"/>
            <a:ext cx="5328012" cy="36786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468" b="22987"/>
          <a:stretch>
            <a:fillRect/>
          </a:stretch>
        </p:blipFill>
        <p:spPr>
          <a:xfrm rot="-1448817" flipH="1">
            <a:off x="9117196" y="-2190335"/>
            <a:ext cx="4306833" cy="5466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0398">
            <a:off x="4581155" y="5102041"/>
            <a:ext cx="9438911" cy="31867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78699" flipH="1">
            <a:off x="-2349282" y="4061088"/>
            <a:ext cx="8690593" cy="5268672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98E479EE-D325-D022-CFBC-797436F7B1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0279" y="5414342"/>
            <a:ext cx="1921723" cy="1432140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95FC5D24-6386-4E35-2430-A8B1362856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38983" y="4277961"/>
            <a:ext cx="1590163" cy="2227899"/>
          </a:xfrm>
          <a:prstGeom prst="rect">
            <a:avLst/>
          </a:prstGeom>
        </p:spPr>
      </p:pic>
      <p:sp>
        <p:nvSpPr>
          <p:cNvPr id="11" name="Đáp án sai 1">
            <a:extLst>
              <a:ext uri="{FF2B5EF4-FFF2-40B4-BE49-F238E27FC236}">
                <a16:creationId xmlns:a16="http://schemas.microsoft.com/office/drawing/2014/main" id="{2DE8C9A0-C97A-624C-3AC8-AB9E1DACB141}"/>
              </a:ext>
            </a:extLst>
          </p:cNvPr>
          <p:cNvSpPr/>
          <p:nvPr/>
        </p:nvSpPr>
        <p:spPr>
          <a:xfrm>
            <a:off x="1561745" y="5077212"/>
            <a:ext cx="8708531" cy="8061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vi-VN" sz="2933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2933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2933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 lừa đảo hoặc lợi dụng.</a:t>
            </a:r>
          </a:p>
        </p:txBody>
      </p:sp>
      <p:sp>
        <p:nvSpPr>
          <p:cNvPr id="15" name="Đáp án sai 1">
            <a:extLst>
              <a:ext uri="{FF2B5EF4-FFF2-40B4-BE49-F238E27FC236}">
                <a16:creationId xmlns:a16="http://schemas.microsoft.com/office/drawing/2014/main" id="{A6FA1030-51E3-541C-FC12-EAD4A26C1059}"/>
              </a:ext>
            </a:extLst>
          </p:cNvPr>
          <p:cNvSpPr/>
          <p:nvPr/>
        </p:nvSpPr>
        <p:spPr>
          <a:xfrm>
            <a:off x="1561749" y="3020448"/>
            <a:ext cx="8708532" cy="8061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en-US" sz="2933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vi-VN" sz="2933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Máy tính bị nhiễm virus hoặc mã độc.</a:t>
            </a: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id="{372D6353-AD85-8B42-B496-6678D68673E2}"/>
              </a:ext>
            </a:extLst>
          </p:cNvPr>
          <p:cNvSpPr/>
          <p:nvPr/>
        </p:nvSpPr>
        <p:spPr>
          <a:xfrm>
            <a:off x="1561745" y="4055604"/>
            <a:ext cx="8708531" cy="8061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vi-VN" sz="2930" noProof="1">
                <a:solidFill>
                  <a:prstClr val="black"/>
                </a:solidFill>
                <a:cs typeface="Arial" panose="020B0604020202020204" pitchFamily="34" charset="0"/>
              </a:rPr>
              <a:t>C</a:t>
            </a:r>
            <a:r>
              <a:rPr lang="en-US" sz="2930" noProof="1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fr-FR" sz="2930" dirty="0">
                <a:ea typeface="Times New Roman" panose="02020603050405020304" pitchFamily="18" charset="0"/>
              </a:rPr>
              <a:t> </a:t>
            </a:r>
            <a:r>
              <a:rPr lang="vi-VN" sz="2930" dirty="0">
                <a:ea typeface="Times New Roman" panose="02020603050405020304" pitchFamily="18" charset="0"/>
              </a:rPr>
              <a:t>Tin tưởng mọi nguồn thông tin trên mạng.</a:t>
            </a:r>
            <a:endParaRPr lang="vi-VN" sz="293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A8ADF2-3762-1664-9D3E-3D2230AA262A}"/>
              </a:ext>
            </a:extLst>
          </p:cNvPr>
          <p:cNvSpPr/>
          <p:nvPr/>
        </p:nvSpPr>
        <p:spPr>
          <a:xfrm>
            <a:off x="667949" y="352140"/>
            <a:ext cx="10853057" cy="1567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lnSpc>
                <a:spcPct val="150000"/>
              </a:lnSpc>
              <a:defRPr/>
            </a:pPr>
            <a:r>
              <a:rPr lang="vi-VN" sz="3467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hỏi</a:t>
            </a:r>
            <a:r>
              <a:rPr lang="en-US" sz="3467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vi-VN" sz="3467" i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 hãy tìm phương án </a:t>
            </a:r>
            <a:r>
              <a:rPr lang="en-US" sz="3467" b="1" i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endParaRPr lang="vi-VN" sz="3467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lnSpc>
                <a:spcPct val="150000"/>
              </a:lnSpc>
              <a:defRPr/>
            </a:pPr>
            <a:r>
              <a:rPr lang="vi-VN" sz="3467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 dùng Internet có thể:</a:t>
            </a:r>
            <a:endParaRPr lang="en-US" sz="3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đúng">
            <a:extLst>
              <a:ext uri="{FF2B5EF4-FFF2-40B4-BE49-F238E27FC236}">
                <a16:creationId xmlns:a16="http://schemas.microsoft.com/office/drawing/2014/main" id="{1728F394-2715-18DC-B977-79A6B035E6DB}"/>
              </a:ext>
            </a:extLst>
          </p:cNvPr>
          <p:cNvSpPr/>
          <p:nvPr/>
        </p:nvSpPr>
        <p:spPr>
          <a:xfrm>
            <a:off x="1561745" y="4055604"/>
            <a:ext cx="8708531" cy="806147"/>
          </a:xfrm>
          <a:prstGeom prst="roundRect">
            <a:avLst/>
          </a:prstGeom>
          <a:solidFill>
            <a:srgbClr val="A6FD8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vi-VN" sz="2930" noProof="1">
                <a:solidFill>
                  <a:prstClr val="black"/>
                </a:solidFill>
                <a:cs typeface="Arial" panose="020B0604020202020204" pitchFamily="34" charset="0"/>
              </a:rPr>
              <a:t>C</a:t>
            </a:r>
            <a:r>
              <a:rPr lang="en-US" sz="2930" noProof="1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fr-FR" sz="2930" dirty="0">
                <a:ea typeface="Times New Roman" panose="02020603050405020304" pitchFamily="18" charset="0"/>
              </a:rPr>
              <a:t> </a:t>
            </a:r>
            <a:r>
              <a:rPr lang="vi-VN" sz="2930" dirty="0">
                <a:ea typeface="Times New Roman" panose="02020603050405020304" pitchFamily="18" charset="0"/>
              </a:rPr>
              <a:t>Tin tưởng mọi nguồn thông tin trên mạng.</a:t>
            </a:r>
            <a:endParaRPr lang="vi-VN" sz="293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508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5" grpId="0" animBg="1"/>
      <p:bldP spid="16" grpId="0" animBg="1"/>
      <p:bldP spid="1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1363629" y="-1667949"/>
            <a:ext cx="5328012" cy="36786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468" b="22987"/>
          <a:stretch>
            <a:fillRect/>
          </a:stretch>
        </p:blipFill>
        <p:spPr>
          <a:xfrm rot="-1448817" flipH="1">
            <a:off x="9117196" y="-2190335"/>
            <a:ext cx="4306833" cy="5466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0398">
            <a:off x="4581155" y="5102041"/>
            <a:ext cx="9438911" cy="31867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78699" flipH="1">
            <a:off x="-2349282" y="4061088"/>
            <a:ext cx="8690593" cy="526867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61D4046-9D0D-71A8-5E6D-C216D938944C}"/>
              </a:ext>
            </a:extLst>
          </p:cNvPr>
          <p:cNvSpPr/>
          <p:nvPr/>
        </p:nvSpPr>
        <p:spPr>
          <a:xfrm>
            <a:off x="649410" y="35047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lnSpc>
                <a:spcPct val="150000"/>
              </a:lnSpc>
              <a:defRPr/>
            </a:pPr>
            <a:r>
              <a:rPr lang="vi-VN" sz="3200" noProof="1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Câu hỏi</a:t>
            </a:r>
            <a:r>
              <a:rPr lang="en-US" sz="3200" noProof="1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 2:</a:t>
            </a:r>
            <a:r>
              <a:rPr lang="vi-VN" sz="3200" noProof="1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3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Việc làm nào được khuyến khích khi sử dụng các dịch vụ trên </a:t>
            </a:r>
            <a:r>
              <a:rPr lang="vi-VN" sz="3200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Internet</a:t>
            </a:r>
            <a:r>
              <a:rPr lang="vi-VN" sz="3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32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3799B1D7-34FE-CABD-445E-DD020281AB5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28984" y="4262163"/>
            <a:ext cx="1756787" cy="2248687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8BDCCCD0-A391-2F0D-1287-B6EEF9AC87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0279" y="5414342"/>
            <a:ext cx="1921723" cy="1432140"/>
          </a:xfrm>
          <a:prstGeom prst="rect">
            <a:avLst/>
          </a:prstGeom>
        </p:spPr>
      </p:pic>
      <p:sp>
        <p:nvSpPr>
          <p:cNvPr id="9" name="Đáp án sai 1">
            <a:extLst>
              <a:ext uri="{FF2B5EF4-FFF2-40B4-BE49-F238E27FC236}">
                <a16:creationId xmlns:a16="http://schemas.microsoft.com/office/drawing/2014/main" id="{BAB194D3-9B23-90F6-5CAB-7A3A31877638}"/>
              </a:ext>
            </a:extLst>
          </p:cNvPr>
          <p:cNvSpPr/>
          <p:nvPr/>
        </p:nvSpPr>
        <p:spPr>
          <a:xfrm>
            <a:off x="1561744" y="2235275"/>
            <a:ext cx="8708535" cy="8061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en-US" sz="3000" kern="0" noProof="1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A. </a:t>
            </a:r>
            <a:r>
              <a:rPr lang="vi-VN" sz="3000" dirty="0">
                <a:ea typeface="Tahoma" panose="020B0604030504040204" pitchFamily="34" charset="0"/>
                <a:cs typeface="Tahoma" panose="020B0604030504040204" pitchFamily="34" charset="0"/>
              </a:rPr>
              <a:t>Mở thư điện tử do người lạ gửi.</a:t>
            </a:r>
            <a:endParaRPr lang="en-US" sz="3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Đáp án sai 1">
            <a:extLst>
              <a:ext uri="{FF2B5EF4-FFF2-40B4-BE49-F238E27FC236}">
                <a16:creationId xmlns:a16="http://schemas.microsoft.com/office/drawing/2014/main" id="{4B475EC1-3414-63BD-F1DB-023124839F6A}"/>
              </a:ext>
            </a:extLst>
          </p:cNvPr>
          <p:cNvSpPr/>
          <p:nvPr/>
        </p:nvSpPr>
        <p:spPr>
          <a:xfrm>
            <a:off x="1559359" y="4243451"/>
            <a:ext cx="8708531" cy="8061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vi-VN" sz="3000" kern="0" noProof="1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C</a:t>
            </a:r>
            <a:r>
              <a:rPr lang="en-US" sz="3000" kern="0" noProof="1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. </a:t>
            </a:r>
            <a:r>
              <a:rPr lang="vi-VN" sz="3000" dirty="0">
                <a:ea typeface="Tahoma" panose="020B0604030504040204" pitchFamily="34" charset="0"/>
                <a:cs typeface="Tahoma" panose="020B0604030504040204" pitchFamily="34" charset="0"/>
              </a:rPr>
              <a:t>Liên tục vào các trang xã hội để cập nhật thông tin.</a:t>
            </a:r>
            <a:endParaRPr lang="en-US" sz="3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Đáp án sai 1">
            <a:extLst>
              <a:ext uri="{FF2B5EF4-FFF2-40B4-BE49-F238E27FC236}">
                <a16:creationId xmlns:a16="http://schemas.microsoft.com/office/drawing/2014/main" id="{B3270934-EC07-28F4-18C0-64E26D8E9797}"/>
              </a:ext>
            </a:extLst>
          </p:cNvPr>
          <p:cNvSpPr/>
          <p:nvPr/>
        </p:nvSpPr>
        <p:spPr>
          <a:xfrm>
            <a:off x="1559359" y="3245056"/>
            <a:ext cx="8708532" cy="8061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en-US" sz="3000" kern="0" noProof="1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vi-VN" sz="3000" dirty="0">
                <a:ea typeface="Tahoma" panose="020B0604030504040204" pitchFamily="34" charset="0"/>
                <a:cs typeface="Tahoma" panose="020B0604030504040204" pitchFamily="34" charset="0"/>
              </a:rPr>
              <a:t>Tải các phần mềm miễn phí trên </a:t>
            </a:r>
            <a:r>
              <a:rPr lang="vi-VN" sz="3000" dirty="0" err="1">
                <a:ea typeface="Tahoma" panose="020B0604030504040204" pitchFamily="34" charset="0"/>
                <a:cs typeface="Tahoma" panose="020B0604030504040204" pitchFamily="34" charset="0"/>
              </a:rPr>
              <a:t>Internet</a:t>
            </a:r>
            <a:r>
              <a:rPr lang="vi-VN" sz="3000" dirty="0">
                <a:ea typeface="Tahoma" panose="020B0604030504040204" pitchFamily="34" charset="0"/>
                <a:cs typeface="Tahoma" panose="020B0604030504040204" pitchFamily="34" charset="0"/>
              </a:rPr>
              <a:t> không có kiểm duyệt.</a:t>
            </a:r>
            <a:endParaRPr lang="en-US" sz="3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id="{72EF7945-9F29-6D5A-5CB4-BE17E7D9AD8A}"/>
              </a:ext>
            </a:extLst>
          </p:cNvPr>
          <p:cNvSpPr/>
          <p:nvPr/>
        </p:nvSpPr>
        <p:spPr>
          <a:xfrm>
            <a:off x="1559359" y="5241846"/>
            <a:ext cx="8708531" cy="8061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vi-VN" sz="3000" noProof="1">
                <a:solidFill>
                  <a:prstClr val="black"/>
                </a:solidFill>
                <a:cs typeface="Arial" panose="020B0604020202020204" pitchFamily="34" charset="0"/>
              </a:rPr>
              <a:t>D</a:t>
            </a:r>
            <a:r>
              <a:rPr lang="en-US" sz="3000" noProof="1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fr-FR" sz="3000" dirty="0">
                <a:ea typeface="Times New Roman" panose="02020603050405020304" pitchFamily="18" charset="0"/>
              </a:rPr>
              <a:t> </a:t>
            </a:r>
            <a:r>
              <a:rPr lang="vi-VN" sz="3000" dirty="0">
                <a:ea typeface="Tahoma" panose="020B0604030504040204" pitchFamily="34" charset="0"/>
                <a:cs typeface="Tahoma" panose="020B0604030504040204" pitchFamily="34" charset="0"/>
              </a:rPr>
              <a:t>Vào trang </a:t>
            </a:r>
            <a:r>
              <a:rPr lang="vi-VN" sz="3000" dirty="0" err="1"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  <a:r>
              <a:rPr lang="vi-VN" sz="3000" dirty="0">
                <a:ea typeface="Tahoma" panose="020B0604030504040204" pitchFamily="34" charset="0"/>
                <a:cs typeface="Tahoma" panose="020B0604030504040204" pitchFamily="34" charset="0"/>
              </a:rPr>
              <a:t> tìm kiếm để tìm tư liệu làm bài tập về nhà.</a:t>
            </a:r>
            <a:endParaRPr lang="vi-VN" sz="3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7" name="Đáp án đúng">
            <a:extLst>
              <a:ext uri="{FF2B5EF4-FFF2-40B4-BE49-F238E27FC236}">
                <a16:creationId xmlns:a16="http://schemas.microsoft.com/office/drawing/2014/main" id="{F197F90A-BB4F-7F7E-5CBC-A13A246AF0C3}"/>
              </a:ext>
            </a:extLst>
          </p:cNvPr>
          <p:cNvSpPr/>
          <p:nvPr/>
        </p:nvSpPr>
        <p:spPr>
          <a:xfrm>
            <a:off x="1556970" y="5241846"/>
            <a:ext cx="8708531" cy="806147"/>
          </a:xfrm>
          <a:prstGeom prst="roundRect">
            <a:avLst/>
          </a:prstGeom>
          <a:solidFill>
            <a:srgbClr val="A6FD8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35">
              <a:defRPr/>
            </a:pPr>
            <a:r>
              <a:rPr lang="vi-VN" sz="3000" noProof="1">
                <a:solidFill>
                  <a:prstClr val="black"/>
                </a:solidFill>
                <a:cs typeface="Arial" panose="020B0604020202020204" pitchFamily="34" charset="0"/>
              </a:rPr>
              <a:t>D</a:t>
            </a:r>
            <a:r>
              <a:rPr lang="en-US" sz="3000" noProof="1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fr-FR" sz="3000" dirty="0">
                <a:ea typeface="Times New Roman" panose="02020603050405020304" pitchFamily="18" charset="0"/>
              </a:rPr>
              <a:t> </a:t>
            </a:r>
            <a:r>
              <a:rPr lang="vi-VN" sz="3000" dirty="0">
                <a:ea typeface="Tahoma" panose="020B0604030504040204" pitchFamily="34" charset="0"/>
                <a:cs typeface="Tahoma" panose="020B0604030504040204" pitchFamily="34" charset="0"/>
              </a:rPr>
              <a:t>Vào trang </a:t>
            </a:r>
            <a:r>
              <a:rPr lang="vi-VN" sz="3000" dirty="0" err="1"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  <a:r>
              <a:rPr lang="vi-VN" sz="3000" dirty="0">
                <a:ea typeface="Tahoma" panose="020B0604030504040204" pitchFamily="34" charset="0"/>
                <a:cs typeface="Tahoma" panose="020B0604030504040204" pitchFamily="34" charset="0"/>
              </a:rPr>
              <a:t> tìm kiếm để tìm tư liệu làm bài tập về nhà.</a:t>
            </a:r>
            <a:endParaRPr lang="vi-VN" sz="3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11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0" y="63182"/>
            <a:ext cx="11761076" cy="871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endParaRPr lang="vi-VN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642187" y="980153"/>
            <a:ext cx="9436359" cy="491185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Em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0" y="-19455"/>
            <a:ext cx="12160137" cy="7434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ruy cap internet an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038" y="724018"/>
            <a:ext cx="9871787" cy="5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0" y="63182"/>
            <a:ext cx="11761076" cy="871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endParaRPr lang="vi-VN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83736" y="1157931"/>
            <a:ext cx="7725747" cy="2159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download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218" y="891870"/>
            <a:ext cx="3128220" cy="2114935"/>
          </a:xfrm>
          <a:prstGeom prst="rect">
            <a:avLst/>
          </a:prstGeom>
        </p:spPr>
      </p:pic>
      <p:pic>
        <p:nvPicPr>
          <p:cNvPr id="2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241" y="3172408"/>
            <a:ext cx="2160196" cy="11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0" y="88378"/>
            <a:ext cx="11828834" cy="871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endParaRPr lang="vi-VN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236423-A0A0-66A3-CCF5-78DCDC0C6679}"/>
              </a:ext>
            </a:extLst>
          </p:cNvPr>
          <p:cNvSpPr/>
          <p:nvPr/>
        </p:nvSpPr>
        <p:spPr>
          <a:xfrm>
            <a:off x="4015751" y="1368608"/>
            <a:ext cx="4745692" cy="605241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vi-VN" sz="2800" b="1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</a:t>
            </a:r>
            <a:r>
              <a:rPr lang="en-US" sz="2800" b="1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TOÀN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5338B-B5E2-8D1C-717C-95799D7A0ED8}"/>
              </a:ext>
            </a:extLst>
          </p:cNvPr>
          <p:cNvSpPr/>
          <p:nvPr/>
        </p:nvSpPr>
        <p:spPr>
          <a:xfrm>
            <a:off x="4015748" y="3161524"/>
            <a:ext cx="4745693" cy="605241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 CHẤP NHẬN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646B5A-74DD-2B01-F431-7959EEAB8F5F}"/>
              </a:ext>
            </a:extLst>
          </p:cNvPr>
          <p:cNvSpPr/>
          <p:nvPr/>
        </p:nvSpPr>
        <p:spPr>
          <a:xfrm>
            <a:off x="4015751" y="2307726"/>
            <a:ext cx="4745693" cy="605241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GỠ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DEB1DF-DE4E-2D16-A829-FA0967BE2075}"/>
              </a:ext>
            </a:extLst>
          </p:cNvPr>
          <p:cNvSpPr/>
          <p:nvPr/>
        </p:nvSpPr>
        <p:spPr>
          <a:xfrm>
            <a:off x="4015750" y="5028252"/>
            <a:ext cx="4745692" cy="605241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NÓI RA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94BE51-21DC-B428-7537-9E604FECC1D0}"/>
              </a:ext>
            </a:extLst>
          </p:cNvPr>
          <p:cNvSpPr/>
          <p:nvPr/>
        </p:nvSpPr>
        <p:spPr>
          <a:xfrm>
            <a:off x="4015751" y="4100642"/>
            <a:ext cx="4745693" cy="605241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 TRA ĐỘ TIN CẬY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42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0" y="88378"/>
            <a:ext cx="11828834" cy="871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endParaRPr lang="vi-VN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546247" y="1216221"/>
            <a:ext cx="11131370" cy="47243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GỠ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 NHẬN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CẬY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RA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6372" y="834112"/>
            <a:ext cx="1200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61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0"/>
            <a:ext cx="11839569" cy="871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Một số quy tắc an toàn khi sử dụng internet</a:t>
            </a:r>
            <a:endParaRPr lang="vi-VN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740063" y="1977641"/>
            <a:ext cx="11131370" cy="14513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có thể đưa ra một số giải pháp để giữ bí mật thông tin cá nhân không?</a:t>
            </a: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E24582D3-B9EE-C142-45C1-A2C6973A5A27}"/>
              </a:ext>
            </a:extLst>
          </p:cNvPr>
          <p:cNvSpPr txBox="1"/>
          <p:nvPr/>
        </p:nvSpPr>
        <p:spPr>
          <a:xfrm>
            <a:off x="740063" y="3562112"/>
            <a:ext cx="11131370" cy="14513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yellow question mark sticker&#10;&#10;Description automatically generated">
            <a:extLst>
              <a:ext uri="{FF2B5EF4-FFF2-40B4-BE49-F238E27FC236}">
                <a16:creationId xmlns:a16="http://schemas.microsoft.com/office/drawing/2014/main" id="{CB6AC6B0-311D-DA84-75F6-90726087DC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3" y="1039085"/>
            <a:ext cx="755104" cy="8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79606" y="110363"/>
            <a:ext cx="10491486" cy="6458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toàn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vi-VN" sz="3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75812" y="1423737"/>
            <a:ext cx="11984323" cy="25896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Sau giờ thực hành ở phòng máy, b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mình và một ai đó đã dùng tài khoản của Minh để gửi nội dung không hay cho những người khác. Theo em, đ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Minh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202984" y="4191328"/>
            <a:ext cx="11786032" cy="13154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794CBB8C-A0C9-7A33-4E74-557D71FAFBDE}"/>
              </a:ext>
            </a:extLst>
          </p:cNvPr>
          <p:cNvSpPr txBox="1"/>
          <p:nvPr/>
        </p:nvSpPr>
        <p:spPr>
          <a:xfrm>
            <a:off x="179606" y="805645"/>
            <a:ext cx="10491486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938" y="165123"/>
            <a:ext cx="10491486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toàn</a:t>
            </a:r>
            <a:endParaRPr lang="vi-V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938" y="867954"/>
            <a:ext cx="12057062" cy="1179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Tại sao?</a:t>
            </a:r>
          </a:p>
        </p:txBody>
      </p:sp>
      <p:sp>
        <p:nvSpPr>
          <p:cNvPr id="1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938" y="2280218"/>
            <a:ext cx="11911314" cy="17458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được m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938" y="4198017"/>
            <a:ext cx="11323485" cy="12249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tin,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an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gì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139959" y="1511531"/>
            <a:ext cx="1191208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4. ĐẠO ĐỨC, PHÁP LUẬT VÀ VĂN HÓA TRONG MÔI TRƯỜNG SỐ</a:t>
            </a:r>
            <a:endParaRPr lang="en-US" sz="7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0" y="0"/>
            <a:ext cx="10491486" cy="7434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Ghi nhớ</a:t>
            </a: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211783" y="743473"/>
            <a:ext cx="1198021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211783" y="1472903"/>
            <a:ext cx="1198021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211783" y="2290431"/>
            <a:ext cx="1198021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211782" y="2903943"/>
            <a:ext cx="826113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211782" y="3633373"/>
            <a:ext cx="11980217" cy="20036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FB7EA873-FF60-DB27-AADF-7634B85D7A09}"/>
              </a:ext>
            </a:extLst>
          </p:cNvPr>
          <p:cNvSpPr txBox="1"/>
          <p:nvPr/>
        </p:nvSpPr>
        <p:spPr>
          <a:xfrm>
            <a:off x="211781" y="5385097"/>
            <a:ext cx="11980217" cy="13154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 thông tin cá nhân, thông tin chưa được kiểm chứng trên </a:t>
            </a:r>
            <a:r>
              <a:rPr 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không lan truyền tin giả.</a:t>
            </a:r>
          </a:p>
        </p:txBody>
      </p:sp>
    </p:spTree>
    <p:extLst>
      <p:ext uri="{BB962C8B-B14F-4D97-AF65-F5344CB8AC3E}">
        <p14:creationId xmlns:p14="http://schemas.microsoft.com/office/powerpoint/2010/main" val="9251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14" grpId="0"/>
      <p:bldP spid="1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1363629" y="-1667949"/>
            <a:ext cx="5328012" cy="36786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468" b="22987"/>
          <a:stretch>
            <a:fillRect/>
          </a:stretch>
        </p:blipFill>
        <p:spPr>
          <a:xfrm rot="-1448817" flipH="1">
            <a:off x="9117196" y="-2190335"/>
            <a:ext cx="4306833" cy="5466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0398">
            <a:off x="4581155" y="5102041"/>
            <a:ext cx="9438911" cy="31867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78699" flipH="1">
            <a:off x="-2349282" y="4061088"/>
            <a:ext cx="8690593" cy="526867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61D4046-9D0D-71A8-5E6D-C216D938944C}"/>
              </a:ext>
            </a:extLst>
          </p:cNvPr>
          <p:cNvSpPr/>
          <p:nvPr/>
        </p:nvSpPr>
        <p:spPr>
          <a:xfrm>
            <a:off x="447371" y="163340"/>
            <a:ext cx="11343076" cy="9400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 khuyên nào sai khi em muốn bảo vệ máy tính của mình?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08DA4076-1321-CB65-FC52-C1C21B2F550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1770" y="4931596"/>
            <a:ext cx="850175" cy="1315552"/>
          </a:xfrm>
          <a:prstGeom prst="rect">
            <a:avLst/>
          </a:prstGeom>
        </p:spPr>
      </p:pic>
      <p:sp>
        <p:nvSpPr>
          <p:cNvPr id="6" name="Đáp án sai 1">
            <a:extLst>
              <a:ext uri="{FF2B5EF4-FFF2-40B4-BE49-F238E27FC236}">
                <a16:creationId xmlns:a16="http://schemas.microsoft.com/office/drawing/2014/main" id="{B66A4424-2046-B1B1-0D0F-2048DA663BA7}"/>
              </a:ext>
            </a:extLst>
          </p:cNvPr>
          <p:cNvSpPr/>
          <p:nvPr/>
        </p:nvSpPr>
        <p:spPr>
          <a:xfrm>
            <a:off x="685496" y="1237067"/>
            <a:ext cx="11104951" cy="9215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371635">
              <a:defRPr/>
            </a:pPr>
            <a:r>
              <a:rPr lang="en-US" sz="2800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</a:t>
            </a:r>
            <a:r>
              <a:rPr lang="vi-VN" sz="2800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Đừng bao giờ mở thư điện tử và mở tệp đính kèm thư từ những người không quen biết.</a:t>
            </a:r>
            <a:r>
              <a:rPr lang="en-US" sz="2800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vi-VN" sz="2800" kern="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9B1D0546-D4AE-1AA9-57D8-7B8DF841FF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0279" y="5414342"/>
            <a:ext cx="1921723" cy="1432140"/>
          </a:xfrm>
          <a:prstGeom prst="rect">
            <a:avLst/>
          </a:prstGeom>
        </p:spPr>
      </p:pic>
      <p:sp>
        <p:nvSpPr>
          <p:cNvPr id="19" name="Đáp án sai 1">
            <a:extLst>
              <a:ext uri="{FF2B5EF4-FFF2-40B4-BE49-F238E27FC236}">
                <a16:creationId xmlns:a16="http://schemas.microsoft.com/office/drawing/2014/main" id="{0D2B3557-96FE-E726-9E58-875FA483BCE4}"/>
              </a:ext>
            </a:extLst>
          </p:cNvPr>
          <p:cNvSpPr/>
          <p:nvPr/>
        </p:nvSpPr>
        <p:spPr>
          <a:xfrm>
            <a:off x="708405" y="4513715"/>
            <a:ext cx="11104951" cy="9215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371635">
              <a:defRPr/>
            </a:pPr>
            <a:r>
              <a:rPr lang="vi-VN" sz="2800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Nên cài đặt phần mềm bảo vệ máy tính khỏi virus và thuờng xuyên cập nhật</a:t>
            </a:r>
            <a:r>
              <a:rPr lang="en-US" sz="2800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800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phần mềm bảo vệ</a:t>
            </a:r>
          </a:p>
        </p:txBody>
      </p:sp>
      <p:sp>
        <p:nvSpPr>
          <p:cNvPr id="20" name="Đáp án sai 1">
            <a:extLst>
              <a:ext uri="{FF2B5EF4-FFF2-40B4-BE49-F238E27FC236}">
                <a16:creationId xmlns:a16="http://schemas.microsoft.com/office/drawing/2014/main" id="{D393D70E-78B6-0265-8498-557F418FDFE2}"/>
              </a:ext>
            </a:extLst>
          </p:cNvPr>
          <p:cNvSpPr/>
          <p:nvPr/>
        </p:nvSpPr>
        <p:spPr>
          <a:xfrm>
            <a:off x="685495" y="2315777"/>
            <a:ext cx="11104951" cy="9215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371635">
              <a:defRPr/>
            </a:pPr>
            <a:r>
              <a:rPr lang="vi-VN" sz="2800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Luôn nhớ đăng xuất khi sử dụng xong máy tính, thư điện tử.</a:t>
            </a:r>
            <a:r>
              <a:rPr lang="en-US" sz="2800" kern="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vi-VN" sz="2800" kern="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Đáp án sai 1">
            <a:extLst>
              <a:ext uri="{FF2B5EF4-FFF2-40B4-BE49-F238E27FC236}">
                <a16:creationId xmlns:a16="http://schemas.microsoft.com/office/drawing/2014/main" id="{6FBC338D-3997-BB60-DD2F-738FEDE00ECE}"/>
              </a:ext>
            </a:extLst>
          </p:cNvPr>
          <p:cNvSpPr/>
          <p:nvPr/>
        </p:nvSpPr>
        <p:spPr>
          <a:xfrm>
            <a:off x="691683" y="3424540"/>
            <a:ext cx="11104951" cy="9215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371635">
              <a:defRPr/>
            </a:pP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2800" noProof="1">
                <a:solidFill>
                  <a:prstClr val="black"/>
                </a:solidFill>
                <a:cs typeface="Arial" panose="020B0604020202020204" pitchFamily="34" charset="0"/>
              </a:rPr>
              <a:t> Chẳng cần làm gì vì máy tính đã được cài đặt sẵn các thiết bị bảo vệ từ nhà sản xuất.</a:t>
            </a: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Đáp án đúng">
            <a:extLst>
              <a:ext uri="{FF2B5EF4-FFF2-40B4-BE49-F238E27FC236}">
                <a16:creationId xmlns:a16="http://schemas.microsoft.com/office/drawing/2014/main" id="{72BC4135-C147-0861-C5A9-92F9F3B30F2F}"/>
              </a:ext>
            </a:extLst>
          </p:cNvPr>
          <p:cNvSpPr/>
          <p:nvPr/>
        </p:nvSpPr>
        <p:spPr>
          <a:xfrm>
            <a:off x="685494" y="3407966"/>
            <a:ext cx="11104951" cy="932046"/>
          </a:xfrm>
          <a:prstGeom prst="roundRect">
            <a:avLst/>
          </a:prstGeom>
          <a:solidFill>
            <a:srgbClr val="A6FD8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371635">
              <a:defRPr/>
            </a:pP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Chẳng cần làm gì vì máy tính đã được cài đặt sẵn các thiết bị bảo vệ từ nhà sản xuất.</a:t>
            </a:r>
          </a:p>
        </p:txBody>
      </p:sp>
      <p:pic>
        <p:nvPicPr>
          <p:cNvPr id="25" name="Picture 24" descr="A yellow question mark sticker&#10;&#10;Description automatically generated">
            <a:extLst>
              <a:ext uri="{FF2B5EF4-FFF2-40B4-BE49-F238E27FC236}">
                <a16:creationId xmlns:a16="http://schemas.microsoft.com/office/drawing/2014/main" id="{4C7C24A3-552B-B23A-B6B8-6DC43100B27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07" y="-141770"/>
            <a:ext cx="549878" cy="5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06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16" y="0"/>
            <a:ext cx="10868891" cy="603115"/>
          </a:xfrm>
        </p:spPr>
        <p:txBody>
          <a:bodyPr numCol="1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238416" y="603115"/>
            <a:ext cx="11980217" cy="12249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Khi sử dụng internet, những việc làm nào em nên làm và không nên làm?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24244300"/>
              </p:ext>
            </p:extLst>
          </p:nvPr>
        </p:nvGraphicFramePr>
        <p:xfrm>
          <a:off x="382137" y="1727155"/>
          <a:ext cx="8436771" cy="825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069547124"/>
              </p:ext>
            </p:extLst>
          </p:nvPr>
        </p:nvGraphicFramePr>
        <p:xfrm>
          <a:off x="-1170725" y="2619046"/>
          <a:ext cx="10035183" cy="88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161149420"/>
              </p:ext>
            </p:extLst>
          </p:nvPr>
        </p:nvGraphicFramePr>
        <p:xfrm>
          <a:off x="409433" y="4641061"/>
          <a:ext cx="8366077" cy="1022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39325023"/>
              </p:ext>
            </p:extLst>
          </p:nvPr>
        </p:nvGraphicFramePr>
        <p:xfrm>
          <a:off x="382137" y="5882911"/>
          <a:ext cx="8366077" cy="72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161541218"/>
              </p:ext>
            </p:extLst>
          </p:nvPr>
        </p:nvGraphicFramePr>
        <p:xfrm>
          <a:off x="409433" y="3596791"/>
          <a:ext cx="8455025" cy="88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17" name="AutoShape 2" descr="Thumbs Up Smiley Face Emoji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892" y="3618631"/>
            <a:ext cx="1300111" cy="9086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44" y="1752233"/>
            <a:ext cx="845303" cy="8453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342" y="2669284"/>
            <a:ext cx="845303" cy="845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341" y="4729561"/>
            <a:ext cx="845303" cy="8453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340" y="5832233"/>
            <a:ext cx="845303" cy="8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0" grpId="0">
        <p:bldAsOne/>
      </p:bldGraphic>
      <p:bldGraphic spid="11" grpId="0">
        <p:bldAsOne/>
      </p:bldGraphic>
      <p:bldGraphic spid="13" grpId="0">
        <p:bldAsOne/>
      </p:bldGraphic>
      <p:bldGraphic spid="14" grpId="0">
        <p:bldAsOne/>
      </p:bldGraphic>
      <p:bldGraphic spid="1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16" y="0"/>
            <a:ext cx="10868891" cy="603115"/>
          </a:xfrm>
        </p:spPr>
        <p:txBody>
          <a:bodyPr numCol="1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238416" y="603115"/>
            <a:ext cx="11980217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635998213"/>
              </p:ext>
            </p:extLst>
          </p:nvPr>
        </p:nvGraphicFramePr>
        <p:xfrm>
          <a:off x="460375" y="1519033"/>
          <a:ext cx="8468239" cy="825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01131294"/>
              </p:ext>
            </p:extLst>
          </p:nvPr>
        </p:nvGraphicFramePr>
        <p:xfrm>
          <a:off x="-1040484" y="2321450"/>
          <a:ext cx="9962557" cy="88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153347366"/>
              </p:ext>
            </p:extLst>
          </p:nvPr>
        </p:nvGraphicFramePr>
        <p:xfrm>
          <a:off x="555996" y="4833773"/>
          <a:ext cx="8366077" cy="72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550546634"/>
              </p:ext>
            </p:extLst>
          </p:nvPr>
        </p:nvGraphicFramePr>
        <p:xfrm>
          <a:off x="527050" y="3175863"/>
          <a:ext cx="8468239" cy="88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7" name="AutoShape 2" descr="Thumbs Up Smiley Face Emoji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3394686089"/>
              </p:ext>
            </p:extLst>
          </p:nvPr>
        </p:nvGraphicFramePr>
        <p:xfrm>
          <a:off x="555997" y="4048729"/>
          <a:ext cx="8366077" cy="72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700374295"/>
              </p:ext>
            </p:extLst>
          </p:nvPr>
        </p:nvGraphicFramePr>
        <p:xfrm>
          <a:off x="555996" y="5579416"/>
          <a:ext cx="8366077" cy="72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05" y="1495156"/>
            <a:ext cx="764931" cy="8251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05" y="2314135"/>
            <a:ext cx="764931" cy="8251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05" y="3238728"/>
            <a:ext cx="764931" cy="8251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61" y="4088130"/>
            <a:ext cx="764931" cy="8251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35" y="4833773"/>
            <a:ext cx="764931" cy="825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61" y="5640816"/>
            <a:ext cx="747047" cy="7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0" grpId="0">
        <p:bldAsOne/>
      </p:bldGraphic>
      <p:bldGraphic spid="11" grpId="0">
        <p:bldAsOne/>
      </p:bldGraphic>
      <p:bldGraphic spid="14" grpId="0">
        <p:bldAsOne/>
      </p:bldGraphic>
      <p:bldGraphic spid="16" grpId="0">
        <p:bldAsOne/>
      </p:bldGraphic>
      <p:bldGraphic spid="24" grpId="0">
        <p:bldAsOne/>
      </p:bldGraphic>
      <p:bldGraphic spid="2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20913" y="4822826"/>
            <a:ext cx="1387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icture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7200" y="5500689"/>
            <a:ext cx="27701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4839" y="2136909"/>
            <a:ext cx="672232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i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11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jlgbo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94" y="15551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WordArt 96"/>
          <p:cNvSpPr>
            <a:spLocks noChangeArrowheads="1" noChangeShapeType="1" noTextEdit="1"/>
          </p:cNvSpPr>
          <p:nvPr/>
        </p:nvSpPr>
        <p:spPr bwMode="auto">
          <a:xfrm>
            <a:off x="1036994" y="412102"/>
            <a:ext cx="7848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HƯỚNG DẪN VỀ NHÀ </a:t>
            </a:r>
          </a:p>
        </p:txBody>
      </p:sp>
      <p:sp>
        <p:nvSpPr>
          <p:cNvPr id="20" name="Text Box 97"/>
          <p:cNvSpPr txBox="1">
            <a:spLocks noChangeArrowheads="1"/>
          </p:cNvSpPr>
          <p:nvPr/>
        </p:nvSpPr>
        <p:spPr bwMode="auto">
          <a:xfrm>
            <a:off x="634482" y="2850502"/>
            <a:ext cx="1054359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thuộc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cs typeface="Times New Roman" pitchFamily="18" charset="0"/>
              </a:rPr>
              <a:t>toàn bộ nội dung bài đã học.</a:t>
            </a:r>
            <a:endParaRPr lang="en-US" sz="3600" dirty="0">
              <a:solidFill>
                <a:srgbClr val="0000FF"/>
              </a:solidFill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vi-VN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10: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Sơ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tư</a:t>
            </a:r>
            <a:r>
              <a:rPr lang="en-US" sz="36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duy</a:t>
            </a:r>
            <a:endParaRPr lang="en-US" sz="36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8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654" y="-1428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6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2" descr="C:\Users\Kevin\Desktop\QCS_services_antivrus_removal_spyware_prote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99" y="2593507"/>
            <a:ext cx="4210488" cy="421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0" y="2726764"/>
            <a:ext cx="5627660" cy="394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88886" y="894574"/>
            <a:ext cx="11515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AN TOÀN THÔNG TIN TRÊN INTERNET</a:t>
            </a: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" y="154370"/>
            <a:ext cx="314071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"/>
          <p:cNvSpPr txBox="1">
            <a:spLocks noChangeArrowheads="1"/>
          </p:cNvSpPr>
          <p:nvPr/>
        </p:nvSpPr>
        <p:spPr bwMode="auto">
          <a:xfrm>
            <a:off x="577994" y="1205707"/>
            <a:ext cx="1836260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CẦN TÌM HIỂU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gray">
          <a:xfrm>
            <a:off x="3397019" y="361762"/>
            <a:ext cx="8296792" cy="16878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05C5C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hại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nguy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cơ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internet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671142" y="1163019"/>
            <a:ext cx="609600" cy="604837"/>
            <a:chOff x="2078" y="1680"/>
            <a:chExt cx="1615" cy="1615"/>
          </a:xfrm>
        </p:grpSpPr>
        <p:sp>
          <p:nvSpPr>
            <p:cNvPr id="6" name="Oval 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</p:grpSp>
      <p:sp>
        <p:nvSpPr>
          <p:cNvPr id="12" name="AutoShape 21"/>
          <p:cNvSpPr>
            <a:spLocks noChangeArrowheads="1"/>
          </p:cNvSpPr>
          <p:nvPr/>
        </p:nvSpPr>
        <p:spPr bwMode="gray">
          <a:xfrm>
            <a:off x="3737808" y="2248394"/>
            <a:ext cx="8065416" cy="16878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solidFill>
                  <a:srgbClr val="000099"/>
                </a:solidFill>
                <a:cs typeface="Times New Roman" panose="02020603050405020304" pitchFamily="18" charset="0"/>
              </a:rPr>
              <a:t>2. </a:t>
            </a:r>
            <a:r>
              <a:rPr lang="en-US" altLang="en-US" sz="36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quy</a:t>
            </a:r>
            <a:r>
              <a:rPr lang="en-US" altLang="en-US" sz="36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tắc</a:t>
            </a:r>
            <a:r>
              <a:rPr lang="en-US" altLang="en-US" sz="36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99"/>
                </a:solidFill>
                <a:cs typeface="Times New Roman" panose="02020603050405020304" pitchFamily="18" charset="0"/>
              </a:rPr>
              <a:t>an toàn khi </a:t>
            </a:r>
            <a:r>
              <a:rPr lang="en-US" altLang="en-US" sz="36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en-US" sz="3600" dirty="0">
                <a:solidFill>
                  <a:srgbClr val="000099"/>
                </a:solidFill>
                <a:cs typeface="Times New Roman" panose="02020603050405020304" pitchFamily="18" charset="0"/>
              </a:rPr>
              <a:t> internet</a:t>
            </a:r>
            <a:endParaRPr lang="en-US" altLang="en-US" sz="3600" dirty="0">
              <a:cs typeface="Times New Roman" panose="02020603050405020304" pitchFamily="18" charset="0"/>
            </a:endParaRPr>
          </a:p>
        </p:txBody>
      </p: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3019710" y="2640773"/>
            <a:ext cx="609600" cy="604838"/>
            <a:chOff x="2078" y="1680"/>
            <a:chExt cx="1615" cy="1615"/>
          </a:xfrm>
        </p:grpSpPr>
        <p:sp>
          <p:nvSpPr>
            <p:cNvPr id="14" name="Oval 2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15" name="Oval 2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16" name="Oval 25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Oval 2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18" name="Oval 27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Oval 2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82684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</p:grpSp>
      <p:sp>
        <p:nvSpPr>
          <p:cNvPr id="20" name="AutoShape 5"/>
          <p:cNvSpPr>
            <a:spLocks noChangeArrowheads="1"/>
          </p:cNvSpPr>
          <p:nvPr/>
        </p:nvSpPr>
        <p:spPr bwMode="gray">
          <a:xfrm>
            <a:off x="3324511" y="4118528"/>
            <a:ext cx="8369300" cy="16878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05C5C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3. An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toàn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thông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tin</a:t>
            </a:r>
            <a:endParaRPr lang="vi-VN" altLang="en-US" sz="3600" dirty="0">
              <a:solidFill>
                <a:srgbClr val="FF3300"/>
              </a:solidFill>
              <a:cs typeface="Times New Roman" panose="02020603050405020304" pitchFamily="18" charset="0"/>
            </a:endParaRPr>
          </a:p>
          <a:p>
            <a:endParaRPr lang="en-US" altLang="en-US" sz="360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2630784" y="4217227"/>
            <a:ext cx="609600" cy="604837"/>
            <a:chOff x="2078" y="1680"/>
            <a:chExt cx="1615" cy="1615"/>
          </a:xfrm>
        </p:grpSpPr>
        <p:sp>
          <p:nvSpPr>
            <p:cNvPr id="22" name="Oval 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23" name="Oval 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Oval 1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 sz="2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873117" y="2738293"/>
            <a:ext cx="6898293" cy="3133606"/>
          </a:xfrm>
          <a:prstGeom prst="cloudCallout">
            <a:avLst>
              <a:gd name="adj1" fmla="val -20140"/>
              <a:gd name="adj2" fmla="val 56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587614" y="3723142"/>
            <a:ext cx="5469301" cy="15283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vi-VN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Minh đã gặp 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vi-VN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rắc rối gì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6D73824B-4D73-CE3C-C610-33A4CE79999A}"/>
              </a:ext>
            </a:extLst>
          </p:cNvPr>
          <p:cNvSpPr txBox="1"/>
          <p:nvPr/>
        </p:nvSpPr>
        <p:spPr>
          <a:xfrm>
            <a:off x="321114" y="986101"/>
            <a:ext cx="11127547" cy="14513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bạn đóng vai hai nhân vật Minh, An đọc đoạn hội thoại trong SGK/37.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D67198-4516-27BC-144C-F41F3E19F31A}"/>
              </a:ext>
            </a:extLst>
          </p:cNvPr>
          <p:cNvSpPr/>
          <p:nvPr/>
        </p:nvSpPr>
        <p:spPr>
          <a:xfrm>
            <a:off x="155891" y="86605"/>
            <a:ext cx="119120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5" y="0"/>
            <a:ext cx="10491486" cy="7434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1.Tác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omputer with ladybugs on the screen&#10;&#10;Description automatically generated">
            <a:extLst>
              <a:ext uri="{FF2B5EF4-FFF2-40B4-BE49-F238E27FC236}">
                <a16:creationId xmlns:a16="http://schemas.microsoft.com/office/drawing/2014/main" id="{AB9E7080-9409-4B7D-B208-829493311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06" y="1502975"/>
            <a:ext cx="3837077" cy="2329076"/>
          </a:xfrm>
          <a:prstGeom prst="rect">
            <a:avLst/>
          </a:prstGeom>
        </p:spPr>
      </p:pic>
      <p:pic>
        <p:nvPicPr>
          <p:cNvPr id="14" name="Picture 13" descr="A couple of people using computers&#10;&#10;Description automatically generated">
            <a:extLst>
              <a:ext uri="{FF2B5EF4-FFF2-40B4-BE49-F238E27FC236}">
                <a16:creationId xmlns:a16="http://schemas.microsoft.com/office/drawing/2014/main" id="{81BC7DB2-F309-A404-5556-BCFF60D5E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9" y="4074788"/>
            <a:ext cx="3837076" cy="2394106"/>
          </a:xfrm>
          <a:prstGeom prst="rect">
            <a:avLst/>
          </a:prstGeom>
        </p:spPr>
      </p:pic>
      <p:pic>
        <p:nvPicPr>
          <p:cNvPr id="16" name="Picture 15" descr="A person and person sitting on laptops&#10;&#10;Description automatically generated">
            <a:extLst>
              <a:ext uri="{FF2B5EF4-FFF2-40B4-BE49-F238E27FC236}">
                <a16:creationId xmlns:a16="http://schemas.microsoft.com/office/drawing/2014/main" id="{178F46F1-EC51-B044-2FF0-C8B460622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07" y="4114801"/>
            <a:ext cx="3802128" cy="2354093"/>
          </a:xfrm>
          <a:prstGeom prst="rect">
            <a:avLst/>
          </a:prstGeom>
        </p:spPr>
      </p:pic>
      <p:pic>
        <p:nvPicPr>
          <p:cNvPr id="18" name="Picture 17" descr="A cartoon of a person looking at a child&#10;&#10;Description automatically generated">
            <a:extLst>
              <a:ext uri="{FF2B5EF4-FFF2-40B4-BE49-F238E27FC236}">
                <a16:creationId xmlns:a16="http://schemas.microsoft.com/office/drawing/2014/main" id="{2FE97B7F-DB35-2EEE-E90D-333A8C7C5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7" y="4139818"/>
            <a:ext cx="3453388" cy="2329076"/>
          </a:xfrm>
          <a:prstGeom prst="rect">
            <a:avLst/>
          </a:prstGeom>
        </p:spPr>
      </p:pic>
      <p:pic>
        <p:nvPicPr>
          <p:cNvPr id="20" name="Picture 19" descr="A computer with a person in a mask&#10;&#10;Description automatically generated">
            <a:extLst>
              <a:ext uri="{FF2B5EF4-FFF2-40B4-BE49-F238E27FC236}">
                <a16:creationId xmlns:a16="http://schemas.microsoft.com/office/drawing/2014/main" id="{848D0357-E31F-2476-EFA2-0C68200D0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0" y="1502975"/>
            <a:ext cx="3837076" cy="2329076"/>
          </a:xfrm>
          <a:prstGeom prst="rect">
            <a:avLst/>
          </a:prstGeom>
        </p:spPr>
      </p:pic>
      <p:pic>
        <p:nvPicPr>
          <p:cNvPr id="22" name="Picture 21" descr="A screen shot of a computer&#10;&#10;Description automatically generated">
            <a:extLst>
              <a:ext uri="{FF2B5EF4-FFF2-40B4-BE49-F238E27FC236}">
                <a16:creationId xmlns:a16="http://schemas.microsoft.com/office/drawing/2014/main" id="{DDA103DD-CA91-A091-D63C-7C260134D01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661" y="1502975"/>
            <a:ext cx="3493614" cy="2329076"/>
          </a:xfrm>
          <a:prstGeom prst="rect">
            <a:avLst/>
          </a:prstGeom>
        </p:spPr>
      </p:pic>
      <p:sp>
        <p:nvSpPr>
          <p:cNvPr id="2" name="Rectangle 20">
            <a:extLst>
              <a:ext uri="{FF2B5EF4-FFF2-40B4-BE49-F238E27FC236}">
                <a16:creationId xmlns:a16="http://schemas.microsoft.com/office/drawing/2014/main" id="{0F265266-575D-C339-3B11-D356A4754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62" y="817544"/>
            <a:ext cx="7874667" cy="5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ảnh sau</a:t>
            </a:r>
            <a:endParaRPr lang="en-US" altLang="en-US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1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5" y="0"/>
            <a:ext cx="10491486" cy="7434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1.Tác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5586" y="679534"/>
            <a:ext cx="8081001" cy="4299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547319" y="1511787"/>
            <a:ext cx="5469301" cy="15081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internet?</a:t>
            </a:r>
            <a:endParaRPr lang="vi-VN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91" y="145495"/>
            <a:ext cx="3085267" cy="2300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1314" y="2445845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7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0531" y="3396896"/>
            <a:ext cx="2314727" cy="169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0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6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1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5" y="0"/>
            <a:ext cx="10491486" cy="7434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1.Tác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</a:t>
            </a: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04800" y="1715982"/>
            <a:ext cx="11103429" cy="39395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571500" indent="-571500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tin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hay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mạng.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515653"/>
            <a:ext cx="1200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5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1363629" y="-1667949"/>
            <a:ext cx="5328012" cy="36786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468" b="22987"/>
          <a:stretch>
            <a:fillRect/>
          </a:stretch>
        </p:blipFill>
        <p:spPr>
          <a:xfrm rot="-1448817" flipH="1">
            <a:off x="9117196" y="-2190335"/>
            <a:ext cx="4306833" cy="5466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0398">
            <a:off x="4581155" y="5102041"/>
            <a:ext cx="9438911" cy="31867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78699" flipH="1">
            <a:off x="-2349282" y="4061088"/>
            <a:ext cx="8690593" cy="5268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74DAF8-0CB0-78BB-D30F-565D0C1285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4032" y="1346172"/>
            <a:ext cx="1956987" cy="37371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02CECED-A8FB-23CF-6ACE-C5CEB1753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5222" y="1199855"/>
            <a:ext cx="2152076" cy="3883489"/>
          </a:xfrm>
          <a:prstGeom prst="rect">
            <a:avLst/>
          </a:prstGeom>
        </p:spPr>
      </p:pic>
      <p:pic>
        <p:nvPicPr>
          <p:cNvPr id="31" name="Picture 30">
            <a:hlinkClick r:id="rId12" action="ppaction://hlinksldjump"/>
            <a:extLst>
              <a:ext uri="{FF2B5EF4-FFF2-40B4-BE49-F238E27FC236}">
                <a16:creationId xmlns:a16="http://schemas.microsoft.com/office/drawing/2014/main" id="{17979D70-A8A4-1536-A307-596FCC6C04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4032" y="1346172"/>
            <a:ext cx="1956987" cy="3737172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  <a:extLst>
              <a:ext uri="{FF2B5EF4-FFF2-40B4-BE49-F238E27FC236}">
                <a16:creationId xmlns:a16="http://schemas.microsoft.com/office/drawing/2014/main" id="{CA5639FF-7624-00A3-EB53-CCD1660787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5222" y="1199855"/>
            <a:ext cx="2152076" cy="3883489"/>
          </a:xfrm>
          <a:prstGeom prst="rect">
            <a:avLst/>
          </a:prstGeom>
        </p:spPr>
      </p:pic>
      <p:pic>
        <p:nvPicPr>
          <p:cNvPr id="48" name="Picture 12">
            <a:hlinkClick r:id="" action="ppaction://noaction"/>
            <a:extLst>
              <a:ext uri="{FF2B5EF4-FFF2-40B4-BE49-F238E27FC236}">
                <a16:creationId xmlns:a16="http://schemas.microsoft.com/office/drawing/2014/main" id="{7CF7896F-5EA2-BEC8-620D-9AB4D4061B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552955" y="171359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5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1271</Words>
  <Application>Microsoft Office PowerPoint</Application>
  <PresentationFormat>Widescreen</PresentationFormat>
  <Paragraphs>843</Paragraphs>
  <Slides>25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Wingdings</vt:lpstr>
      <vt:lpstr>Calibri Light</vt:lpstr>
      <vt:lpstr>Calibri</vt:lpstr>
      <vt:lpstr>Arial Black</vt:lpstr>
      <vt:lpstr>Times New Roman</vt:lpstr>
      <vt:lpstr>Tahoma</vt:lpstr>
      <vt:lpstr>Arial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10_Custom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letramyy281098@gmail.com</cp:lastModifiedBy>
  <cp:revision>266</cp:revision>
  <dcterms:created xsi:type="dcterms:W3CDTF">2021-06-22T15:39:08Z</dcterms:created>
  <dcterms:modified xsi:type="dcterms:W3CDTF">2024-01-20T17:04:52Z</dcterms:modified>
</cp:coreProperties>
</file>