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notesMasterIdLst>
    <p:notesMasterId r:id="rId18"/>
  </p:notesMasterIdLst>
  <p:sldIdLst>
    <p:sldId id="274" r:id="rId2"/>
    <p:sldId id="275" r:id="rId3"/>
    <p:sldId id="277" r:id="rId4"/>
    <p:sldId id="257" r:id="rId5"/>
    <p:sldId id="259" r:id="rId6"/>
    <p:sldId id="281" r:id="rId7"/>
    <p:sldId id="283" r:id="rId8"/>
    <p:sldId id="282" r:id="rId9"/>
    <p:sldId id="284" r:id="rId10"/>
    <p:sldId id="279" r:id="rId11"/>
    <p:sldId id="292" r:id="rId12"/>
    <p:sldId id="290" r:id="rId13"/>
    <p:sldId id="262" r:id="rId14"/>
    <p:sldId id="288" r:id="rId15"/>
    <p:sldId id="294" r:id="rId16"/>
    <p:sldId id="289" r:id="rId1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8" d="100"/>
          <a:sy n="68" d="100"/>
        </p:scale>
        <p:origin x="336" y="3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93E8A01-D258-4CDB-8821-ACF8861D673C}" type="datetimeFigureOut">
              <a:rPr lang="en-US" smtClean="0"/>
              <a:t>9/24/2023</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774EA12-7B11-479C-B40F-CB48049D1C6E}" type="slidenum">
              <a:rPr lang="en-US" smtClean="0"/>
              <a:t>‹#›</a:t>
            </a:fld>
            <a:endParaRPr lang="en-US"/>
          </a:p>
        </p:txBody>
      </p:sp>
    </p:spTree>
    <p:extLst>
      <p:ext uri="{BB962C8B-B14F-4D97-AF65-F5344CB8AC3E}">
        <p14:creationId xmlns:p14="http://schemas.microsoft.com/office/powerpoint/2010/main" val="14945776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774EA12-7B11-479C-B40F-CB48049D1C6E}" type="slidenum">
              <a:rPr lang="en-US" smtClean="0"/>
              <a:t>14</a:t>
            </a:fld>
            <a:endParaRPr lang="en-US"/>
          </a:p>
        </p:txBody>
      </p:sp>
    </p:spTree>
    <p:extLst>
      <p:ext uri="{BB962C8B-B14F-4D97-AF65-F5344CB8AC3E}">
        <p14:creationId xmlns:p14="http://schemas.microsoft.com/office/powerpoint/2010/main" val="9969309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3">
        <a:schemeClr val="bg1"/>
      </p:bgRef>
    </p:bg>
    <p:spTree>
      <p:nvGrpSpPr>
        <p:cNvPr id="1" name=""/>
        <p:cNvGrpSpPr/>
        <p:nvPr/>
      </p:nvGrpSpPr>
      <p:grpSpPr>
        <a:xfrm>
          <a:off x="0" y="0"/>
          <a:ext cx="0" cy="0"/>
          <a:chOff x="0" y="0"/>
          <a:chExt cx="0" cy="0"/>
        </a:xfrm>
      </p:grpSpPr>
      <p:sp>
        <p:nvSpPr>
          <p:cNvPr id="12" name="Rectangle 11"/>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useBgFill="1">
        <p:nvSpPr>
          <p:cNvPr id="13" name="Rounded Rectangle 12"/>
          <p:cNvSpPr/>
          <p:nvPr/>
        </p:nvSpPr>
        <p:spPr>
          <a:xfrm>
            <a:off x="65313" y="69755"/>
            <a:ext cx="9013372" cy="6692201"/>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latinLnBrk="0" hangingPunct="1"/>
            <a:endParaRPr kumimoji="0" lang="en-US"/>
          </a:p>
        </p:txBody>
      </p:sp>
      <p:sp>
        <p:nvSpPr>
          <p:cNvPr id="9" name="Subtitle 8"/>
          <p:cNvSpPr>
            <a:spLocks noGrp="1"/>
          </p:cNvSpPr>
          <p:nvPr>
            <p:ph type="subTitle" idx="1"/>
          </p:nvPr>
        </p:nvSpPr>
        <p:spPr>
          <a:xfrm>
            <a:off x="1295400" y="3200400"/>
            <a:ext cx="6400800" cy="1600200"/>
          </a:xfrm>
        </p:spPr>
        <p:txBody>
          <a:bodyPr/>
          <a:lstStyle>
            <a:lvl1pPr marL="0" indent="0" algn="ctr">
              <a:buNone/>
              <a:defRPr sz="260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28" name="Date Placeholder 27"/>
          <p:cNvSpPr>
            <a:spLocks noGrp="1"/>
          </p:cNvSpPr>
          <p:nvPr>
            <p:ph type="dt" sz="half" idx="10"/>
          </p:nvPr>
        </p:nvSpPr>
        <p:spPr/>
        <p:txBody>
          <a:bodyPr/>
          <a:lstStyle/>
          <a:p>
            <a:fld id="{82204235-5D4A-43EE-9324-085107C9BBD1}" type="datetimeFigureOut">
              <a:rPr lang="en-US" smtClean="0"/>
              <a:t>9/24/2023</a:t>
            </a:fld>
            <a:endParaRPr lang="en-US"/>
          </a:p>
        </p:txBody>
      </p:sp>
      <p:sp>
        <p:nvSpPr>
          <p:cNvPr id="17" name="Footer Placeholder 16"/>
          <p:cNvSpPr>
            <a:spLocks noGrp="1"/>
          </p:cNvSpPr>
          <p:nvPr>
            <p:ph type="ftr" sz="quarter" idx="11"/>
          </p:nvPr>
        </p:nvSpPr>
        <p:spPr/>
        <p:txBody>
          <a:bodyPr/>
          <a:lstStyle/>
          <a:p>
            <a:endParaRPr lang="en-US"/>
          </a:p>
        </p:txBody>
      </p:sp>
      <p:sp>
        <p:nvSpPr>
          <p:cNvPr id="29" name="Slide Number Placeholder 28"/>
          <p:cNvSpPr>
            <a:spLocks noGrp="1"/>
          </p:cNvSpPr>
          <p:nvPr>
            <p:ph type="sldNum" sz="quarter" idx="12"/>
          </p:nvPr>
        </p:nvSpPr>
        <p:spPr/>
        <p:txBody>
          <a:bodyPr lIns="0" tIns="0" rIns="0" bIns="0">
            <a:noAutofit/>
          </a:bodyPr>
          <a:lstStyle>
            <a:lvl1pPr>
              <a:defRPr sz="1400">
                <a:solidFill>
                  <a:srgbClr val="FFFFFF"/>
                </a:solidFill>
              </a:defRPr>
            </a:lvl1pPr>
          </a:lstStyle>
          <a:p>
            <a:fld id="{67F07C96-5BC4-4829-8377-BEB89D16B9F7}" type="slidenum">
              <a:rPr lang="en-US" smtClean="0"/>
              <a:t>‹#›</a:t>
            </a:fld>
            <a:endParaRPr lang="en-US"/>
          </a:p>
        </p:txBody>
      </p:sp>
      <p:sp>
        <p:nvSpPr>
          <p:cNvPr id="7" name="Rectangle 6"/>
          <p:cNvSpPr/>
          <p:nvPr/>
        </p:nvSpPr>
        <p:spPr>
          <a:xfrm>
            <a:off x="62931" y="1449303"/>
            <a:ext cx="9021537" cy="1527349"/>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a:xfrm>
            <a:off x="62931" y="1396720"/>
            <a:ext cx="9021537" cy="120580"/>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Rectangle 10"/>
          <p:cNvSpPr/>
          <p:nvPr/>
        </p:nvSpPr>
        <p:spPr>
          <a:xfrm>
            <a:off x="62931" y="2976649"/>
            <a:ext cx="9021537" cy="110532"/>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Title 7"/>
          <p:cNvSpPr>
            <a:spLocks noGrp="1"/>
          </p:cNvSpPr>
          <p:nvPr>
            <p:ph type="ctrTitle"/>
          </p:nvPr>
        </p:nvSpPr>
        <p:spPr>
          <a:xfrm>
            <a:off x="457200" y="1505930"/>
            <a:ext cx="8229600" cy="1470025"/>
          </a:xfrm>
        </p:spPr>
        <p:txBody>
          <a:bodyPr anchor="ctr"/>
          <a:lstStyle>
            <a:lvl1pPr algn="ctr">
              <a:defRPr lang="en-US" dirty="0">
                <a:solidFill>
                  <a:srgbClr val="FFFFFF"/>
                </a:solidFill>
              </a:defRPr>
            </a:lvl1pPr>
          </a:lstStyle>
          <a:p>
            <a:r>
              <a:rPr kumimoji="0" lang="en-US"/>
              <a:t>Click to edit Master title style</a:t>
            </a:r>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82204235-5D4A-43EE-9324-085107C9BBD1}" type="datetimeFigureOut">
              <a:rPr lang="en-US" smtClean="0"/>
              <a:t>9/24/2023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7F07C96-5BC4-4829-8377-BEB89D16B9F7}"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1"/>
            <a:ext cx="201168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914400" y="274640"/>
            <a:ext cx="55626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82204235-5D4A-43EE-9324-085107C9BBD1}" type="datetimeFigureOut">
              <a:rPr lang="en-US" smtClean="0"/>
              <a:t>9/24/2023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7F07C96-5BC4-4829-8377-BEB89D16B9F7}"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4" name="Date Placeholder 3"/>
          <p:cNvSpPr>
            <a:spLocks noGrp="1"/>
          </p:cNvSpPr>
          <p:nvPr>
            <p:ph type="dt" sz="half" idx="10"/>
          </p:nvPr>
        </p:nvSpPr>
        <p:spPr/>
        <p:txBody>
          <a:bodyPr/>
          <a:lstStyle/>
          <a:p>
            <a:fld id="{82204235-5D4A-43EE-9324-085107C9BBD1}" type="datetimeFigureOut">
              <a:rPr lang="en-US" smtClean="0"/>
              <a:t>9/24/2023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7F07C96-5BC4-4829-8377-BEB89D16B9F7}" type="slidenum">
              <a:rPr lang="en-US" smtClean="0"/>
              <a:t>‹#›</a:t>
            </a:fld>
            <a:endParaRPr lang="en-US"/>
          </a:p>
        </p:txBody>
      </p:sp>
      <p:sp>
        <p:nvSpPr>
          <p:cNvPr id="8" name="Content Placeholder 7"/>
          <p:cNvSpPr>
            <a:spLocks noGrp="1"/>
          </p:cNvSpPr>
          <p:nvPr>
            <p:ph sz="quarter" idx="1"/>
          </p:nvPr>
        </p:nvSpPr>
        <p:spPr>
          <a:xfrm>
            <a:off x="914400" y="1447800"/>
            <a:ext cx="7772400" cy="4572000"/>
          </a:xfrm>
        </p:spPr>
        <p:txBody>
          <a:bodyPr vert="horz"/>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sp>
        <p:nvSpPr>
          <p:cNvPr id="11" name="Rectangle 10"/>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useBgFill="1">
        <p:nvSpPr>
          <p:cNvPr id="10" name="Rounded Rectangle 9"/>
          <p:cNvSpPr/>
          <p:nvPr/>
        </p:nvSpPr>
        <p:spPr>
          <a:xfrm>
            <a:off x="65313" y="69755"/>
            <a:ext cx="9013372" cy="6692201"/>
          </a:xfrm>
          <a:prstGeom prst="roundRect">
            <a:avLst>
              <a:gd name="adj" fmla="val 4929"/>
            </a:avLst>
          </a:prstGeom>
          <a:ln w="6350" cap="sq" cmpd="sng" algn="ctr">
            <a:solidFill>
              <a:schemeClr val="tx1">
                <a:alpha val="100000"/>
              </a:schemeClr>
            </a:solidFill>
            <a:prstDash val="solid"/>
          </a:ln>
          <a:effectLst/>
        </p:spPr>
        <p:style>
          <a:lnRef idx="3">
            <a:schemeClr val="lt1"/>
          </a:lnRef>
          <a:fillRef idx="1003">
            <a:schemeClr val="l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722313" y="952500"/>
            <a:ext cx="7772400" cy="1362075"/>
          </a:xfrm>
        </p:spPr>
        <p:txBody>
          <a:bodyPr anchor="b" anchorCtr="0"/>
          <a:lstStyle>
            <a:lvl1pPr algn="l">
              <a:buNone/>
              <a:defRPr sz="4000" b="0" cap="none"/>
            </a:lvl1pPr>
          </a:lstStyle>
          <a:p>
            <a:r>
              <a:rPr kumimoji="0" lang="en-US"/>
              <a:t>Click to edit Master title style</a:t>
            </a:r>
          </a:p>
        </p:txBody>
      </p:sp>
      <p:sp>
        <p:nvSpPr>
          <p:cNvPr id="3" name="Text Placeholder 2"/>
          <p:cNvSpPr>
            <a:spLocks noGrp="1"/>
          </p:cNvSpPr>
          <p:nvPr>
            <p:ph type="body" idx="1"/>
          </p:nvPr>
        </p:nvSpPr>
        <p:spPr>
          <a:xfrm>
            <a:off x="722313" y="2547938"/>
            <a:ext cx="7772400" cy="1338262"/>
          </a:xfrm>
        </p:spPr>
        <p:txBody>
          <a:bodyPr anchor="t" anchorCtr="0"/>
          <a:lstStyle>
            <a:lvl1pPr marL="0" indent="0">
              <a:buNone/>
              <a:defRPr sz="24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fld id="{82204235-5D4A-43EE-9324-085107C9BBD1}" type="datetimeFigureOut">
              <a:rPr lang="en-US" smtClean="0"/>
              <a:t>9/24/2023</a:t>
            </a:fld>
            <a:endParaRPr lang="en-US"/>
          </a:p>
        </p:txBody>
      </p:sp>
      <p:sp>
        <p:nvSpPr>
          <p:cNvPr id="5" name="Footer Placeholder 4"/>
          <p:cNvSpPr>
            <a:spLocks noGrp="1"/>
          </p:cNvSpPr>
          <p:nvPr>
            <p:ph type="ftr" sz="quarter" idx="11"/>
          </p:nvPr>
        </p:nvSpPr>
        <p:spPr>
          <a:xfrm>
            <a:off x="800100" y="6172200"/>
            <a:ext cx="4000500" cy="457200"/>
          </a:xfrm>
        </p:spPr>
        <p:txBody>
          <a:bodyPr/>
          <a:lstStyle/>
          <a:p>
            <a:endParaRPr lang="en-US"/>
          </a:p>
        </p:txBody>
      </p:sp>
      <p:sp>
        <p:nvSpPr>
          <p:cNvPr id="7" name="Rectangle 6"/>
          <p:cNvSpPr/>
          <p:nvPr/>
        </p:nvSpPr>
        <p:spPr>
          <a:xfrm flipV="1">
            <a:off x="69412" y="2376830"/>
            <a:ext cx="9013515" cy="91440"/>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ctangle 7"/>
          <p:cNvSpPr/>
          <p:nvPr/>
        </p:nvSpPr>
        <p:spPr>
          <a:xfrm>
            <a:off x="69146" y="2341475"/>
            <a:ext cx="9013781" cy="45719"/>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68306" y="2468880"/>
            <a:ext cx="9014621" cy="45720"/>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6" name="Slide Number Placeholder 5"/>
          <p:cNvSpPr>
            <a:spLocks noGrp="1"/>
          </p:cNvSpPr>
          <p:nvPr>
            <p:ph type="sldNum" sz="quarter" idx="12"/>
          </p:nvPr>
        </p:nvSpPr>
        <p:spPr>
          <a:xfrm>
            <a:off x="146304" y="6208776"/>
            <a:ext cx="457200" cy="457200"/>
          </a:xfrm>
        </p:spPr>
        <p:txBody>
          <a:bodyPr/>
          <a:lstStyle/>
          <a:p>
            <a:fld id="{67F07C96-5BC4-4829-8377-BEB89D16B9F7}" type="slidenum">
              <a:rPr lang="en-US" smtClean="0"/>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5" name="Date Placeholder 4"/>
          <p:cNvSpPr>
            <a:spLocks noGrp="1"/>
          </p:cNvSpPr>
          <p:nvPr>
            <p:ph type="dt" sz="half" idx="10"/>
          </p:nvPr>
        </p:nvSpPr>
        <p:spPr/>
        <p:txBody>
          <a:bodyPr/>
          <a:lstStyle/>
          <a:p>
            <a:fld id="{82204235-5D4A-43EE-9324-085107C9BBD1}" type="datetimeFigureOut">
              <a:rPr lang="en-US" smtClean="0"/>
              <a:t>9/24/2023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7F07C96-5BC4-4829-8377-BEB89D16B9F7}" type="slidenum">
              <a:rPr lang="en-US" smtClean="0"/>
              <a:t>‹#›</a:t>
            </a:fld>
            <a:endParaRPr lang="en-US"/>
          </a:p>
        </p:txBody>
      </p:sp>
      <p:sp>
        <p:nvSpPr>
          <p:cNvPr id="9" name="Content Placeholder 8"/>
          <p:cNvSpPr>
            <a:spLocks noGrp="1"/>
          </p:cNvSpPr>
          <p:nvPr>
            <p:ph sz="quarter" idx="1"/>
          </p:nvPr>
        </p:nvSpPr>
        <p:spPr>
          <a:xfrm>
            <a:off x="914400" y="1447800"/>
            <a:ext cx="3749040" cy="4572000"/>
          </a:xfrm>
        </p:spPr>
        <p:txBody>
          <a:bodyPr vert="horz"/>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1" name="Content Placeholder 10"/>
          <p:cNvSpPr>
            <a:spLocks noGrp="1"/>
          </p:cNvSpPr>
          <p:nvPr>
            <p:ph sz="quarter" idx="2"/>
          </p:nvPr>
        </p:nvSpPr>
        <p:spPr>
          <a:xfrm>
            <a:off x="4933950" y="1447800"/>
            <a:ext cx="3749040" cy="4572000"/>
          </a:xfrm>
        </p:spPr>
        <p:txBody>
          <a:bodyPr vert="horz"/>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914400" y="273050"/>
            <a:ext cx="7772400" cy="1143000"/>
          </a:xfrm>
        </p:spPr>
        <p:txBody>
          <a:bodyPr anchor="b" anchorCtr="0"/>
          <a:lstStyle>
            <a:lvl1pPr>
              <a:defRPr/>
            </a:lvl1pPr>
          </a:lstStyle>
          <a:p>
            <a:r>
              <a:rPr kumimoji="0" lang="en-US"/>
              <a:t>Click to edit Master title style</a:t>
            </a:r>
          </a:p>
        </p:txBody>
      </p:sp>
      <p:sp>
        <p:nvSpPr>
          <p:cNvPr id="3" name="Text Placeholder 2"/>
          <p:cNvSpPr>
            <a:spLocks noGrp="1"/>
          </p:cNvSpPr>
          <p:nvPr>
            <p:ph type="body" idx="1"/>
          </p:nvPr>
        </p:nvSpPr>
        <p:spPr>
          <a:xfrm>
            <a:off x="914400" y="1447800"/>
            <a:ext cx="3733800" cy="762000"/>
          </a:xfrm>
          <a:noFill/>
          <a:ln w="12700" cap="sq" cmpd="sng" algn="ctr">
            <a:noFill/>
            <a:prstDash val="solid"/>
          </a:ln>
        </p:spPr>
        <p:txBody>
          <a:bodyPr lIns="91440" anchor="b" anchorCtr="0">
            <a:noAutofit/>
          </a:bodyPr>
          <a:lstStyle>
            <a:lvl1pPr marL="0" indent="0">
              <a:buNone/>
              <a:defRPr sz="2400" b="1">
                <a:solidFill>
                  <a:schemeClr val="accent1"/>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4953000" y="1447800"/>
            <a:ext cx="3733800" cy="762000"/>
          </a:xfrm>
          <a:noFill/>
          <a:ln w="12700" cap="sq" cmpd="sng" algn="ctr">
            <a:noFill/>
            <a:prstDash val="solid"/>
          </a:ln>
        </p:spPr>
        <p:txBody>
          <a:bodyPr lIns="91440" anchor="b" anchorCtr="0">
            <a:noAutofit/>
          </a:bodyPr>
          <a:lstStyle>
            <a:lvl1pPr marL="0" indent="0">
              <a:buNone/>
              <a:defRPr sz="2400" b="1">
                <a:solidFill>
                  <a:schemeClr val="accent1"/>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7" name="Date Placeholder 6"/>
          <p:cNvSpPr>
            <a:spLocks noGrp="1"/>
          </p:cNvSpPr>
          <p:nvPr>
            <p:ph type="dt" sz="half" idx="10"/>
          </p:nvPr>
        </p:nvSpPr>
        <p:spPr/>
        <p:txBody>
          <a:bodyPr/>
          <a:lstStyle/>
          <a:p>
            <a:fld id="{82204235-5D4A-43EE-9324-085107C9BBD1}" type="datetimeFigureOut">
              <a:rPr lang="en-US" smtClean="0"/>
              <a:t>9/24/2023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7F07C96-5BC4-4829-8377-BEB89D16B9F7}" type="slidenum">
              <a:rPr lang="en-US" smtClean="0"/>
              <a:t>‹#›</a:t>
            </a:fld>
            <a:endParaRPr lang="en-US"/>
          </a:p>
        </p:txBody>
      </p:sp>
      <p:sp>
        <p:nvSpPr>
          <p:cNvPr id="11" name="Content Placeholder 10"/>
          <p:cNvSpPr>
            <a:spLocks noGrp="1"/>
          </p:cNvSpPr>
          <p:nvPr>
            <p:ph sz="half" idx="2"/>
          </p:nvPr>
        </p:nvSpPr>
        <p:spPr>
          <a:xfrm>
            <a:off x="914400" y="2247900"/>
            <a:ext cx="3733800" cy="3886200"/>
          </a:xfrm>
        </p:spPr>
        <p:txBody>
          <a:bodyPr vert="horz"/>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3" name="Content Placeholder 12"/>
          <p:cNvSpPr>
            <a:spLocks noGrp="1"/>
          </p:cNvSpPr>
          <p:nvPr>
            <p:ph sz="half" idx="4"/>
          </p:nvPr>
        </p:nvSpPr>
        <p:spPr>
          <a:xfrm>
            <a:off x="4953000" y="2247900"/>
            <a:ext cx="3733800" cy="3886200"/>
          </a:xfrm>
        </p:spPr>
        <p:txBody>
          <a:bodyPr vert="horz"/>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Date Placeholder 2"/>
          <p:cNvSpPr>
            <a:spLocks noGrp="1"/>
          </p:cNvSpPr>
          <p:nvPr>
            <p:ph type="dt" sz="half" idx="10"/>
          </p:nvPr>
        </p:nvSpPr>
        <p:spPr/>
        <p:txBody>
          <a:bodyPr/>
          <a:lstStyle/>
          <a:p>
            <a:fld id="{82204235-5D4A-43EE-9324-085107C9BBD1}" type="datetimeFigureOut">
              <a:rPr lang="en-US" smtClean="0"/>
              <a:t>9/24/2023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7F07C96-5BC4-4829-8377-BEB89D16B9F7}"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2204235-5D4A-43EE-9324-085107C9BBD1}" type="datetimeFigureOut">
              <a:rPr lang="en-US" smtClean="0"/>
              <a:t>9/24/2023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7F07C96-5BC4-4829-8377-BEB89D16B9F7}"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solidFill>
            <a:srgbClr val="FFFFFF"/>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useBgFill="1">
        <p:nvSpPr>
          <p:cNvPr id="9" name="Rounded Rectangle 8"/>
          <p:cNvSpPr/>
          <p:nvPr/>
        </p:nvSpPr>
        <p:spPr>
          <a:xfrm>
            <a:off x="64008" y="69755"/>
            <a:ext cx="9013372" cy="6693408"/>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914400" y="273050"/>
            <a:ext cx="7772400" cy="1143000"/>
          </a:xfrm>
        </p:spPr>
        <p:txBody>
          <a:bodyPr anchor="b" anchorCtr="0"/>
          <a:lstStyle>
            <a:lvl1pPr algn="l">
              <a:buNone/>
              <a:defRPr sz="4000" b="0"/>
            </a:lvl1pPr>
          </a:lstStyle>
          <a:p>
            <a:r>
              <a:rPr kumimoji="0" lang="en-US"/>
              <a:t>Click to edit Master title style</a:t>
            </a:r>
          </a:p>
        </p:txBody>
      </p:sp>
      <p:sp>
        <p:nvSpPr>
          <p:cNvPr id="3" name="Text Placeholder 2"/>
          <p:cNvSpPr>
            <a:spLocks noGrp="1"/>
          </p:cNvSpPr>
          <p:nvPr>
            <p:ph type="body" idx="2"/>
          </p:nvPr>
        </p:nvSpPr>
        <p:spPr>
          <a:xfrm>
            <a:off x="914400" y="1600200"/>
            <a:ext cx="1905000" cy="4495800"/>
          </a:xfrm>
        </p:spPr>
        <p:txBody>
          <a:bodyPr/>
          <a:lstStyle>
            <a:lvl1pPr marL="0" indent="0">
              <a:buNone/>
              <a:defRPr sz="1800"/>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fld id="{82204235-5D4A-43EE-9324-085107C9BBD1}" type="datetimeFigureOut">
              <a:rPr lang="en-US" smtClean="0"/>
              <a:t>9/24/2023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7F07C96-5BC4-4829-8377-BEB89D16B9F7}" type="slidenum">
              <a:rPr lang="en-US" smtClean="0"/>
              <a:t>‹#›</a:t>
            </a:fld>
            <a:endParaRPr lang="en-US"/>
          </a:p>
        </p:txBody>
      </p:sp>
      <p:sp>
        <p:nvSpPr>
          <p:cNvPr id="11" name="Content Placeholder 10"/>
          <p:cNvSpPr>
            <a:spLocks noGrp="1"/>
          </p:cNvSpPr>
          <p:nvPr>
            <p:ph sz="quarter" idx="1"/>
          </p:nvPr>
        </p:nvSpPr>
        <p:spPr>
          <a:xfrm>
            <a:off x="2971800" y="1600200"/>
            <a:ext cx="5715000" cy="4495800"/>
          </a:xfrm>
        </p:spPr>
        <p:txBody>
          <a:bodyPr vert="horz"/>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4900550"/>
            <a:ext cx="7315200" cy="522288"/>
          </a:xfrm>
        </p:spPr>
        <p:txBody>
          <a:bodyPr anchor="ctr">
            <a:noAutofit/>
          </a:bodyPr>
          <a:lstStyle>
            <a:lvl1pPr algn="l">
              <a:buNone/>
              <a:defRPr sz="2800" b="0"/>
            </a:lvl1pPr>
          </a:lstStyle>
          <a:p>
            <a:r>
              <a:rPr kumimoji="0" lang="en-US"/>
              <a:t>Click to edit Master title style</a:t>
            </a:r>
          </a:p>
        </p:txBody>
      </p:sp>
      <p:sp>
        <p:nvSpPr>
          <p:cNvPr id="4" name="Text Placeholder 3"/>
          <p:cNvSpPr>
            <a:spLocks noGrp="1"/>
          </p:cNvSpPr>
          <p:nvPr>
            <p:ph type="body" sz="half" idx="2"/>
          </p:nvPr>
        </p:nvSpPr>
        <p:spPr>
          <a:xfrm>
            <a:off x="914400" y="5445825"/>
            <a:ext cx="7315200" cy="685800"/>
          </a:xfrm>
        </p:spPr>
        <p:txBody>
          <a:bodyPr/>
          <a:lstStyle>
            <a:lvl1pPr marL="0" indent="0">
              <a:buFontTx/>
              <a:buNone/>
              <a:defRPr sz="1600"/>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fld id="{82204235-5D4A-43EE-9324-085107C9BBD1}" type="datetimeFigureOut">
              <a:rPr lang="en-US" smtClean="0"/>
              <a:t>9/24/2023</a:t>
            </a:fld>
            <a:endParaRPr lang="en-US"/>
          </a:p>
        </p:txBody>
      </p:sp>
      <p:sp>
        <p:nvSpPr>
          <p:cNvPr id="6" name="Footer Placeholder 5"/>
          <p:cNvSpPr>
            <a:spLocks noGrp="1"/>
          </p:cNvSpPr>
          <p:nvPr>
            <p:ph type="ftr" sz="quarter" idx="11"/>
          </p:nvPr>
        </p:nvSpPr>
        <p:spPr>
          <a:xfrm>
            <a:off x="914400" y="6172200"/>
            <a:ext cx="3886200" cy="457200"/>
          </a:xfrm>
        </p:spPr>
        <p:txBody>
          <a:bodyPr/>
          <a:lstStyle/>
          <a:p>
            <a:endParaRPr lang="en-US"/>
          </a:p>
        </p:txBody>
      </p:sp>
      <p:sp>
        <p:nvSpPr>
          <p:cNvPr id="7" name="Slide Number Placeholder 6"/>
          <p:cNvSpPr>
            <a:spLocks noGrp="1"/>
          </p:cNvSpPr>
          <p:nvPr>
            <p:ph type="sldNum" sz="quarter" idx="12"/>
          </p:nvPr>
        </p:nvSpPr>
        <p:spPr>
          <a:xfrm>
            <a:off x="146304" y="6208776"/>
            <a:ext cx="457200" cy="457200"/>
          </a:xfrm>
        </p:spPr>
        <p:txBody>
          <a:bodyPr/>
          <a:lstStyle/>
          <a:p>
            <a:fld id="{67F07C96-5BC4-4829-8377-BEB89D16B9F7}" type="slidenum">
              <a:rPr lang="en-US" smtClean="0"/>
              <a:t>‹#›</a:t>
            </a:fld>
            <a:endParaRPr lang="en-US"/>
          </a:p>
        </p:txBody>
      </p:sp>
      <p:sp>
        <p:nvSpPr>
          <p:cNvPr id="11" name="Rectangle 10"/>
          <p:cNvSpPr/>
          <p:nvPr/>
        </p:nvSpPr>
        <p:spPr>
          <a:xfrm flipV="1">
            <a:off x="68307" y="4683555"/>
            <a:ext cx="9006840" cy="91440"/>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Rectangle 11"/>
          <p:cNvSpPr/>
          <p:nvPr/>
        </p:nvSpPr>
        <p:spPr>
          <a:xfrm>
            <a:off x="68508" y="4650474"/>
            <a:ext cx="9006639" cy="45719"/>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Rectangle 12"/>
          <p:cNvSpPr/>
          <p:nvPr/>
        </p:nvSpPr>
        <p:spPr>
          <a:xfrm>
            <a:off x="68510" y="4773224"/>
            <a:ext cx="9006637" cy="48807"/>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 name="Picture Placeholder 2"/>
          <p:cNvSpPr>
            <a:spLocks noGrp="1"/>
          </p:cNvSpPr>
          <p:nvPr>
            <p:ph type="pic" idx="1"/>
          </p:nvPr>
        </p:nvSpPr>
        <p:spPr>
          <a:xfrm>
            <a:off x="68308" y="66675"/>
            <a:ext cx="9001873" cy="4581525"/>
          </a:xfrm>
          <a:prstGeom prst="round2SameRect">
            <a:avLst>
              <a:gd name="adj1" fmla="val 7101"/>
              <a:gd name="adj2" fmla="val 0"/>
            </a:avLst>
          </a:prstGeom>
          <a:solidFill>
            <a:schemeClr val="bg2"/>
          </a:solidFill>
          <a:ln w="6350">
            <a:solidFill>
              <a:schemeClr val="tx1"/>
            </a:solidFill>
          </a:ln>
        </p:spPr>
        <p:txBody>
          <a:bodyPr/>
          <a:lstStyle>
            <a:lvl1pPr marL="0" indent="0">
              <a:buNone/>
              <a:defRPr sz="3200"/>
            </a:lvl1pPr>
          </a:lstStyle>
          <a:p>
            <a:r>
              <a:rPr kumimoji="0" lang="en-US"/>
              <a:t>Click icon to add picture</a:t>
            </a:r>
            <a:endParaRPr kumimoji="0"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useBgFill="1">
        <p:nvSpPr>
          <p:cNvPr id="8" name="Rounded Rectangle 7"/>
          <p:cNvSpPr/>
          <p:nvPr/>
        </p:nvSpPr>
        <p:spPr>
          <a:xfrm>
            <a:off x="64008" y="69755"/>
            <a:ext cx="9013372" cy="6693408"/>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latinLnBrk="0" hangingPunct="1"/>
            <a:endParaRPr kumimoji="0" lang="en-US"/>
          </a:p>
        </p:txBody>
      </p:sp>
      <p:sp>
        <p:nvSpPr>
          <p:cNvPr id="22" name="Title Placeholder 21"/>
          <p:cNvSpPr>
            <a:spLocks noGrp="1"/>
          </p:cNvSpPr>
          <p:nvPr>
            <p:ph type="title"/>
          </p:nvPr>
        </p:nvSpPr>
        <p:spPr>
          <a:xfrm>
            <a:off x="304800" y="274638"/>
            <a:ext cx="8610600" cy="868362"/>
          </a:xfrm>
          <a:prstGeom prst="rect">
            <a:avLst/>
          </a:prstGeom>
        </p:spPr>
        <p:txBody>
          <a:bodyPr bIns="91440" anchor="b" anchorCtr="0">
            <a:normAutofit/>
          </a:bodyPr>
          <a:lstStyle/>
          <a:p>
            <a:r>
              <a:rPr kumimoji="0" lang="en-US" dirty="0"/>
              <a:t>Click to edit Master title style</a:t>
            </a:r>
          </a:p>
        </p:txBody>
      </p:sp>
      <p:sp>
        <p:nvSpPr>
          <p:cNvPr id="13" name="Text Placeholder 12"/>
          <p:cNvSpPr>
            <a:spLocks noGrp="1"/>
          </p:cNvSpPr>
          <p:nvPr>
            <p:ph type="body" idx="1"/>
          </p:nvPr>
        </p:nvSpPr>
        <p:spPr>
          <a:xfrm>
            <a:off x="304800" y="1295400"/>
            <a:ext cx="8610600" cy="4724400"/>
          </a:xfrm>
          <a:prstGeom prst="rect">
            <a:avLst/>
          </a:prstGeom>
        </p:spPr>
        <p:txBody>
          <a:bodyPr>
            <a:normAutofit/>
          </a:bodyPr>
          <a:lstStyle/>
          <a:p>
            <a:pPr lvl="0" eaLnBrk="1" latinLnBrk="0" hangingPunct="1"/>
            <a:r>
              <a:rPr kumimoji="0" lang="en-US" dirty="0"/>
              <a:t>Click to edit Master text styles</a:t>
            </a:r>
          </a:p>
          <a:p>
            <a:pPr lvl="1" eaLnBrk="1" latinLnBrk="0" hangingPunct="1"/>
            <a:r>
              <a:rPr kumimoji="0" lang="en-US" dirty="0"/>
              <a:t>Second level</a:t>
            </a:r>
          </a:p>
          <a:p>
            <a:pPr lvl="2" eaLnBrk="1" latinLnBrk="0" hangingPunct="1"/>
            <a:r>
              <a:rPr kumimoji="0" lang="en-US" dirty="0"/>
              <a:t>Third level</a:t>
            </a:r>
          </a:p>
          <a:p>
            <a:pPr lvl="3" eaLnBrk="1" latinLnBrk="0" hangingPunct="1"/>
            <a:r>
              <a:rPr kumimoji="0" lang="en-US" dirty="0"/>
              <a:t>Fourth level</a:t>
            </a:r>
          </a:p>
          <a:p>
            <a:pPr lvl="4" eaLnBrk="1" latinLnBrk="0" hangingPunct="1"/>
            <a:r>
              <a:rPr kumimoji="0" lang="en-US" dirty="0"/>
              <a:t>Fifth level</a:t>
            </a:r>
          </a:p>
        </p:txBody>
      </p:sp>
      <p:sp>
        <p:nvSpPr>
          <p:cNvPr id="14" name="Date Placeholder 13"/>
          <p:cNvSpPr>
            <a:spLocks noGrp="1"/>
          </p:cNvSpPr>
          <p:nvPr>
            <p:ph type="dt" sz="half" idx="2"/>
          </p:nvPr>
        </p:nvSpPr>
        <p:spPr>
          <a:xfrm>
            <a:off x="6172200" y="6191250"/>
            <a:ext cx="2476500" cy="476250"/>
          </a:xfrm>
          <a:prstGeom prst="rect">
            <a:avLst/>
          </a:prstGeom>
        </p:spPr>
        <p:txBody>
          <a:bodyPr anchor="ctr" anchorCtr="0"/>
          <a:lstStyle>
            <a:lvl1pPr algn="r" eaLnBrk="1" latinLnBrk="0" hangingPunct="1">
              <a:defRPr kumimoji="0" sz="1400">
                <a:solidFill>
                  <a:schemeClr val="tx2"/>
                </a:solidFill>
              </a:defRPr>
            </a:lvl1pPr>
          </a:lstStyle>
          <a:p>
            <a:fld id="{82204235-5D4A-43EE-9324-085107C9BBD1}" type="datetimeFigureOut">
              <a:rPr lang="en-US" smtClean="0"/>
              <a:t>9/24/2023</a:t>
            </a:fld>
            <a:endParaRPr lang="en-US"/>
          </a:p>
        </p:txBody>
      </p:sp>
      <p:sp>
        <p:nvSpPr>
          <p:cNvPr id="3" name="Footer Placeholder 2"/>
          <p:cNvSpPr>
            <a:spLocks noGrp="1"/>
          </p:cNvSpPr>
          <p:nvPr>
            <p:ph type="ftr" sz="quarter" idx="3"/>
          </p:nvPr>
        </p:nvSpPr>
        <p:spPr>
          <a:xfrm>
            <a:off x="914400" y="6172200"/>
            <a:ext cx="3962400" cy="457200"/>
          </a:xfrm>
          <a:prstGeom prst="rect">
            <a:avLst/>
          </a:prstGeom>
        </p:spPr>
        <p:txBody>
          <a:bodyPr anchor="ctr" anchorCtr="0"/>
          <a:lstStyle>
            <a:lvl1pPr eaLnBrk="1" latinLnBrk="0" hangingPunct="1">
              <a:defRPr kumimoji="0" sz="1400">
                <a:solidFill>
                  <a:schemeClr val="tx2"/>
                </a:solidFill>
              </a:defRPr>
            </a:lvl1pPr>
          </a:lstStyle>
          <a:p>
            <a:endParaRPr lang="en-US"/>
          </a:p>
        </p:txBody>
      </p:sp>
      <p:sp>
        <p:nvSpPr>
          <p:cNvPr id="23" name="Slide Number Placeholder 22"/>
          <p:cNvSpPr>
            <a:spLocks noGrp="1"/>
          </p:cNvSpPr>
          <p:nvPr>
            <p:ph type="sldNum" sz="quarter" idx="4"/>
          </p:nvPr>
        </p:nvSpPr>
        <p:spPr>
          <a:xfrm>
            <a:off x="146304" y="6210300"/>
            <a:ext cx="457200" cy="457200"/>
          </a:xfrm>
          <a:prstGeom prst="ellipse">
            <a:avLst/>
          </a:prstGeom>
          <a:solidFill>
            <a:schemeClr val="accent1"/>
          </a:solidFill>
        </p:spPr>
        <p:txBody>
          <a:bodyPr wrap="none" lIns="0" tIns="0" rIns="0" bIns="0" anchor="ctr" anchorCtr="1">
            <a:noAutofit/>
          </a:bodyPr>
          <a:lstStyle>
            <a:lvl1pPr algn="ctr" eaLnBrk="1" latinLnBrk="0" hangingPunct="1">
              <a:defRPr kumimoji="0" sz="1400">
                <a:solidFill>
                  <a:srgbClr val="FFFFFF"/>
                </a:solidFill>
                <a:latin typeface="+mj-lt"/>
                <a:ea typeface="+mj-ea"/>
                <a:cs typeface="+mj-cs"/>
              </a:defRPr>
            </a:lvl1pPr>
          </a:lstStyle>
          <a:p>
            <a:fld id="{67F07C96-5BC4-4829-8377-BEB89D16B9F7}"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rtl="0" eaLnBrk="1" latinLnBrk="0" hangingPunct="1">
        <a:spcBef>
          <a:spcPct val="0"/>
        </a:spcBef>
        <a:buNone/>
        <a:defRPr kumimoji="0" sz="4000" b="1" kern="1200">
          <a:solidFill>
            <a:srgbClr val="FF0000"/>
          </a:solidFill>
          <a:latin typeface="Times New Roman" pitchFamily="18" charset="0"/>
          <a:ea typeface="+mj-ea"/>
          <a:cs typeface="Times New Roman" pitchFamily="18" charset="0"/>
        </a:defRPr>
      </a:lvl1pPr>
    </p:titleStyle>
    <p:bodyStyle>
      <a:lvl1pPr marL="274320" indent="-274320" algn="l" rtl="0" eaLnBrk="1" latinLnBrk="0" hangingPunct="1">
        <a:spcBef>
          <a:spcPts val="580"/>
        </a:spcBef>
        <a:buClr>
          <a:schemeClr val="accent1"/>
        </a:buClr>
        <a:buSzPct val="85000"/>
        <a:buFont typeface="Wingdings 2"/>
        <a:buChar char=""/>
        <a:defRPr kumimoji="0" sz="3200" kern="1200">
          <a:solidFill>
            <a:srgbClr val="002060"/>
          </a:solidFill>
          <a:latin typeface="Times New Roman" pitchFamily="18" charset="0"/>
          <a:ea typeface="+mn-ea"/>
          <a:cs typeface="Times New Roman" pitchFamily="18" charset="0"/>
        </a:defRPr>
      </a:lvl1pPr>
      <a:lvl2pPr marL="548640" indent="-228600" algn="l" rtl="0" eaLnBrk="1" latinLnBrk="0" hangingPunct="1">
        <a:spcBef>
          <a:spcPts val="370"/>
        </a:spcBef>
        <a:buClr>
          <a:schemeClr val="accent2"/>
        </a:buClr>
        <a:buSzPct val="85000"/>
        <a:buFont typeface="Wingdings 2"/>
        <a:buChar char=""/>
        <a:defRPr kumimoji="0" sz="3200" kern="1200">
          <a:solidFill>
            <a:srgbClr val="002060"/>
          </a:solidFill>
          <a:latin typeface="Times New Roman" pitchFamily="18" charset="0"/>
          <a:ea typeface="+mn-ea"/>
          <a:cs typeface="Times New Roman" pitchFamily="18" charset="0"/>
        </a:defRPr>
      </a:lvl2pPr>
      <a:lvl3pPr marL="822960" indent="-228600" algn="l" rtl="0" eaLnBrk="1" latinLnBrk="0" hangingPunct="1">
        <a:spcBef>
          <a:spcPts val="370"/>
        </a:spcBef>
        <a:buClr>
          <a:schemeClr val="accent1">
            <a:tint val="60000"/>
          </a:schemeClr>
        </a:buClr>
        <a:buSzPct val="85000"/>
        <a:buFont typeface="Wingdings 2"/>
        <a:buChar char=""/>
        <a:defRPr kumimoji="0" sz="3200" kern="1200">
          <a:solidFill>
            <a:srgbClr val="002060"/>
          </a:solidFill>
          <a:latin typeface="Times New Roman" pitchFamily="18" charset="0"/>
          <a:ea typeface="+mn-ea"/>
          <a:cs typeface="Times New Roman" pitchFamily="18" charset="0"/>
        </a:defRPr>
      </a:lvl3pPr>
      <a:lvl4pPr marL="1097280" indent="-228600" algn="l" rtl="0" eaLnBrk="1" latinLnBrk="0" hangingPunct="1">
        <a:spcBef>
          <a:spcPts val="370"/>
        </a:spcBef>
        <a:buClr>
          <a:schemeClr val="accent3"/>
        </a:buClr>
        <a:buSzPct val="80000"/>
        <a:buFont typeface="Wingdings 2"/>
        <a:buChar char=""/>
        <a:defRPr kumimoji="0" sz="3200" kern="1200">
          <a:solidFill>
            <a:srgbClr val="002060"/>
          </a:solidFill>
          <a:latin typeface="Times New Roman" pitchFamily="18" charset="0"/>
          <a:ea typeface="+mn-ea"/>
          <a:cs typeface="Times New Roman" pitchFamily="18" charset="0"/>
        </a:defRPr>
      </a:lvl4pPr>
      <a:lvl5pPr marL="1371600" indent="-228600" algn="l" rtl="0" eaLnBrk="1" latinLnBrk="0" hangingPunct="1">
        <a:spcBef>
          <a:spcPts val="370"/>
        </a:spcBef>
        <a:buClr>
          <a:schemeClr val="accent3"/>
        </a:buClr>
        <a:buFontTx/>
        <a:buChar char="o"/>
        <a:defRPr kumimoji="0" sz="3200" kern="1200">
          <a:solidFill>
            <a:srgbClr val="002060"/>
          </a:solidFill>
          <a:latin typeface="Times New Roman" pitchFamily="18" charset="0"/>
          <a:ea typeface="+mn-ea"/>
          <a:cs typeface="Times New Roman" pitchFamily="18" charset="0"/>
        </a:defRPr>
      </a:lvl5pPr>
      <a:lvl6pPr marL="1645920" indent="-228600" algn="l" rtl="0" eaLnBrk="1" latinLnBrk="0" hangingPunct="1">
        <a:spcBef>
          <a:spcPts val="370"/>
        </a:spcBef>
        <a:buClr>
          <a:schemeClr val="accent3"/>
        </a:buClr>
        <a:buChar char="•"/>
        <a:defRPr kumimoji="0" sz="1800" kern="1200" baseline="0">
          <a:solidFill>
            <a:schemeClr val="tx1"/>
          </a:solidFill>
          <a:latin typeface="+mn-lt"/>
          <a:ea typeface="+mn-ea"/>
          <a:cs typeface="+mn-cs"/>
        </a:defRPr>
      </a:lvl6pPr>
      <a:lvl7pPr marL="1920240" indent="-228600" algn="l" rtl="0" eaLnBrk="1" latinLnBrk="0" hangingPunct="1">
        <a:spcBef>
          <a:spcPts val="370"/>
        </a:spcBef>
        <a:buClr>
          <a:schemeClr val="accent2"/>
        </a:buClr>
        <a:buChar char="•"/>
        <a:defRPr kumimoji="0" sz="1800" kern="1200">
          <a:solidFill>
            <a:schemeClr val="tx1"/>
          </a:solidFill>
          <a:latin typeface="+mn-lt"/>
          <a:ea typeface="+mn-ea"/>
          <a:cs typeface="+mn-cs"/>
        </a:defRPr>
      </a:lvl7pPr>
      <a:lvl8pPr marL="2194560" indent="-228600" algn="l" rtl="0" eaLnBrk="1" latinLnBrk="0" hangingPunct="1">
        <a:spcBef>
          <a:spcPts val="370"/>
        </a:spcBef>
        <a:buClr>
          <a:schemeClr val="accent1">
            <a:tint val="60000"/>
          </a:schemeClr>
        </a:buClr>
        <a:buChar char="•"/>
        <a:defRPr kumimoji="0" sz="1800" kern="1200">
          <a:solidFill>
            <a:schemeClr val="tx1"/>
          </a:solidFill>
          <a:latin typeface="+mn-lt"/>
          <a:ea typeface="+mn-ea"/>
          <a:cs typeface="+mn-cs"/>
        </a:defRPr>
      </a:lvl8pPr>
      <a:lvl9pPr marL="2468880" indent="-228600" algn="l" rtl="0" eaLnBrk="1" latinLnBrk="0" hangingPunct="1">
        <a:spcBef>
          <a:spcPts val="370"/>
        </a:spcBef>
        <a:buClr>
          <a:schemeClr val="accent2">
            <a:tint val="60000"/>
          </a:schemeClr>
        </a:buClr>
        <a:buChar char="•"/>
        <a:defRPr kumimoji="0" sz="18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endParaRPr lang="en-US"/>
          </a:p>
        </p:txBody>
      </p:sp>
      <p:pic>
        <p:nvPicPr>
          <p:cNvPr id="5" name="Pha đá phạt đền đánh lừa thủ môn cực đẳng cấp.mp4">
            <a:hlinkClick r:id="" action="ppaction://media"/>
          </p:cNvPr>
          <p:cNvPicPr>
            <a:picLocks noChangeAspect="1"/>
          </p:cNvPicPr>
          <p:nvPr>
            <a:videoFile r:link="rId1"/>
            <p:extLst>
              <p:ext uri="{DAA4B4D4-6D71-4841-9C94-3DE7FCFB9230}">
                <p14:media xmlns:p14="http://schemas.microsoft.com/office/powerpoint/2010/main" r:embed="rId2">
                  <p14:trim st="1929.895" end="2481.2928"/>
                </p14:media>
              </p:ext>
            </p:extLst>
          </p:nvPr>
        </p:nvPicPr>
        <p:blipFill>
          <a:blip r:embed="rId4"/>
          <a:stretch>
            <a:fillRect/>
          </a:stretch>
        </p:blipFill>
        <p:spPr>
          <a:xfrm>
            <a:off x="79830" y="990600"/>
            <a:ext cx="8991600" cy="4972050"/>
          </a:xfrm>
          <a:prstGeom prst="rect">
            <a:avLst/>
          </a:prstGeom>
        </p:spPr>
      </p:pic>
      <p:sp>
        <p:nvSpPr>
          <p:cNvPr id="6" name="Text Box 3"/>
          <p:cNvSpPr txBox="1">
            <a:spLocks noChangeArrowheads="1"/>
          </p:cNvSpPr>
          <p:nvPr/>
        </p:nvSpPr>
        <p:spPr bwMode="auto">
          <a:xfrm>
            <a:off x="185057" y="145649"/>
            <a:ext cx="8382000" cy="523220"/>
          </a:xfrm>
          <a:prstGeom prst="rect">
            <a:avLst/>
          </a:prstGeom>
          <a:noFill/>
          <a:ln w="9525">
            <a:noFill/>
            <a:miter lim="800000"/>
            <a:headEnd/>
            <a:tailEnd/>
          </a:ln>
          <a:effectLst/>
        </p:spPr>
        <p:txBody>
          <a:bodyPr>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algn="ctr"/>
            <a:r>
              <a:rPr lang="en-US" sz="2800" b="1" dirty="0">
                <a:solidFill>
                  <a:schemeClr val="accent1"/>
                </a:solidFill>
                <a:latin typeface="Times New Roman" pitchFamily="18" charset="0"/>
                <a:cs typeface="Times New Roman" pitchFamily="18" charset="0"/>
                <a:sym typeface="Wingdings" pitchFamily="2" charset="2"/>
              </a:rPr>
              <a:t>Video: </a:t>
            </a:r>
            <a:r>
              <a:rPr lang="en-US" sz="2800" b="1" dirty="0" err="1">
                <a:solidFill>
                  <a:schemeClr val="accent1"/>
                </a:solidFill>
                <a:latin typeface="Times New Roman" pitchFamily="18" charset="0"/>
                <a:cs typeface="Times New Roman" pitchFamily="18" charset="0"/>
                <a:sym typeface="Wingdings" pitchFamily="2" charset="2"/>
              </a:rPr>
              <a:t>Một</a:t>
            </a:r>
            <a:r>
              <a:rPr lang="en-US" sz="2800" b="1" dirty="0">
                <a:solidFill>
                  <a:schemeClr val="accent1"/>
                </a:solidFill>
                <a:latin typeface="Times New Roman" pitchFamily="18" charset="0"/>
                <a:cs typeface="Times New Roman" pitchFamily="18" charset="0"/>
                <a:sym typeface="Wingdings" pitchFamily="2" charset="2"/>
              </a:rPr>
              <a:t> </a:t>
            </a:r>
            <a:r>
              <a:rPr lang="en-US" sz="2800" b="1" dirty="0" err="1">
                <a:solidFill>
                  <a:schemeClr val="accent1"/>
                </a:solidFill>
                <a:latin typeface="Times New Roman" pitchFamily="18" charset="0"/>
                <a:cs typeface="Times New Roman" pitchFamily="18" charset="0"/>
                <a:sym typeface="Wingdings" pitchFamily="2" charset="2"/>
              </a:rPr>
              <a:t>cầu</a:t>
            </a:r>
            <a:r>
              <a:rPr lang="en-US" sz="2800" b="1" dirty="0">
                <a:solidFill>
                  <a:schemeClr val="accent1"/>
                </a:solidFill>
                <a:latin typeface="Times New Roman" pitchFamily="18" charset="0"/>
                <a:cs typeface="Times New Roman" pitchFamily="18" charset="0"/>
                <a:sym typeface="Wingdings" pitchFamily="2" charset="2"/>
              </a:rPr>
              <a:t> </a:t>
            </a:r>
            <a:r>
              <a:rPr lang="en-US" sz="2800" b="1" dirty="0" err="1">
                <a:solidFill>
                  <a:schemeClr val="accent1"/>
                </a:solidFill>
                <a:latin typeface="Times New Roman" pitchFamily="18" charset="0"/>
                <a:cs typeface="Times New Roman" pitchFamily="18" charset="0"/>
                <a:sym typeface="Wingdings" pitchFamily="2" charset="2"/>
              </a:rPr>
              <a:t>thủ</a:t>
            </a:r>
            <a:r>
              <a:rPr lang="en-US" sz="2800" b="1" dirty="0">
                <a:solidFill>
                  <a:schemeClr val="accent1"/>
                </a:solidFill>
                <a:latin typeface="Times New Roman" pitchFamily="18" charset="0"/>
                <a:cs typeface="Times New Roman" pitchFamily="18" charset="0"/>
                <a:sym typeface="Wingdings" pitchFamily="2" charset="2"/>
              </a:rPr>
              <a:t> </a:t>
            </a:r>
            <a:r>
              <a:rPr lang="en-US" sz="2800" b="1" dirty="0" err="1">
                <a:solidFill>
                  <a:schemeClr val="accent1"/>
                </a:solidFill>
                <a:latin typeface="Times New Roman" pitchFamily="18" charset="0"/>
                <a:cs typeface="Times New Roman" pitchFamily="18" charset="0"/>
                <a:sym typeface="Wingdings" pitchFamily="2" charset="2"/>
              </a:rPr>
              <a:t>bóng</a:t>
            </a:r>
            <a:r>
              <a:rPr lang="en-US" sz="2800" b="1" dirty="0">
                <a:solidFill>
                  <a:schemeClr val="accent1"/>
                </a:solidFill>
                <a:latin typeface="Times New Roman" pitchFamily="18" charset="0"/>
                <a:cs typeface="Times New Roman" pitchFamily="18" charset="0"/>
                <a:sym typeface="Wingdings" pitchFamily="2" charset="2"/>
              </a:rPr>
              <a:t> </a:t>
            </a:r>
            <a:r>
              <a:rPr lang="en-US" sz="2800" b="1" dirty="0" err="1">
                <a:solidFill>
                  <a:schemeClr val="accent1"/>
                </a:solidFill>
                <a:latin typeface="Times New Roman" pitchFamily="18" charset="0"/>
                <a:cs typeface="Times New Roman" pitchFamily="18" charset="0"/>
                <a:sym typeface="Wingdings" pitchFamily="2" charset="2"/>
              </a:rPr>
              <a:t>đá</a:t>
            </a:r>
            <a:r>
              <a:rPr lang="en-US" sz="2800" b="1" dirty="0">
                <a:solidFill>
                  <a:schemeClr val="accent1"/>
                </a:solidFill>
                <a:latin typeface="Times New Roman" pitchFamily="18" charset="0"/>
                <a:cs typeface="Times New Roman" pitchFamily="18" charset="0"/>
                <a:sym typeface="Wingdings" pitchFamily="2" charset="2"/>
              </a:rPr>
              <a:t> </a:t>
            </a:r>
            <a:r>
              <a:rPr lang="en-US" sz="2800" b="1" dirty="0" err="1">
                <a:solidFill>
                  <a:schemeClr val="accent1"/>
                </a:solidFill>
                <a:latin typeface="Times New Roman" pitchFamily="18" charset="0"/>
                <a:cs typeface="Times New Roman" pitchFamily="18" charset="0"/>
                <a:sym typeface="Wingdings" pitchFamily="2" charset="2"/>
              </a:rPr>
              <a:t>thực</a:t>
            </a:r>
            <a:r>
              <a:rPr lang="en-US" sz="2800" b="1" dirty="0">
                <a:solidFill>
                  <a:schemeClr val="accent1"/>
                </a:solidFill>
                <a:latin typeface="Times New Roman" pitchFamily="18" charset="0"/>
                <a:cs typeface="Times New Roman" pitchFamily="18" charset="0"/>
                <a:sym typeface="Wingdings" pitchFamily="2" charset="2"/>
              </a:rPr>
              <a:t> </a:t>
            </a:r>
            <a:r>
              <a:rPr lang="en-US" sz="2800" b="1" dirty="0" err="1">
                <a:solidFill>
                  <a:schemeClr val="accent1"/>
                </a:solidFill>
                <a:latin typeface="Times New Roman" pitchFamily="18" charset="0"/>
                <a:cs typeface="Times New Roman" pitchFamily="18" charset="0"/>
                <a:sym typeface="Wingdings" pitchFamily="2" charset="2"/>
              </a:rPr>
              <a:t>hiện</a:t>
            </a:r>
            <a:r>
              <a:rPr lang="en-US" sz="2800" b="1" dirty="0">
                <a:solidFill>
                  <a:schemeClr val="accent1"/>
                </a:solidFill>
                <a:latin typeface="Times New Roman" pitchFamily="18" charset="0"/>
                <a:cs typeface="Times New Roman" pitchFamily="18" charset="0"/>
                <a:sym typeface="Wingdings" pitchFamily="2" charset="2"/>
              </a:rPr>
              <a:t> </a:t>
            </a:r>
            <a:r>
              <a:rPr lang="en-US" sz="2800" b="1" dirty="0" err="1">
                <a:solidFill>
                  <a:schemeClr val="accent1"/>
                </a:solidFill>
                <a:latin typeface="Times New Roman" pitchFamily="18" charset="0"/>
                <a:cs typeface="Times New Roman" pitchFamily="18" charset="0"/>
                <a:sym typeface="Wingdings" pitchFamily="2" charset="2"/>
              </a:rPr>
              <a:t>quả</a:t>
            </a:r>
            <a:r>
              <a:rPr lang="en-US" sz="2800" b="1" dirty="0">
                <a:solidFill>
                  <a:schemeClr val="accent1"/>
                </a:solidFill>
                <a:latin typeface="Times New Roman" pitchFamily="18" charset="0"/>
                <a:cs typeface="Times New Roman" pitchFamily="18" charset="0"/>
                <a:sym typeface="Wingdings" pitchFamily="2" charset="2"/>
              </a:rPr>
              <a:t> </a:t>
            </a:r>
            <a:r>
              <a:rPr lang="en-US" sz="2800" b="1" dirty="0" err="1">
                <a:solidFill>
                  <a:schemeClr val="accent1"/>
                </a:solidFill>
                <a:latin typeface="Times New Roman" pitchFamily="18" charset="0"/>
                <a:cs typeface="Times New Roman" pitchFamily="18" charset="0"/>
                <a:sym typeface="Wingdings" pitchFamily="2" charset="2"/>
              </a:rPr>
              <a:t>phạt</a:t>
            </a:r>
            <a:r>
              <a:rPr lang="en-US" sz="2800" b="1" dirty="0">
                <a:solidFill>
                  <a:schemeClr val="accent1"/>
                </a:solidFill>
                <a:latin typeface="Times New Roman" pitchFamily="18" charset="0"/>
                <a:cs typeface="Times New Roman" pitchFamily="18" charset="0"/>
                <a:sym typeface="Wingdings" pitchFamily="2" charset="2"/>
              </a:rPr>
              <a:t> </a:t>
            </a:r>
            <a:r>
              <a:rPr lang="en-US" sz="2800" b="1" dirty="0" err="1">
                <a:solidFill>
                  <a:schemeClr val="accent1"/>
                </a:solidFill>
                <a:latin typeface="Times New Roman" pitchFamily="18" charset="0"/>
                <a:cs typeface="Times New Roman" pitchFamily="18" charset="0"/>
                <a:sym typeface="Wingdings" pitchFamily="2" charset="2"/>
              </a:rPr>
              <a:t>đền</a:t>
            </a:r>
            <a:endParaRPr lang="en-US" sz="2800" b="1" dirty="0">
              <a:solidFill>
                <a:schemeClr val="accent1"/>
              </a:solidFill>
              <a:latin typeface="Times New Roman" pitchFamily="18" charset="0"/>
              <a:cs typeface="Times New Roman" pitchFamily="18" charset="0"/>
            </a:endParaRPr>
          </a:p>
        </p:txBody>
      </p:sp>
    </p:spTree>
    <p:extLst>
      <p:ext uri="{BB962C8B-B14F-4D97-AF65-F5344CB8AC3E}">
        <p14:creationId xmlns:p14="http://schemas.microsoft.com/office/powerpoint/2010/main" val="302078919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9" name="Text Box 3"/>
          <p:cNvSpPr txBox="1">
            <a:spLocks noChangeArrowheads="1"/>
          </p:cNvSpPr>
          <p:nvPr/>
        </p:nvSpPr>
        <p:spPr bwMode="auto">
          <a:xfrm>
            <a:off x="351503" y="1143000"/>
            <a:ext cx="8382000" cy="2554545"/>
          </a:xfrm>
          <a:prstGeom prst="rect">
            <a:avLst/>
          </a:prstGeom>
          <a:noFill/>
          <a:ln w="9525">
            <a:noFill/>
            <a:miter lim="800000"/>
            <a:headEnd/>
            <a:tailEnd/>
          </a:ln>
          <a:effectLst/>
        </p:spPr>
        <p:txBody>
          <a:bodyPr>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r>
              <a:rPr lang="en-US" sz="3200" b="1" dirty="0">
                <a:solidFill>
                  <a:srgbClr val="002060"/>
                </a:solidFill>
                <a:effectLst>
                  <a:outerShdw blurRad="38100" dist="38100" dir="2700000" algn="tl">
                    <a:srgbClr val="000000">
                      <a:alpha val="43137"/>
                    </a:srgbClr>
                  </a:outerShdw>
                </a:effectLst>
                <a:latin typeface="Times New Roman" pitchFamily="18" charset="0"/>
                <a:cs typeface="Times New Roman" pitchFamily="18" charset="0"/>
                <a:sym typeface="Wingdings" pitchFamily="2" charset="2"/>
              </a:rPr>
              <a:t> </a:t>
            </a:r>
            <a:r>
              <a:rPr lang="vi-VN" sz="3200" b="1" dirty="0">
                <a:solidFill>
                  <a:srgbClr val="002060"/>
                </a:solidFill>
                <a:effectLst>
                  <a:outerShdw blurRad="38100" dist="38100" dir="2700000" algn="tl">
                    <a:srgbClr val="000000">
                      <a:alpha val="43137"/>
                    </a:srgbClr>
                  </a:outerShdw>
                </a:effectLst>
                <a:latin typeface="Times New Roman" pitchFamily="18" charset="0"/>
                <a:cs typeface="Times New Roman" pitchFamily="18" charset="0"/>
                <a:sym typeface="Wingdings" pitchFamily="2" charset="2"/>
              </a:rPr>
              <a:t>Các </a:t>
            </a:r>
            <a:r>
              <a:rPr lang="nl-NL" sz="3200" b="1" dirty="0">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hoạt động</a:t>
            </a:r>
            <a:r>
              <a:rPr lang="vi-VN" sz="3200" b="1" dirty="0">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 xử lí thông tin bao gồm</a:t>
            </a:r>
            <a:r>
              <a:rPr lang="nl-NL" sz="3200" b="1" dirty="0">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 </a:t>
            </a:r>
            <a:endParaRPr lang="en-US" sz="3200" b="1" dirty="0">
              <a:solidFill>
                <a:srgbClr val="002060"/>
              </a:solidFill>
              <a:effectLst>
                <a:outerShdw blurRad="38100" dist="38100" dir="2700000" algn="tl">
                  <a:srgbClr val="000000">
                    <a:alpha val="43137"/>
                  </a:srgbClr>
                </a:outerShdw>
              </a:effectLst>
              <a:latin typeface="Times New Roman" pitchFamily="18" charset="0"/>
              <a:cs typeface="Times New Roman" pitchFamily="18" charset="0"/>
            </a:endParaRPr>
          </a:p>
          <a:p>
            <a:pPr marL="457200" indent="-457200">
              <a:buFont typeface="Wingdings" pitchFamily="2" charset="2"/>
              <a:buChar char="§"/>
            </a:pPr>
            <a:r>
              <a:rPr lang="en-US" sz="3200" dirty="0">
                <a:solidFill>
                  <a:srgbClr val="002060"/>
                </a:solidFill>
                <a:latin typeface="Times New Roman" pitchFamily="18" charset="0"/>
                <a:cs typeface="Times New Roman" pitchFamily="18" charset="0"/>
              </a:rPr>
              <a:t>Thu </a:t>
            </a:r>
            <a:r>
              <a:rPr lang="en-US" sz="3200" dirty="0" err="1">
                <a:solidFill>
                  <a:srgbClr val="002060"/>
                </a:solidFill>
                <a:latin typeface="Times New Roman" pitchFamily="18" charset="0"/>
                <a:cs typeface="Times New Roman" pitchFamily="18" charset="0"/>
              </a:rPr>
              <a:t>nhận</a:t>
            </a:r>
            <a:r>
              <a:rPr lang="en-US" sz="3200" dirty="0">
                <a:solidFill>
                  <a:srgbClr val="002060"/>
                </a:solidFill>
                <a:latin typeface="Times New Roman" pitchFamily="18" charset="0"/>
                <a:cs typeface="Times New Roman" pitchFamily="18" charset="0"/>
              </a:rPr>
              <a:t> </a:t>
            </a:r>
            <a:r>
              <a:rPr lang="en-US" sz="3200" dirty="0" err="1">
                <a:solidFill>
                  <a:srgbClr val="002060"/>
                </a:solidFill>
                <a:latin typeface="Times New Roman" pitchFamily="18" charset="0"/>
                <a:cs typeface="Times New Roman" pitchFamily="18" charset="0"/>
              </a:rPr>
              <a:t>thông</a:t>
            </a:r>
            <a:r>
              <a:rPr lang="en-US" sz="3200" dirty="0">
                <a:solidFill>
                  <a:srgbClr val="002060"/>
                </a:solidFill>
                <a:latin typeface="Times New Roman" pitchFamily="18" charset="0"/>
                <a:cs typeface="Times New Roman" pitchFamily="18" charset="0"/>
              </a:rPr>
              <a:t> tin.</a:t>
            </a:r>
          </a:p>
          <a:p>
            <a:pPr marL="457200" indent="-457200">
              <a:buFont typeface="Wingdings" pitchFamily="2" charset="2"/>
              <a:buChar char="§"/>
            </a:pPr>
            <a:r>
              <a:rPr lang="en-US" sz="3200" dirty="0" err="1">
                <a:solidFill>
                  <a:srgbClr val="002060"/>
                </a:solidFill>
                <a:latin typeface="Times New Roman" pitchFamily="18" charset="0"/>
                <a:cs typeface="Times New Roman" pitchFamily="18" charset="0"/>
              </a:rPr>
              <a:t>Lưu</a:t>
            </a:r>
            <a:r>
              <a:rPr lang="en-US" sz="3200" dirty="0">
                <a:solidFill>
                  <a:srgbClr val="002060"/>
                </a:solidFill>
                <a:latin typeface="Times New Roman" pitchFamily="18" charset="0"/>
                <a:cs typeface="Times New Roman" pitchFamily="18" charset="0"/>
              </a:rPr>
              <a:t> </a:t>
            </a:r>
            <a:r>
              <a:rPr lang="en-US" sz="3200" dirty="0" err="1">
                <a:solidFill>
                  <a:srgbClr val="002060"/>
                </a:solidFill>
                <a:latin typeface="Times New Roman" pitchFamily="18" charset="0"/>
                <a:cs typeface="Times New Roman" pitchFamily="18" charset="0"/>
              </a:rPr>
              <a:t>trữ</a:t>
            </a:r>
            <a:r>
              <a:rPr lang="en-US" sz="3200" dirty="0">
                <a:solidFill>
                  <a:srgbClr val="002060"/>
                </a:solidFill>
                <a:latin typeface="Times New Roman" pitchFamily="18" charset="0"/>
                <a:cs typeface="Times New Roman" pitchFamily="18" charset="0"/>
              </a:rPr>
              <a:t> </a:t>
            </a:r>
            <a:r>
              <a:rPr lang="en-US" sz="3200" dirty="0" err="1">
                <a:solidFill>
                  <a:srgbClr val="002060"/>
                </a:solidFill>
                <a:latin typeface="Times New Roman" pitchFamily="18" charset="0"/>
                <a:cs typeface="Times New Roman" pitchFamily="18" charset="0"/>
              </a:rPr>
              <a:t>thông</a:t>
            </a:r>
            <a:r>
              <a:rPr lang="en-US" sz="3200" dirty="0">
                <a:solidFill>
                  <a:srgbClr val="002060"/>
                </a:solidFill>
                <a:latin typeface="Times New Roman" pitchFamily="18" charset="0"/>
                <a:cs typeface="Times New Roman" pitchFamily="18" charset="0"/>
              </a:rPr>
              <a:t> tin.</a:t>
            </a:r>
          </a:p>
          <a:p>
            <a:pPr marL="457200" indent="-457200">
              <a:buFont typeface="Wingdings" pitchFamily="2" charset="2"/>
              <a:buChar char="§"/>
            </a:pPr>
            <a:r>
              <a:rPr lang="vi-VN" sz="3200" dirty="0">
                <a:solidFill>
                  <a:srgbClr val="002060"/>
                </a:solidFill>
                <a:latin typeface="Times New Roman" pitchFamily="18" charset="0"/>
                <a:cs typeface="Times New Roman" pitchFamily="18" charset="0"/>
              </a:rPr>
              <a:t>Xử lí </a:t>
            </a:r>
            <a:r>
              <a:rPr lang="en-US" sz="3200" dirty="0" err="1">
                <a:solidFill>
                  <a:srgbClr val="002060"/>
                </a:solidFill>
                <a:latin typeface="Times New Roman" pitchFamily="18" charset="0"/>
                <a:cs typeface="Times New Roman" pitchFamily="18" charset="0"/>
              </a:rPr>
              <a:t>thông</a:t>
            </a:r>
            <a:r>
              <a:rPr lang="en-US" sz="3200" dirty="0">
                <a:solidFill>
                  <a:srgbClr val="002060"/>
                </a:solidFill>
                <a:latin typeface="Times New Roman" pitchFamily="18" charset="0"/>
                <a:cs typeface="Times New Roman" pitchFamily="18" charset="0"/>
              </a:rPr>
              <a:t> tin.</a:t>
            </a:r>
          </a:p>
          <a:p>
            <a:pPr marL="457200" indent="-457200">
              <a:buFont typeface="Wingdings" pitchFamily="2" charset="2"/>
              <a:buChar char="§"/>
            </a:pPr>
            <a:r>
              <a:rPr lang="en-US" sz="3200" dirty="0" err="1">
                <a:solidFill>
                  <a:srgbClr val="002060"/>
                </a:solidFill>
                <a:latin typeface="Times New Roman" pitchFamily="18" charset="0"/>
                <a:cs typeface="Times New Roman" pitchFamily="18" charset="0"/>
              </a:rPr>
              <a:t>Truyền</a:t>
            </a:r>
            <a:r>
              <a:rPr lang="en-US" sz="3200" dirty="0">
                <a:solidFill>
                  <a:srgbClr val="002060"/>
                </a:solidFill>
                <a:latin typeface="Times New Roman" pitchFamily="18" charset="0"/>
                <a:cs typeface="Times New Roman" pitchFamily="18" charset="0"/>
              </a:rPr>
              <a:t> </a:t>
            </a:r>
            <a:r>
              <a:rPr lang="en-US" sz="3200" dirty="0" err="1">
                <a:solidFill>
                  <a:srgbClr val="002060"/>
                </a:solidFill>
                <a:latin typeface="Times New Roman" pitchFamily="18" charset="0"/>
                <a:cs typeface="Times New Roman" pitchFamily="18" charset="0"/>
              </a:rPr>
              <a:t>thông</a:t>
            </a:r>
            <a:r>
              <a:rPr lang="en-US" sz="3200" dirty="0">
                <a:solidFill>
                  <a:srgbClr val="002060"/>
                </a:solidFill>
                <a:latin typeface="Times New Roman" pitchFamily="18" charset="0"/>
                <a:cs typeface="Times New Roman" pitchFamily="18" charset="0"/>
              </a:rPr>
              <a:t> tin.</a:t>
            </a:r>
          </a:p>
        </p:txBody>
      </p:sp>
      <p:sp>
        <p:nvSpPr>
          <p:cNvPr id="5" name="Text Box 2"/>
          <p:cNvSpPr txBox="1">
            <a:spLocks noChangeArrowheads="1"/>
          </p:cNvSpPr>
          <p:nvPr/>
        </p:nvSpPr>
        <p:spPr bwMode="auto">
          <a:xfrm>
            <a:off x="351503" y="152400"/>
            <a:ext cx="6705600" cy="646331"/>
          </a:xfrm>
          <a:prstGeom prst="rect">
            <a:avLst/>
          </a:prstGeom>
          <a:noFill/>
          <a:ln w="9525">
            <a:noFill/>
            <a:miter lim="800000"/>
            <a:headEnd/>
            <a:tailEnd/>
          </a:ln>
          <a:effectLst/>
        </p:spPr>
        <p:txBody>
          <a:bodyPr>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eaLnBrk="0" hangingPunct="0">
              <a:spcBef>
                <a:spcPct val="50000"/>
              </a:spcBef>
            </a:pPr>
            <a:r>
              <a:rPr lang="en-US" sz="3600" b="1" u="sng" dirty="0">
                <a:solidFill>
                  <a:srgbClr val="FF0000"/>
                </a:solidFill>
                <a:latin typeface="Times New Roman" pitchFamily="18" charset="0"/>
                <a:cs typeface="Times New Roman" pitchFamily="18" charset="0"/>
              </a:rPr>
              <a:t>1. </a:t>
            </a:r>
            <a:r>
              <a:rPr lang="en-US" sz="3600" b="1" u="sng" dirty="0" err="1">
                <a:solidFill>
                  <a:srgbClr val="FF0000"/>
                </a:solidFill>
                <a:latin typeface="Times New Roman" pitchFamily="18" charset="0"/>
                <a:cs typeface="Times New Roman" pitchFamily="18" charset="0"/>
              </a:rPr>
              <a:t>Xử</a:t>
            </a:r>
            <a:r>
              <a:rPr lang="en-US" sz="3600" b="1" u="sng" dirty="0">
                <a:solidFill>
                  <a:srgbClr val="FF0000"/>
                </a:solidFill>
                <a:latin typeface="Times New Roman" pitchFamily="18" charset="0"/>
                <a:cs typeface="Times New Roman" pitchFamily="18" charset="0"/>
              </a:rPr>
              <a:t> </a:t>
            </a:r>
            <a:r>
              <a:rPr lang="en-US" sz="3600" b="1" u="sng" dirty="0" err="1">
                <a:solidFill>
                  <a:srgbClr val="FF0000"/>
                </a:solidFill>
                <a:latin typeface="Times New Roman" pitchFamily="18" charset="0"/>
                <a:cs typeface="Times New Roman" pitchFamily="18" charset="0"/>
              </a:rPr>
              <a:t>lí</a:t>
            </a:r>
            <a:r>
              <a:rPr lang="en-US" sz="3600" b="1" u="sng" dirty="0">
                <a:solidFill>
                  <a:srgbClr val="FF0000"/>
                </a:solidFill>
                <a:latin typeface="Times New Roman" pitchFamily="18" charset="0"/>
                <a:cs typeface="Times New Roman" pitchFamily="18" charset="0"/>
              </a:rPr>
              <a:t> </a:t>
            </a:r>
            <a:r>
              <a:rPr lang="en-US" sz="3600" b="1" u="sng" dirty="0" err="1">
                <a:solidFill>
                  <a:srgbClr val="FF0000"/>
                </a:solidFill>
                <a:latin typeface="Times New Roman" pitchFamily="18" charset="0"/>
                <a:cs typeface="Times New Roman" pitchFamily="18" charset="0"/>
              </a:rPr>
              <a:t>thông</a:t>
            </a:r>
            <a:r>
              <a:rPr lang="en-US" sz="3600" b="1" u="sng" dirty="0">
                <a:solidFill>
                  <a:srgbClr val="FF0000"/>
                </a:solidFill>
                <a:latin typeface="Times New Roman" pitchFamily="18" charset="0"/>
                <a:cs typeface="Times New Roman" pitchFamily="18" charset="0"/>
              </a:rPr>
              <a:t> tin:</a:t>
            </a:r>
          </a:p>
        </p:txBody>
      </p:sp>
    </p:spTree>
    <p:extLst>
      <p:ext uri="{BB962C8B-B14F-4D97-AF65-F5344CB8AC3E}">
        <p14:creationId xmlns:p14="http://schemas.microsoft.com/office/powerpoint/2010/main" val="6044200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203779">
                                            <p:txEl>
                                              <p:pRg st="0" end="0"/>
                                            </p:txEl>
                                          </p:spTgt>
                                        </p:tgtEl>
                                        <p:attrNameLst>
                                          <p:attrName>style.visibility</p:attrName>
                                        </p:attrNameLst>
                                      </p:cBhvr>
                                      <p:to>
                                        <p:strVal val="visible"/>
                                      </p:to>
                                    </p:set>
                                    <p:anim calcmode="lin" valueType="num">
                                      <p:cBhvr additive="base">
                                        <p:cTn id="7" dur="500" fill="hold"/>
                                        <p:tgtEl>
                                          <p:spTgt spid="20377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0377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03779">
                                            <p:txEl>
                                              <p:pRg st="1" end="1"/>
                                            </p:txEl>
                                          </p:spTgt>
                                        </p:tgtEl>
                                        <p:attrNameLst>
                                          <p:attrName>style.visibility</p:attrName>
                                        </p:attrNameLst>
                                      </p:cBhvr>
                                      <p:to>
                                        <p:strVal val="visible"/>
                                      </p:to>
                                    </p:set>
                                    <p:anim calcmode="lin" valueType="num">
                                      <p:cBhvr additive="base">
                                        <p:cTn id="13" dur="500" fill="hold"/>
                                        <p:tgtEl>
                                          <p:spTgt spid="203779">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03779">
                                            <p:txEl>
                                              <p:pRg st="1" end="1"/>
                                            </p:txEl>
                                          </p:spTgt>
                                        </p:tgtEl>
                                        <p:attrNameLst>
                                          <p:attrName>ppt_y</p:attrName>
                                        </p:attrNameLst>
                                      </p:cBhvr>
                                      <p:tavLst>
                                        <p:tav tm="0">
                                          <p:val>
                                            <p:strVal val="1+#ppt_h/2"/>
                                          </p:val>
                                        </p:tav>
                                        <p:tav tm="100000">
                                          <p:val>
                                            <p:strVal val="#ppt_y"/>
                                          </p:val>
                                        </p:tav>
                                      </p:tavLst>
                                    </p:anim>
                                  </p:childTnLst>
                                </p:cTn>
                              </p:par>
                            </p:childTnLst>
                          </p:cTn>
                        </p:par>
                        <p:par>
                          <p:cTn id="15" fill="hold">
                            <p:stCondLst>
                              <p:cond delay="500"/>
                            </p:stCondLst>
                            <p:childTnLst>
                              <p:par>
                                <p:cTn id="16" presetID="2" presetClass="entr" presetSubtype="4" fill="hold" grpId="0" nodeType="afterEffect">
                                  <p:stCondLst>
                                    <p:cond delay="0"/>
                                  </p:stCondLst>
                                  <p:childTnLst>
                                    <p:set>
                                      <p:cBhvr>
                                        <p:cTn id="17" dur="1" fill="hold">
                                          <p:stCondLst>
                                            <p:cond delay="0"/>
                                          </p:stCondLst>
                                        </p:cTn>
                                        <p:tgtEl>
                                          <p:spTgt spid="203779">
                                            <p:txEl>
                                              <p:pRg st="2" end="2"/>
                                            </p:txEl>
                                          </p:spTgt>
                                        </p:tgtEl>
                                        <p:attrNameLst>
                                          <p:attrName>style.visibility</p:attrName>
                                        </p:attrNameLst>
                                      </p:cBhvr>
                                      <p:to>
                                        <p:strVal val="visible"/>
                                      </p:to>
                                    </p:set>
                                    <p:anim calcmode="lin" valueType="num">
                                      <p:cBhvr additive="base">
                                        <p:cTn id="18" dur="500" fill="hold"/>
                                        <p:tgtEl>
                                          <p:spTgt spid="203779">
                                            <p:txEl>
                                              <p:pRg st="2" end="2"/>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203779">
                                            <p:txEl>
                                              <p:pRg st="2" end="2"/>
                                            </p:txEl>
                                          </p:spTgt>
                                        </p:tgtEl>
                                        <p:attrNameLst>
                                          <p:attrName>ppt_y</p:attrName>
                                        </p:attrNameLst>
                                      </p:cBhvr>
                                      <p:tavLst>
                                        <p:tav tm="0">
                                          <p:val>
                                            <p:strVal val="1+#ppt_h/2"/>
                                          </p:val>
                                        </p:tav>
                                        <p:tav tm="100000">
                                          <p:val>
                                            <p:strVal val="#ppt_y"/>
                                          </p:val>
                                        </p:tav>
                                      </p:tavLst>
                                    </p:anim>
                                  </p:childTnLst>
                                </p:cTn>
                              </p:par>
                            </p:childTnLst>
                          </p:cTn>
                        </p:par>
                        <p:par>
                          <p:cTn id="20" fill="hold">
                            <p:stCondLst>
                              <p:cond delay="1000"/>
                            </p:stCondLst>
                            <p:childTnLst>
                              <p:par>
                                <p:cTn id="21" presetID="2" presetClass="entr" presetSubtype="4" fill="hold" grpId="0" nodeType="afterEffect">
                                  <p:stCondLst>
                                    <p:cond delay="0"/>
                                  </p:stCondLst>
                                  <p:childTnLst>
                                    <p:set>
                                      <p:cBhvr>
                                        <p:cTn id="22" dur="1" fill="hold">
                                          <p:stCondLst>
                                            <p:cond delay="0"/>
                                          </p:stCondLst>
                                        </p:cTn>
                                        <p:tgtEl>
                                          <p:spTgt spid="203779">
                                            <p:txEl>
                                              <p:pRg st="3" end="3"/>
                                            </p:txEl>
                                          </p:spTgt>
                                        </p:tgtEl>
                                        <p:attrNameLst>
                                          <p:attrName>style.visibility</p:attrName>
                                        </p:attrNameLst>
                                      </p:cBhvr>
                                      <p:to>
                                        <p:strVal val="visible"/>
                                      </p:to>
                                    </p:set>
                                    <p:anim calcmode="lin" valueType="num">
                                      <p:cBhvr additive="base">
                                        <p:cTn id="23" dur="500" fill="hold"/>
                                        <p:tgtEl>
                                          <p:spTgt spid="203779">
                                            <p:txEl>
                                              <p:pRg st="3" end="3"/>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203779">
                                            <p:txEl>
                                              <p:pRg st="3" end="3"/>
                                            </p:txEl>
                                          </p:spTgt>
                                        </p:tgtEl>
                                        <p:attrNameLst>
                                          <p:attrName>ppt_y</p:attrName>
                                        </p:attrNameLst>
                                      </p:cBhvr>
                                      <p:tavLst>
                                        <p:tav tm="0">
                                          <p:val>
                                            <p:strVal val="1+#ppt_h/2"/>
                                          </p:val>
                                        </p:tav>
                                        <p:tav tm="100000">
                                          <p:val>
                                            <p:strVal val="#ppt_y"/>
                                          </p:val>
                                        </p:tav>
                                      </p:tavLst>
                                    </p:anim>
                                  </p:childTnLst>
                                </p:cTn>
                              </p:par>
                            </p:childTnLst>
                          </p:cTn>
                        </p:par>
                        <p:par>
                          <p:cTn id="25" fill="hold">
                            <p:stCondLst>
                              <p:cond delay="1500"/>
                            </p:stCondLst>
                            <p:childTnLst>
                              <p:par>
                                <p:cTn id="26" presetID="2" presetClass="entr" presetSubtype="4" fill="hold" grpId="0" nodeType="afterEffect">
                                  <p:stCondLst>
                                    <p:cond delay="0"/>
                                  </p:stCondLst>
                                  <p:childTnLst>
                                    <p:set>
                                      <p:cBhvr>
                                        <p:cTn id="27" dur="1" fill="hold">
                                          <p:stCondLst>
                                            <p:cond delay="0"/>
                                          </p:stCondLst>
                                        </p:cTn>
                                        <p:tgtEl>
                                          <p:spTgt spid="203779">
                                            <p:txEl>
                                              <p:pRg st="4" end="4"/>
                                            </p:txEl>
                                          </p:spTgt>
                                        </p:tgtEl>
                                        <p:attrNameLst>
                                          <p:attrName>style.visibility</p:attrName>
                                        </p:attrNameLst>
                                      </p:cBhvr>
                                      <p:to>
                                        <p:strVal val="visible"/>
                                      </p:to>
                                    </p:set>
                                    <p:anim calcmode="lin" valueType="num">
                                      <p:cBhvr additive="base">
                                        <p:cTn id="28" dur="500" fill="hold"/>
                                        <p:tgtEl>
                                          <p:spTgt spid="203779">
                                            <p:txEl>
                                              <p:pRg st="4" end="4"/>
                                            </p:txEl>
                                          </p:spTgt>
                                        </p:tgtEl>
                                        <p:attrNameLst>
                                          <p:attrName>ppt_x</p:attrName>
                                        </p:attrNameLst>
                                      </p:cBhvr>
                                      <p:tavLst>
                                        <p:tav tm="0">
                                          <p:val>
                                            <p:strVal val="#ppt_x"/>
                                          </p:val>
                                        </p:tav>
                                        <p:tav tm="100000">
                                          <p:val>
                                            <p:strVal val="#ppt_x"/>
                                          </p:val>
                                        </p:tav>
                                      </p:tavLst>
                                    </p:anim>
                                    <p:anim calcmode="lin" valueType="num">
                                      <p:cBhvr additive="base">
                                        <p:cTn id="29" dur="500" fill="hold"/>
                                        <p:tgtEl>
                                          <p:spTgt spid="203779">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3779" grpId="0" uiExpand="1"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1676400" y="1600200"/>
            <a:ext cx="6400800" cy="3962400"/>
            <a:chOff x="4082384" y="3529256"/>
            <a:chExt cx="4922243" cy="1842876"/>
          </a:xfrm>
        </p:grpSpPr>
        <p:sp>
          <p:nvSpPr>
            <p:cNvPr id="14" name="Cloud Callout 13"/>
            <p:cNvSpPr/>
            <p:nvPr/>
          </p:nvSpPr>
          <p:spPr>
            <a:xfrm>
              <a:off x="4082384" y="3529256"/>
              <a:ext cx="4922243" cy="1842876"/>
            </a:xfrm>
            <a:prstGeom prst="cloudCallout">
              <a:avLst>
                <a:gd name="adj1" fmla="val 26264"/>
                <a:gd name="adj2" fmla="val 43102"/>
              </a:avLst>
            </a:prstGeom>
            <a:solidFill>
              <a:srgbClr val="FFFF00"/>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5" name="Rectangle 14"/>
            <p:cNvSpPr/>
            <p:nvPr/>
          </p:nvSpPr>
          <p:spPr>
            <a:xfrm>
              <a:off x="4482008" y="3640946"/>
              <a:ext cx="4280542" cy="161045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dirty="0">
                  <a:solidFill>
                    <a:schemeClr val="tx1"/>
                  </a:solidFill>
                  <a:latin typeface="Times New Roman" pitchFamily="18" charset="0"/>
                  <a:cs typeface="Times New Roman" pitchFamily="18" charset="0"/>
                </a:rPr>
                <a:t>Lấy ví dụ về một hoạt động có ý thức của con người. Phân tích để nêu rõ 4 hoạt động trong quá trình xử lí thông tin.</a:t>
              </a:r>
              <a:endParaRPr lang="en-US" sz="3200" dirty="0">
                <a:solidFill>
                  <a:schemeClr val="tx1"/>
                </a:solidFill>
                <a:latin typeface="Times New Roman" pitchFamily="18" charset="0"/>
                <a:cs typeface="Times New Roman" pitchFamily="18" charset="0"/>
              </a:endParaRPr>
            </a:p>
          </p:txBody>
        </p:sp>
      </p:grpSp>
      <p:sp>
        <p:nvSpPr>
          <p:cNvPr id="9" name="Text Box 2"/>
          <p:cNvSpPr txBox="1">
            <a:spLocks noChangeArrowheads="1"/>
          </p:cNvSpPr>
          <p:nvPr/>
        </p:nvSpPr>
        <p:spPr bwMode="auto">
          <a:xfrm>
            <a:off x="304800" y="304800"/>
            <a:ext cx="6705600" cy="646331"/>
          </a:xfrm>
          <a:prstGeom prst="rect">
            <a:avLst/>
          </a:prstGeom>
          <a:noFill/>
          <a:ln w="9525">
            <a:noFill/>
            <a:miter lim="800000"/>
            <a:headEnd/>
            <a:tailEnd/>
          </a:ln>
          <a:effectLst/>
        </p:spPr>
        <p:txBody>
          <a:bodyPr>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eaLnBrk="0" hangingPunct="0">
              <a:spcBef>
                <a:spcPct val="50000"/>
              </a:spcBef>
            </a:pPr>
            <a:r>
              <a:rPr lang="en-US" sz="3600" b="1" u="sng" dirty="0">
                <a:solidFill>
                  <a:srgbClr val="FF0000"/>
                </a:solidFill>
                <a:latin typeface="Times New Roman" pitchFamily="18" charset="0"/>
                <a:cs typeface="Times New Roman" pitchFamily="18" charset="0"/>
              </a:rPr>
              <a:t>1. </a:t>
            </a:r>
            <a:r>
              <a:rPr lang="en-US" sz="3600" b="1" u="sng" dirty="0" err="1">
                <a:solidFill>
                  <a:srgbClr val="FF0000"/>
                </a:solidFill>
                <a:latin typeface="Times New Roman" pitchFamily="18" charset="0"/>
                <a:cs typeface="Times New Roman" pitchFamily="18" charset="0"/>
              </a:rPr>
              <a:t>Xử</a:t>
            </a:r>
            <a:r>
              <a:rPr lang="en-US" sz="3600" b="1" u="sng" dirty="0">
                <a:solidFill>
                  <a:srgbClr val="FF0000"/>
                </a:solidFill>
                <a:latin typeface="Times New Roman" pitchFamily="18" charset="0"/>
                <a:cs typeface="Times New Roman" pitchFamily="18" charset="0"/>
              </a:rPr>
              <a:t> </a:t>
            </a:r>
            <a:r>
              <a:rPr lang="en-US" sz="3600" b="1" u="sng" dirty="0" err="1">
                <a:solidFill>
                  <a:srgbClr val="FF0000"/>
                </a:solidFill>
                <a:latin typeface="Times New Roman" pitchFamily="18" charset="0"/>
                <a:cs typeface="Times New Roman" pitchFamily="18" charset="0"/>
              </a:rPr>
              <a:t>lí</a:t>
            </a:r>
            <a:r>
              <a:rPr lang="en-US" sz="3600" b="1" u="sng" dirty="0">
                <a:solidFill>
                  <a:srgbClr val="FF0000"/>
                </a:solidFill>
                <a:latin typeface="Times New Roman" pitchFamily="18" charset="0"/>
                <a:cs typeface="Times New Roman" pitchFamily="18" charset="0"/>
              </a:rPr>
              <a:t> </a:t>
            </a:r>
            <a:r>
              <a:rPr lang="en-US" sz="3600" b="1" u="sng" dirty="0" err="1">
                <a:solidFill>
                  <a:srgbClr val="FF0000"/>
                </a:solidFill>
                <a:latin typeface="Times New Roman" pitchFamily="18" charset="0"/>
                <a:cs typeface="Times New Roman" pitchFamily="18" charset="0"/>
              </a:rPr>
              <a:t>thông</a:t>
            </a:r>
            <a:r>
              <a:rPr lang="en-US" sz="3600" b="1" u="sng" dirty="0">
                <a:solidFill>
                  <a:srgbClr val="FF0000"/>
                </a:solidFill>
                <a:latin typeface="Times New Roman" pitchFamily="18" charset="0"/>
                <a:cs typeface="Times New Roman" pitchFamily="18" charset="0"/>
              </a:rPr>
              <a:t> tin:</a:t>
            </a:r>
          </a:p>
        </p:txBody>
      </p:sp>
    </p:spTree>
    <p:extLst>
      <p:ext uri="{BB962C8B-B14F-4D97-AF65-F5344CB8AC3E}">
        <p14:creationId xmlns:p14="http://schemas.microsoft.com/office/powerpoint/2010/main" val="926748202"/>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9" name="Text Box 3"/>
          <p:cNvSpPr txBox="1">
            <a:spLocks noChangeArrowheads="1"/>
          </p:cNvSpPr>
          <p:nvPr/>
        </p:nvSpPr>
        <p:spPr bwMode="auto">
          <a:xfrm>
            <a:off x="351503" y="1143000"/>
            <a:ext cx="8382000" cy="5016758"/>
          </a:xfrm>
          <a:prstGeom prst="rect">
            <a:avLst/>
          </a:prstGeom>
          <a:noFill/>
          <a:ln w="9525">
            <a:noFill/>
            <a:miter lim="800000"/>
            <a:headEnd/>
            <a:tailEnd/>
          </a:ln>
          <a:effectLst/>
        </p:spPr>
        <p:txBody>
          <a:bodyPr>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r>
              <a:rPr lang="vi-VN" sz="3200" dirty="0">
                <a:solidFill>
                  <a:srgbClr val="002060"/>
                </a:solidFill>
                <a:latin typeface="Times New Roman" pitchFamily="18" charset="0"/>
                <a:cs typeface="Times New Roman" pitchFamily="18" charset="0"/>
              </a:rPr>
              <a:t>Ví dụ: Minh tìm hiểu một ứng dụng trên máy tính và hướng dẫn lại cho An</a:t>
            </a:r>
          </a:p>
          <a:p>
            <a:pPr marL="457200" indent="-457200">
              <a:buFont typeface="Wingdings" pitchFamily="2" charset="2"/>
              <a:buChar char="§"/>
            </a:pPr>
            <a:r>
              <a:rPr lang="en-US" sz="3200" dirty="0">
                <a:solidFill>
                  <a:srgbClr val="002060"/>
                </a:solidFill>
                <a:latin typeface="Times New Roman" pitchFamily="18" charset="0"/>
                <a:cs typeface="Times New Roman" pitchFamily="18" charset="0"/>
              </a:rPr>
              <a:t>Thu </a:t>
            </a:r>
            <a:r>
              <a:rPr lang="en-US" sz="3200" dirty="0" err="1">
                <a:solidFill>
                  <a:srgbClr val="002060"/>
                </a:solidFill>
                <a:latin typeface="Times New Roman" pitchFamily="18" charset="0"/>
                <a:cs typeface="Times New Roman" pitchFamily="18" charset="0"/>
              </a:rPr>
              <a:t>nhận</a:t>
            </a:r>
            <a:r>
              <a:rPr lang="en-US" sz="3200" dirty="0">
                <a:solidFill>
                  <a:srgbClr val="002060"/>
                </a:solidFill>
                <a:latin typeface="Times New Roman" pitchFamily="18" charset="0"/>
                <a:cs typeface="Times New Roman" pitchFamily="18" charset="0"/>
              </a:rPr>
              <a:t> </a:t>
            </a:r>
            <a:r>
              <a:rPr lang="en-US" sz="3200" dirty="0" err="1">
                <a:solidFill>
                  <a:srgbClr val="002060"/>
                </a:solidFill>
                <a:latin typeface="Times New Roman" pitchFamily="18" charset="0"/>
                <a:cs typeface="Times New Roman" pitchFamily="18" charset="0"/>
              </a:rPr>
              <a:t>thông</a:t>
            </a:r>
            <a:r>
              <a:rPr lang="en-US" sz="3200" dirty="0">
                <a:solidFill>
                  <a:srgbClr val="002060"/>
                </a:solidFill>
                <a:latin typeface="Times New Roman" pitchFamily="18" charset="0"/>
                <a:cs typeface="Times New Roman" pitchFamily="18" charset="0"/>
              </a:rPr>
              <a:t> </a:t>
            </a:r>
            <a:r>
              <a:rPr lang="vi-VN" sz="3200" dirty="0">
                <a:solidFill>
                  <a:srgbClr val="002060"/>
                </a:solidFill>
                <a:latin typeface="Times New Roman" pitchFamily="18" charset="0"/>
                <a:cs typeface="Times New Roman" pitchFamily="18" charset="0"/>
              </a:rPr>
              <a:t>tin: Tìm hiểu ứng dụng qua các giác quan (thị giác, thính giác).</a:t>
            </a:r>
            <a:endParaRPr lang="en-US" sz="3200" dirty="0">
              <a:solidFill>
                <a:srgbClr val="002060"/>
              </a:solidFill>
              <a:latin typeface="Times New Roman" pitchFamily="18" charset="0"/>
              <a:cs typeface="Times New Roman" pitchFamily="18" charset="0"/>
            </a:endParaRPr>
          </a:p>
          <a:p>
            <a:pPr marL="457200" indent="-457200">
              <a:buFont typeface="Wingdings" pitchFamily="2" charset="2"/>
              <a:buChar char="§"/>
            </a:pPr>
            <a:r>
              <a:rPr lang="en-US" sz="3200" dirty="0" err="1">
                <a:solidFill>
                  <a:srgbClr val="002060"/>
                </a:solidFill>
                <a:latin typeface="Times New Roman" pitchFamily="18" charset="0"/>
                <a:cs typeface="Times New Roman" pitchFamily="18" charset="0"/>
              </a:rPr>
              <a:t>Lưu</a:t>
            </a:r>
            <a:r>
              <a:rPr lang="en-US" sz="3200" dirty="0">
                <a:solidFill>
                  <a:srgbClr val="002060"/>
                </a:solidFill>
                <a:latin typeface="Times New Roman" pitchFamily="18" charset="0"/>
                <a:cs typeface="Times New Roman" pitchFamily="18" charset="0"/>
              </a:rPr>
              <a:t> </a:t>
            </a:r>
            <a:r>
              <a:rPr lang="en-US" sz="3200" dirty="0" err="1">
                <a:solidFill>
                  <a:srgbClr val="002060"/>
                </a:solidFill>
                <a:latin typeface="Times New Roman" pitchFamily="18" charset="0"/>
                <a:cs typeface="Times New Roman" pitchFamily="18" charset="0"/>
              </a:rPr>
              <a:t>trữ</a:t>
            </a:r>
            <a:r>
              <a:rPr lang="en-US" sz="3200" dirty="0">
                <a:solidFill>
                  <a:srgbClr val="002060"/>
                </a:solidFill>
                <a:latin typeface="Times New Roman" pitchFamily="18" charset="0"/>
                <a:cs typeface="Times New Roman" pitchFamily="18" charset="0"/>
              </a:rPr>
              <a:t> </a:t>
            </a:r>
            <a:r>
              <a:rPr lang="en-US" sz="3200" dirty="0" err="1">
                <a:solidFill>
                  <a:srgbClr val="002060"/>
                </a:solidFill>
                <a:latin typeface="Times New Roman" pitchFamily="18" charset="0"/>
                <a:cs typeface="Times New Roman" pitchFamily="18" charset="0"/>
              </a:rPr>
              <a:t>thông</a:t>
            </a:r>
            <a:r>
              <a:rPr lang="en-US" sz="3200" dirty="0">
                <a:solidFill>
                  <a:srgbClr val="002060"/>
                </a:solidFill>
                <a:latin typeface="Times New Roman" pitchFamily="18" charset="0"/>
                <a:cs typeface="Times New Roman" pitchFamily="18" charset="0"/>
              </a:rPr>
              <a:t> </a:t>
            </a:r>
            <a:r>
              <a:rPr lang="vi-VN" sz="3200" dirty="0">
                <a:solidFill>
                  <a:srgbClr val="002060"/>
                </a:solidFill>
                <a:latin typeface="Times New Roman" pitchFamily="18" charset="0"/>
                <a:cs typeface="Times New Roman" pitchFamily="18" charset="0"/>
              </a:rPr>
              <a:t>tin: Bộ não lưu trữ thông tin về ứng dụng đó</a:t>
            </a:r>
            <a:r>
              <a:rPr lang="en-US" sz="3200" dirty="0">
                <a:solidFill>
                  <a:srgbClr val="002060"/>
                </a:solidFill>
                <a:latin typeface="Times New Roman" pitchFamily="18" charset="0"/>
                <a:cs typeface="Times New Roman" pitchFamily="18" charset="0"/>
              </a:rPr>
              <a:t>.</a:t>
            </a:r>
          </a:p>
          <a:p>
            <a:pPr marL="457200" indent="-457200">
              <a:buFont typeface="Wingdings" pitchFamily="2" charset="2"/>
              <a:buChar char="§"/>
            </a:pPr>
            <a:r>
              <a:rPr lang="vi-VN" sz="3200" dirty="0">
                <a:solidFill>
                  <a:srgbClr val="002060"/>
                </a:solidFill>
                <a:latin typeface="Times New Roman" pitchFamily="18" charset="0"/>
                <a:cs typeface="Times New Roman" pitchFamily="18" charset="0"/>
              </a:rPr>
              <a:t>Xử lí </a:t>
            </a:r>
            <a:r>
              <a:rPr lang="en-US" sz="3200" dirty="0" err="1">
                <a:solidFill>
                  <a:srgbClr val="002060"/>
                </a:solidFill>
                <a:latin typeface="Times New Roman" pitchFamily="18" charset="0"/>
                <a:cs typeface="Times New Roman" pitchFamily="18" charset="0"/>
              </a:rPr>
              <a:t>thông</a:t>
            </a:r>
            <a:r>
              <a:rPr lang="en-US" sz="3200" dirty="0">
                <a:solidFill>
                  <a:srgbClr val="002060"/>
                </a:solidFill>
                <a:latin typeface="Times New Roman" pitchFamily="18" charset="0"/>
                <a:cs typeface="Times New Roman" pitchFamily="18" charset="0"/>
              </a:rPr>
              <a:t> </a:t>
            </a:r>
            <a:r>
              <a:rPr lang="vi-VN" sz="3200" dirty="0">
                <a:solidFill>
                  <a:srgbClr val="002060"/>
                </a:solidFill>
                <a:latin typeface="Times New Roman" pitchFamily="18" charset="0"/>
                <a:cs typeface="Times New Roman" pitchFamily="18" charset="0"/>
              </a:rPr>
              <a:t>tin: Bộ não xử lí những thông tin vừa tiếp nhận được.</a:t>
            </a:r>
            <a:endParaRPr lang="en-US" sz="3200" dirty="0">
              <a:solidFill>
                <a:srgbClr val="002060"/>
              </a:solidFill>
              <a:latin typeface="Times New Roman" pitchFamily="18" charset="0"/>
              <a:cs typeface="Times New Roman" pitchFamily="18" charset="0"/>
            </a:endParaRPr>
          </a:p>
          <a:p>
            <a:pPr marL="457200" indent="-457200">
              <a:buFont typeface="Wingdings" pitchFamily="2" charset="2"/>
              <a:buChar char="§"/>
            </a:pPr>
            <a:r>
              <a:rPr lang="en-US" sz="3200" dirty="0" err="1">
                <a:solidFill>
                  <a:srgbClr val="002060"/>
                </a:solidFill>
                <a:latin typeface="Times New Roman" pitchFamily="18" charset="0"/>
                <a:cs typeface="Times New Roman" pitchFamily="18" charset="0"/>
              </a:rPr>
              <a:t>Truyền</a:t>
            </a:r>
            <a:r>
              <a:rPr lang="en-US" sz="3200" dirty="0">
                <a:solidFill>
                  <a:srgbClr val="002060"/>
                </a:solidFill>
                <a:latin typeface="Times New Roman" pitchFamily="18" charset="0"/>
                <a:cs typeface="Times New Roman" pitchFamily="18" charset="0"/>
              </a:rPr>
              <a:t> </a:t>
            </a:r>
            <a:r>
              <a:rPr lang="en-US" sz="3200" dirty="0" err="1">
                <a:solidFill>
                  <a:srgbClr val="002060"/>
                </a:solidFill>
                <a:latin typeface="Times New Roman" pitchFamily="18" charset="0"/>
                <a:cs typeface="Times New Roman" pitchFamily="18" charset="0"/>
              </a:rPr>
              <a:t>thông</a:t>
            </a:r>
            <a:r>
              <a:rPr lang="en-US" sz="3200" dirty="0">
                <a:solidFill>
                  <a:srgbClr val="002060"/>
                </a:solidFill>
                <a:latin typeface="Times New Roman" pitchFamily="18" charset="0"/>
                <a:cs typeface="Times New Roman" pitchFamily="18" charset="0"/>
              </a:rPr>
              <a:t> </a:t>
            </a:r>
            <a:r>
              <a:rPr lang="vi-VN" sz="3200" dirty="0">
                <a:solidFill>
                  <a:srgbClr val="002060"/>
                </a:solidFill>
                <a:latin typeface="Times New Roman" pitchFamily="18" charset="0"/>
                <a:cs typeface="Times New Roman" pitchFamily="18" charset="0"/>
              </a:rPr>
              <a:t>tin: Minh chia sẻ những thông tin đã tìm hiểu được cho An.</a:t>
            </a:r>
            <a:endParaRPr lang="en-US" sz="3200" dirty="0">
              <a:solidFill>
                <a:srgbClr val="002060"/>
              </a:solidFill>
              <a:latin typeface="Times New Roman" pitchFamily="18" charset="0"/>
              <a:cs typeface="Times New Roman" pitchFamily="18" charset="0"/>
            </a:endParaRPr>
          </a:p>
        </p:txBody>
      </p:sp>
      <p:sp>
        <p:nvSpPr>
          <p:cNvPr id="5" name="Text Box 2"/>
          <p:cNvSpPr txBox="1">
            <a:spLocks noChangeArrowheads="1"/>
          </p:cNvSpPr>
          <p:nvPr/>
        </p:nvSpPr>
        <p:spPr bwMode="auto">
          <a:xfrm>
            <a:off x="351503" y="152400"/>
            <a:ext cx="6705600" cy="646331"/>
          </a:xfrm>
          <a:prstGeom prst="rect">
            <a:avLst/>
          </a:prstGeom>
          <a:noFill/>
          <a:ln w="9525">
            <a:noFill/>
            <a:miter lim="800000"/>
            <a:headEnd/>
            <a:tailEnd/>
          </a:ln>
          <a:effectLst/>
        </p:spPr>
        <p:txBody>
          <a:bodyPr>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eaLnBrk="0" hangingPunct="0">
              <a:spcBef>
                <a:spcPct val="50000"/>
              </a:spcBef>
            </a:pPr>
            <a:r>
              <a:rPr lang="en-US" sz="3600" b="1" u="sng" dirty="0">
                <a:solidFill>
                  <a:srgbClr val="FF0000"/>
                </a:solidFill>
                <a:latin typeface="Times New Roman" pitchFamily="18" charset="0"/>
                <a:cs typeface="Times New Roman" pitchFamily="18" charset="0"/>
              </a:rPr>
              <a:t>1. </a:t>
            </a:r>
            <a:r>
              <a:rPr lang="en-US" sz="3600" b="1" u="sng" dirty="0" err="1">
                <a:solidFill>
                  <a:srgbClr val="FF0000"/>
                </a:solidFill>
                <a:latin typeface="Times New Roman" pitchFamily="18" charset="0"/>
                <a:cs typeface="Times New Roman" pitchFamily="18" charset="0"/>
              </a:rPr>
              <a:t>Xử</a:t>
            </a:r>
            <a:r>
              <a:rPr lang="en-US" sz="3600" b="1" u="sng" dirty="0">
                <a:solidFill>
                  <a:srgbClr val="FF0000"/>
                </a:solidFill>
                <a:latin typeface="Times New Roman" pitchFamily="18" charset="0"/>
                <a:cs typeface="Times New Roman" pitchFamily="18" charset="0"/>
              </a:rPr>
              <a:t> </a:t>
            </a:r>
            <a:r>
              <a:rPr lang="en-US" sz="3600" b="1" u="sng" dirty="0" err="1">
                <a:solidFill>
                  <a:srgbClr val="FF0000"/>
                </a:solidFill>
                <a:latin typeface="Times New Roman" pitchFamily="18" charset="0"/>
                <a:cs typeface="Times New Roman" pitchFamily="18" charset="0"/>
              </a:rPr>
              <a:t>lí</a:t>
            </a:r>
            <a:r>
              <a:rPr lang="en-US" sz="3600" b="1" u="sng" dirty="0">
                <a:solidFill>
                  <a:srgbClr val="FF0000"/>
                </a:solidFill>
                <a:latin typeface="Times New Roman" pitchFamily="18" charset="0"/>
                <a:cs typeface="Times New Roman" pitchFamily="18" charset="0"/>
              </a:rPr>
              <a:t> </a:t>
            </a:r>
            <a:r>
              <a:rPr lang="en-US" sz="3600" b="1" u="sng" dirty="0" err="1">
                <a:solidFill>
                  <a:srgbClr val="FF0000"/>
                </a:solidFill>
                <a:latin typeface="Times New Roman" pitchFamily="18" charset="0"/>
                <a:cs typeface="Times New Roman" pitchFamily="18" charset="0"/>
              </a:rPr>
              <a:t>thông</a:t>
            </a:r>
            <a:r>
              <a:rPr lang="en-US" sz="3600" b="1" u="sng" dirty="0">
                <a:solidFill>
                  <a:srgbClr val="FF0000"/>
                </a:solidFill>
                <a:latin typeface="Times New Roman" pitchFamily="18" charset="0"/>
                <a:cs typeface="Times New Roman" pitchFamily="18" charset="0"/>
              </a:rPr>
              <a:t> tin:</a:t>
            </a:r>
          </a:p>
        </p:txBody>
      </p:sp>
    </p:spTree>
    <p:extLst>
      <p:ext uri="{BB962C8B-B14F-4D97-AF65-F5344CB8AC3E}">
        <p14:creationId xmlns:p14="http://schemas.microsoft.com/office/powerpoint/2010/main" val="294584757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203779">
                                            <p:txEl>
                                              <p:pRg st="0" end="0"/>
                                            </p:txEl>
                                          </p:spTgt>
                                        </p:tgtEl>
                                        <p:attrNameLst>
                                          <p:attrName>style.visibility</p:attrName>
                                        </p:attrNameLst>
                                      </p:cBhvr>
                                      <p:to>
                                        <p:strVal val="visible"/>
                                      </p:to>
                                    </p:set>
                                    <p:anim calcmode="lin" valueType="num">
                                      <p:cBhvr additive="base">
                                        <p:cTn id="7" dur="500" fill="hold"/>
                                        <p:tgtEl>
                                          <p:spTgt spid="20377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03779">
                                            <p:txEl>
                                              <p:pRg st="0" end="0"/>
                                            </p:txEl>
                                          </p:spTgt>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203779">
                                            <p:txEl>
                                              <p:pRg st="1" end="1"/>
                                            </p:txEl>
                                          </p:spTgt>
                                        </p:tgtEl>
                                        <p:attrNameLst>
                                          <p:attrName>style.visibility</p:attrName>
                                        </p:attrNameLst>
                                      </p:cBhvr>
                                      <p:to>
                                        <p:strVal val="visible"/>
                                      </p:to>
                                    </p:set>
                                    <p:anim calcmode="lin" valueType="num">
                                      <p:cBhvr additive="base">
                                        <p:cTn id="12" dur="500" fill="hold"/>
                                        <p:tgtEl>
                                          <p:spTgt spid="203779">
                                            <p:txEl>
                                              <p:pRg st="1" end="1"/>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203779">
                                            <p:txEl>
                                              <p:pRg st="1" end="1"/>
                                            </p:txEl>
                                          </p:spTgt>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203779">
                                            <p:txEl>
                                              <p:pRg st="2" end="2"/>
                                            </p:txEl>
                                          </p:spTgt>
                                        </p:tgtEl>
                                        <p:attrNameLst>
                                          <p:attrName>style.visibility</p:attrName>
                                        </p:attrNameLst>
                                      </p:cBhvr>
                                      <p:to>
                                        <p:strVal val="visible"/>
                                      </p:to>
                                    </p:set>
                                    <p:anim calcmode="lin" valueType="num">
                                      <p:cBhvr additive="base">
                                        <p:cTn id="17" dur="500" fill="hold"/>
                                        <p:tgtEl>
                                          <p:spTgt spid="203779">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203779">
                                            <p:txEl>
                                              <p:pRg st="2" end="2"/>
                                            </p:txEl>
                                          </p:spTgt>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203779">
                                            <p:txEl>
                                              <p:pRg st="3" end="3"/>
                                            </p:txEl>
                                          </p:spTgt>
                                        </p:tgtEl>
                                        <p:attrNameLst>
                                          <p:attrName>style.visibility</p:attrName>
                                        </p:attrNameLst>
                                      </p:cBhvr>
                                      <p:to>
                                        <p:strVal val="visible"/>
                                      </p:to>
                                    </p:set>
                                    <p:anim calcmode="lin" valueType="num">
                                      <p:cBhvr additive="base">
                                        <p:cTn id="22" dur="500" fill="hold"/>
                                        <p:tgtEl>
                                          <p:spTgt spid="203779">
                                            <p:txEl>
                                              <p:pRg st="3" end="3"/>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203779">
                                            <p:txEl>
                                              <p:pRg st="3" end="3"/>
                                            </p:txEl>
                                          </p:spTgt>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grpId="0" nodeType="afterEffect">
                                  <p:stCondLst>
                                    <p:cond delay="0"/>
                                  </p:stCondLst>
                                  <p:childTnLst>
                                    <p:set>
                                      <p:cBhvr>
                                        <p:cTn id="26" dur="1" fill="hold">
                                          <p:stCondLst>
                                            <p:cond delay="0"/>
                                          </p:stCondLst>
                                        </p:cTn>
                                        <p:tgtEl>
                                          <p:spTgt spid="203779">
                                            <p:txEl>
                                              <p:pRg st="4" end="4"/>
                                            </p:txEl>
                                          </p:spTgt>
                                        </p:tgtEl>
                                        <p:attrNameLst>
                                          <p:attrName>style.visibility</p:attrName>
                                        </p:attrNameLst>
                                      </p:cBhvr>
                                      <p:to>
                                        <p:strVal val="visible"/>
                                      </p:to>
                                    </p:set>
                                    <p:anim calcmode="lin" valueType="num">
                                      <p:cBhvr additive="base">
                                        <p:cTn id="27" dur="500" fill="hold"/>
                                        <p:tgtEl>
                                          <p:spTgt spid="203779">
                                            <p:txEl>
                                              <p:pRg st="4" end="4"/>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203779">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3779" grpId="0" uiExpand="1"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87" t="-931" r="-1"/>
          <a:stretch/>
        </p:blipFill>
        <p:spPr bwMode="auto">
          <a:xfrm>
            <a:off x="264495" y="1295400"/>
            <a:ext cx="8615009"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 Box 2"/>
          <p:cNvSpPr txBox="1">
            <a:spLocks noChangeArrowheads="1"/>
          </p:cNvSpPr>
          <p:nvPr/>
        </p:nvSpPr>
        <p:spPr bwMode="auto">
          <a:xfrm>
            <a:off x="312056" y="204159"/>
            <a:ext cx="6705600" cy="646331"/>
          </a:xfrm>
          <a:prstGeom prst="rect">
            <a:avLst/>
          </a:prstGeom>
          <a:noFill/>
          <a:ln w="9525">
            <a:noFill/>
            <a:miter lim="800000"/>
            <a:headEnd/>
            <a:tailEnd/>
          </a:ln>
          <a:effectLst/>
        </p:spPr>
        <p:txBody>
          <a:bodyPr>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eaLnBrk="0" hangingPunct="0">
              <a:spcBef>
                <a:spcPct val="50000"/>
              </a:spcBef>
            </a:pPr>
            <a:r>
              <a:rPr lang="en-US" sz="3600" b="1" u="sng" dirty="0">
                <a:solidFill>
                  <a:srgbClr val="FF0000"/>
                </a:solidFill>
                <a:latin typeface="Times New Roman" pitchFamily="18" charset="0"/>
                <a:cs typeface="Times New Roman" pitchFamily="18" charset="0"/>
              </a:rPr>
              <a:t>1. </a:t>
            </a:r>
            <a:r>
              <a:rPr lang="en-US" sz="3600" b="1" u="sng" dirty="0" err="1">
                <a:solidFill>
                  <a:srgbClr val="FF0000"/>
                </a:solidFill>
                <a:latin typeface="Times New Roman" pitchFamily="18" charset="0"/>
                <a:cs typeface="Times New Roman" pitchFamily="18" charset="0"/>
              </a:rPr>
              <a:t>Xử</a:t>
            </a:r>
            <a:r>
              <a:rPr lang="en-US" sz="3600" b="1" u="sng" dirty="0">
                <a:solidFill>
                  <a:srgbClr val="FF0000"/>
                </a:solidFill>
                <a:latin typeface="Times New Roman" pitchFamily="18" charset="0"/>
                <a:cs typeface="Times New Roman" pitchFamily="18" charset="0"/>
              </a:rPr>
              <a:t> </a:t>
            </a:r>
            <a:r>
              <a:rPr lang="en-US" sz="3600" b="1" u="sng" dirty="0" err="1">
                <a:solidFill>
                  <a:srgbClr val="FF0000"/>
                </a:solidFill>
                <a:latin typeface="Times New Roman" pitchFamily="18" charset="0"/>
                <a:cs typeface="Times New Roman" pitchFamily="18" charset="0"/>
              </a:rPr>
              <a:t>lí</a:t>
            </a:r>
            <a:r>
              <a:rPr lang="en-US" sz="3600" b="1" u="sng" dirty="0">
                <a:solidFill>
                  <a:srgbClr val="FF0000"/>
                </a:solidFill>
                <a:latin typeface="Times New Roman" pitchFamily="18" charset="0"/>
                <a:cs typeface="Times New Roman" pitchFamily="18" charset="0"/>
              </a:rPr>
              <a:t> </a:t>
            </a:r>
            <a:r>
              <a:rPr lang="en-US" sz="3600" b="1" u="sng" dirty="0" err="1">
                <a:solidFill>
                  <a:srgbClr val="FF0000"/>
                </a:solidFill>
                <a:latin typeface="Times New Roman" pitchFamily="18" charset="0"/>
                <a:cs typeface="Times New Roman" pitchFamily="18" charset="0"/>
              </a:rPr>
              <a:t>thông</a:t>
            </a:r>
            <a:r>
              <a:rPr lang="en-US" sz="3600" b="1" u="sng" dirty="0">
                <a:solidFill>
                  <a:srgbClr val="FF0000"/>
                </a:solidFill>
                <a:latin typeface="Times New Roman" pitchFamily="18" charset="0"/>
                <a:cs typeface="Times New Roman" pitchFamily="18" charset="0"/>
              </a:rPr>
              <a:t> tin:</a:t>
            </a:r>
          </a:p>
        </p:txBody>
      </p:sp>
    </p:spTree>
    <p:extLst>
      <p:ext uri="{BB962C8B-B14F-4D97-AF65-F5344CB8AC3E}">
        <p14:creationId xmlns:p14="http://schemas.microsoft.com/office/powerpoint/2010/main" val="125092769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030"/>
                                        </p:tgtEl>
                                        <p:attrNameLst>
                                          <p:attrName>style.visibility</p:attrName>
                                        </p:attrNameLst>
                                      </p:cBhvr>
                                      <p:to>
                                        <p:strVal val="visible"/>
                                      </p:to>
                                    </p:set>
                                    <p:anim calcmode="lin" valueType="num">
                                      <p:cBhvr additive="base">
                                        <p:cTn id="7" dur="500" fill="hold"/>
                                        <p:tgtEl>
                                          <p:spTgt spid="1030"/>
                                        </p:tgtEl>
                                        <p:attrNameLst>
                                          <p:attrName>ppt_x</p:attrName>
                                        </p:attrNameLst>
                                      </p:cBhvr>
                                      <p:tavLst>
                                        <p:tav tm="0">
                                          <p:val>
                                            <p:strVal val="#ppt_x"/>
                                          </p:val>
                                        </p:tav>
                                        <p:tav tm="100000">
                                          <p:val>
                                            <p:strVal val="#ppt_x"/>
                                          </p:val>
                                        </p:tav>
                                      </p:tavLst>
                                    </p:anim>
                                    <p:anim calcmode="lin" valueType="num">
                                      <p:cBhvr additive="base">
                                        <p:cTn id="8" dur="500" fill="hold"/>
                                        <p:tgtEl>
                                          <p:spTgt spid="10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60" name="WordArt 25"/>
          <p:cNvSpPr>
            <a:spLocks noChangeArrowheads="1" noChangeShapeType="1" noTextEdit="1"/>
          </p:cNvSpPr>
          <p:nvPr/>
        </p:nvSpPr>
        <p:spPr bwMode="auto">
          <a:xfrm>
            <a:off x="1371600" y="152400"/>
            <a:ext cx="6477000" cy="678870"/>
          </a:xfrm>
          <a:prstGeom prst="rect">
            <a:avLst/>
          </a:prstGeom>
        </p:spPr>
        <p:txBody>
          <a:bodyPr wrap="none" fromWordArt="1">
            <a:prstTxWarp prst="textPlain">
              <a:avLst>
                <a:gd name="adj" fmla="val 50000"/>
              </a:avLst>
            </a:prstTxWarp>
          </a:bodyPr>
          <a:lstStyle/>
          <a:p>
            <a:pPr algn="ctr"/>
            <a:r>
              <a:rPr lang="en-US" sz="3600" b="1" kern="10" dirty="0">
                <a:ln w="9525">
                  <a:solidFill>
                    <a:schemeClr val="bg1"/>
                  </a:solidFill>
                  <a:round/>
                  <a:headEnd/>
                  <a:tailEnd/>
                </a:ln>
                <a:solidFill>
                  <a:srgbClr val="FF0000"/>
                </a:solidFill>
                <a:effectLst>
                  <a:outerShdw dist="35921" dir="2700000" algn="ctr" rotWithShape="0">
                    <a:srgbClr val="808080">
                      <a:alpha val="79999"/>
                    </a:srgbClr>
                  </a:outerShdw>
                </a:effectLst>
                <a:latin typeface="Times New Roman"/>
                <a:cs typeface="Times New Roman"/>
              </a:rPr>
              <a:t>LUYỆN TẬP</a:t>
            </a:r>
          </a:p>
        </p:txBody>
      </p:sp>
      <p:sp>
        <p:nvSpPr>
          <p:cNvPr id="14" name="Rectangle 13"/>
          <p:cNvSpPr/>
          <p:nvPr/>
        </p:nvSpPr>
        <p:spPr>
          <a:xfrm>
            <a:off x="304800" y="1044003"/>
            <a:ext cx="8610600" cy="1077218"/>
          </a:xfrm>
          <a:prstGeom prst="rect">
            <a:avLst/>
          </a:prstGeom>
        </p:spPr>
        <p:txBody>
          <a:bodyPr wrap="square">
            <a:spAutoFit/>
          </a:bodyPr>
          <a:lstStyle/>
          <a:p>
            <a:r>
              <a:rPr lang="vi-VN" sz="3200" b="1" dirty="0">
                <a:solidFill>
                  <a:srgbClr val="002060"/>
                </a:solidFill>
                <a:latin typeface="Times New Roman" pitchFamily="18" charset="0"/>
                <a:ea typeface="Times New Roman" pitchFamily="18" charset="0"/>
                <a:cs typeface="Times New Roman" pitchFamily="18" charset="0"/>
              </a:rPr>
              <a:t>Mỗi </a:t>
            </a:r>
            <a:r>
              <a:rPr lang="en-US" sz="3200" b="1" dirty="0" err="1">
                <a:solidFill>
                  <a:srgbClr val="002060"/>
                </a:solidFill>
                <a:latin typeface="Times New Roman" pitchFamily="18" charset="0"/>
                <a:ea typeface="Times New Roman" pitchFamily="18" charset="0"/>
                <a:cs typeface="Times New Roman" pitchFamily="18" charset="0"/>
              </a:rPr>
              <a:t>việc</a:t>
            </a:r>
            <a:r>
              <a:rPr lang="en-US" sz="3200" b="1" dirty="0">
                <a:solidFill>
                  <a:srgbClr val="002060"/>
                </a:solidFill>
                <a:latin typeface="Times New Roman" pitchFamily="18" charset="0"/>
                <a:ea typeface="Times New Roman" pitchFamily="18" charset="0"/>
                <a:cs typeface="Times New Roman" pitchFamily="18" charset="0"/>
              </a:rPr>
              <a:t> </a:t>
            </a:r>
            <a:r>
              <a:rPr lang="vi-VN" sz="3200" b="1" dirty="0">
                <a:solidFill>
                  <a:srgbClr val="002060"/>
                </a:solidFill>
                <a:latin typeface="Times New Roman" pitchFamily="18" charset="0"/>
                <a:ea typeface="Times New Roman" pitchFamily="18" charset="0"/>
                <a:cs typeface="Times New Roman" pitchFamily="18" charset="0"/>
              </a:rPr>
              <a:t>dưới đây thuộc</a:t>
            </a:r>
            <a:r>
              <a:rPr lang="en-US" sz="3200" b="1" dirty="0">
                <a:solidFill>
                  <a:srgbClr val="002060"/>
                </a:solidFill>
                <a:latin typeface="Times New Roman" pitchFamily="18" charset="0"/>
                <a:ea typeface="Times New Roman" pitchFamily="18" charset="0"/>
                <a:cs typeface="Times New Roman" pitchFamily="18" charset="0"/>
              </a:rPr>
              <a:t> </a:t>
            </a:r>
            <a:r>
              <a:rPr lang="en-US" sz="3200" b="1" dirty="0" err="1">
                <a:solidFill>
                  <a:srgbClr val="002060"/>
                </a:solidFill>
                <a:latin typeface="Times New Roman" pitchFamily="18" charset="0"/>
                <a:ea typeface="Times New Roman" pitchFamily="18" charset="0"/>
                <a:cs typeface="Times New Roman" pitchFamily="18" charset="0"/>
              </a:rPr>
              <a:t>hoạt</a:t>
            </a:r>
            <a:r>
              <a:rPr lang="en-US" sz="3200" b="1" dirty="0">
                <a:solidFill>
                  <a:srgbClr val="002060"/>
                </a:solidFill>
                <a:latin typeface="Times New Roman" pitchFamily="18" charset="0"/>
                <a:ea typeface="Times New Roman" pitchFamily="18" charset="0"/>
                <a:cs typeface="Times New Roman" pitchFamily="18" charset="0"/>
              </a:rPr>
              <a:t> </a:t>
            </a:r>
            <a:r>
              <a:rPr lang="en-US" sz="3200" b="1" dirty="0" err="1">
                <a:solidFill>
                  <a:srgbClr val="002060"/>
                </a:solidFill>
                <a:latin typeface="Times New Roman" pitchFamily="18" charset="0"/>
                <a:ea typeface="Times New Roman" pitchFamily="18" charset="0"/>
                <a:cs typeface="Times New Roman" pitchFamily="18" charset="0"/>
              </a:rPr>
              <a:t>động</a:t>
            </a:r>
            <a:r>
              <a:rPr lang="vi-VN" sz="3200" b="1" dirty="0">
                <a:solidFill>
                  <a:srgbClr val="002060"/>
                </a:solidFill>
                <a:latin typeface="Times New Roman" pitchFamily="18" charset="0"/>
                <a:ea typeface="Times New Roman" pitchFamily="18" charset="0"/>
                <a:cs typeface="Times New Roman" pitchFamily="18" charset="0"/>
              </a:rPr>
              <a:t> nào trong quá trình</a:t>
            </a:r>
            <a:r>
              <a:rPr lang="en-US" sz="3200" b="1" dirty="0">
                <a:solidFill>
                  <a:srgbClr val="002060"/>
                </a:solidFill>
                <a:latin typeface="Times New Roman" pitchFamily="18" charset="0"/>
                <a:ea typeface="Times New Roman" pitchFamily="18" charset="0"/>
                <a:cs typeface="Times New Roman" pitchFamily="18" charset="0"/>
              </a:rPr>
              <a:t> </a:t>
            </a:r>
            <a:r>
              <a:rPr lang="en-US" sz="3200" b="1" dirty="0" err="1">
                <a:solidFill>
                  <a:srgbClr val="002060"/>
                </a:solidFill>
                <a:latin typeface="Times New Roman" pitchFamily="18" charset="0"/>
                <a:ea typeface="Times New Roman" pitchFamily="18" charset="0"/>
                <a:cs typeface="Times New Roman" pitchFamily="18" charset="0"/>
              </a:rPr>
              <a:t>xử</a:t>
            </a:r>
            <a:r>
              <a:rPr lang="en-US" sz="3200" b="1" dirty="0">
                <a:solidFill>
                  <a:srgbClr val="002060"/>
                </a:solidFill>
                <a:latin typeface="Times New Roman" pitchFamily="18" charset="0"/>
                <a:ea typeface="Times New Roman" pitchFamily="18" charset="0"/>
                <a:cs typeface="Times New Roman" pitchFamily="18" charset="0"/>
              </a:rPr>
              <a:t> </a:t>
            </a:r>
            <a:r>
              <a:rPr lang="en-US" sz="3200" b="1" dirty="0" err="1">
                <a:solidFill>
                  <a:srgbClr val="002060"/>
                </a:solidFill>
                <a:latin typeface="Times New Roman" pitchFamily="18" charset="0"/>
                <a:ea typeface="Times New Roman" pitchFamily="18" charset="0"/>
                <a:cs typeface="Times New Roman" pitchFamily="18" charset="0"/>
              </a:rPr>
              <a:t>lí</a:t>
            </a:r>
            <a:r>
              <a:rPr lang="en-US" sz="3200" b="1" dirty="0">
                <a:solidFill>
                  <a:srgbClr val="002060"/>
                </a:solidFill>
                <a:latin typeface="Times New Roman" pitchFamily="18" charset="0"/>
                <a:ea typeface="Times New Roman" pitchFamily="18" charset="0"/>
                <a:cs typeface="Times New Roman" pitchFamily="18" charset="0"/>
              </a:rPr>
              <a:t> </a:t>
            </a:r>
            <a:r>
              <a:rPr lang="en-US" sz="3200" b="1" dirty="0" err="1">
                <a:solidFill>
                  <a:srgbClr val="002060"/>
                </a:solidFill>
                <a:latin typeface="Times New Roman" pitchFamily="18" charset="0"/>
                <a:ea typeface="Times New Roman" pitchFamily="18" charset="0"/>
                <a:cs typeface="Times New Roman" pitchFamily="18" charset="0"/>
              </a:rPr>
              <a:t>thông</a:t>
            </a:r>
            <a:r>
              <a:rPr lang="en-US" sz="3200" b="1" dirty="0">
                <a:solidFill>
                  <a:srgbClr val="002060"/>
                </a:solidFill>
                <a:latin typeface="Times New Roman" pitchFamily="18" charset="0"/>
                <a:ea typeface="Times New Roman" pitchFamily="18" charset="0"/>
                <a:cs typeface="Times New Roman" pitchFamily="18" charset="0"/>
              </a:rPr>
              <a:t> </a:t>
            </a:r>
            <a:r>
              <a:rPr lang="vi-VN" sz="3200" b="1" dirty="0">
                <a:solidFill>
                  <a:srgbClr val="002060"/>
                </a:solidFill>
                <a:latin typeface="Times New Roman" pitchFamily="18" charset="0"/>
                <a:ea typeface="Times New Roman" pitchFamily="18" charset="0"/>
                <a:cs typeface="Times New Roman" pitchFamily="18" charset="0"/>
              </a:rPr>
              <a:t>tin?</a:t>
            </a:r>
            <a:endParaRPr lang="en-US" sz="3200" b="1" dirty="0">
              <a:solidFill>
                <a:srgbClr val="002060"/>
              </a:solidFill>
              <a:latin typeface="Times New Roman" pitchFamily="18" charset="0"/>
              <a:ea typeface="Times New Roman" pitchFamily="18" charset="0"/>
              <a:cs typeface="Times New Roman" pitchFamily="18" charset="0"/>
            </a:endParaRPr>
          </a:p>
        </p:txBody>
      </p:sp>
      <p:sp>
        <p:nvSpPr>
          <p:cNvPr id="15" name="Rectangle 14"/>
          <p:cNvSpPr/>
          <p:nvPr/>
        </p:nvSpPr>
        <p:spPr>
          <a:xfrm>
            <a:off x="275771" y="2197417"/>
            <a:ext cx="4601029" cy="4431983"/>
          </a:xfrm>
          <a:prstGeom prst="rect">
            <a:avLst/>
          </a:prstGeom>
        </p:spPr>
        <p:txBody>
          <a:bodyPr wrap="square">
            <a:spAutoFit/>
          </a:bodyPr>
          <a:lstStyle/>
          <a:p>
            <a:pPr marL="514350" indent="-514350" algn="just">
              <a:spcBef>
                <a:spcPts val="600"/>
              </a:spcBef>
              <a:spcAft>
                <a:spcPts val="600"/>
              </a:spcAft>
              <a:buFont typeface="+mj-lt"/>
              <a:buAutoNum type="alphaUcPeriod"/>
            </a:pPr>
            <a:r>
              <a:rPr lang="vi-VN" sz="2800" dirty="0">
                <a:solidFill>
                  <a:srgbClr val="002060"/>
                </a:solidFill>
                <a:latin typeface="Times New Roman" pitchFamily="18" charset="0"/>
                <a:cs typeface="Times New Roman" pitchFamily="18" charset="0"/>
              </a:rPr>
              <a:t>Em đang nghe chương trình ca nhạc trên Đài tiếng nói Việt Nam</a:t>
            </a:r>
          </a:p>
          <a:p>
            <a:pPr marL="514350" indent="-514350" algn="just">
              <a:spcBef>
                <a:spcPts val="600"/>
              </a:spcBef>
              <a:spcAft>
                <a:spcPts val="600"/>
              </a:spcAft>
              <a:buFont typeface="+mj-lt"/>
              <a:buAutoNum type="alphaUcPeriod"/>
            </a:pPr>
            <a:r>
              <a:rPr lang="vi-VN" sz="2800" dirty="0">
                <a:solidFill>
                  <a:srgbClr val="002060"/>
                </a:solidFill>
                <a:latin typeface="Times New Roman" pitchFamily="18" charset="0"/>
                <a:cs typeface="Times New Roman" pitchFamily="18" charset="0"/>
              </a:rPr>
              <a:t>Bố em xem chương trình thời sự trên </a:t>
            </a:r>
            <a:r>
              <a:rPr lang="vi-VN" sz="2800" dirty="0" err="1">
                <a:solidFill>
                  <a:srgbClr val="002060"/>
                </a:solidFill>
                <a:latin typeface="Times New Roman" pitchFamily="18" charset="0"/>
                <a:cs typeface="Times New Roman" pitchFamily="18" charset="0"/>
              </a:rPr>
              <a:t>tivi</a:t>
            </a:r>
            <a:r>
              <a:rPr lang="en-US" sz="2800" dirty="0">
                <a:solidFill>
                  <a:srgbClr val="002060"/>
                </a:solidFill>
                <a:latin typeface="Times New Roman" pitchFamily="18" charset="0"/>
                <a:cs typeface="Times New Roman" pitchFamily="18" charset="0"/>
              </a:rPr>
              <a:t>.</a:t>
            </a:r>
          </a:p>
          <a:p>
            <a:pPr marL="514350" indent="-514350" algn="just">
              <a:spcBef>
                <a:spcPts val="600"/>
              </a:spcBef>
              <a:spcAft>
                <a:spcPts val="600"/>
              </a:spcAft>
              <a:buFont typeface="+mj-lt"/>
              <a:buAutoNum type="alphaUcPeriod"/>
            </a:pPr>
            <a:r>
              <a:rPr lang="vi-VN" sz="2800" dirty="0">
                <a:solidFill>
                  <a:srgbClr val="002060"/>
                </a:solidFill>
                <a:latin typeface="Times New Roman" pitchFamily="18" charset="0"/>
                <a:cs typeface="Times New Roman" pitchFamily="18" charset="0"/>
              </a:rPr>
              <a:t>Em chép bài trên bảng vào vở</a:t>
            </a:r>
            <a:r>
              <a:rPr lang="en-US" sz="2800" dirty="0">
                <a:solidFill>
                  <a:srgbClr val="002060"/>
                </a:solidFill>
                <a:latin typeface="Times New Roman" pitchFamily="18" charset="0"/>
                <a:cs typeface="Times New Roman" pitchFamily="18" charset="0"/>
              </a:rPr>
              <a:t>.</a:t>
            </a:r>
          </a:p>
          <a:p>
            <a:pPr marL="514350" indent="-514350" algn="just">
              <a:spcBef>
                <a:spcPts val="600"/>
              </a:spcBef>
              <a:spcAft>
                <a:spcPts val="600"/>
              </a:spcAft>
              <a:buFont typeface="+mj-lt"/>
              <a:buAutoNum type="alphaUcPeriod"/>
            </a:pPr>
            <a:r>
              <a:rPr lang="vi-VN" sz="2800" dirty="0">
                <a:solidFill>
                  <a:srgbClr val="002060"/>
                </a:solidFill>
                <a:latin typeface="Times New Roman" pitchFamily="18" charset="0"/>
                <a:cs typeface="Times New Roman" pitchFamily="18" charset="0"/>
              </a:rPr>
              <a:t>Em thực hiện một phép tính nhẩm</a:t>
            </a:r>
            <a:r>
              <a:rPr lang="en-US" sz="2800" dirty="0">
                <a:solidFill>
                  <a:srgbClr val="002060"/>
                </a:solidFill>
                <a:latin typeface="Times New Roman" pitchFamily="18" charset="0"/>
                <a:cs typeface="Times New Roman" pitchFamily="18" charset="0"/>
              </a:rPr>
              <a:t>.</a:t>
            </a:r>
            <a:endParaRPr lang="vi-VN" sz="2800" dirty="0">
              <a:solidFill>
                <a:srgbClr val="002060"/>
              </a:solidFill>
              <a:latin typeface="Times New Roman" pitchFamily="18" charset="0"/>
              <a:cs typeface="Times New Roman" pitchFamily="18" charset="0"/>
            </a:endParaRPr>
          </a:p>
        </p:txBody>
      </p:sp>
      <p:sp>
        <p:nvSpPr>
          <p:cNvPr id="19" name="Rectangle 18"/>
          <p:cNvSpPr/>
          <p:nvPr/>
        </p:nvSpPr>
        <p:spPr>
          <a:xfrm>
            <a:off x="6324600" y="2197417"/>
            <a:ext cx="2438401" cy="4585871"/>
          </a:xfrm>
          <a:prstGeom prst="rect">
            <a:avLst/>
          </a:prstGeom>
        </p:spPr>
        <p:txBody>
          <a:bodyPr wrap="square">
            <a:spAutoFit/>
          </a:bodyPr>
          <a:lstStyle/>
          <a:p>
            <a:pPr marL="514350" indent="-514350">
              <a:spcBef>
                <a:spcPts val="1200"/>
              </a:spcBef>
              <a:buFont typeface="+mj-lt"/>
              <a:buAutoNum type="arabicPeriod"/>
            </a:pPr>
            <a:r>
              <a:rPr lang="en-US" sz="2800" dirty="0">
                <a:solidFill>
                  <a:srgbClr val="002060"/>
                </a:solidFill>
                <a:latin typeface="Times New Roman" pitchFamily="18" charset="0"/>
                <a:cs typeface="Times New Roman" pitchFamily="18" charset="0"/>
              </a:rPr>
              <a:t>Thu </a:t>
            </a:r>
            <a:r>
              <a:rPr lang="en-US" sz="2800" dirty="0" err="1">
                <a:solidFill>
                  <a:srgbClr val="002060"/>
                </a:solidFill>
                <a:latin typeface="Times New Roman" pitchFamily="18" charset="0"/>
                <a:cs typeface="Times New Roman" pitchFamily="18" charset="0"/>
              </a:rPr>
              <a:t>nhận</a:t>
            </a:r>
            <a:r>
              <a:rPr lang="en-US" sz="2800" dirty="0">
                <a:solidFill>
                  <a:srgbClr val="002060"/>
                </a:solidFill>
                <a:latin typeface="Times New Roman" pitchFamily="18" charset="0"/>
                <a:cs typeface="Times New Roman" pitchFamily="18" charset="0"/>
              </a:rPr>
              <a:t> </a:t>
            </a:r>
            <a:r>
              <a:rPr lang="en-US" sz="2800" dirty="0" err="1">
                <a:solidFill>
                  <a:srgbClr val="002060"/>
                </a:solidFill>
                <a:latin typeface="Times New Roman" pitchFamily="18" charset="0"/>
                <a:cs typeface="Times New Roman" pitchFamily="18" charset="0"/>
              </a:rPr>
              <a:t>thông</a:t>
            </a:r>
            <a:r>
              <a:rPr lang="en-US" sz="2800" dirty="0">
                <a:solidFill>
                  <a:srgbClr val="002060"/>
                </a:solidFill>
                <a:latin typeface="Times New Roman" pitchFamily="18" charset="0"/>
                <a:cs typeface="Times New Roman" pitchFamily="18" charset="0"/>
              </a:rPr>
              <a:t> tin</a:t>
            </a:r>
          </a:p>
          <a:p>
            <a:pPr marL="514350" indent="-514350">
              <a:spcBef>
                <a:spcPts val="1200"/>
              </a:spcBef>
              <a:buFont typeface="+mj-lt"/>
              <a:buAutoNum type="arabicPeriod"/>
            </a:pPr>
            <a:r>
              <a:rPr lang="vi-VN" sz="2800" dirty="0">
                <a:solidFill>
                  <a:srgbClr val="002060"/>
                </a:solidFill>
                <a:latin typeface="Times New Roman" pitchFamily="18" charset="0"/>
                <a:cs typeface="Times New Roman" pitchFamily="18" charset="0"/>
              </a:rPr>
              <a:t>Lưu trữ </a:t>
            </a:r>
            <a:r>
              <a:rPr lang="en-US" sz="2800" dirty="0" err="1">
                <a:solidFill>
                  <a:srgbClr val="002060"/>
                </a:solidFill>
                <a:latin typeface="Times New Roman" pitchFamily="18" charset="0"/>
                <a:cs typeface="Times New Roman" pitchFamily="18" charset="0"/>
              </a:rPr>
              <a:t>thông</a:t>
            </a:r>
            <a:r>
              <a:rPr lang="en-US" sz="2800" dirty="0">
                <a:solidFill>
                  <a:srgbClr val="002060"/>
                </a:solidFill>
                <a:latin typeface="Times New Roman" pitchFamily="18" charset="0"/>
                <a:cs typeface="Times New Roman" pitchFamily="18" charset="0"/>
              </a:rPr>
              <a:t> tin</a:t>
            </a:r>
          </a:p>
          <a:p>
            <a:pPr marL="514350" indent="-514350">
              <a:spcBef>
                <a:spcPts val="1200"/>
              </a:spcBef>
              <a:buFont typeface="+mj-lt"/>
              <a:buAutoNum type="arabicPeriod"/>
            </a:pPr>
            <a:r>
              <a:rPr lang="en-US" sz="2800" dirty="0" err="1">
                <a:solidFill>
                  <a:srgbClr val="002060"/>
                </a:solidFill>
                <a:latin typeface="Times New Roman" pitchFamily="18" charset="0"/>
                <a:cs typeface="Times New Roman" pitchFamily="18" charset="0"/>
              </a:rPr>
              <a:t>Xử</a:t>
            </a:r>
            <a:r>
              <a:rPr lang="en-US" sz="2800" dirty="0">
                <a:solidFill>
                  <a:srgbClr val="002060"/>
                </a:solidFill>
                <a:latin typeface="Times New Roman" pitchFamily="18" charset="0"/>
                <a:cs typeface="Times New Roman" pitchFamily="18" charset="0"/>
              </a:rPr>
              <a:t> </a:t>
            </a:r>
            <a:r>
              <a:rPr lang="en-US" sz="2800" dirty="0" err="1">
                <a:solidFill>
                  <a:srgbClr val="002060"/>
                </a:solidFill>
                <a:latin typeface="Times New Roman" pitchFamily="18" charset="0"/>
                <a:cs typeface="Times New Roman" pitchFamily="18" charset="0"/>
              </a:rPr>
              <a:t>lý</a:t>
            </a:r>
            <a:r>
              <a:rPr lang="en-US" sz="2800" dirty="0">
                <a:solidFill>
                  <a:srgbClr val="002060"/>
                </a:solidFill>
                <a:latin typeface="Times New Roman" pitchFamily="18" charset="0"/>
                <a:cs typeface="Times New Roman" pitchFamily="18" charset="0"/>
              </a:rPr>
              <a:t> </a:t>
            </a:r>
            <a:r>
              <a:rPr lang="en-US" sz="2800" dirty="0" err="1">
                <a:solidFill>
                  <a:srgbClr val="002060"/>
                </a:solidFill>
                <a:latin typeface="Times New Roman" pitchFamily="18" charset="0"/>
                <a:cs typeface="Times New Roman" pitchFamily="18" charset="0"/>
              </a:rPr>
              <a:t>thông</a:t>
            </a:r>
            <a:r>
              <a:rPr lang="en-US" sz="2800" dirty="0">
                <a:solidFill>
                  <a:srgbClr val="002060"/>
                </a:solidFill>
                <a:latin typeface="Times New Roman" pitchFamily="18" charset="0"/>
                <a:cs typeface="Times New Roman" pitchFamily="18" charset="0"/>
              </a:rPr>
              <a:t> tin</a:t>
            </a:r>
          </a:p>
          <a:p>
            <a:pPr marL="514350" indent="-514350">
              <a:spcBef>
                <a:spcPts val="1200"/>
              </a:spcBef>
              <a:buFont typeface="+mj-lt"/>
              <a:buAutoNum type="arabicPeriod"/>
            </a:pPr>
            <a:r>
              <a:rPr lang="en-US" sz="2800" dirty="0" err="1">
                <a:solidFill>
                  <a:srgbClr val="002060"/>
                </a:solidFill>
                <a:latin typeface="Times New Roman" pitchFamily="18" charset="0"/>
                <a:cs typeface="Times New Roman" pitchFamily="18" charset="0"/>
              </a:rPr>
              <a:t>Truyền</a:t>
            </a:r>
            <a:r>
              <a:rPr lang="en-US" sz="2800" dirty="0">
                <a:solidFill>
                  <a:srgbClr val="002060"/>
                </a:solidFill>
                <a:latin typeface="Times New Roman" pitchFamily="18" charset="0"/>
                <a:cs typeface="Times New Roman" pitchFamily="18" charset="0"/>
              </a:rPr>
              <a:t> </a:t>
            </a:r>
            <a:r>
              <a:rPr lang="en-US" sz="2800" dirty="0" err="1">
                <a:solidFill>
                  <a:srgbClr val="002060"/>
                </a:solidFill>
                <a:latin typeface="Times New Roman" pitchFamily="18" charset="0"/>
                <a:cs typeface="Times New Roman" pitchFamily="18" charset="0"/>
              </a:rPr>
              <a:t>thông</a:t>
            </a:r>
            <a:r>
              <a:rPr lang="en-US" sz="2800" dirty="0">
                <a:solidFill>
                  <a:srgbClr val="002060"/>
                </a:solidFill>
                <a:latin typeface="Times New Roman" pitchFamily="18" charset="0"/>
                <a:cs typeface="Times New Roman" pitchFamily="18" charset="0"/>
              </a:rPr>
              <a:t> tin</a:t>
            </a:r>
          </a:p>
          <a:p>
            <a:pPr marL="514350" indent="-514350">
              <a:spcBef>
                <a:spcPts val="1200"/>
              </a:spcBef>
              <a:buFont typeface="+mj-lt"/>
              <a:buAutoNum type="arabicPeriod"/>
            </a:pPr>
            <a:endParaRPr lang="vi-VN" sz="2800" i="1" dirty="0">
              <a:solidFill>
                <a:srgbClr val="002060"/>
              </a:solidFill>
              <a:latin typeface="Times New Roman" pitchFamily="18" charset="0"/>
              <a:ea typeface="Times New Roman" panose="02020603050405020304" pitchFamily="18" charset="0"/>
              <a:cs typeface="Times New Roman" pitchFamily="18" charset="0"/>
            </a:endParaRPr>
          </a:p>
        </p:txBody>
      </p:sp>
      <p:cxnSp>
        <p:nvCxnSpPr>
          <p:cNvPr id="4" name="Straight Connector 3"/>
          <p:cNvCxnSpPr>
            <a:cxnSpLocks/>
          </p:cNvCxnSpPr>
          <p:nvPr/>
        </p:nvCxnSpPr>
        <p:spPr>
          <a:xfrm>
            <a:off x="4884057" y="2514600"/>
            <a:ext cx="1428253" cy="0"/>
          </a:xfrm>
          <a:prstGeom prst="line">
            <a:avLst/>
          </a:prstGeom>
          <a:ln w="38100">
            <a:solidFill>
              <a:schemeClr val="accent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a:cxnSpLocks/>
          </p:cNvCxnSpPr>
          <p:nvPr/>
        </p:nvCxnSpPr>
        <p:spPr>
          <a:xfrm flipV="1">
            <a:off x="4832906" y="2590797"/>
            <a:ext cx="1479404" cy="1342200"/>
          </a:xfrm>
          <a:prstGeom prst="line">
            <a:avLst/>
          </a:prstGeom>
          <a:ln w="38100">
            <a:solidFill>
              <a:schemeClr val="accent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a:cxnSpLocks/>
          </p:cNvCxnSpPr>
          <p:nvPr/>
        </p:nvCxnSpPr>
        <p:spPr>
          <a:xfrm flipV="1">
            <a:off x="4845196" y="3539613"/>
            <a:ext cx="1467114" cy="1352591"/>
          </a:xfrm>
          <a:prstGeom prst="line">
            <a:avLst/>
          </a:prstGeom>
          <a:ln w="38100">
            <a:solidFill>
              <a:schemeClr val="accent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a:cxnSpLocks/>
          </p:cNvCxnSpPr>
          <p:nvPr/>
        </p:nvCxnSpPr>
        <p:spPr>
          <a:xfrm flipV="1">
            <a:off x="4865915" y="4583015"/>
            <a:ext cx="1458685" cy="1340627"/>
          </a:xfrm>
          <a:prstGeom prst="line">
            <a:avLst/>
          </a:prstGeom>
          <a:ln w="38100">
            <a:solidFill>
              <a:schemeClr val="accent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5340297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additive="base">
                                        <p:cTn id="12" dur="500" fill="hold"/>
                                        <p:tgtEl>
                                          <p:spTgt spid="15"/>
                                        </p:tgtEl>
                                        <p:attrNameLst>
                                          <p:attrName>ppt_x</p:attrName>
                                        </p:attrNameLst>
                                      </p:cBhvr>
                                      <p:tavLst>
                                        <p:tav tm="0">
                                          <p:val>
                                            <p:strVal val="#ppt_x"/>
                                          </p:val>
                                        </p:tav>
                                        <p:tav tm="100000">
                                          <p:val>
                                            <p:strVal val="#ppt_x"/>
                                          </p:val>
                                        </p:tav>
                                      </p:tavLst>
                                    </p:anim>
                                    <p:anim calcmode="lin" valueType="num">
                                      <p:cBhvr additive="base">
                                        <p:cTn id="13" dur="500" fill="hold"/>
                                        <p:tgtEl>
                                          <p:spTgt spid="15"/>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19"/>
                                        </p:tgtEl>
                                        <p:attrNameLst>
                                          <p:attrName>style.visibility</p:attrName>
                                        </p:attrNameLst>
                                      </p:cBhvr>
                                      <p:to>
                                        <p:strVal val="visible"/>
                                      </p:to>
                                    </p:set>
                                    <p:anim calcmode="lin" valueType="num">
                                      <p:cBhvr additive="base">
                                        <p:cTn id="16" dur="500" fill="hold"/>
                                        <p:tgtEl>
                                          <p:spTgt spid="19"/>
                                        </p:tgtEl>
                                        <p:attrNameLst>
                                          <p:attrName>ppt_x</p:attrName>
                                        </p:attrNameLst>
                                      </p:cBhvr>
                                      <p:tavLst>
                                        <p:tav tm="0">
                                          <p:val>
                                            <p:strVal val="#ppt_x"/>
                                          </p:val>
                                        </p:tav>
                                        <p:tav tm="100000">
                                          <p:val>
                                            <p:strVal val="#ppt_x"/>
                                          </p:val>
                                        </p:tav>
                                      </p:tavLst>
                                    </p:anim>
                                    <p:anim calcmode="lin" valueType="num">
                                      <p:cBhvr additive="base">
                                        <p:cTn id="17"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35"/>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36"/>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60" name="WordArt 25"/>
          <p:cNvSpPr>
            <a:spLocks noChangeArrowheads="1" noChangeShapeType="1" noTextEdit="1"/>
          </p:cNvSpPr>
          <p:nvPr/>
        </p:nvSpPr>
        <p:spPr bwMode="auto">
          <a:xfrm>
            <a:off x="1371600" y="152400"/>
            <a:ext cx="6477000" cy="678870"/>
          </a:xfrm>
          <a:prstGeom prst="rect">
            <a:avLst/>
          </a:prstGeom>
        </p:spPr>
        <p:txBody>
          <a:bodyPr wrap="none" fromWordArt="1">
            <a:prstTxWarp prst="textPlain">
              <a:avLst>
                <a:gd name="adj" fmla="val 50000"/>
              </a:avLst>
            </a:prstTxWarp>
          </a:bodyPr>
          <a:lstStyle/>
          <a:p>
            <a:pPr algn="ctr"/>
            <a:r>
              <a:rPr lang="en-US" sz="3600" b="1" kern="10" dirty="0">
                <a:ln w="9525">
                  <a:solidFill>
                    <a:schemeClr val="bg1"/>
                  </a:solidFill>
                  <a:round/>
                  <a:headEnd/>
                  <a:tailEnd/>
                </a:ln>
                <a:solidFill>
                  <a:srgbClr val="FF0000"/>
                </a:solidFill>
                <a:effectLst>
                  <a:outerShdw dist="35921" dir="2700000" algn="ctr" rotWithShape="0">
                    <a:srgbClr val="808080">
                      <a:alpha val="79999"/>
                    </a:srgbClr>
                  </a:outerShdw>
                </a:effectLst>
                <a:latin typeface="Times New Roman"/>
                <a:cs typeface="Times New Roman"/>
              </a:rPr>
              <a:t>LUYỆN TẬP</a:t>
            </a:r>
          </a:p>
        </p:txBody>
      </p:sp>
      <p:sp>
        <p:nvSpPr>
          <p:cNvPr id="14" name="Rectangle 13"/>
          <p:cNvSpPr/>
          <p:nvPr/>
        </p:nvSpPr>
        <p:spPr>
          <a:xfrm>
            <a:off x="304800" y="1044003"/>
            <a:ext cx="8610600" cy="1077218"/>
          </a:xfrm>
          <a:prstGeom prst="rect">
            <a:avLst/>
          </a:prstGeom>
        </p:spPr>
        <p:txBody>
          <a:bodyPr wrap="square">
            <a:spAutoFit/>
          </a:bodyPr>
          <a:lstStyle/>
          <a:p>
            <a:r>
              <a:rPr lang="vi-VN" sz="3200" b="1" dirty="0">
                <a:solidFill>
                  <a:srgbClr val="002060"/>
                </a:solidFill>
                <a:latin typeface="Times New Roman" pitchFamily="18" charset="0"/>
                <a:ea typeface="Times New Roman" pitchFamily="18" charset="0"/>
                <a:cs typeface="Times New Roman" pitchFamily="18" charset="0"/>
              </a:rPr>
              <a:t>Mỗi </a:t>
            </a:r>
            <a:r>
              <a:rPr lang="en-US" sz="3200" b="1" dirty="0" err="1">
                <a:solidFill>
                  <a:srgbClr val="002060"/>
                </a:solidFill>
                <a:latin typeface="Times New Roman" pitchFamily="18" charset="0"/>
                <a:ea typeface="Times New Roman" pitchFamily="18" charset="0"/>
                <a:cs typeface="Times New Roman" pitchFamily="18" charset="0"/>
              </a:rPr>
              <a:t>việc</a:t>
            </a:r>
            <a:r>
              <a:rPr lang="en-US" sz="3200" b="1" dirty="0">
                <a:solidFill>
                  <a:srgbClr val="002060"/>
                </a:solidFill>
                <a:latin typeface="Times New Roman" pitchFamily="18" charset="0"/>
                <a:ea typeface="Times New Roman" pitchFamily="18" charset="0"/>
                <a:cs typeface="Times New Roman" pitchFamily="18" charset="0"/>
              </a:rPr>
              <a:t> </a:t>
            </a:r>
            <a:r>
              <a:rPr lang="vi-VN" sz="3200" b="1" dirty="0">
                <a:solidFill>
                  <a:srgbClr val="002060"/>
                </a:solidFill>
                <a:latin typeface="Times New Roman" pitchFamily="18" charset="0"/>
                <a:ea typeface="Times New Roman" pitchFamily="18" charset="0"/>
                <a:cs typeface="Times New Roman" pitchFamily="18" charset="0"/>
              </a:rPr>
              <a:t>dưới đây thuộc</a:t>
            </a:r>
            <a:r>
              <a:rPr lang="en-US" sz="3200" b="1" dirty="0">
                <a:solidFill>
                  <a:srgbClr val="002060"/>
                </a:solidFill>
                <a:latin typeface="Times New Roman" pitchFamily="18" charset="0"/>
                <a:ea typeface="Times New Roman" pitchFamily="18" charset="0"/>
                <a:cs typeface="Times New Roman" pitchFamily="18" charset="0"/>
              </a:rPr>
              <a:t> </a:t>
            </a:r>
            <a:r>
              <a:rPr lang="en-US" sz="3200" b="1" dirty="0" err="1">
                <a:solidFill>
                  <a:srgbClr val="002060"/>
                </a:solidFill>
                <a:latin typeface="Times New Roman" pitchFamily="18" charset="0"/>
                <a:ea typeface="Times New Roman" pitchFamily="18" charset="0"/>
                <a:cs typeface="Times New Roman" pitchFamily="18" charset="0"/>
              </a:rPr>
              <a:t>hoạt</a:t>
            </a:r>
            <a:r>
              <a:rPr lang="en-US" sz="3200" b="1" dirty="0">
                <a:solidFill>
                  <a:srgbClr val="002060"/>
                </a:solidFill>
                <a:latin typeface="Times New Roman" pitchFamily="18" charset="0"/>
                <a:ea typeface="Times New Roman" pitchFamily="18" charset="0"/>
                <a:cs typeface="Times New Roman" pitchFamily="18" charset="0"/>
              </a:rPr>
              <a:t> </a:t>
            </a:r>
            <a:r>
              <a:rPr lang="en-US" sz="3200" b="1" dirty="0" err="1">
                <a:solidFill>
                  <a:srgbClr val="002060"/>
                </a:solidFill>
                <a:latin typeface="Times New Roman" pitchFamily="18" charset="0"/>
                <a:ea typeface="Times New Roman" pitchFamily="18" charset="0"/>
                <a:cs typeface="Times New Roman" pitchFamily="18" charset="0"/>
              </a:rPr>
              <a:t>động</a:t>
            </a:r>
            <a:r>
              <a:rPr lang="vi-VN" sz="3200" b="1" dirty="0">
                <a:solidFill>
                  <a:srgbClr val="002060"/>
                </a:solidFill>
                <a:latin typeface="Times New Roman" pitchFamily="18" charset="0"/>
                <a:ea typeface="Times New Roman" pitchFamily="18" charset="0"/>
                <a:cs typeface="Times New Roman" pitchFamily="18" charset="0"/>
              </a:rPr>
              <a:t> nào trong quá trình</a:t>
            </a:r>
            <a:r>
              <a:rPr lang="en-US" sz="3200" b="1" dirty="0">
                <a:solidFill>
                  <a:srgbClr val="002060"/>
                </a:solidFill>
                <a:latin typeface="Times New Roman" pitchFamily="18" charset="0"/>
                <a:ea typeface="Times New Roman" pitchFamily="18" charset="0"/>
                <a:cs typeface="Times New Roman" pitchFamily="18" charset="0"/>
              </a:rPr>
              <a:t> </a:t>
            </a:r>
            <a:r>
              <a:rPr lang="en-US" sz="3200" b="1" dirty="0" err="1">
                <a:solidFill>
                  <a:srgbClr val="002060"/>
                </a:solidFill>
                <a:latin typeface="Times New Roman" pitchFamily="18" charset="0"/>
                <a:ea typeface="Times New Roman" pitchFamily="18" charset="0"/>
                <a:cs typeface="Times New Roman" pitchFamily="18" charset="0"/>
              </a:rPr>
              <a:t>xử</a:t>
            </a:r>
            <a:r>
              <a:rPr lang="en-US" sz="3200" b="1" dirty="0">
                <a:solidFill>
                  <a:srgbClr val="002060"/>
                </a:solidFill>
                <a:latin typeface="Times New Roman" pitchFamily="18" charset="0"/>
                <a:ea typeface="Times New Roman" pitchFamily="18" charset="0"/>
                <a:cs typeface="Times New Roman" pitchFamily="18" charset="0"/>
              </a:rPr>
              <a:t> </a:t>
            </a:r>
            <a:r>
              <a:rPr lang="en-US" sz="3200" b="1" dirty="0" err="1">
                <a:solidFill>
                  <a:srgbClr val="002060"/>
                </a:solidFill>
                <a:latin typeface="Times New Roman" pitchFamily="18" charset="0"/>
                <a:ea typeface="Times New Roman" pitchFamily="18" charset="0"/>
                <a:cs typeface="Times New Roman" pitchFamily="18" charset="0"/>
              </a:rPr>
              <a:t>lí</a:t>
            </a:r>
            <a:r>
              <a:rPr lang="en-US" sz="3200" b="1" dirty="0">
                <a:solidFill>
                  <a:srgbClr val="002060"/>
                </a:solidFill>
                <a:latin typeface="Times New Roman" pitchFamily="18" charset="0"/>
                <a:ea typeface="Times New Roman" pitchFamily="18" charset="0"/>
                <a:cs typeface="Times New Roman" pitchFamily="18" charset="0"/>
              </a:rPr>
              <a:t> </a:t>
            </a:r>
            <a:r>
              <a:rPr lang="en-US" sz="3200" b="1" dirty="0" err="1">
                <a:solidFill>
                  <a:srgbClr val="002060"/>
                </a:solidFill>
                <a:latin typeface="Times New Roman" pitchFamily="18" charset="0"/>
                <a:ea typeface="Times New Roman" pitchFamily="18" charset="0"/>
                <a:cs typeface="Times New Roman" pitchFamily="18" charset="0"/>
              </a:rPr>
              <a:t>thông</a:t>
            </a:r>
            <a:r>
              <a:rPr lang="en-US" sz="3200" b="1" dirty="0">
                <a:solidFill>
                  <a:srgbClr val="002060"/>
                </a:solidFill>
                <a:latin typeface="Times New Roman" pitchFamily="18" charset="0"/>
                <a:ea typeface="Times New Roman" pitchFamily="18" charset="0"/>
                <a:cs typeface="Times New Roman" pitchFamily="18" charset="0"/>
              </a:rPr>
              <a:t> </a:t>
            </a:r>
            <a:r>
              <a:rPr lang="vi-VN" sz="3200" b="1" dirty="0">
                <a:solidFill>
                  <a:srgbClr val="002060"/>
                </a:solidFill>
                <a:latin typeface="Times New Roman" pitchFamily="18" charset="0"/>
                <a:ea typeface="Times New Roman" pitchFamily="18" charset="0"/>
                <a:cs typeface="Times New Roman" pitchFamily="18" charset="0"/>
              </a:rPr>
              <a:t>tin?</a:t>
            </a:r>
            <a:endParaRPr lang="en-US" sz="3200" b="1" dirty="0">
              <a:solidFill>
                <a:srgbClr val="002060"/>
              </a:solidFill>
              <a:latin typeface="Times New Roman" pitchFamily="18" charset="0"/>
              <a:ea typeface="Times New Roman" pitchFamily="18" charset="0"/>
              <a:cs typeface="Times New Roman" pitchFamily="18" charset="0"/>
            </a:endParaRPr>
          </a:p>
        </p:txBody>
      </p:sp>
      <p:sp>
        <p:nvSpPr>
          <p:cNvPr id="15" name="Rectangle 14"/>
          <p:cNvSpPr/>
          <p:nvPr/>
        </p:nvSpPr>
        <p:spPr>
          <a:xfrm>
            <a:off x="275771" y="2197417"/>
            <a:ext cx="4601029" cy="4001095"/>
          </a:xfrm>
          <a:prstGeom prst="rect">
            <a:avLst/>
          </a:prstGeom>
        </p:spPr>
        <p:txBody>
          <a:bodyPr wrap="square">
            <a:spAutoFit/>
          </a:bodyPr>
          <a:lstStyle/>
          <a:p>
            <a:pPr algn="just">
              <a:spcBef>
                <a:spcPts val="600"/>
              </a:spcBef>
              <a:spcAft>
                <a:spcPts val="600"/>
              </a:spcAft>
            </a:pPr>
            <a:r>
              <a:rPr lang="vi-VN" sz="2800" dirty="0">
                <a:solidFill>
                  <a:srgbClr val="002060"/>
                </a:solidFill>
                <a:latin typeface="Times New Roman" pitchFamily="18" charset="0"/>
                <a:cs typeface="Times New Roman" pitchFamily="18" charset="0"/>
              </a:rPr>
              <a:t>E. </a:t>
            </a:r>
            <a:r>
              <a:rPr lang="en-US" sz="2800" dirty="0">
                <a:solidFill>
                  <a:srgbClr val="002060"/>
                </a:solidFill>
                <a:latin typeface="Times New Roman" pitchFamily="18" charset="0"/>
                <a:cs typeface="Times New Roman" pitchFamily="18" charset="0"/>
              </a:rPr>
              <a:t>Quan </a:t>
            </a:r>
            <a:r>
              <a:rPr lang="en-US" sz="2800" dirty="0" err="1">
                <a:solidFill>
                  <a:srgbClr val="002060"/>
                </a:solidFill>
                <a:latin typeface="Times New Roman" pitchFamily="18" charset="0"/>
                <a:cs typeface="Times New Roman" pitchFamily="18" charset="0"/>
              </a:rPr>
              <a:t>sát</a:t>
            </a:r>
            <a:r>
              <a:rPr lang="en-US" sz="2800" dirty="0">
                <a:solidFill>
                  <a:srgbClr val="002060"/>
                </a:solidFill>
                <a:latin typeface="Times New Roman" pitchFamily="18" charset="0"/>
                <a:cs typeface="Times New Roman" pitchFamily="18" charset="0"/>
              </a:rPr>
              <a:t> </a:t>
            </a:r>
            <a:r>
              <a:rPr lang="en-US" sz="2800" dirty="0" err="1">
                <a:solidFill>
                  <a:srgbClr val="002060"/>
                </a:solidFill>
                <a:latin typeface="Times New Roman" pitchFamily="18" charset="0"/>
                <a:cs typeface="Times New Roman" pitchFamily="18" charset="0"/>
              </a:rPr>
              <a:t>đường</a:t>
            </a:r>
            <a:r>
              <a:rPr lang="en-US" sz="2800" dirty="0">
                <a:solidFill>
                  <a:srgbClr val="002060"/>
                </a:solidFill>
                <a:latin typeface="Times New Roman" pitchFamily="18" charset="0"/>
                <a:cs typeface="Times New Roman" pitchFamily="18" charset="0"/>
              </a:rPr>
              <a:t> </a:t>
            </a:r>
            <a:r>
              <a:rPr lang="en-US" sz="2800" dirty="0" err="1">
                <a:solidFill>
                  <a:srgbClr val="002060"/>
                </a:solidFill>
                <a:latin typeface="Times New Roman" pitchFamily="18" charset="0"/>
                <a:cs typeface="Times New Roman" pitchFamily="18" charset="0"/>
              </a:rPr>
              <a:t>đi</a:t>
            </a:r>
            <a:r>
              <a:rPr lang="en-US" sz="2800" dirty="0">
                <a:solidFill>
                  <a:srgbClr val="002060"/>
                </a:solidFill>
                <a:latin typeface="Times New Roman" pitchFamily="18" charset="0"/>
                <a:cs typeface="Times New Roman" pitchFamily="18" charset="0"/>
              </a:rPr>
              <a:t> </a:t>
            </a:r>
            <a:r>
              <a:rPr lang="en-US" sz="2800" dirty="0" err="1">
                <a:solidFill>
                  <a:srgbClr val="002060"/>
                </a:solidFill>
                <a:latin typeface="Times New Roman" pitchFamily="18" charset="0"/>
                <a:cs typeface="Times New Roman" pitchFamily="18" charset="0"/>
              </a:rPr>
              <a:t>của</a:t>
            </a:r>
            <a:r>
              <a:rPr lang="en-US" sz="2800" dirty="0">
                <a:solidFill>
                  <a:srgbClr val="002060"/>
                </a:solidFill>
                <a:latin typeface="Times New Roman" pitchFamily="18" charset="0"/>
                <a:cs typeface="Times New Roman" pitchFamily="18" charset="0"/>
              </a:rPr>
              <a:t> </a:t>
            </a:r>
            <a:r>
              <a:rPr lang="en-US" sz="2800" dirty="0" err="1">
                <a:solidFill>
                  <a:srgbClr val="002060"/>
                </a:solidFill>
                <a:latin typeface="Times New Roman" pitchFamily="18" charset="0"/>
                <a:cs typeface="Times New Roman" pitchFamily="18" charset="0"/>
              </a:rPr>
              <a:t>một</a:t>
            </a:r>
            <a:r>
              <a:rPr lang="en-US" sz="2800" dirty="0">
                <a:solidFill>
                  <a:srgbClr val="002060"/>
                </a:solidFill>
                <a:latin typeface="Times New Roman" pitchFamily="18" charset="0"/>
                <a:cs typeface="Times New Roman" pitchFamily="18" charset="0"/>
              </a:rPr>
              <a:t> </a:t>
            </a:r>
            <a:r>
              <a:rPr lang="en-US" sz="2800" dirty="0" err="1">
                <a:solidFill>
                  <a:srgbClr val="002060"/>
                </a:solidFill>
                <a:latin typeface="Times New Roman" pitchFamily="18" charset="0"/>
                <a:cs typeface="Times New Roman" pitchFamily="18" charset="0"/>
              </a:rPr>
              <a:t>chiếc</a:t>
            </a:r>
            <a:r>
              <a:rPr lang="en-US" sz="2800" dirty="0">
                <a:solidFill>
                  <a:srgbClr val="002060"/>
                </a:solidFill>
                <a:latin typeface="Times New Roman" pitchFamily="18" charset="0"/>
                <a:cs typeface="Times New Roman" pitchFamily="18" charset="0"/>
              </a:rPr>
              <a:t> </a:t>
            </a:r>
            <a:r>
              <a:rPr lang="en-US" sz="2800" dirty="0" err="1">
                <a:solidFill>
                  <a:srgbClr val="002060"/>
                </a:solidFill>
                <a:latin typeface="Times New Roman" pitchFamily="18" charset="0"/>
                <a:cs typeface="Times New Roman" pitchFamily="18" charset="0"/>
              </a:rPr>
              <a:t>tàu</a:t>
            </a:r>
            <a:r>
              <a:rPr lang="en-US" sz="2800" dirty="0">
                <a:solidFill>
                  <a:srgbClr val="002060"/>
                </a:solidFill>
                <a:latin typeface="Times New Roman" pitchFamily="18" charset="0"/>
                <a:cs typeface="Times New Roman" pitchFamily="18" charset="0"/>
              </a:rPr>
              <a:t> </a:t>
            </a:r>
            <a:r>
              <a:rPr lang="en-US" sz="2800" dirty="0" err="1">
                <a:solidFill>
                  <a:srgbClr val="002060"/>
                </a:solidFill>
                <a:latin typeface="Times New Roman" pitchFamily="18" charset="0"/>
                <a:cs typeface="Times New Roman" pitchFamily="18" charset="0"/>
              </a:rPr>
              <a:t>biển</a:t>
            </a:r>
            <a:r>
              <a:rPr lang="en-US" sz="2800" dirty="0">
                <a:solidFill>
                  <a:srgbClr val="002060"/>
                </a:solidFill>
                <a:latin typeface="Times New Roman" pitchFamily="18" charset="0"/>
                <a:cs typeface="Times New Roman" pitchFamily="18" charset="0"/>
              </a:rPr>
              <a:t>.</a:t>
            </a:r>
          </a:p>
          <a:p>
            <a:pPr algn="just">
              <a:spcBef>
                <a:spcPts val="600"/>
              </a:spcBef>
              <a:spcAft>
                <a:spcPts val="600"/>
              </a:spcAft>
            </a:pPr>
            <a:r>
              <a:rPr lang="vi-VN" sz="2800" dirty="0">
                <a:solidFill>
                  <a:srgbClr val="002060"/>
                </a:solidFill>
                <a:latin typeface="Times New Roman" pitchFamily="18" charset="0"/>
                <a:cs typeface="Times New Roman" pitchFamily="18" charset="0"/>
              </a:rPr>
              <a:t>F. </a:t>
            </a:r>
            <a:r>
              <a:rPr lang="en-US" sz="2800" dirty="0" err="1">
                <a:solidFill>
                  <a:srgbClr val="002060"/>
                </a:solidFill>
                <a:latin typeface="Times New Roman" pitchFamily="18" charset="0"/>
                <a:cs typeface="Times New Roman" pitchFamily="18" charset="0"/>
              </a:rPr>
              <a:t>Ghi</a:t>
            </a:r>
            <a:r>
              <a:rPr lang="en-US" sz="2800" dirty="0">
                <a:solidFill>
                  <a:srgbClr val="002060"/>
                </a:solidFill>
                <a:latin typeface="Times New Roman" pitchFamily="18" charset="0"/>
                <a:cs typeface="Times New Roman" pitchFamily="18" charset="0"/>
              </a:rPr>
              <a:t> </a:t>
            </a:r>
            <a:r>
              <a:rPr lang="en-US" sz="2800" dirty="0" err="1">
                <a:solidFill>
                  <a:srgbClr val="002060"/>
                </a:solidFill>
                <a:latin typeface="Times New Roman" pitchFamily="18" charset="0"/>
                <a:cs typeface="Times New Roman" pitchFamily="18" charset="0"/>
              </a:rPr>
              <a:t>chép</a:t>
            </a:r>
            <a:r>
              <a:rPr lang="en-US" sz="2800" dirty="0">
                <a:solidFill>
                  <a:srgbClr val="002060"/>
                </a:solidFill>
                <a:latin typeface="Times New Roman" pitchFamily="18" charset="0"/>
                <a:cs typeface="Times New Roman" pitchFamily="18" charset="0"/>
              </a:rPr>
              <a:t> </a:t>
            </a:r>
            <a:r>
              <a:rPr lang="en-US" sz="2800" dirty="0" err="1">
                <a:solidFill>
                  <a:srgbClr val="002060"/>
                </a:solidFill>
                <a:latin typeface="Times New Roman" pitchFamily="18" charset="0"/>
                <a:cs typeface="Times New Roman" pitchFamily="18" charset="0"/>
              </a:rPr>
              <a:t>các</a:t>
            </a:r>
            <a:r>
              <a:rPr lang="en-US" sz="2800" dirty="0">
                <a:solidFill>
                  <a:srgbClr val="002060"/>
                </a:solidFill>
                <a:latin typeface="Times New Roman" pitchFamily="18" charset="0"/>
                <a:cs typeface="Times New Roman" pitchFamily="18" charset="0"/>
              </a:rPr>
              <a:t> </a:t>
            </a:r>
            <a:r>
              <a:rPr lang="en-US" sz="2800" dirty="0" err="1">
                <a:solidFill>
                  <a:srgbClr val="002060"/>
                </a:solidFill>
                <a:latin typeface="Times New Roman" pitchFamily="18" charset="0"/>
                <a:cs typeface="Times New Roman" pitchFamily="18" charset="0"/>
              </a:rPr>
              <a:t>sự</a:t>
            </a:r>
            <a:r>
              <a:rPr lang="en-US" sz="2800" dirty="0">
                <a:solidFill>
                  <a:srgbClr val="002060"/>
                </a:solidFill>
                <a:latin typeface="Times New Roman" pitchFamily="18" charset="0"/>
                <a:cs typeface="Times New Roman" pitchFamily="18" charset="0"/>
              </a:rPr>
              <a:t> </a:t>
            </a:r>
            <a:r>
              <a:rPr lang="en-US" sz="2800" dirty="0" err="1">
                <a:solidFill>
                  <a:srgbClr val="002060"/>
                </a:solidFill>
                <a:latin typeface="Times New Roman" pitchFamily="18" charset="0"/>
                <a:cs typeface="Times New Roman" pitchFamily="18" charset="0"/>
              </a:rPr>
              <a:t>kiện</a:t>
            </a:r>
            <a:r>
              <a:rPr lang="en-US" sz="2800" dirty="0">
                <a:solidFill>
                  <a:srgbClr val="002060"/>
                </a:solidFill>
                <a:latin typeface="Times New Roman" pitchFamily="18" charset="0"/>
                <a:cs typeface="Times New Roman" pitchFamily="18" charset="0"/>
              </a:rPr>
              <a:t> </a:t>
            </a:r>
            <a:r>
              <a:rPr lang="en-US" sz="2800" dirty="0" err="1">
                <a:solidFill>
                  <a:srgbClr val="002060"/>
                </a:solidFill>
                <a:latin typeface="Times New Roman" pitchFamily="18" charset="0"/>
                <a:cs typeface="Times New Roman" pitchFamily="18" charset="0"/>
              </a:rPr>
              <a:t>của</a:t>
            </a:r>
            <a:r>
              <a:rPr lang="en-US" sz="2800" dirty="0">
                <a:solidFill>
                  <a:srgbClr val="002060"/>
                </a:solidFill>
                <a:latin typeface="Times New Roman" pitchFamily="18" charset="0"/>
                <a:cs typeface="Times New Roman" pitchFamily="18" charset="0"/>
              </a:rPr>
              <a:t> </a:t>
            </a:r>
            <a:r>
              <a:rPr lang="en-US" sz="2800" dirty="0" err="1">
                <a:solidFill>
                  <a:srgbClr val="002060"/>
                </a:solidFill>
                <a:latin typeface="Times New Roman" pitchFamily="18" charset="0"/>
                <a:cs typeface="Times New Roman" pitchFamily="18" charset="0"/>
              </a:rPr>
              <a:t>một</a:t>
            </a:r>
            <a:r>
              <a:rPr lang="en-US" sz="2800" dirty="0">
                <a:solidFill>
                  <a:srgbClr val="002060"/>
                </a:solidFill>
                <a:latin typeface="Times New Roman" pitchFamily="18" charset="0"/>
                <a:cs typeface="Times New Roman" pitchFamily="18" charset="0"/>
              </a:rPr>
              <a:t> </a:t>
            </a:r>
            <a:r>
              <a:rPr lang="en-US" sz="2800" dirty="0" err="1">
                <a:solidFill>
                  <a:srgbClr val="002060"/>
                </a:solidFill>
                <a:latin typeface="Times New Roman" pitchFamily="18" charset="0"/>
                <a:cs typeface="Times New Roman" pitchFamily="18" charset="0"/>
              </a:rPr>
              <a:t>chuyến</a:t>
            </a:r>
            <a:r>
              <a:rPr lang="en-US" sz="2800" dirty="0">
                <a:solidFill>
                  <a:srgbClr val="002060"/>
                </a:solidFill>
                <a:latin typeface="Times New Roman" pitchFamily="18" charset="0"/>
                <a:cs typeface="Times New Roman" pitchFamily="18" charset="0"/>
              </a:rPr>
              <a:t> </a:t>
            </a:r>
            <a:r>
              <a:rPr lang="en-US" sz="2800" dirty="0" err="1">
                <a:solidFill>
                  <a:srgbClr val="002060"/>
                </a:solidFill>
                <a:latin typeface="Times New Roman" pitchFamily="18" charset="0"/>
                <a:cs typeface="Times New Roman" pitchFamily="18" charset="0"/>
              </a:rPr>
              <a:t>tham</a:t>
            </a:r>
            <a:r>
              <a:rPr lang="en-US" sz="2800" dirty="0">
                <a:solidFill>
                  <a:srgbClr val="002060"/>
                </a:solidFill>
                <a:latin typeface="Times New Roman" pitchFamily="18" charset="0"/>
                <a:cs typeface="Times New Roman" pitchFamily="18" charset="0"/>
              </a:rPr>
              <a:t> </a:t>
            </a:r>
            <a:r>
              <a:rPr lang="en-US" sz="2800" dirty="0" err="1">
                <a:solidFill>
                  <a:srgbClr val="002060"/>
                </a:solidFill>
                <a:latin typeface="Times New Roman" pitchFamily="18" charset="0"/>
                <a:cs typeface="Times New Roman" pitchFamily="18" charset="0"/>
              </a:rPr>
              <a:t>quan</a:t>
            </a:r>
            <a:r>
              <a:rPr lang="en-US" sz="2800" dirty="0">
                <a:solidFill>
                  <a:srgbClr val="002060"/>
                </a:solidFill>
                <a:latin typeface="Times New Roman" pitchFamily="18" charset="0"/>
                <a:cs typeface="Times New Roman" pitchFamily="18" charset="0"/>
              </a:rPr>
              <a:t>.</a:t>
            </a:r>
          </a:p>
          <a:p>
            <a:pPr algn="just">
              <a:spcBef>
                <a:spcPts val="600"/>
              </a:spcBef>
              <a:spcAft>
                <a:spcPts val="600"/>
              </a:spcAft>
            </a:pPr>
            <a:r>
              <a:rPr lang="vi-VN" sz="2800" dirty="0">
                <a:solidFill>
                  <a:srgbClr val="002060"/>
                </a:solidFill>
                <a:latin typeface="Times New Roman" pitchFamily="18" charset="0"/>
                <a:cs typeface="Times New Roman" pitchFamily="18" charset="0"/>
              </a:rPr>
              <a:t>G. </a:t>
            </a:r>
            <a:r>
              <a:rPr lang="en-US" sz="2800" dirty="0" err="1">
                <a:solidFill>
                  <a:srgbClr val="002060"/>
                </a:solidFill>
                <a:latin typeface="Times New Roman" pitchFamily="18" charset="0"/>
                <a:cs typeface="Times New Roman" pitchFamily="18" charset="0"/>
              </a:rPr>
              <a:t>Chuyển</a:t>
            </a:r>
            <a:r>
              <a:rPr lang="en-US" sz="2800" dirty="0">
                <a:solidFill>
                  <a:srgbClr val="002060"/>
                </a:solidFill>
                <a:latin typeface="Times New Roman" pitchFamily="18" charset="0"/>
                <a:cs typeface="Times New Roman" pitchFamily="18" charset="0"/>
              </a:rPr>
              <a:t> </a:t>
            </a:r>
            <a:r>
              <a:rPr lang="en-US" sz="2800" dirty="0" err="1">
                <a:solidFill>
                  <a:srgbClr val="002060"/>
                </a:solidFill>
                <a:latin typeface="Times New Roman" pitchFamily="18" charset="0"/>
                <a:cs typeface="Times New Roman" pitchFamily="18" charset="0"/>
              </a:rPr>
              <a:t>thể</a:t>
            </a:r>
            <a:r>
              <a:rPr lang="en-US" sz="2800" dirty="0">
                <a:solidFill>
                  <a:srgbClr val="002060"/>
                </a:solidFill>
                <a:latin typeface="Times New Roman" pitchFamily="18" charset="0"/>
                <a:cs typeface="Times New Roman" pitchFamily="18" charset="0"/>
              </a:rPr>
              <a:t> </a:t>
            </a:r>
            <a:r>
              <a:rPr lang="en-US" sz="2800" dirty="0" err="1">
                <a:solidFill>
                  <a:srgbClr val="002060"/>
                </a:solidFill>
                <a:latin typeface="Times New Roman" pitchFamily="18" charset="0"/>
                <a:cs typeface="Times New Roman" pitchFamily="18" charset="0"/>
              </a:rPr>
              <a:t>một</a:t>
            </a:r>
            <a:r>
              <a:rPr lang="en-US" sz="2800" dirty="0">
                <a:solidFill>
                  <a:srgbClr val="002060"/>
                </a:solidFill>
                <a:latin typeface="Times New Roman" pitchFamily="18" charset="0"/>
                <a:cs typeface="Times New Roman" pitchFamily="18" charset="0"/>
              </a:rPr>
              <a:t> </a:t>
            </a:r>
            <a:r>
              <a:rPr lang="en-US" sz="2800" dirty="0" err="1">
                <a:solidFill>
                  <a:srgbClr val="002060"/>
                </a:solidFill>
                <a:latin typeface="Times New Roman" pitchFamily="18" charset="0"/>
                <a:cs typeface="Times New Roman" pitchFamily="18" charset="0"/>
              </a:rPr>
              <a:t>bài</a:t>
            </a:r>
            <a:r>
              <a:rPr lang="en-US" sz="2800" dirty="0">
                <a:solidFill>
                  <a:srgbClr val="002060"/>
                </a:solidFill>
                <a:latin typeface="Times New Roman" pitchFamily="18" charset="0"/>
                <a:cs typeface="Times New Roman" pitchFamily="18" charset="0"/>
              </a:rPr>
              <a:t> </a:t>
            </a:r>
            <a:r>
              <a:rPr lang="en-US" sz="2800" dirty="0" err="1">
                <a:solidFill>
                  <a:srgbClr val="002060"/>
                </a:solidFill>
                <a:latin typeface="Times New Roman" pitchFamily="18" charset="0"/>
                <a:cs typeface="Times New Roman" pitchFamily="18" charset="0"/>
              </a:rPr>
              <a:t>văn</a:t>
            </a:r>
            <a:r>
              <a:rPr lang="en-US" sz="2800" dirty="0">
                <a:solidFill>
                  <a:srgbClr val="002060"/>
                </a:solidFill>
                <a:latin typeface="Times New Roman" pitchFamily="18" charset="0"/>
                <a:cs typeface="Times New Roman" pitchFamily="18" charset="0"/>
              </a:rPr>
              <a:t> </a:t>
            </a:r>
            <a:r>
              <a:rPr lang="en-US" sz="2800" dirty="0" err="1">
                <a:solidFill>
                  <a:srgbClr val="002060"/>
                </a:solidFill>
                <a:latin typeface="Times New Roman" pitchFamily="18" charset="0"/>
                <a:cs typeface="Times New Roman" pitchFamily="18" charset="0"/>
              </a:rPr>
              <a:t>xuôi</a:t>
            </a:r>
            <a:r>
              <a:rPr lang="en-US" sz="2800" dirty="0">
                <a:solidFill>
                  <a:srgbClr val="002060"/>
                </a:solidFill>
                <a:latin typeface="Times New Roman" pitchFamily="18" charset="0"/>
                <a:cs typeface="Times New Roman" pitchFamily="18" charset="0"/>
              </a:rPr>
              <a:t> </a:t>
            </a:r>
            <a:r>
              <a:rPr lang="en-US" sz="2800" dirty="0" err="1">
                <a:solidFill>
                  <a:srgbClr val="002060"/>
                </a:solidFill>
                <a:latin typeface="Times New Roman" pitchFamily="18" charset="0"/>
                <a:cs typeface="Times New Roman" pitchFamily="18" charset="0"/>
              </a:rPr>
              <a:t>thành</a:t>
            </a:r>
            <a:r>
              <a:rPr lang="en-US" sz="2800" dirty="0">
                <a:solidFill>
                  <a:srgbClr val="002060"/>
                </a:solidFill>
                <a:latin typeface="Times New Roman" pitchFamily="18" charset="0"/>
                <a:cs typeface="Times New Roman" pitchFamily="18" charset="0"/>
              </a:rPr>
              <a:t> </a:t>
            </a:r>
            <a:r>
              <a:rPr lang="en-US" sz="2800" dirty="0" err="1">
                <a:solidFill>
                  <a:srgbClr val="002060"/>
                </a:solidFill>
                <a:latin typeface="Times New Roman" pitchFamily="18" charset="0"/>
                <a:cs typeface="Times New Roman" pitchFamily="18" charset="0"/>
              </a:rPr>
              <a:t>văn</a:t>
            </a:r>
            <a:r>
              <a:rPr lang="en-US" sz="2800" dirty="0">
                <a:solidFill>
                  <a:srgbClr val="002060"/>
                </a:solidFill>
                <a:latin typeface="Times New Roman" pitchFamily="18" charset="0"/>
                <a:cs typeface="Times New Roman" pitchFamily="18" charset="0"/>
              </a:rPr>
              <a:t> </a:t>
            </a:r>
            <a:r>
              <a:rPr lang="en-US" sz="2800" dirty="0" err="1">
                <a:solidFill>
                  <a:srgbClr val="002060"/>
                </a:solidFill>
                <a:latin typeface="Times New Roman" pitchFamily="18" charset="0"/>
                <a:cs typeface="Times New Roman" pitchFamily="18" charset="0"/>
              </a:rPr>
              <a:t>bản</a:t>
            </a:r>
            <a:r>
              <a:rPr lang="en-US" sz="2800" dirty="0">
                <a:solidFill>
                  <a:srgbClr val="002060"/>
                </a:solidFill>
                <a:latin typeface="Times New Roman" pitchFamily="18" charset="0"/>
                <a:cs typeface="Times New Roman" pitchFamily="18" charset="0"/>
              </a:rPr>
              <a:t>.</a:t>
            </a:r>
          </a:p>
          <a:p>
            <a:pPr algn="just">
              <a:spcBef>
                <a:spcPts val="600"/>
              </a:spcBef>
              <a:spcAft>
                <a:spcPts val="600"/>
              </a:spcAft>
            </a:pPr>
            <a:r>
              <a:rPr lang="vi-VN" sz="2800" dirty="0">
                <a:solidFill>
                  <a:srgbClr val="002060"/>
                </a:solidFill>
                <a:latin typeface="Times New Roman" pitchFamily="18" charset="0"/>
                <a:cs typeface="Times New Roman" pitchFamily="18" charset="0"/>
              </a:rPr>
              <a:t>H. </a:t>
            </a:r>
            <a:r>
              <a:rPr lang="en-US" sz="2800" dirty="0" err="1">
                <a:solidFill>
                  <a:srgbClr val="002060"/>
                </a:solidFill>
                <a:latin typeface="Times New Roman" pitchFamily="18" charset="0"/>
                <a:cs typeface="Times New Roman" pitchFamily="18" charset="0"/>
              </a:rPr>
              <a:t>Thuyết</a:t>
            </a:r>
            <a:r>
              <a:rPr lang="en-US" sz="2800" dirty="0">
                <a:solidFill>
                  <a:srgbClr val="002060"/>
                </a:solidFill>
                <a:latin typeface="Times New Roman" pitchFamily="18" charset="0"/>
                <a:cs typeface="Times New Roman" pitchFamily="18" charset="0"/>
              </a:rPr>
              <a:t> </a:t>
            </a:r>
            <a:r>
              <a:rPr lang="en-US" sz="2800" dirty="0" err="1">
                <a:solidFill>
                  <a:srgbClr val="002060"/>
                </a:solidFill>
                <a:latin typeface="Times New Roman" pitchFamily="18" charset="0"/>
                <a:cs typeface="Times New Roman" pitchFamily="18" charset="0"/>
              </a:rPr>
              <a:t>trình</a:t>
            </a:r>
            <a:r>
              <a:rPr lang="en-US" sz="2800" dirty="0">
                <a:solidFill>
                  <a:srgbClr val="002060"/>
                </a:solidFill>
                <a:latin typeface="Times New Roman" pitchFamily="18" charset="0"/>
                <a:cs typeface="Times New Roman" pitchFamily="18" charset="0"/>
              </a:rPr>
              <a:t> </a:t>
            </a:r>
            <a:r>
              <a:rPr lang="en-US" sz="2800" dirty="0" err="1">
                <a:solidFill>
                  <a:srgbClr val="002060"/>
                </a:solidFill>
                <a:latin typeface="Times New Roman" pitchFamily="18" charset="0"/>
                <a:cs typeface="Times New Roman" pitchFamily="18" charset="0"/>
              </a:rPr>
              <a:t>chủ</a:t>
            </a:r>
            <a:r>
              <a:rPr lang="en-US" sz="2800" dirty="0">
                <a:solidFill>
                  <a:srgbClr val="002060"/>
                </a:solidFill>
                <a:latin typeface="Times New Roman" pitchFamily="18" charset="0"/>
                <a:cs typeface="Times New Roman" pitchFamily="18" charset="0"/>
              </a:rPr>
              <a:t> </a:t>
            </a:r>
            <a:r>
              <a:rPr lang="en-US" sz="2800" dirty="0" err="1">
                <a:solidFill>
                  <a:srgbClr val="002060"/>
                </a:solidFill>
                <a:latin typeface="Times New Roman" pitchFamily="18" charset="0"/>
                <a:cs typeface="Times New Roman" pitchFamily="18" charset="0"/>
              </a:rPr>
              <a:t>đề</a:t>
            </a:r>
            <a:r>
              <a:rPr lang="en-US" sz="2800" dirty="0">
                <a:solidFill>
                  <a:srgbClr val="002060"/>
                </a:solidFill>
                <a:latin typeface="Times New Roman" pitchFamily="18" charset="0"/>
                <a:cs typeface="Times New Roman" pitchFamily="18" charset="0"/>
              </a:rPr>
              <a:t> </a:t>
            </a:r>
            <a:r>
              <a:rPr lang="en-US" sz="2800" dirty="0" err="1">
                <a:solidFill>
                  <a:srgbClr val="002060"/>
                </a:solidFill>
                <a:latin typeface="Times New Roman" pitchFamily="18" charset="0"/>
                <a:cs typeface="Times New Roman" pitchFamily="18" charset="0"/>
              </a:rPr>
              <a:t>tình</a:t>
            </a:r>
            <a:r>
              <a:rPr lang="en-US" sz="2800" dirty="0">
                <a:solidFill>
                  <a:srgbClr val="002060"/>
                </a:solidFill>
                <a:latin typeface="Times New Roman" pitchFamily="18" charset="0"/>
                <a:cs typeface="Times New Roman" pitchFamily="18" charset="0"/>
              </a:rPr>
              <a:t> </a:t>
            </a:r>
            <a:r>
              <a:rPr lang="en-US" sz="2800" dirty="0" err="1">
                <a:solidFill>
                  <a:srgbClr val="002060"/>
                </a:solidFill>
                <a:latin typeface="Times New Roman" pitchFamily="18" charset="0"/>
                <a:cs typeface="Times New Roman" pitchFamily="18" charset="0"/>
              </a:rPr>
              <a:t>bạn</a:t>
            </a:r>
            <a:r>
              <a:rPr lang="en-US" sz="2800" dirty="0">
                <a:solidFill>
                  <a:srgbClr val="002060"/>
                </a:solidFill>
                <a:latin typeface="Times New Roman" pitchFamily="18" charset="0"/>
                <a:cs typeface="Times New Roman" pitchFamily="18" charset="0"/>
              </a:rPr>
              <a:t> </a:t>
            </a:r>
            <a:r>
              <a:rPr lang="en-US" sz="2800" dirty="0" err="1">
                <a:solidFill>
                  <a:srgbClr val="002060"/>
                </a:solidFill>
                <a:latin typeface="Times New Roman" pitchFamily="18" charset="0"/>
                <a:cs typeface="Times New Roman" pitchFamily="18" charset="0"/>
              </a:rPr>
              <a:t>trước</a:t>
            </a:r>
            <a:r>
              <a:rPr lang="en-US" sz="2800" dirty="0">
                <a:solidFill>
                  <a:srgbClr val="002060"/>
                </a:solidFill>
                <a:latin typeface="Times New Roman" pitchFamily="18" charset="0"/>
                <a:cs typeface="Times New Roman" pitchFamily="18" charset="0"/>
              </a:rPr>
              <a:t> </a:t>
            </a:r>
            <a:r>
              <a:rPr lang="en-US" sz="2800" dirty="0" err="1">
                <a:solidFill>
                  <a:srgbClr val="002060"/>
                </a:solidFill>
                <a:latin typeface="Times New Roman" pitchFamily="18" charset="0"/>
                <a:cs typeface="Times New Roman" pitchFamily="18" charset="0"/>
              </a:rPr>
              <a:t>lớp</a:t>
            </a:r>
            <a:r>
              <a:rPr lang="en-US" sz="2800" dirty="0">
                <a:solidFill>
                  <a:srgbClr val="002060"/>
                </a:solidFill>
                <a:latin typeface="Times New Roman" pitchFamily="18" charset="0"/>
                <a:cs typeface="Times New Roman" pitchFamily="18" charset="0"/>
              </a:rPr>
              <a:t>.</a:t>
            </a:r>
            <a:endParaRPr lang="vi-VN" sz="2800" dirty="0">
              <a:solidFill>
                <a:srgbClr val="002060"/>
              </a:solidFill>
              <a:latin typeface="Times New Roman" pitchFamily="18" charset="0"/>
              <a:cs typeface="Times New Roman" pitchFamily="18" charset="0"/>
            </a:endParaRPr>
          </a:p>
        </p:txBody>
      </p:sp>
      <p:sp>
        <p:nvSpPr>
          <p:cNvPr id="19" name="Rectangle 18"/>
          <p:cNvSpPr/>
          <p:nvPr/>
        </p:nvSpPr>
        <p:spPr>
          <a:xfrm>
            <a:off x="6324600" y="2197417"/>
            <a:ext cx="2438401" cy="4001095"/>
          </a:xfrm>
          <a:prstGeom prst="rect">
            <a:avLst/>
          </a:prstGeom>
        </p:spPr>
        <p:txBody>
          <a:bodyPr wrap="square">
            <a:spAutoFit/>
          </a:bodyPr>
          <a:lstStyle/>
          <a:p>
            <a:pPr marL="514350" indent="-514350">
              <a:spcBef>
                <a:spcPts val="1200"/>
              </a:spcBef>
              <a:buFont typeface="+mj-lt"/>
              <a:buAutoNum type="arabicPeriod"/>
            </a:pPr>
            <a:r>
              <a:rPr lang="en-US" sz="2800" dirty="0">
                <a:solidFill>
                  <a:srgbClr val="002060"/>
                </a:solidFill>
                <a:latin typeface="Times New Roman" pitchFamily="18" charset="0"/>
                <a:cs typeface="Times New Roman" pitchFamily="18" charset="0"/>
              </a:rPr>
              <a:t>Thu </a:t>
            </a:r>
            <a:r>
              <a:rPr lang="en-US" sz="2800" dirty="0" err="1">
                <a:solidFill>
                  <a:srgbClr val="002060"/>
                </a:solidFill>
                <a:latin typeface="Times New Roman" pitchFamily="18" charset="0"/>
                <a:cs typeface="Times New Roman" pitchFamily="18" charset="0"/>
              </a:rPr>
              <a:t>nhận</a:t>
            </a:r>
            <a:r>
              <a:rPr lang="en-US" sz="2800" dirty="0">
                <a:solidFill>
                  <a:srgbClr val="002060"/>
                </a:solidFill>
                <a:latin typeface="Times New Roman" pitchFamily="18" charset="0"/>
                <a:cs typeface="Times New Roman" pitchFamily="18" charset="0"/>
              </a:rPr>
              <a:t> </a:t>
            </a:r>
            <a:r>
              <a:rPr lang="en-US" sz="2800" dirty="0" err="1">
                <a:solidFill>
                  <a:srgbClr val="002060"/>
                </a:solidFill>
                <a:latin typeface="Times New Roman" pitchFamily="18" charset="0"/>
                <a:cs typeface="Times New Roman" pitchFamily="18" charset="0"/>
              </a:rPr>
              <a:t>thông</a:t>
            </a:r>
            <a:r>
              <a:rPr lang="en-US" sz="2800" dirty="0">
                <a:solidFill>
                  <a:srgbClr val="002060"/>
                </a:solidFill>
                <a:latin typeface="Times New Roman" pitchFamily="18" charset="0"/>
                <a:cs typeface="Times New Roman" pitchFamily="18" charset="0"/>
              </a:rPr>
              <a:t> tin</a:t>
            </a:r>
          </a:p>
          <a:p>
            <a:pPr marL="514350" indent="-514350">
              <a:spcBef>
                <a:spcPts val="1200"/>
              </a:spcBef>
              <a:buFont typeface="+mj-lt"/>
              <a:buAutoNum type="arabicPeriod"/>
            </a:pPr>
            <a:r>
              <a:rPr lang="vi-VN" sz="2800" dirty="0">
                <a:solidFill>
                  <a:srgbClr val="002060"/>
                </a:solidFill>
                <a:cs typeface="Times New Roman" pitchFamily="18" charset="0"/>
              </a:rPr>
              <a:t>Lưu trữ </a:t>
            </a:r>
            <a:r>
              <a:rPr lang="en-US" sz="2800" dirty="0" err="1">
                <a:solidFill>
                  <a:srgbClr val="002060"/>
                </a:solidFill>
                <a:latin typeface="Times New Roman" pitchFamily="18" charset="0"/>
                <a:cs typeface="Times New Roman" pitchFamily="18" charset="0"/>
              </a:rPr>
              <a:t>thông</a:t>
            </a:r>
            <a:r>
              <a:rPr lang="en-US" sz="2800" dirty="0">
                <a:solidFill>
                  <a:srgbClr val="002060"/>
                </a:solidFill>
                <a:latin typeface="Times New Roman" pitchFamily="18" charset="0"/>
                <a:cs typeface="Times New Roman" pitchFamily="18" charset="0"/>
              </a:rPr>
              <a:t> tin</a:t>
            </a:r>
          </a:p>
          <a:p>
            <a:pPr marL="514350" indent="-514350">
              <a:spcBef>
                <a:spcPts val="1200"/>
              </a:spcBef>
              <a:buFont typeface="+mj-lt"/>
              <a:buAutoNum type="arabicPeriod"/>
            </a:pPr>
            <a:r>
              <a:rPr lang="en-US" sz="2800" dirty="0" err="1">
                <a:solidFill>
                  <a:srgbClr val="002060"/>
                </a:solidFill>
                <a:latin typeface="Times New Roman" pitchFamily="18" charset="0"/>
                <a:cs typeface="Times New Roman" pitchFamily="18" charset="0"/>
              </a:rPr>
              <a:t>Xử</a:t>
            </a:r>
            <a:r>
              <a:rPr lang="en-US" sz="2800" dirty="0">
                <a:solidFill>
                  <a:srgbClr val="002060"/>
                </a:solidFill>
                <a:latin typeface="Times New Roman" pitchFamily="18" charset="0"/>
                <a:cs typeface="Times New Roman" pitchFamily="18" charset="0"/>
              </a:rPr>
              <a:t> </a:t>
            </a:r>
            <a:r>
              <a:rPr lang="en-US" sz="2800" dirty="0" err="1">
                <a:solidFill>
                  <a:srgbClr val="002060"/>
                </a:solidFill>
                <a:latin typeface="Times New Roman" pitchFamily="18" charset="0"/>
                <a:cs typeface="Times New Roman" pitchFamily="18" charset="0"/>
              </a:rPr>
              <a:t>lý</a:t>
            </a:r>
            <a:r>
              <a:rPr lang="en-US" sz="2800" dirty="0">
                <a:solidFill>
                  <a:srgbClr val="002060"/>
                </a:solidFill>
                <a:latin typeface="Times New Roman" pitchFamily="18" charset="0"/>
                <a:cs typeface="Times New Roman" pitchFamily="18" charset="0"/>
              </a:rPr>
              <a:t> </a:t>
            </a:r>
            <a:r>
              <a:rPr lang="en-US" sz="2800" dirty="0" err="1">
                <a:solidFill>
                  <a:srgbClr val="002060"/>
                </a:solidFill>
                <a:latin typeface="Times New Roman" pitchFamily="18" charset="0"/>
                <a:cs typeface="Times New Roman" pitchFamily="18" charset="0"/>
              </a:rPr>
              <a:t>thông</a:t>
            </a:r>
            <a:r>
              <a:rPr lang="en-US" sz="2800" dirty="0">
                <a:solidFill>
                  <a:srgbClr val="002060"/>
                </a:solidFill>
                <a:latin typeface="Times New Roman" pitchFamily="18" charset="0"/>
                <a:cs typeface="Times New Roman" pitchFamily="18" charset="0"/>
              </a:rPr>
              <a:t> tin</a:t>
            </a:r>
          </a:p>
          <a:p>
            <a:pPr marL="514350" indent="-514350">
              <a:spcBef>
                <a:spcPts val="1200"/>
              </a:spcBef>
              <a:buFont typeface="+mj-lt"/>
              <a:buAutoNum type="arabicPeriod"/>
            </a:pPr>
            <a:r>
              <a:rPr lang="en-US" sz="2800" dirty="0" err="1">
                <a:solidFill>
                  <a:srgbClr val="002060"/>
                </a:solidFill>
                <a:latin typeface="Times New Roman" pitchFamily="18" charset="0"/>
                <a:cs typeface="Times New Roman" pitchFamily="18" charset="0"/>
              </a:rPr>
              <a:t>Truyền</a:t>
            </a:r>
            <a:r>
              <a:rPr lang="en-US" sz="2800" dirty="0">
                <a:solidFill>
                  <a:srgbClr val="002060"/>
                </a:solidFill>
                <a:latin typeface="Times New Roman" pitchFamily="18" charset="0"/>
                <a:cs typeface="Times New Roman" pitchFamily="18" charset="0"/>
              </a:rPr>
              <a:t> </a:t>
            </a:r>
            <a:r>
              <a:rPr lang="en-US" sz="2800" dirty="0" err="1">
                <a:solidFill>
                  <a:srgbClr val="002060"/>
                </a:solidFill>
                <a:latin typeface="Times New Roman" pitchFamily="18" charset="0"/>
                <a:cs typeface="Times New Roman" pitchFamily="18" charset="0"/>
              </a:rPr>
              <a:t>thông</a:t>
            </a:r>
            <a:r>
              <a:rPr lang="vi-VN" sz="2800" dirty="0">
                <a:solidFill>
                  <a:srgbClr val="002060"/>
                </a:solidFill>
                <a:latin typeface="Times New Roman" pitchFamily="18" charset="0"/>
                <a:cs typeface="Times New Roman" pitchFamily="18" charset="0"/>
              </a:rPr>
              <a:t> tin</a:t>
            </a:r>
            <a:endParaRPr lang="en-US" sz="2800" dirty="0">
              <a:solidFill>
                <a:srgbClr val="002060"/>
              </a:solidFill>
              <a:latin typeface="Times New Roman" pitchFamily="18" charset="0"/>
              <a:cs typeface="Times New Roman" pitchFamily="18" charset="0"/>
            </a:endParaRPr>
          </a:p>
        </p:txBody>
      </p:sp>
      <p:cxnSp>
        <p:nvCxnSpPr>
          <p:cNvPr id="4" name="Straight Connector 3"/>
          <p:cNvCxnSpPr>
            <a:cxnSpLocks/>
          </p:cNvCxnSpPr>
          <p:nvPr/>
        </p:nvCxnSpPr>
        <p:spPr>
          <a:xfrm>
            <a:off x="4869543" y="2514600"/>
            <a:ext cx="1426029" cy="0"/>
          </a:xfrm>
          <a:prstGeom prst="line">
            <a:avLst/>
          </a:prstGeom>
          <a:ln w="38100">
            <a:solidFill>
              <a:schemeClr val="accent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a:cxnSpLocks/>
          </p:cNvCxnSpPr>
          <p:nvPr/>
        </p:nvCxnSpPr>
        <p:spPr>
          <a:xfrm>
            <a:off x="4869543" y="3505200"/>
            <a:ext cx="1433286" cy="0"/>
          </a:xfrm>
          <a:prstGeom prst="line">
            <a:avLst/>
          </a:prstGeom>
          <a:ln w="38100">
            <a:solidFill>
              <a:schemeClr val="accent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a:cxnSpLocks/>
          </p:cNvCxnSpPr>
          <p:nvPr/>
        </p:nvCxnSpPr>
        <p:spPr>
          <a:xfrm>
            <a:off x="4869543" y="4495800"/>
            <a:ext cx="1469571" cy="0"/>
          </a:xfrm>
          <a:prstGeom prst="line">
            <a:avLst/>
          </a:prstGeom>
          <a:ln w="38100">
            <a:solidFill>
              <a:schemeClr val="accent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a:cxnSpLocks/>
          </p:cNvCxnSpPr>
          <p:nvPr/>
        </p:nvCxnSpPr>
        <p:spPr>
          <a:xfrm>
            <a:off x="4869543" y="5562600"/>
            <a:ext cx="1440543" cy="0"/>
          </a:xfrm>
          <a:prstGeom prst="line">
            <a:avLst/>
          </a:prstGeom>
          <a:ln w="38100">
            <a:solidFill>
              <a:schemeClr val="accent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8789082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additive="base">
                                        <p:cTn id="12" dur="500" fill="hold"/>
                                        <p:tgtEl>
                                          <p:spTgt spid="15"/>
                                        </p:tgtEl>
                                        <p:attrNameLst>
                                          <p:attrName>ppt_x</p:attrName>
                                        </p:attrNameLst>
                                      </p:cBhvr>
                                      <p:tavLst>
                                        <p:tav tm="0">
                                          <p:val>
                                            <p:strVal val="#ppt_x"/>
                                          </p:val>
                                        </p:tav>
                                        <p:tav tm="100000">
                                          <p:val>
                                            <p:strVal val="#ppt_x"/>
                                          </p:val>
                                        </p:tav>
                                      </p:tavLst>
                                    </p:anim>
                                    <p:anim calcmode="lin" valueType="num">
                                      <p:cBhvr additive="base">
                                        <p:cTn id="13" dur="500" fill="hold"/>
                                        <p:tgtEl>
                                          <p:spTgt spid="15"/>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19"/>
                                        </p:tgtEl>
                                        <p:attrNameLst>
                                          <p:attrName>style.visibility</p:attrName>
                                        </p:attrNameLst>
                                      </p:cBhvr>
                                      <p:to>
                                        <p:strVal val="visible"/>
                                      </p:to>
                                    </p:set>
                                    <p:anim calcmode="lin" valueType="num">
                                      <p:cBhvr additive="base">
                                        <p:cTn id="16" dur="500" fill="hold"/>
                                        <p:tgtEl>
                                          <p:spTgt spid="19"/>
                                        </p:tgtEl>
                                        <p:attrNameLst>
                                          <p:attrName>ppt_x</p:attrName>
                                        </p:attrNameLst>
                                      </p:cBhvr>
                                      <p:tavLst>
                                        <p:tav tm="0">
                                          <p:val>
                                            <p:strVal val="#ppt_x"/>
                                          </p:val>
                                        </p:tav>
                                        <p:tav tm="100000">
                                          <p:val>
                                            <p:strVal val="#ppt_x"/>
                                          </p:val>
                                        </p:tav>
                                      </p:tavLst>
                                    </p:anim>
                                    <p:anim calcmode="lin" valueType="num">
                                      <p:cBhvr additive="base">
                                        <p:cTn id="17"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35"/>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36"/>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60" name="WordArt 25"/>
          <p:cNvSpPr>
            <a:spLocks noChangeArrowheads="1" noChangeShapeType="1" noTextEdit="1"/>
          </p:cNvSpPr>
          <p:nvPr/>
        </p:nvSpPr>
        <p:spPr bwMode="auto">
          <a:xfrm>
            <a:off x="1600200" y="152400"/>
            <a:ext cx="6324600" cy="678870"/>
          </a:xfrm>
          <a:prstGeom prst="rect">
            <a:avLst/>
          </a:prstGeom>
        </p:spPr>
        <p:txBody>
          <a:bodyPr wrap="none" fromWordArt="1">
            <a:prstTxWarp prst="textPlain">
              <a:avLst>
                <a:gd name="adj" fmla="val 50000"/>
              </a:avLst>
            </a:prstTxWarp>
          </a:bodyPr>
          <a:lstStyle/>
          <a:p>
            <a:pPr algn="ctr"/>
            <a:r>
              <a:rPr lang="en-US" sz="3600" b="1" kern="10" dirty="0">
                <a:ln w="9525">
                  <a:solidFill>
                    <a:schemeClr val="bg1"/>
                  </a:solidFill>
                  <a:round/>
                  <a:headEnd/>
                  <a:tailEnd/>
                </a:ln>
                <a:solidFill>
                  <a:srgbClr val="FF0000"/>
                </a:solidFill>
                <a:effectLst>
                  <a:outerShdw dist="35921" dir="2700000" algn="ctr" rotWithShape="0">
                    <a:srgbClr val="808080">
                      <a:alpha val="79999"/>
                    </a:srgbClr>
                  </a:outerShdw>
                </a:effectLst>
                <a:latin typeface="Times New Roman"/>
                <a:cs typeface="Times New Roman"/>
              </a:rPr>
              <a:t>VẬN DỤNG </a:t>
            </a:r>
          </a:p>
        </p:txBody>
      </p:sp>
      <p:sp>
        <p:nvSpPr>
          <p:cNvPr id="14" name="Rectangle 13"/>
          <p:cNvSpPr/>
          <p:nvPr/>
        </p:nvSpPr>
        <p:spPr>
          <a:xfrm>
            <a:off x="152400" y="914400"/>
            <a:ext cx="8839200" cy="1384995"/>
          </a:xfrm>
          <a:prstGeom prst="rect">
            <a:avLst/>
          </a:prstGeom>
        </p:spPr>
        <p:txBody>
          <a:bodyPr wrap="square">
            <a:spAutoFit/>
          </a:bodyPr>
          <a:lstStyle/>
          <a:p>
            <a:r>
              <a:rPr lang="en-US" sz="2800" b="1" dirty="0" err="1">
                <a:solidFill>
                  <a:srgbClr val="002060"/>
                </a:solidFill>
                <a:latin typeface="Times New Roman" pitchFamily="18" charset="0"/>
                <a:ea typeface="Times New Roman" pitchFamily="18" charset="0"/>
                <a:cs typeface="Times New Roman" pitchFamily="18" charset="0"/>
              </a:rPr>
              <a:t>Giả</a:t>
            </a:r>
            <a:r>
              <a:rPr lang="en-US" sz="2800" b="1" dirty="0">
                <a:solidFill>
                  <a:srgbClr val="002060"/>
                </a:solidFill>
                <a:latin typeface="Times New Roman" pitchFamily="18" charset="0"/>
                <a:ea typeface="Times New Roman" pitchFamily="18" charset="0"/>
                <a:cs typeface="Times New Roman" pitchFamily="18" charset="0"/>
              </a:rPr>
              <a:t> </a:t>
            </a:r>
            <a:r>
              <a:rPr lang="en-US" sz="2800" b="1" dirty="0" err="1">
                <a:solidFill>
                  <a:srgbClr val="002060"/>
                </a:solidFill>
                <a:latin typeface="Times New Roman" pitchFamily="18" charset="0"/>
                <a:ea typeface="Times New Roman" pitchFamily="18" charset="0"/>
                <a:cs typeface="Times New Roman" pitchFamily="18" charset="0"/>
              </a:rPr>
              <a:t>sử</a:t>
            </a:r>
            <a:r>
              <a:rPr lang="en-US" sz="2800" b="1" dirty="0">
                <a:solidFill>
                  <a:srgbClr val="002060"/>
                </a:solidFill>
                <a:latin typeface="Times New Roman" pitchFamily="18" charset="0"/>
                <a:ea typeface="Times New Roman" pitchFamily="18" charset="0"/>
                <a:cs typeface="Times New Roman" pitchFamily="18" charset="0"/>
              </a:rPr>
              <a:t> </a:t>
            </a:r>
            <a:r>
              <a:rPr lang="en-US" sz="2800" b="1" dirty="0" err="1">
                <a:solidFill>
                  <a:srgbClr val="002060"/>
                </a:solidFill>
                <a:latin typeface="Times New Roman" pitchFamily="18" charset="0"/>
                <a:ea typeface="Times New Roman" pitchFamily="18" charset="0"/>
                <a:cs typeface="Times New Roman" pitchFamily="18" charset="0"/>
              </a:rPr>
              <a:t>em</a:t>
            </a:r>
            <a:r>
              <a:rPr lang="en-US" sz="2800" b="1" dirty="0">
                <a:solidFill>
                  <a:srgbClr val="002060"/>
                </a:solidFill>
                <a:latin typeface="Times New Roman" pitchFamily="18" charset="0"/>
                <a:ea typeface="Times New Roman" pitchFamily="18" charset="0"/>
                <a:cs typeface="Times New Roman" pitchFamily="18" charset="0"/>
              </a:rPr>
              <a:t> </a:t>
            </a:r>
            <a:r>
              <a:rPr lang="en-US" sz="2800" b="1" dirty="0" err="1">
                <a:solidFill>
                  <a:srgbClr val="002060"/>
                </a:solidFill>
                <a:latin typeface="Times New Roman" pitchFamily="18" charset="0"/>
                <a:ea typeface="Times New Roman" pitchFamily="18" charset="0"/>
                <a:cs typeface="Times New Roman" pitchFamily="18" charset="0"/>
              </a:rPr>
              <a:t>được</a:t>
            </a:r>
            <a:r>
              <a:rPr lang="en-US" sz="2800" b="1" dirty="0">
                <a:solidFill>
                  <a:srgbClr val="002060"/>
                </a:solidFill>
                <a:latin typeface="Times New Roman" pitchFamily="18" charset="0"/>
                <a:ea typeface="Times New Roman" pitchFamily="18" charset="0"/>
                <a:cs typeface="Times New Roman" pitchFamily="18" charset="0"/>
              </a:rPr>
              <a:t> </a:t>
            </a:r>
            <a:r>
              <a:rPr lang="en-US" sz="2800" b="1" dirty="0" err="1">
                <a:solidFill>
                  <a:srgbClr val="002060"/>
                </a:solidFill>
                <a:latin typeface="Times New Roman" pitchFamily="18" charset="0"/>
                <a:ea typeface="Times New Roman" pitchFamily="18" charset="0"/>
                <a:cs typeface="Times New Roman" pitchFamily="18" charset="0"/>
              </a:rPr>
              <a:t>đi</a:t>
            </a:r>
            <a:r>
              <a:rPr lang="en-US" sz="2800" b="1" dirty="0">
                <a:solidFill>
                  <a:srgbClr val="002060"/>
                </a:solidFill>
                <a:latin typeface="Times New Roman" pitchFamily="18" charset="0"/>
                <a:ea typeface="Times New Roman" pitchFamily="18" charset="0"/>
                <a:cs typeface="Times New Roman" pitchFamily="18" charset="0"/>
              </a:rPr>
              <a:t> </a:t>
            </a:r>
            <a:r>
              <a:rPr lang="en-US" sz="2800" b="1" dirty="0" err="1">
                <a:solidFill>
                  <a:srgbClr val="002060"/>
                </a:solidFill>
                <a:latin typeface="Times New Roman" pitchFamily="18" charset="0"/>
                <a:ea typeface="Times New Roman" pitchFamily="18" charset="0"/>
                <a:cs typeface="Times New Roman" pitchFamily="18" charset="0"/>
              </a:rPr>
              <a:t>chơi</a:t>
            </a:r>
            <a:r>
              <a:rPr lang="en-US" sz="2800" b="1" dirty="0">
                <a:solidFill>
                  <a:srgbClr val="002060"/>
                </a:solidFill>
                <a:latin typeface="Times New Roman" pitchFamily="18" charset="0"/>
                <a:ea typeface="Times New Roman" pitchFamily="18" charset="0"/>
                <a:cs typeface="Times New Roman" pitchFamily="18" charset="0"/>
              </a:rPr>
              <a:t> </a:t>
            </a:r>
            <a:r>
              <a:rPr lang="en-US" sz="2800" b="1" dirty="0" err="1">
                <a:solidFill>
                  <a:srgbClr val="002060"/>
                </a:solidFill>
                <a:latin typeface="Times New Roman" pitchFamily="18" charset="0"/>
                <a:ea typeface="Times New Roman" pitchFamily="18" charset="0"/>
                <a:cs typeface="Times New Roman" pitchFamily="18" charset="0"/>
              </a:rPr>
              <a:t>xa</a:t>
            </a:r>
            <a:r>
              <a:rPr lang="en-US" sz="2800" b="1" dirty="0">
                <a:solidFill>
                  <a:srgbClr val="002060"/>
                </a:solidFill>
                <a:latin typeface="Times New Roman" pitchFamily="18" charset="0"/>
                <a:ea typeface="Times New Roman" pitchFamily="18" charset="0"/>
                <a:cs typeface="Times New Roman" pitchFamily="18" charset="0"/>
              </a:rPr>
              <a:t> </a:t>
            </a:r>
            <a:r>
              <a:rPr lang="en-US" sz="2800" b="1" dirty="0" err="1">
                <a:solidFill>
                  <a:srgbClr val="002060"/>
                </a:solidFill>
                <a:latin typeface="Times New Roman" pitchFamily="18" charset="0"/>
                <a:ea typeface="Times New Roman" pitchFamily="18" charset="0"/>
                <a:cs typeface="Times New Roman" pitchFamily="18" charset="0"/>
              </a:rPr>
              <a:t>nhà</a:t>
            </a:r>
            <a:r>
              <a:rPr lang="en-US" sz="2800" b="1" dirty="0">
                <a:solidFill>
                  <a:srgbClr val="002060"/>
                </a:solidFill>
                <a:latin typeface="Times New Roman" pitchFamily="18" charset="0"/>
                <a:ea typeface="Times New Roman" pitchFamily="18" charset="0"/>
                <a:cs typeface="Times New Roman" pitchFamily="18" charset="0"/>
              </a:rPr>
              <a:t>, </a:t>
            </a:r>
            <a:r>
              <a:rPr lang="en-US" sz="2800" b="1" dirty="0" err="1">
                <a:solidFill>
                  <a:srgbClr val="002060"/>
                </a:solidFill>
                <a:latin typeface="Times New Roman" pitchFamily="18" charset="0"/>
                <a:ea typeface="Times New Roman" pitchFamily="18" charset="0"/>
                <a:cs typeface="Times New Roman" pitchFamily="18" charset="0"/>
              </a:rPr>
              <a:t>em</a:t>
            </a:r>
            <a:r>
              <a:rPr lang="en-US" sz="2800" b="1" dirty="0">
                <a:solidFill>
                  <a:srgbClr val="002060"/>
                </a:solidFill>
                <a:latin typeface="Times New Roman" pitchFamily="18" charset="0"/>
                <a:ea typeface="Times New Roman" pitchFamily="18" charset="0"/>
                <a:cs typeface="Times New Roman" pitchFamily="18" charset="0"/>
              </a:rPr>
              <a:t> </a:t>
            </a:r>
            <a:r>
              <a:rPr lang="en-US" sz="2800" b="1" dirty="0" err="1">
                <a:solidFill>
                  <a:srgbClr val="002060"/>
                </a:solidFill>
                <a:latin typeface="Times New Roman" pitchFamily="18" charset="0"/>
                <a:ea typeface="Times New Roman" pitchFamily="18" charset="0"/>
                <a:cs typeface="Times New Roman" pitchFamily="18" charset="0"/>
              </a:rPr>
              <a:t>hãy</a:t>
            </a:r>
            <a:r>
              <a:rPr lang="en-US" sz="2800" b="1" dirty="0">
                <a:solidFill>
                  <a:srgbClr val="002060"/>
                </a:solidFill>
                <a:latin typeface="Times New Roman" pitchFamily="18" charset="0"/>
                <a:ea typeface="Times New Roman" pitchFamily="18" charset="0"/>
                <a:cs typeface="Times New Roman" pitchFamily="18" charset="0"/>
              </a:rPr>
              <a:t> </a:t>
            </a:r>
            <a:r>
              <a:rPr lang="en-US" sz="2800" b="1" dirty="0" err="1">
                <a:solidFill>
                  <a:srgbClr val="002060"/>
                </a:solidFill>
                <a:latin typeface="Times New Roman" pitchFamily="18" charset="0"/>
                <a:ea typeface="Times New Roman" pitchFamily="18" charset="0"/>
                <a:cs typeface="Times New Roman" pitchFamily="18" charset="0"/>
              </a:rPr>
              <a:t>phân</a:t>
            </a:r>
            <a:r>
              <a:rPr lang="en-US" sz="2800" b="1" dirty="0">
                <a:solidFill>
                  <a:srgbClr val="002060"/>
                </a:solidFill>
                <a:latin typeface="Times New Roman" pitchFamily="18" charset="0"/>
                <a:ea typeface="Times New Roman" pitchFamily="18" charset="0"/>
                <a:cs typeface="Times New Roman" pitchFamily="18" charset="0"/>
              </a:rPr>
              <a:t> </a:t>
            </a:r>
            <a:r>
              <a:rPr lang="en-US" sz="2800" b="1" dirty="0" err="1">
                <a:solidFill>
                  <a:srgbClr val="002060"/>
                </a:solidFill>
                <a:latin typeface="Times New Roman" pitchFamily="18" charset="0"/>
                <a:ea typeface="Times New Roman" pitchFamily="18" charset="0"/>
                <a:cs typeface="Times New Roman" pitchFamily="18" charset="0"/>
              </a:rPr>
              <a:t>tích</a:t>
            </a:r>
            <a:r>
              <a:rPr lang="en-US" sz="2800" b="1" dirty="0">
                <a:solidFill>
                  <a:srgbClr val="002060"/>
                </a:solidFill>
                <a:latin typeface="Times New Roman" pitchFamily="18" charset="0"/>
                <a:ea typeface="Times New Roman" pitchFamily="18" charset="0"/>
                <a:cs typeface="Times New Roman" pitchFamily="18" charset="0"/>
              </a:rPr>
              <a:t> </a:t>
            </a:r>
            <a:r>
              <a:rPr lang="en-US" sz="2800" b="1" dirty="0" err="1">
                <a:solidFill>
                  <a:srgbClr val="002060"/>
                </a:solidFill>
                <a:latin typeface="Times New Roman" pitchFamily="18" charset="0"/>
                <a:ea typeface="Times New Roman" pitchFamily="18" charset="0"/>
                <a:cs typeface="Times New Roman" pitchFamily="18" charset="0"/>
              </a:rPr>
              <a:t>các</a:t>
            </a:r>
            <a:r>
              <a:rPr lang="en-US" sz="2800" b="1" dirty="0">
                <a:solidFill>
                  <a:srgbClr val="002060"/>
                </a:solidFill>
                <a:latin typeface="Times New Roman" pitchFamily="18" charset="0"/>
                <a:ea typeface="Times New Roman" pitchFamily="18" charset="0"/>
                <a:cs typeface="Times New Roman" pitchFamily="18" charset="0"/>
              </a:rPr>
              <a:t> </a:t>
            </a:r>
            <a:r>
              <a:rPr lang="en-US" sz="2800" b="1" dirty="0" err="1">
                <a:solidFill>
                  <a:srgbClr val="002060"/>
                </a:solidFill>
                <a:latin typeface="Times New Roman" pitchFamily="18" charset="0"/>
                <a:ea typeface="Times New Roman" pitchFamily="18" charset="0"/>
                <a:cs typeface="Times New Roman" pitchFamily="18" charset="0"/>
              </a:rPr>
              <a:t>bước</a:t>
            </a:r>
            <a:r>
              <a:rPr lang="en-US" sz="2800" b="1" dirty="0">
                <a:solidFill>
                  <a:srgbClr val="002060"/>
                </a:solidFill>
                <a:latin typeface="Times New Roman" pitchFamily="18" charset="0"/>
                <a:ea typeface="Times New Roman" pitchFamily="18" charset="0"/>
                <a:cs typeface="Times New Roman" pitchFamily="18" charset="0"/>
              </a:rPr>
              <a:t> </a:t>
            </a:r>
            <a:r>
              <a:rPr lang="en-US" sz="2800" b="1" dirty="0" err="1">
                <a:solidFill>
                  <a:srgbClr val="002060"/>
                </a:solidFill>
                <a:latin typeface="Times New Roman" pitchFamily="18" charset="0"/>
                <a:ea typeface="Times New Roman" pitchFamily="18" charset="0"/>
                <a:cs typeface="Times New Roman" pitchFamily="18" charset="0"/>
              </a:rPr>
              <a:t>xử</a:t>
            </a:r>
            <a:r>
              <a:rPr lang="en-US" sz="2800" b="1" dirty="0">
                <a:solidFill>
                  <a:srgbClr val="002060"/>
                </a:solidFill>
                <a:latin typeface="Times New Roman" pitchFamily="18" charset="0"/>
                <a:ea typeface="Times New Roman" pitchFamily="18" charset="0"/>
                <a:cs typeface="Times New Roman" pitchFamily="18" charset="0"/>
              </a:rPr>
              <a:t> </a:t>
            </a:r>
            <a:r>
              <a:rPr lang="en-US" sz="2800" b="1" dirty="0" err="1">
                <a:solidFill>
                  <a:srgbClr val="002060"/>
                </a:solidFill>
                <a:latin typeface="Times New Roman" pitchFamily="18" charset="0"/>
                <a:ea typeface="Times New Roman" pitchFamily="18" charset="0"/>
                <a:cs typeface="Times New Roman" pitchFamily="18" charset="0"/>
              </a:rPr>
              <a:t>lí</a:t>
            </a:r>
            <a:r>
              <a:rPr lang="en-US" sz="2800" b="1" dirty="0">
                <a:solidFill>
                  <a:srgbClr val="002060"/>
                </a:solidFill>
                <a:latin typeface="Times New Roman" pitchFamily="18" charset="0"/>
                <a:ea typeface="Times New Roman" pitchFamily="18" charset="0"/>
                <a:cs typeface="Times New Roman" pitchFamily="18" charset="0"/>
              </a:rPr>
              <a:t> </a:t>
            </a:r>
            <a:r>
              <a:rPr lang="en-US" sz="2800" b="1" dirty="0" err="1">
                <a:solidFill>
                  <a:srgbClr val="002060"/>
                </a:solidFill>
                <a:latin typeface="Times New Roman" pitchFamily="18" charset="0"/>
                <a:ea typeface="Times New Roman" pitchFamily="18" charset="0"/>
                <a:cs typeface="Times New Roman" pitchFamily="18" charset="0"/>
              </a:rPr>
              <a:t>thông</a:t>
            </a:r>
            <a:r>
              <a:rPr lang="en-US" sz="2800" b="1" dirty="0">
                <a:solidFill>
                  <a:srgbClr val="002060"/>
                </a:solidFill>
                <a:latin typeface="Times New Roman" pitchFamily="18" charset="0"/>
                <a:ea typeface="Times New Roman" pitchFamily="18" charset="0"/>
                <a:cs typeface="Times New Roman" pitchFamily="18" charset="0"/>
              </a:rPr>
              <a:t> tin </a:t>
            </a:r>
            <a:r>
              <a:rPr lang="en-US" sz="2800" b="1" dirty="0" err="1">
                <a:solidFill>
                  <a:srgbClr val="002060"/>
                </a:solidFill>
                <a:latin typeface="Times New Roman" pitchFamily="18" charset="0"/>
                <a:ea typeface="Times New Roman" pitchFamily="18" charset="0"/>
                <a:cs typeface="Times New Roman" pitchFamily="18" charset="0"/>
              </a:rPr>
              <a:t>liên</a:t>
            </a:r>
            <a:r>
              <a:rPr lang="en-US" sz="2800" b="1" dirty="0">
                <a:solidFill>
                  <a:srgbClr val="002060"/>
                </a:solidFill>
                <a:latin typeface="Times New Roman" pitchFamily="18" charset="0"/>
                <a:ea typeface="Times New Roman" pitchFamily="18" charset="0"/>
                <a:cs typeface="Times New Roman" pitchFamily="18" charset="0"/>
              </a:rPr>
              <a:t> </a:t>
            </a:r>
            <a:r>
              <a:rPr lang="en-US" sz="2800" b="1" dirty="0" err="1">
                <a:solidFill>
                  <a:srgbClr val="002060"/>
                </a:solidFill>
                <a:latin typeface="Times New Roman" pitchFamily="18" charset="0"/>
                <a:ea typeface="Times New Roman" pitchFamily="18" charset="0"/>
                <a:cs typeface="Times New Roman" pitchFamily="18" charset="0"/>
              </a:rPr>
              <a:t>quan</a:t>
            </a:r>
            <a:r>
              <a:rPr lang="en-US" sz="2800" b="1" dirty="0">
                <a:solidFill>
                  <a:srgbClr val="002060"/>
                </a:solidFill>
                <a:latin typeface="Times New Roman" pitchFamily="18" charset="0"/>
                <a:ea typeface="Times New Roman" pitchFamily="18" charset="0"/>
                <a:cs typeface="Times New Roman" pitchFamily="18" charset="0"/>
              </a:rPr>
              <a:t> </a:t>
            </a:r>
            <a:r>
              <a:rPr lang="en-US" sz="2800" b="1" dirty="0" err="1">
                <a:solidFill>
                  <a:srgbClr val="002060"/>
                </a:solidFill>
                <a:latin typeface="Times New Roman" pitchFamily="18" charset="0"/>
                <a:ea typeface="Times New Roman" pitchFamily="18" charset="0"/>
                <a:cs typeface="Times New Roman" pitchFamily="18" charset="0"/>
              </a:rPr>
              <a:t>đến</a:t>
            </a:r>
            <a:r>
              <a:rPr lang="en-US" sz="2800" b="1" dirty="0">
                <a:solidFill>
                  <a:srgbClr val="002060"/>
                </a:solidFill>
                <a:latin typeface="Times New Roman" pitchFamily="18" charset="0"/>
                <a:ea typeface="Times New Roman" pitchFamily="18" charset="0"/>
                <a:cs typeface="Times New Roman" pitchFamily="18" charset="0"/>
              </a:rPr>
              <a:t> </a:t>
            </a:r>
            <a:r>
              <a:rPr lang="en-US" sz="2800" b="1" dirty="0" err="1">
                <a:solidFill>
                  <a:srgbClr val="002060"/>
                </a:solidFill>
                <a:latin typeface="Times New Roman" pitchFamily="18" charset="0"/>
                <a:ea typeface="Times New Roman" pitchFamily="18" charset="0"/>
                <a:cs typeface="Times New Roman" pitchFamily="18" charset="0"/>
              </a:rPr>
              <a:t>việc</a:t>
            </a:r>
            <a:r>
              <a:rPr lang="en-US" sz="2800" b="1" dirty="0">
                <a:solidFill>
                  <a:srgbClr val="002060"/>
                </a:solidFill>
                <a:latin typeface="Times New Roman" pitchFamily="18" charset="0"/>
                <a:ea typeface="Times New Roman" pitchFamily="18" charset="0"/>
                <a:cs typeface="Times New Roman" pitchFamily="18" charset="0"/>
              </a:rPr>
              <a:t> </a:t>
            </a:r>
            <a:r>
              <a:rPr lang="en-US" sz="2800" b="1" dirty="0" err="1">
                <a:solidFill>
                  <a:srgbClr val="002060"/>
                </a:solidFill>
                <a:latin typeface="Times New Roman" pitchFamily="18" charset="0"/>
                <a:ea typeface="Times New Roman" pitchFamily="18" charset="0"/>
                <a:cs typeface="Times New Roman" pitchFamily="18" charset="0"/>
              </a:rPr>
              <a:t>lên</a:t>
            </a:r>
            <a:r>
              <a:rPr lang="en-US" sz="2800" b="1" dirty="0">
                <a:solidFill>
                  <a:srgbClr val="002060"/>
                </a:solidFill>
                <a:latin typeface="Times New Roman" pitchFamily="18" charset="0"/>
                <a:ea typeface="Times New Roman" pitchFamily="18" charset="0"/>
                <a:cs typeface="Times New Roman" pitchFamily="18" charset="0"/>
              </a:rPr>
              <a:t> </a:t>
            </a:r>
            <a:r>
              <a:rPr lang="en-US" sz="2800" b="1" dirty="0" err="1">
                <a:solidFill>
                  <a:srgbClr val="002060"/>
                </a:solidFill>
                <a:latin typeface="Times New Roman" pitchFamily="18" charset="0"/>
                <a:ea typeface="Times New Roman" pitchFamily="18" charset="0"/>
                <a:cs typeface="Times New Roman" pitchFamily="18" charset="0"/>
              </a:rPr>
              <a:t>kế</a:t>
            </a:r>
            <a:r>
              <a:rPr lang="en-US" sz="2800" b="1" dirty="0">
                <a:solidFill>
                  <a:srgbClr val="002060"/>
                </a:solidFill>
                <a:latin typeface="Times New Roman" pitchFamily="18" charset="0"/>
                <a:ea typeface="Times New Roman" pitchFamily="18" charset="0"/>
                <a:cs typeface="Times New Roman" pitchFamily="18" charset="0"/>
              </a:rPr>
              <a:t> </a:t>
            </a:r>
            <a:r>
              <a:rPr lang="en-US" sz="2800" b="1" dirty="0" err="1">
                <a:solidFill>
                  <a:srgbClr val="002060"/>
                </a:solidFill>
                <a:latin typeface="Times New Roman" pitchFamily="18" charset="0"/>
                <a:ea typeface="Times New Roman" pitchFamily="18" charset="0"/>
                <a:cs typeface="Times New Roman" pitchFamily="18" charset="0"/>
              </a:rPr>
              <a:t>hoạch</a:t>
            </a:r>
            <a:r>
              <a:rPr lang="en-US" sz="2800" b="1" dirty="0">
                <a:solidFill>
                  <a:srgbClr val="002060"/>
                </a:solidFill>
                <a:latin typeface="Times New Roman" pitchFamily="18" charset="0"/>
                <a:ea typeface="Times New Roman" pitchFamily="18" charset="0"/>
                <a:cs typeface="Times New Roman" pitchFamily="18" charset="0"/>
              </a:rPr>
              <a:t> </a:t>
            </a:r>
            <a:r>
              <a:rPr lang="en-US" sz="2800" b="1" dirty="0" err="1">
                <a:solidFill>
                  <a:srgbClr val="002060"/>
                </a:solidFill>
                <a:latin typeface="Times New Roman" pitchFamily="18" charset="0"/>
                <a:ea typeface="Times New Roman" pitchFamily="18" charset="0"/>
                <a:cs typeface="Times New Roman" pitchFamily="18" charset="0"/>
              </a:rPr>
              <a:t>cho</a:t>
            </a:r>
            <a:r>
              <a:rPr lang="en-US" sz="2800" b="1" dirty="0">
                <a:solidFill>
                  <a:srgbClr val="002060"/>
                </a:solidFill>
                <a:latin typeface="Times New Roman" pitchFamily="18" charset="0"/>
                <a:ea typeface="Times New Roman" pitchFamily="18" charset="0"/>
                <a:cs typeface="Times New Roman" pitchFamily="18" charset="0"/>
              </a:rPr>
              <a:t> </a:t>
            </a:r>
            <a:r>
              <a:rPr lang="en-US" sz="2800" b="1" dirty="0" err="1">
                <a:solidFill>
                  <a:srgbClr val="002060"/>
                </a:solidFill>
                <a:latin typeface="Times New Roman" pitchFamily="18" charset="0"/>
                <a:ea typeface="Times New Roman" pitchFamily="18" charset="0"/>
                <a:cs typeface="Times New Roman" pitchFamily="18" charset="0"/>
              </a:rPr>
              <a:t>chuyến</a:t>
            </a:r>
            <a:r>
              <a:rPr lang="en-US" sz="2800" b="1" dirty="0">
                <a:solidFill>
                  <a:srgbClr val="002060"/>
                </a:solidFill>
                <a:latin typeface="Times New Roman" pitchFamily="18" charset="0"/>
                <a:ea typeface="Times New Roman" pitchFamily="18" charset="0"/>
                <a:cs typeface="Times New Roman" pitchFamily="18" charset="0"/>
              </a:rPr>
              <a:t> </a:t>
            </a:r>
            <a:r>
              <a:rPr lang="en-US" sz="2800" b="1" dirty="0" err="1">
                <a:solidFill>
                  <a:srgbClr val="002060"/>
                </a:solidFill>
                <a:latin typeface="Times New Roman" pitchFamily="18" charset="0"/>
                <a:ea typeface="Times New Roman" pitchFamily="18" charset="0"/>
                <a:cs typeface="Times New Roman" pitchFamily="18" charset="0"/>
              </a:rPr>
              <a:t>đi</a:t>
            </a:r>
            <a:r>
              <a:rPr lang="en-US" sz="2800" b="1" dirty="0">
                <a:solidFill>
                  <a:srgbClr val="002060"/>
                </a:solidFill>
                <a:latin typeface="Times New Roman" pitchFamily="18" charset="0"/>
                <a:ea typeface="Times New Roman" pitchFamily="18" charset="0"/>
                <a:cs typeface="Times New Roman" pitchFamily="18" charset="0"/>
              </a:rPr>
              <a:t>.</a:t>
            </a:r>
          </a:p>
        </p:txBody>
      </p:sp>
      <p:sp>
        <p:nvSpPr>
          <p:cNvPr id="2" name="Rectangle 1"/>
          <p:cNvSpPr/>
          <p:nvPr/>
        </p:nvSpPr>
        <p:spPr>
          <a:xfrm>
            <a:off x="228600" y="2209800"/>
            <a:ext cx="8534400" cy="3808735"/>
          </a:xfrm>
          <a:prstGeom prst="rect">
            <a:avLst/>
          </a:prstGeom>
        </p:spPr>
        <p:txBody>
          <a:bodyPr wrap="square">
            <a:spAutoFit/>
          </a:bodyPr>
          <a:lstStyle/>
          <a:p>
            <a:pPr>
              <a:spcBef>
                <a:spcPts val="200"/>
              </a:spcBef>
            </a:pPr>
            <a:r>
              <a:rPr lang="en-US" sz="2800" dirty="0" err="1">
                <a:solidFill>
                  <a:srgbClr val="002060"/>
                </a:solidFill>
                <a:latin typeface="Times New Roman" pitchFamily="18" charset="0"/>
                <a:cs typeface="Times New Roman" pitchFamily="18" charset="0"/>
              </a:rPr>
              <a:t>Phân</a:t>
            </a:r>
            <a:r>
              <a:rPr lang="en-US" sz="2800" dirty="0">
                <a:solidFill>
                  <a:srgbClr val="002060"/>
                </a:solidFill>
                <a:latin typeface="Times New Roman" pitchFamily="18" charset="0"/>
                <a:cs typeface="Times New Roman" pitchFamily="18" charset="0"/>
              </a:rPr>
              <a:t> </a:t>
            </a:r>
            <a:r>
              <a:rPr lang="en-US" sz="2800" dirty="0" err="1">
                <a:solidFill>
                  <a:srgbClr val="002060"/>
                </a:solidFill>
                <a:latin typeface="Times New Roman" pitchFamily="18" charset="0"/>
                <a:cs typeface="Times New Roman" pitchFamily="18" charset="0"/>
              </a:rPr>
              <a:t>tích</a:t>
            </a:r>
            <a:r>
              <a:rPr lang="en-US" sz="2800" dirty="0">
                <a:solidFill>
                  <a:srgbClr val="002060"/>
                </a:solidFill>
                <a:latin typeface="Times New Roman" pitchFamily="18" charset="0"/>
                <a:cs typeface="Times New Roman" pitchFamily="18" charset="0"/>
              </a:rPr>
              <a:t> </a:t>
            </a:r>
            <a:r>
              <a:rPr lang="en-US" sz="2800" dirty="0" err="1">
                <a:solidFill>
                  <a:srgbClr val="002060"/>
                </a:solidFill>
                <a:latin typeface="Times New Roman" pitchFamily="18" charset="0"/>
                <a:cs typeface="Times New Roman" pitchFamily="18" charset="0"/>
              </a:rPr>
              <a:t>hoạt</a:t>
            </a:r>
            <a:r>
              <a:rPr lang="en-US" sz="2800" dirty="0">
                <a:solidFill>
                  <a:srgbClr val="002060"/>
                </a:solidFill>
                <a:latin typeface="Times New Roman" pitchFamily="18" charset="0"/>
                <a:cs typeface="Times New Roman" pitchFamily="18" charset="0"/>
              </a:rPr>
              <a:t> </a:t>
            </a:r>
            <a:r>
              <a:rPr lang="en-US" sz="2800" dirty="0" err="1">
                <a:solidFill>
                  <a:srgbClr val="002060"/>
                </a:solidFill>
                <a:latin typeface="Times New Roman" pitchFamily="18" charset="0"/>
                <a:cs typeface="Times New Roman" pitchFamily="18" charset="0"/>
              </a:rPr>
              <a:t>động</a:t>
            </a:r>
            <a:r>
              <a:rPr lang="en-US" sz="2800" dirty="0">
                <a:solidFill>
                  <a:srgbClr val="002060"/>
                </a:solidFill>
                <a:latin typeface="Times New Roman" pitchFamily="18" charset="0"/>
                <a:cs typeface="Times New Roman" pitchFamily="18" charset="0"/>
              </a:rPr>
              <a:t> </a:t>
            </a:r>
            <a:r>
              <a:rPr lang="en-US" sz="2800" dirty="0" err="1">
                <a:solidFill>
                  <a:srgbClr val="002060"/>
                </a:solidFill>
                <a:latin typeface="Times New Roman" pitchFamily="18" charset="0"/>
                <a:cs typeface="Times New Roman" pitchFamily="18" charset="0"/>
              </a:rPr>
              <a:t>thành</a:t>
            </a:r>
            <a:r>
              <a:rPr lang="en-US" sz="2800" dirty="0">
                <a:solidFill>
                  <a:srgbClr val="002060"/>
                </a:solidFill>
                <a:latin typeface="Times New Roman" pitchFamily="18" charset="0"/>
                <a:cs typeface="Times New Roman" pitchFamily="18" charset="0"/>
              </a:rPr>
              <a:t> </a:t>
            </a:r>
            <a:r>
              <a:rPr lang="en-US" sz="2800" dirty="0" err="1">
                <a:solidFill>
                  <a:srgbClr val="002060"/>
                </a:solidFill>
                <a:latin typeface="Times New Roman" pitchFamily="18" charset="0"/>
                <a:cs typeface="Times New Roman" pitchFamily="18" charset="0"/>
              </a:rPr>
              <a:t>các</a:t>
            </a:r>
            <a:r>
              <a:rPr lang="en-US" sz="2800" dirty="0">
                <a:solidFill>
                  <a:srgbClr val="002060"/>
                </a:solidFill>
                <a:latin typeface="Times New Roman" pitchFamily="18" charset="0"/>
                <a:cs typeface="Times New Roman" pitchFamily="18" charset="0"/>
              </a:rPr>
              <a:t> </a:t>
            </a:r>
            <a:r>
              <a:rPr lang="en-US" sz="2800" dirty="0" err="1">
                <a:solidFill>
                  <a:srgbClr val="002060"/>
                </a:solidFill>
                <a:latin typeface="Times New Roman" pitchFamily="18" charset="0"/>
                <a:cs typeface="Times New Roman" pitchFamily="18" charset="0"/>
              </a:rPr>
              <a:t>bước</a:t>
            </a:r>
            <a:r>
              <a:rPr lang="en-US" sz="2800" dirty="0">
                <a:solidFill>
                  <a:srgbClr val="002060"/>
                </a:solidFill>
                <a:latin typeface="Times New Roman" pitchFamily="18" charset="0"/>
                <a:cs typeface="Times New Roman" pitchFamily="18" charset="0"/>
              </a:rPr>
              <a:t> </a:t>
            </a:r>
            <a:r>
              <a:rPr lang="en-US" sz="2800" dirty="0" err="1">
                <a:solidFill>
                  <a:srgbClr val="002060"/>
                </a:solidFill>
                <a:latin typeface="Times New Roman" pitchFamily="18" charset="0"/>
                <a:cs typeface="Times New Roman" pitchFamily="18" charset="0"/>
              </a:rPr>
              <a:t>xử</a:t>
            </a:r>
            <a:r>
              <a:rPr lang="en-US" sz="2800" dirty="0">
                <a:solidFill>
                  <a:srgbClr val="002060"/>
                </a:solidFill>
                <a:latin typeface="Times New Roman" pitchFamily="18" charset="0"/>
                <a:cs typeface="Times New Roman" pitchFamily="18" charset="0"/>
              </a:rPr>
              <a:t> </a:t>
            </a:r>
            <a:r>
              <a:rPr lang="en-US" sz="2800" dirty="0" err="1">
                <a:solidFill>
                  <a:srgbClr val="002060"/>
                </a:solidFill>
                <a:latin typeface="Times New Roman" pitchFamily="18" charset="0"/>
                <a:cs typeface="Times New Roman" pitchFamily="18" charset="0"/>
              </a:rPr>
              <a:t>lí</a:t>
            </a:r>
            <a:r>
              <a:rPr lang="en-US" sz="2800" dirty="0">
                <a:solidFill>
                  <a:srgbClr val="002060"/>
                </a:solidFill>
                <a:latin typeface="Times New Roman" pitchFamily="18" charset="0"/>
                <a:cs typeface="Times New Roman" pitchFamily="18" charset="0"/>
              </a:rPr>
              <a:t> </a:t>
            </a:r>
            <a:r>
              <a:rPr lang="en-US" sz="2800" dirty="0" err="1">
                <a:solidFill>
                  <a:srgbClr val="002060"/>
                </a:solidFill>
                <a:latin typeface="Times New Roman" pitchFamily="18" charset="0"/>
                <a:cs typeface="Times New Roman" pitchFamily="18" charset="0"/>
              </a:rPr>
              <a:t>thông</a:t>
            </a:r>
            <a:r>
              <a:rPr lang="en-US" sz="2800" dirty="0">
                <a:solidFill>
                  <a:srgbClr val="002060"/>
                </a:solidFill>
                <a:latin typeface="Times New Roman" pitchFamily="18" charset="0"/>
                <a:cs typeface="Times New Roman" pitchFamily="18" charset="0"/>
              </a:rPr>
              <a:t> tin:</a:t>
            </a:r>
            <a:endParaRPr lang="en-US" sz="2800" u="sng" dirty="0">
              <a:solidFill>
                <a:srgbClr val="002060"/>
              </a:solidFill>
              <a:latin typeface="Times New Roman" pitchFamily="18" charset="0"/>
              <a:cs typeface="Times New Roman" pitchFamily="18" charset="0"/>
            </a:endParaRPr>
          </a:p>
          <a:p>
            <a:pPr marL="514350" indent="-514350">
              <a:spcBef>
                <a:spcPts val="200"/>
              </a:spcBef>
              <a:buAutoNum type="arabicParenBoth"/>
            </a:pPr>
            <a:r>
              <a:rPr lang="en-US" sz="2800" b="1" dirty="0">
                <a:solidFill>
                  <a:srgbClr val="002060"/>
                </a:solidFill>
                <a:latin typeface="Times New Roman" pitchFamily="18" charset="0"/>
                <a:cs typeface="Times New Roman" pitchFamily="18" charset="0"/>
              </a:rPr>
              <a:t>Thu </a:t>
            </a:r>
            <a:r>
              <a:rPr lang="en-US" sz="2800" b="1" dirty="0" err="1">
                <a:solidFill>
                  <a:srgbClr val="002060"/>
                </a:solidFill>
                <a:latin typeface="Times New Roman" pitchFamily="18" charset="0"/>
                <a:cs typeface="Times New Roman" pitchFamily="18" charset="0"/>
              </a:rPr>
              <a:t>nhận</a:t>
            </a:r>
            <a:r>
              <a:rPr lang="en-US" sz="2800" b="1" dirty="0">
                <a:solidFill>
                  <a:srgbClr val="002060"/>
                </a:solidFill>
                <a:latin typeface="Times New Roman" pitchFamily="18" charset="0"/>
                <a:cs typeface="Times New Roman" pitchFamily="18" charset="0"/>
              </a:rPr>
              <a:t> </a:t>
            </a:r>
            <a:r>
              <a:rPr lang="en-US" sz="2800" b="1" dirty="0" err="1">
                <a:solidFill>
                  <a:srgbClr val="002060"/>
                </a:solidFill>
                <a:latin typeface="Times New Roman" pitchFamily="18" charset="0"/>
                <a:cs typeface="Times New Roman" pitchFamily="18" charset="0"/>
              </a:rPr>
              <a:t>thông</a:t>
            </a:r>
            <a:r>
              <a:rPr lang="en-US" sz="2800" b="1" dirty="0">
                <a:solidFill>
                  <a:srgbClr val="002060"/>
                </a:solidFill>
                <a:latin typeface="Times New Roman" pitchFamily="18" charset="0"/>
                <a:cs typeface="Times New Roman" pitchFamily="18" charset="0"/>
              </a:rPr>
              <a:t> tin:</a:t>
            </a:r>
          </a:p>
          <a:p>
            <a:pPr>
              <a:spcBef>
                <a:spcPts val="200"/>
              </a:spcBef>
            </a:pPr>
            <a:endParaRPr lang="en-US" sz="2800" u="sng" dirty="0">
              <a:solidFill>
                <a:srgbClr val="002060"/>
              </a:solidFill>
              <a:latin typeface="Times New Roman" pitchFamily="18" charset="0"/>
              <a:cs typeface="Times New Roman" pitchFamily="18" charset="0"/>
            </a:endParaRPr>
          </a:p>
          <a:p>
            <a:pPr>
              <a:spcBef>
                <a:spcPts val="200"/>
              </a:spcBef>
            </a:pPr>
            <a:r>
              <a:rPr lang="en-US" sz="2800" b="1" dirty="0">
                <a:solidFill>
                  <a:srgbClr val="002060"/>
                </a:solidFill>
                <a:latin typeface="Times New Roman" pitchFamily="18" charset="0"/>
                <a:cs typeface="Times New Roman" pitchFamily="18" charset="0"/>
              </a:rPr>
              <a:t>(2) </a:t>
            </a:r>
            <a:r>
              <a:rPr lang="en-US" sz="2800" b="1" dirty="0" err="1">
                <a:solidFill>
                  <a:srgbClr val="002060"/>
                </a:solidFill>
                <a:latin typeface="Times New Roman" pitchFamily="18" charset="0"/>
                <a:cs typeface="Times New Roman" pitchFamily="18" charset="0"/>
              </a:rPr>
              <a:t>Lưu</a:t>
            </a:r>
            <a:r>
              <a:rPr lang="en-US" sz="2800" b="1" dirty="0">
                <a:solidFill>
                  <a:srgbClr val="002060"/>
                </a:solidFill>
                <a:latin typeface="Times New Roman" pitchFamily="18" charset="0"/>
                <a:cs typeface="Times New Roman" pitchFamily="18" charset="0"/>
              </a:rPr>
              <a:t> </a:t>
            </a:r>
            <a:r>
              <a:rPr lang="en-US" sz="2800" b="1" dirty="0" err="1">
                <a:solidFill>
                  <a:srgbClr val="002060"/>
                </a:solidFill>
                <a:latin typeface="Times New Roman" pitchFamily="18" charset="0"/>
                <a:cs typeface="Times New Roman" pitchFamily="18" charset="0"/>
              </a:rPr>
              <a:t>trữ</a:t>
            </a:r>
            <a:r>
              <a:rPr lang="en-US" sz="2800" b="1" dirty="0">
                <a:solidFill>
                  <a:srgbClr val="002060"/>
                </a:solidFill>
                <a:latin typeface="Times New Roman" pitchFamily="18" charset="0"/>
                <a:cs typeface="Times New Roman" pitchFamily="18" charset="0"/>
              </a:rPr>
              <a:t> </a:t>
            </a:r>
            <a:r>
              <a:rPr lang="en-US" sz="2800" b="1" dirty="0" err="1">
                <a:solidFill>
                  <a:srgbClr val="002060"/>
                </a:solidFill>
                <a:latin typeface="Times New Roman" pitchFamily="18" charset="0"/>
                <a:cs typeface="Times New Roman" pitchFamily="18" charset="0"/>
              </a:rPr>
              <a:t>thông</a:t>
            </a:r>
            <a:r>
              <a:rPr lang="en-US" sz="2800" b="1" dirty="0">
                <a:solidFill>
                  <a:srgbClr val="002060"/>
                </a:solidFill>
                <a:latin typeface="Times New Roman" pitchFamily="18" charset="0"/>
                <a:cs typeface="Times New Roman" pitchFamily="18" charset="0"/>
              </a:rPr>
              <a:t> tin: </a:t>
            </a:r>
          </a:p>
          <a:p>
            <a:pPr>
              <a:spcBef>
                <a:spcPts val="200"/>
              </a:spcBef>
            </a:pPr>
            <a:endParaRPr lang="en-US" sz="2800" dirty="0">
              <a:solidFill>
                <a:srgbClr val="002060"/>
              </a:solidFill>
              <a:latin typeface="Times New Roman" pitchFamily="18" charset="0"/>
              <a:cs typeface="Times New Roman" pitchFamily="18" charset="0"/>
            </a:endParaRPr>
          </a:p>
          <a:p>
            <a:pPr>
              <a:spcBef>
                <a:spcPts val="200"/>
              </a:spcBef>
            </a:pPr>
            <a:r>
              <a:rPr lang="en-US" sz="2800" b="1" dirty="0">
                <a:solidFill>
                  <a:srgbClr val="002060"/>
                </a:solidFill>
                <a:latin typeface="Times New Roman" pitchFamily="18" charset="0"/>
                <a:cs typeface="Times New Roman" pitchFamily="18" charset="0"/>
              </a:rPr>
              <a:t>(3) </a:t>
            </a:r>
            <a:r>
              <a:rPr lang="en-US" sz="2800" b="1" dirty="0" err="1">
                <a:solidFill>
                  <a:srgbClr val="002060"/>
                </a:solidFill>
                <a:latin typeface="Times New Roman" pitchFamily="18" charset="0"/>
                <a:cs typeface="Times New Roman" pitchFamily="18" charset="0"/>
              </a:rPr>
              <a:t>Xử</a:t>
            </a:r>
            <a:r>
              <a:rPr lang="en-US" sz="2800" b="1" dirty="0">
                <a:solidFill>
                  <a:srgbClr val="002060"/>
                </a:solidFill>
                <a:latin typeface="Times New Roman" pitchFamily="18" charset="0"/>
                <a:cs typeface="Times New Roman" pitchFamily="18" charset="0"/>
              </a:rPr>
              <a:t> </a:t>
            </a:r>
            <a:r>
              <a:rPr lang="en-US" sz="2800" b="1" dirty="0" err="1">
                <a:solidFill>
                  <a:srgbClr val="002060"/>
                </a:solidFill>
                <a:latin typeface="Times New Roman" pitchFamily="18" charset="0"/>
                <a:cs typeface="Times New Roman" pitchFamily="18" charset="0"/>
              </a:rPr>
              <a:t>lý</a:t>
            </a:r>
            <a:r>
              <a:rPr lang="en-US" sz="2800" b="1" dirty="0">
                <a:solidFill>
                  <a:srgbClr val="002060"/>
                </a:solidFill>
                <a:latin typeface="Times New Roman" pitchFamily="18" charset="0"/>
                <a:cs typeface="Times New Roman" pitchFamily="18" charset="0"/>
              </a:rPr>
              <a:t> </a:t>
            </a:r>
            <a:r>
              <a:rPr lang="en-US" sz="2800" b="1" dirty="0" err="1">
                <a:solidFill>
                  <a:srgbClr val="002060"/>
                </a:solidFill>
                <a:latin typeface="Times New Roman" pitchFamily="18" charset="0"/>
                <a:cs typeface="Times New Roman" pitchFamily="18" charset="0"/>
              </a:rPr>
              <a:t>thông</a:t>
            </a:r>
            <a:r>
              <a:rPr lang="en-US" sz="2800" b="1" dirty="0">
                <a:solidFill>
                  <a:srgbClr val="002060"/>
                </a:solidFill>
                <a:latin typeface="Times New Roman" pitchFamily="18" charset="0"/>
                <a:cs typeface="Times New Roman" pitchFamily="18" charset="0"/>
              </a:rPr>
              <a:t> tin: </a:t>
            </a:r>
          </a:p>
          <a:p>
            <a:pPr>
              <a:spcBef>
                <a:spcPts val="200"/>
              </a:spcBef>
            </a:pPr>
            <a:endParaRPr lang="en-US" sz="2800" dirty="0">
              <a:solidFill>
                <a:srgbClr val="002060"/>
              </a:solidFill>
              <a:latin typeface="Times New Roman" pitchFamily="18" charset="0"/>
              <a:cs typeface="Times New Roman" pitchFamily="18" charset="0"/>
            </a:endParaRPr>
          </a:p>
          <a:p>
            <a:pPr>
              <a:spcBef>
                <a:spcPts val="200"/>
              </a:spcBef>
            </a:pPr>
            <a:r>
              <a:rPr lang="en-US" sz="2800" b="1" dirty="0">
                <a:solidFill>
                  <a:srgbClr val="002060"/>
                </a:solidFill>
                <a:latin typeface="Times New Roman" pitchFamily="18" charset="0"/>
                <a:cs typeface="Times New Roman" pitchFamily="18" charset="0"/>
              </a:rPr>
              <a:t>(4) </a:t>
            </a:r>
            <a:r>
              <a:rPr lang="en-US" sz="2800" b="1" dirty="0" err="1">
                <a:solidFill>
                  <a:srgbClr val="002060"/>
                </a:solidFill>
                <a:latin typeface="Times New Roman" pitchFamily="18" charset="0"/>
                <a:cs typeface="Times New Roman" pitchFamily="18" charset="0"/>
              </a:rPr>
              <a:t>Truyền</a:t>
            </a:r>
            <a:r>
              <a:rPr lang="en-US" sz="2800" b="1" dirty="0">
                <a:solidFill>
                  <a:srgbClr val="002060"/>
                </a:solidFill>
                <a:latin typeface="Times New Roman" pitchFamily="18" charset="0"/>
                <a:cs typeface="Times New Roman" pitchFamily="18" charset="0"/>
              </a:rPr>
              <a:t> </a:t>
            </a:r>
            <a:r>
              <a:rPr lang="en-US" sz="2800" b="1" dirty="0" err="1">
                <a:solidFill>
                  <a:srgbClr val="002060"/>
                </a:solidFill>
                <a:latin typeface="Times New Roman" pitchFamily="18" charset="0"/>
                <a:cs typeface="Times New Roman" pitchFamily="18" charset="0"/>
              </a:rPr>
              <a:t>thông</a:t>
            </a:r>
            <a:r>
              <a:rPr lang="en-US" sz="2800" b="1" dirty="0">
                <a:solidFill>
                  <a:srgbClr val="002060"/>
                </a:solidFill>
                <a:latin typeface="Times New Roman" pitchFamily="18" charset="0"/>
                <a:cs typeface="Times New Roman" pitchFamily="18" charset="0"/>
              </a:rPr>
              <a:t> tin:</a:t>
            </a:r>
            <a:endParaRPr lang="en-US" sz="2800" b="1" u="sng" dirty="0">
              <a:solidFill>
                <a:srgbClr val="002060"/>
              </a:solidFill>
              <a:latin typeface="Times New Roman" pitchFamily="18" charset="0"/>
              <a:cs typeface="Times New Roman" pitchFamily="18" charset="0"/>
            </a:endParaRPr>
          </a:p>
        </p:txBody>
      </p:sp>
      <p:sp>
        <p:nvSpPr>
          <p:cNvPr id="11" name="Rectangle 10"/>
          <p:cNvSpPr/>
          <p:nvPr/>
        </p:nvSpPr>
        <p:spPr>
          <a:xfrm>
            <a:off x="304800" y="2674465"/>
            <a:ext cx="8534400" cy="954107"/>
          </a:xfrm>
          <a:prstGeom prst="rect">
            <a:avLst/>
          </a:prstGeom>
        </p:spPr>
        <p:txBody>
          <a:bodyPr wrap="square">
            <a:spAutoFit/>
          </a:bodyPr>
          <a:lstStyle/>
          <a:p>
            <a:r>
              <a:rPr lang="en-US" sz="2800" dirty="0">
                <a:solidFill>
                  <a:srgbClr val="002060"/>
                </a:solidFill>
                <a:latin typeface="Times New Roman" pitchFamily="18" charset="0"/>
                <a:cs typeface="Times New Roman" pitchFamily="18" charset="0"/>
              </a:rPr>
              <a:t>                                         </a:t>
            </a:r>
            <a:r>
              <a:rPr lang="en-US" sz="2800" dirty="0" err="1">
                <a:solidFill>
                  <a:srgbClr val="002060"/>
                </a:solidFill>
                <a:latin typeface="Times New Roman" pitchFamily="18" charset="0"/>
                <a:cs typeface="Times New Roman" pitchFamily="18" charset="0"/>
              </a:rPr>
              <a:t>Đi</a:t>
            </a:r>
            <a:r>
              <a:rPr lang="en-US" sz="2800" dirty="0">
                <a:solidFill>
                  <a:srgbClr val="002060"/>
                </a:solidFill>
                <a:latin typeface="Times New Roman" pitchFamily="18" charset="0"/>
                <a:cs typeface="Times New Roman" pitchFamily="18" charset="0"/>
              </a:rPr>
              <a:t> </a:t>
            </a:r>
            <a:r>
              <a:rPr lang="en-US" sz="2800" dirty="0" err="1">
                <a:solidFill>
                  <a:srgbClr val="002060"/>
                </a:solidFill>
                <a:latin typeface="Times New Roman" pitchFamily="18" charset="0"/>
                <a:cs typeface="Times New Roman" pitchFamily="18" charset="0"/>
              </a:rPr>
              <a:t>đâu</a:t>
            </a:r>
            <a:r>
              <a:rPr lang="en-US" sz="2800" dirty="0">
                <a:solidFill>
                  <a:srgbClr val="002060"/>
                </a:solidFill>
                <a:latin typeface="Times New Roman" pitchFamily="18" charset="0"/>
                <a:cs typeface="Times New Roman" pitchFamily="18" charset="0"/>
              </a:rPr>
              <a:t>? </a:t>
            </a:r>
            <a:r>
              <a:rPr lang="en-US" sz="2800" dirty="0" err="1">
                <a:solidFill>
                  <a:srgbClr val="002060"/>
                </a:solidFill>
                <a:latin typeface="Times New Roman" pitchFamily="18" charset="0"/>
                <a:cs typeface="Times New Roman" pitchFamily="18" charset="0"/>
              </a:rPr>
              <a:t>Với</a:t>
            </a:r>
            <a:r>
              <a:rPr lang="en-US" sz="2800" dirty="0">
                <a:solidFill>
                  <a:srgbClr val="002060"/>
                </a:solidFill>
                <a:latin typeface="Times New Roman" pitchFamily="18" charset="0"/>
                <a:cs typeface="Times New Roman" pitchFamily="18" charset="0"/>
              </a:rPr>
              <a:t> </a:t>
            </a:r>
            <a:r>
              <a:rPr lang="en-US" sz="2800" dirty="0" err="1">
                <a:solidFill>
                  <a:srgbClr val="002060"/>
                </a:solidFill>
                <a:latin typeface="Times New Roman" pitchFamily="18" charset="0"/>
                <a:cs typeface="Times New Roman" pitchFamily="18" charset="0"/>
              </a:rPr>
              <a:t>ai</a:t>
            </a:r>
            <a:r>
              <a:rPr lang="en-US" sz="2800" dirty="0">
                <a:solidFill>
                  <a:srgbClr val="002060"/>
                </a:solidFill>
                <a:latin typeface="Times New Roman" pitchFamily="18" charset="0"/>
                <a:cs typeface="Times New Roman" pitchFamily="18" charset="0"/>
              </a:rPr>
              <a:t>? </a:t>
            </a:r>
            <a:r>
              <a:rPr lang="en-US" sz="2800" dirty="0" err="1">
                <a:solidFill>
                  <a:srgbClr val="002060"/>
                </a:solidFill>
                <a:latin typeface="Times New Roman" pitchFamily="18" charset="0"/>
                <a:cs typeface="Times New Roman" pitchFamily="18" charset="0"/>
              </a:rPr>
              <a:t>Xem</a:t>
            </a:r>
            <a:r>
              <a:rPr lang="en-US" sz="2800" dirty="0">
                <a:solidFill>
                  <a:srgbClr val="002060"/>
                </a:solidFill>
                <a:latin typeface="Times New Roman" pitchFamily="18" charset="0"/>
                <a:cs typeface="Times New Roman" pitchFamily="18" charset="0"/>
              </a:rPr>
              <a:t> </a:t>
            </a:r>
            <a:r>
              <a:rPr lang="en-US" sz="2800" dirty="0" err="1">
                <a:solidFill>
                  <a:srgbClr val="002060"/>
                </a:solidFill>
                <a:latin typeface="Times New Roman" pitchFamily="18" charset="0"/>
                <a:cs typeface="Times New Roman" pitchFamily="18" charset="0"/>
              </a:rPr>
              <a:t>gì</a:t>
            </a:r>
            <a:r>
              <a:rPr lang="en-US" sz="2800" dirty="0">
                <a:solidFill>
                  <a:srgbClr val="002060"/>
                </a:solidFill>
                <a:latin typeface="Times New Roman" pitchFamily="18" charset="0"/>
                <a:cs typeface="Times New Roman" pitchFamily="18" charset="0"/>
              </a:rPr>
              <a:t>? </a:t>
            </a:r>
            <a:r>
              <a:rPr lang="en-US" sz="2800" dirty="0" err="1">
                <a:solidFill>
                  <a:srgbClr val="002060"/>
                </a:solidFill>
                <a:latin typeface="Times New Roman" pitchFamily="18" charset="0"/>
                <a:cs typeface="Times New Roman" pitchFamily="18" charset="0"/>
              </a:rPr>
              <a:t>Chơi</a:t>
            </a:r>
            <a:r>
              <a:rPr lang="en-US" sz="2800" dirty="0">
                <a:solidFill>
                  <a:srgbClr val="002060"/>
                </a:solidFill>
                <a:latin typeface="Times New Roman" pitchFamily="18" charset="0"/>
                <a:cs typeface="Times New Roman" pitchFamily="18" charset="0"/>
              </a:rPr>
              <a:t> </a:t>
            </a:r>
            <a:r>
              <a:rPr lang="en-US" sz="2800" dirty="0" err="1">
                <a:solidFill>
                  <a:srgbClr val="002060"/>
                </a:solidFill>
                <a:latin typeface="Times New Roman" pitchFamily="18" charset="0"/>
                <a:cs typeface="Times New Roman" pitchFamily="18" charset="0"/>
              </a:rPr>
              <a:t>gì</a:t>
            </a:r>
            <a:r>
              <a:rPr lang="en-US" sz="2800" dirty="0">
                <a:solidFill>
                  <a:srgbClr val="002060"/>
                </a:solidFill>
                <a:latin typeface="Times New Roman" pitchFamily="18" charset="0"/>
                <a:cs typeface="Times New Roman" pitchFamily="18" charset="0"/>
              </a:rPr>
              <a:t>? </a:t>
            </a:r>
            <a:r>
              <a:rPr lang="en-US" sz="2800" dirty="0" err="1">
                <a:solidFill>
                  <a:srgbClr val="002060"/>
                </a:solidFill>
                <a:latin typeface="Times New Roman" pitchFamily="18" charset="0"/>
                <a:cs typeface="Times New Roman" pitchFamily="18" charset="0"/>
              </a:rPr>
              <a:t>Ăn</a:t>
            </a:r>
            <a:r>
              <a:rPr lang="en-US" sz="2800" dirty="0">
                <a:solidFill>
                  <a:srgbClr val="002060"/>
                </a:solidFill>
                <a:latin typeface="Times New Roman" pitchFamily="18" charset="0"/>
                <a:cs typeface="Times New Roman" pitchFamily="18" charset="0"/>
              </a:rPr>
              <a:t> </a:t>
            </a:r>
            <a:r>
              <a:rPr lang="en-US" sz="2800" dirty="0" err="1">
                <a:solidFill>
                  <a:srgbClr val="002060"/>
                </a:solidFill>
                <a:latin typeface="Times New Roman" pitchFamily="18" charset="0"/>
                <a:cs typeface="Times New Roman" pitchFamily="18" charset="0"/>
              </a:rPr>
              <a:t>gì</a:t>
            </a:r>
            <a:r>
              <a:rPr lang="en-US" sz="2800" dirty="0">
                <a:solidFill>
                  <a:srgbClr val="002060"/>
                </a:solidFill>
                <a:latin typeface="Times New Roman" pitchFamily="18" charset="0"/>
                <a:cs typeface="Times New Roman" pitchFamily="18" charset="0"/>
              </a:rPr>
              <a:t>? </a:t>
            </a:r>
            <a:r>
              <a:rPr lang="en-US" sz="2800" dirty="0" err="1">
                <a:solidFill>
                  <a:srgbClr val="002060"/>
                </a:solidFill>
                <a:latin typeface="Times New Roman" pitchFamily="18" charset="0"/>
                <a:cs typeface="Times New Roman" pitchFamily="18" charset="0"/>
              </a:rPr>
              <a:t>Mặc</a:t>
            </a:r>
            <a:r>
              <a:rPr lang="en-US" sz="2800" dirty="0">
                <a:solidFill>
                  <a:srgbClr val="002060"/>
                </a:solidFill>
                <a:latin typeface="Times New Roman" pitchFamily="18" charset="0"/>
                <a:cs typeface="Times New Roman" pitchFamily="18" charset="0"/>
              </a:rPr>
              <a:t> </a:t>
            </a:r>
            <a:r>
              <a:rPr lang="en-US" sz="2800" dirty="0" err="1">
                <a:solidFill>
                  <a:srgbClr val="002060"/>
                </a:solidFill>
                <a:latin typeface="Times New Roman" pitchFamily="18" charset="0"/>
                <a:cs typeface="Times New Roman" pitchFamily="18" charset="0"/>
              </a:rPr>
              <a:t>gì</a:t>
            </a:r>
            <a:r>
              <a:rPr lang="en-US" sz="2800" dirty="0">
                <a:solidFill>
                  <a:srgbClr val="002060"/>
                </a:solidFill>
                <a:latin typeface="Times New Roman" pitchFamily="18" charset="0"/>
                <a:cs typeface="Times New Roman" pitchFamily="18" charset="0"/>
              </a:rPr>
              <a:t>?</a:t>
            </a:r>
            <a:endParaRPr lang="en-US" sz="2800" u="sng" dirty="0">
              <a:solidFill>
                <a:srgbClr val="002060"/>
              </a:solidFill>
              <a:latin typeface="Times New Roman" pitchFamily="18" charset="0"/>
              <a:cs typeface="Times New Roman" pitchFamily="18" charset="0"/>
            </a:endParaRPr>
          </a:p>
        </p:txBody>
      </p:sp>
      <p:sp>
        <p:nvSpPr>
          <p:cNvPr id="12" name="Rectangle 11"/>
          <p:cNvSpPr/>
          <p:nvPr/>
        </p:nvSpPr>
        <p:spPr>
          <a:xfrm>
            <a:off x="228600" y="3548742"/>
            <a:ext cx="8839200" cy="954107"/>
          </a:xfrm>
          <a:prstGeom prst="rect">
            <a:avLst/>
          </a:prstGeom>
        </p:spPr>
        <p:txBody>
          <a:bodyPr wrap="square">
            <a:spAutoFit/>
          </a:bodyPr>
          <a:lstStyle/>
          <a:p>
            <a:r>
              <a:rPr lang="en-US" sz="2800" b="1" dirty="0">
                <a:solidFill>
                  <a:srgbClr val="002060"/>
                </a:solidFill>
                <a:latin typeface="Times New Roman" pitchFamily="18" charset="0"/>
                <a:cs typeface="Times New Roman" pitchFamily="18" charset="0"/>
              </a:rPr>
              <a:t>                                  </a:t>
            </a:r>
            <a:r>
              <a:rPr lang="en-US" sz="2800" dirty="0">
                <a:solidFill>
                  <a:srgbClr val="002060"/>
                </a:solidFill>
                <a:latin typeface="Times New Roman" pitchFamily="18" charset="0"/>
                <a:cs typeface="Times New Roman" pitchFamily="18" charset="0"/>
              </a:rPr>
              <a:t>     </a:t>
            </a:r>
            <a:r>
              <a:rPr lang="en-US" sz="2800" dirty="0" err="1">
                <a:solidFill>
                  <a:srgbClr val="002060"/>
                </a:solidFill>
                <a:latin typeface="Times New Roman" pitchFamily="18" charset="0"/>
                <a:cs typeface="Times New Roman" pitchFamily="18" charset="0"/>
              </a:rPr>
              <a:t>Ghi</a:t>
            </a:r>
            <a:r>
              <a:rPr lang="en-US" sz="2800" dirty="0">
                <a:solidFill>
                  <a:srgbClr val="002060"/>
                </a:solidFill>
                <a:latin typeface="Times New Roman" pitchFamily="18" charset="0"/>
                <a:cs typeface="Times New Roman" pitchFamily="18" charset="0"/>
              </a:rPr>
              <a:t> </a:t>
            </a:r>
            <a:r>
              <a:rPr lang="en-US" sz="2800" dirty="0" err="1">
                <a:solidFill>
                  <a:srgbClr val="002060"/>
                </a:solidFill>
                <a:latin typeface="Times New Roman" pitchFamily="18" charset="0"/>
                <a:cs typeface="Times New Roman" pitchFamily="18" charset="0"/>
              </a:rPr>
              <a:t>chép</a:t>
            </a:r>
            <a:r>
              <a:rPr lang="en-US" sz="2800" dirty="0">
                <a:solidFill>
                  <a:srgbClr val="002060"/>
                </a:solidFill>
                <a:latin typeface="Times New Roman" pitchFamily="18" charset="0"/>
                <a:cs typeface="Times New Roman" pitchFamily="18" charset="0"/>
              </a:rPr>
              <a:t> </a:t>
            </a:r>
            <a:r>
              <a:rPr lang="en-US" sz="2800" dirty="0" err="1">
                <a:solidFill>
                  <a:srgbClr val="002060"/>
                </a:solidFill>
                <a:latin typeface="Times New Roman" pitchFamily="18" charset="0"/>
                <a:cs typeface="Times New Roman" pitchFamily="18" charset="0"/>
              </a:rPr>
              <a:t>nội</a:t>
            </a:r>
            <a:r>
              <a:rPr lang="en-US" sz="2800" dirty="0">
                <a:solidFill>
                  <a:srgbClr val="002060"/>
                </a:solidFill>
                <a:latin typeface="Times New Roman" pitchFamily="18" charset="0"/>
                <a:cs typeface="Times New Roman" pitchFamily="18" charset="0"/>
              </a:rPr>
              <a:t> dung </a:t>
            </a:r>
            <a:r>
              <a:rPr lang="en-US" sz="2800" dirty="0" err="1">
                <a:solidFill>
                  <a:srgbClr val="002060"/>
                </a:solidFill>
                <a:latin typeface="Times New Roman" pitchFamily="18" charset="0"/>
                <a:cs typeface="Times New Roman" pitchFamily="18" charset="0"/>
              </a:rPr>
              <a:t>chuẩn</a:t>
            </a:r>
            <a:r>
              <a:rPr lang="en-US" sz="2800" dirty="0">
                <a:solidFill>
                  <a:srgbClr val="002060"/>
                </a:solidFill>
                <a:latin typeface="Times New Roman" pitchFamily="18" charset="0"/>
                <a:cs typeface="Times New Roman" pitchFamily="18" charset="0"/>
              </a:rPr>
              <a:t> </a:t>
            </a:r>
            <a:r>
              <a:rPr lang="en-US" sz="2800" dirty="0" err="1">
                <a:solidFill>
                  <a:srgbClr val="002060"/>
                </a:solidFill>
                <a:latin typeface="Times New Roman" pitchFamily="18" charset="0"/>
                <a:cs typeface="Times New Roman" pitchFamily="18" charset="0"/>
              </a:rPr>
              <a:t>bị</a:t>
            </a:r>
            <a:r>
              <a:rPr lang="en-US" sz="2800" dirty="0">
                <a:solidFill>
                  <a:srgbClr val="002060"/>
                </a:solidFill>
                <a:latin typeface="Times New Roman" pitchFamily="18" charset="0"/>
                <a:cs typeface="Times New Roman" pitchFamily="18" charset="0"/>
              </a:rPr>
              <a:t> </a:t>
            </a:r>
            <a:r>
              <a:rPr lang="en-US" sz="2800" dirty="0" err="1">
                <a:solidFill>
                  <a:srgbClr val="002060"/>
                </a:solidFill>
                <a:latin typeface="Times New Roman" pitchFamily="18" charset="0"/>
                <a:cs typeface="Times New Roman" pitchFamily="18" charset="0"/>
              </a:rPr>
              <a:t>kế</a:t>
            </a:r>
            <a:r>
              <a:rPr lang="en-US" sz="2800" dirty="0">
                <a:solidFill>
                  <a:srgbClr val="002060"/>
                </a:solidFill>
                <a:latin typeface="Times New Roman" pitchFamily="18" charset="0"/>
                <a:cs typeface="Times New Roman" pitchFamily="18" charset="0"/>
              </a:rPr>
              <a:t> </a:t>
            </a:r>
            <a:r>
              <a:rPr lang="en-US" sz="2800" dirty="0" err="1">
                <a:solidFill>
                  <a:srgbClr val="002060"/>
                </a:solidFill>
                <a:latin typeface="Times New Roman" pitchFamily="18" charset="0"/>
                <a:cs typeface="Times New Roman" pitchFamily="18" charset="0"/>
              </a:rPr>
              <a:t>hoạch</a:t>
            </a:r>
            <a:r>
              <a:rPr lang="en-US" sz="2800" dirty="0">
                <a:solidFill>
                  <a:srgbClr val="002060"/>
                </a:solidFill>
                <a:latin typeface="Times New Roman" pitchFamily="18" charset="0"/>
                <a:cs typeface="Times New Roman" pitchFamily="18" charset="0"/>
              </a:rPr>
              <a:t> </a:t>
            </a:r>
            <a:r>
              <a:rPr lang="en-US" sz="2800" dirty="0" err="1">
                <a:solidFill>
                  <a:srgbClr val="002060"/>
                </a:solidFill>
                <a:latin typeface="Times New Roman" pitchFamily="18" charset="0"/>
                <a:cs typeface="Times New Roman" pitchFamily="18" charset="0"/>
              </a:rPr>
              <a:t>cho</a:t>
            </a:r>
            <a:r>
              <a:rPr lang="en-US" sz="2800" dirty="0">
                <a:solidFill>
                  <a:srgbClr val="002060"/>
                </a:solidFill>
                <a:latin typeface="Times New Roman" pitchFamily="18" charset="0"/>
                <a:cs typeface="Times New Roman" pitchFamily="18" charset="0"/>
              </a:rPr>
              <a:t> </a:t>
            </a:r>
            <a:r>
              <a:rPr lang="en-US" sz="2800" dirty="0" err="1">
                <a:solidFill>
                  <a:srgbClr val="002060"/>
                </a:solidFill>
                <a:latin typeface="Times New Roman" pitchFamily="18" charset="0"/>
                <a:cs typeface="Times New Roman" pitchFamily="18" charset="0"/>
              </a:rPr>
              <a:t>chuyển</a:t>
            </a:r>
            <a:r>
              <a:rPr lang="en-US" sz="2800" dirty="0">
                <a:solidFill>
                  <a:srgbClr val="002060"/>
                </a:solidFill>
                <a:latin typeface="Times New Roman" pitchFamily="18" charset="0"/>
                <a:cs typeface="Times New Roman" pitchFamily="18" charset="0"/>
              </a:rPr>
              <a:t> </a:t>
            </a:r>
            <a:r>
              <a:rPr lang="en-US" sz="2800" dirty="0" err="1">
                <a:solidFill>
                  <a:srgbClr val="002060"/>
                </a:solidFill>
                <a:latin typeface="Times New Roman" pitchFamily="18" charset="0"/>
                <a:cs typeface="Times New Roman" pitchFamily="18" charset="0"/>
              </a:rPr>
              <a:t>đi</a:t>
            </a:r>
            <a:r>
              <a:rPr lang="en-US" sz="2800" dirty="0">
                <a:solidFill>
                  <a:srgbClr val="002060"/>
                </a:solidFill>
                <a:latin typeface="Times New Roman" pitchFamily="18" charset="0"/>
                <a:cs typeface="Times New Roman" pitchFamily="18" charset="0"/>
              </a:rPr>
              <a:t> </a:t>
            </a:r>
            <a:r>
              <a:rPr lang="en-US" sz="2800" dirty="0" err="1">
                <a:solidFill>
                  <a:srgbClr val="002060"/>
                </a:solidFill>
                <a:latin typeface="Times New Roman" pitchFamily="18" charset="0"/>
                <a:cs typeface="Times New Roman" pitchFamily="18" charset="0"/>
              </a:rPr>
              <a:t>vào</a:t>
            </a:r>
            <a:r>
              <a:rPr lang="en-US" sz="2800" dirty="0">
                <a:solidFill>
                  <a:srgbClr val="002060"/>
                </a:solidFill>
                <a:latin typeface="Times New Roman" pitchFamily="18" charset="0"/>
                <a:cs typeface="Times New Roman" pitchFamily="18" charset="0"/>
              </a:rPr>
              <a:t> </a:t>
            </a:r>
            <a:r>
              <a:rPr lang="en-US" sz="2800" dirty="0" err="1">
                <a:solidFill>
                  <a:srgbClr val="002060"/>
                </a:solidFill>
                <a:latin typeface="Times New Roman" pitchFamily="18" charset="0"/>
                <a:cs typeface="Times New Roman" pitchFamily="18" charset="0"/>
              </a:rPr>
              <a:t>giấy</a:t>
            </a:r>
            <a:r>
              <a:rPr lang="en-US" sz="2800" dirty="0">
                <a:solidFill>
                  <a:srgbClr val="002060"/>
                </a:solidFill>
                <a:latin typeface="Times New Roman" pitchFamily="18" charset="0"/>
                <a:cs typeface="Times New Roman" pitchFamily="18" charset="0"/>
              </a:rPr>
              <a:t> </a:t>
            </a:r>
            <a:r>
              <a:rPr lang="en-US" sz="2800" dirty="0" err="1">
                <a:solidFill>
                  <a:srgbClr val="002060"/>
                </a:solidFill>
                <a:latin typeface="Times New Roman" pitchFamily="18" charset="0"/>
                <a:cs typeface="Times New Roman" pitchFamily="18" charset="0"/>
              </a:rPr>
              <a:t>hoặc</a:t>
            </a:r>
            <a:r>
              <a:rPr lang="en-US" sz="2800" dirty="0">
                <a:solidFill>
                  <a:srgbClr val="002060"/>
                </a:solidFill>
                <a:latin typeface="Times New Roman" pitchFamily="18" charset="0"/>
                <a:cs typeface="Times New Roman" pitchFamily="18" charset="0"/>
              </a:rPr>
              <a:t> </a:t>
            </a:r>
            <a:r>
              <a:rPr lang="en-US" sz="2800" dirty="0" err="1">
                <a:solidFill>
                  <a:srgbClr val="002060"/>
                </a:solidFill>
                <a:latin typeface="Times New Roman" pitchFamily="18" charset="0"/>
                <a:cs typeface="Times New Roman" pitchFamily="18" charset="0"/>
              </a:rPr>
              <a:t>sổ</a:t>
            </a:r>
            <a:r>
              <a:rPr lang="en-US" sz="2800" dirty="0">
                <a:solidFill>
                  <a:srgbClr val="002060"/>
                </a:solidFill>
                <a:latin typeface="Times New Roman" pitchFamily="18" charset="0"/>
                <a:cs typeface="Times New Roman" pitchFamily="18" charset="0"/>
              </a:rPr>
              <a:t>.</a:t>
            </a:r>
            <a:endParaRPr lang="en-US" sz="2800" u="sng" dirty="0">
              <a:solidFill>
                <a:srgbClr val="002060"/>
              </a:solidFill>
              <a:latin typeface="Times New Roman" pitchFamily="18" charset="0"/>
              <a:cs typeface="Times New Roman" pitchFamily="18" charset="0"/>
            </a:endParaRPr>
          </a:p>
        </p:txBody>
      </p:sp>
      <p:sp>
        <p:nvSpPr>
          <p:cNvPr id="13" name="Rectangle 12"/>
          <p:cNvSpPr/>
          <p:nvPr/>
        </p:nvSpPr>
        <p:spPr>
          <a:xfrm>
            <a:off x="228600" y="4448628"/>
            <a:ext cx="8839200" cy="954107"/>
          </a:xfrm>
          <a:prstGeom prst="rect">
            <a:avLst/>
          </a:prstGeom>
        </p:spPr>
        <p:txBody>
          <a:bodyPr wrap="square">
            <a:spAutoFit/>
          </a:bodyPr>
          <a:lstStyle/>
          <a:p>
            <a:r>
              <a:rPr lang="en-US" sz="2800" dirty="0">
                <a:solidFill>
                  <a:srgbClr val="002060"/>
                </a:solidFill>
                <a:latin typeface="Times New Roman" pitchFamily="18" charset="0"/>
                <a:cs typeface="Times New Roman" pitchFamily="18" charset="0"/>
              </a:rPr>
              <a:t>                                   </a:t>
            </a:r>
            <a:r>
              <a:rPr lang="en-US" sz="2800" dirty="0" err="1">
                <a:solidFill>
                  <a:srgbClr val="002060"/>
                </a:solidFill>
                <a:latin typeface="Times New Roman" pitchFamily="18" charset="0"/>
                <a:cs typeface="Times New Roman" pitchFamily="18" charset="0"/>
              </a:rPr>
              <a:t>Chuyển</a:t>
            </a:r>
            <a:r>
              <a:rPr lang="en-US" sz="2800" dirty="0">
                <a:solidFill>
                  <a:srgbClr val="002060"/>
                </a:solidFill>
                <a:latin typeface="Times New Roman" pitchFamily="18" charset="0"/>
                <a:cs typeface="Times New Roman" pitchFamily="18" charset="0"/>
              </a:rPr>
              <a:t> </a:t>
            </a:r>
            <a:r>
              <a:rPr lang="en-US" sz="2800" dirty="0" err="1">
                <a:solidFill>
                  <a:srgbClr val="002060"/>
                </a:solidFill>
                <a:latin typeface="Times New Roman" pitchFamily="18" charset="0"/>
                <a:cs typeface="Times New Roman" pitchFamily="18" charset="0"/>
              </a:rPr>
              <a:t>nội</a:t>
            </a:r>
            <a:r>
              <a:rPr lang="en-US" sz="2800" dirty="0">
                <a:solidFill>
                  <a:srgbClr val="002060"/>
                </a:solidFill>
                <a:latin typeface="Times New Roman" pitchFamily="18" charset="0"/>
                <a:cs typeface="Times New Roman" pitchFamily="18" charset="0"/>
              </a:rPr>
              <a:t> dung </a:t>
            </a:r>
            <a:r>
              <a:rPr lang="en-US" sz="2800" dirty="0" err="1">
                <a:solidFill>
                  <a:srgbClr val="002060"/>
                </a:solidFill>
                <a:latin typeface="Times New Roman" pitchFamily="18" charset="0"/>
                <a:cs typeface="Times New Roman" pitchFamily="18" charset="0"/>
              </a:rPr>
              <a:t>phức</a:t>
            </a:r>
            <a:r>
              <a:rPr lang="en-US" sz="2800" dirty="0">
                <a:solidFill>
                  <a:srgbClr val="002060"/>
                </a:solidFill>
                <a:latin typeface="Times New Roman" pitchFamily="18" charset="0"/>
                <a:cs typeface="Times New Roman" pitchFamily="18" charset="0"/>
              </a:rPr>
              <a:t> </a:t>
            </a:r>
            <a:r>
              <a:rPr lang="en-US" sz="2800" dirty="0" err="1">
                <a:solidFill>
                  <a:srgbClr val="002060"/>
                </a:solidFill>
                <a:latin typeface="Times New Roman" pitchFamily="18" charset="0"/>
                <a:cs typeface="Times New Roman" pitchFamily="18" charset="0"/>
              </a:rPr>
              <a:t>tạp</a:t>
            </a:r>
            <a:r>
              <a:rPr lang="en-US" sz="2800" dirty="0">
                <a:solidFill>
                  <a:srgbClr val="002060"/>
                </a:solidFill>
                <a:latin typeface="Times New Roman" pitchFamily="18" charset="0"/>
                <a:cs typeface="Times New Roman" pitchFamily="18" charset="0"/>
              </a:rPr>
              <a:t> </a:t>
            </a:r>
            <a:r>
              <a:rPr lang="en-US" sz="2800" dirty="0" err="1">
                <a:solidFill>
                  <a:srgbClr val="002060"/>
                </a:solidFill>
                <a:latin typeface="Times New Roman" pitchFamily="18" charset="0"/>
                <a:cs typeface="Times New Roman" pitchFamily="18" charset="0"/>
              </a:rPr>
              <a:t>thành</a:t>
            </a:r>
            <a:r>
              <a:rPr lang="en-US" sz="2800" dirty="0">
                <a:solidFill>
                  <a:srgbClr val="002060"/>
                </a:solidFill>
                <a:latin typeface="Times New Roman" pitchFamily="18" charset="0"/>
                <a:cs typeface="Times New Roman" pitchFamily="18" charset="0"/>
              </a:rPr>
              <a:t> </a:t>
            </a:r>
            <a:r>
              <a:rPr lang="en-US" sz="2800" dirty="0" err="1">
                <a:solidFill>
                  <a:srgbClr val="002060"/>
                </a:solidFill>
                <a:latin typeface="Times New Roman" pitchFamily="18" charset="0"/>
                <a:cs typeface="Times New Roman" pitchFamily="18" charset="0"/>
              </a:rPr>
              <a:t>dạng</a:t>
            </a:r>
            <a:r>
              <a:rPr lang="en-US" sz="2800" dirty="0">
                <a:solidFill>
                  <a:srgbClr val="002060"/>
                </a:solidFill>
                <a:latin typeface="Times New Roman" pitchFamily="18" charset="0"/>
                <a:cs typeface="Times New Roman" pitchFamily="18" charset="0"/>
              </a:rPr>
              <a:t> </a:t>
            </a:r>
            <a:r>
              <a:rPr lang="en-US" sz="2800" dirty="0" err="1">
                <a:solidFill>
                  <a:srgbClr val="002060"/>
                </a:solidFill>
                <a:latin typeface="Times New Roman" pitchFamily="18" charset="0"/>
                <a:cs typeface="Times New Roman" pitchFamily="18" charset="0"/>
              </a:rPr>
              <a:t>sơ</a:t>
            </a:r>
            <a:r>
              <a:rPr lang="en-US" sz="2800" dirty="0">
                <a:solidFill>
                  <a:srgbClr val="002060"/>
                </a:solidFill>
                <a:latin typeface="Times New Roman" pitchFamily="18" charset="0"/>
                <a:cs typeface="Times New Roman" pitchFamily="18" charset="0"/>
              </a:rPr>
              <a:t> </a:t>
            </a:r>
            <a:r>
              <a:rPr lang="en-US" sz="2800" dirty="0" err="1">
                <a:solidFill>
                  <a:srgbClr val="002060"/>
                </a:solidFill>
                <a:latin typeface="Times New Roman" pitchFamily="18" charset="0"/>
                <a:cs typeface="Times New Roman" pitchFamily="18" charset="0"/>
              </a:rPr>
              <a:t>đồ</a:t>
            </a:r>
            <a:r>
              <a:rPr lang="en-US" sz="2800" dirty="0">
                <a:solidFill>
                  <a:srgbClr val="002060"/>
                </a:solidFill>
                <a:latin typeface="Times New Roman" pitchFamily="18" charset="0"/>
                <a:cs typeface="Times New Roman" pitchFamily="18" charset="0"/>
              </a:rPr>
              <a:t> </a:t>
            </a:r>
            <a:r>
              <a:rPr lang="en-US" sz="2800" dirty="0" err="1">
                <a:solidFill>
                  <a:srgbClr val="002060"/>
                </a:solidFill>
                <a:latin typeface="Times New Roman" pitchFamily="18" charset="0"/>
                <a:cs typeface="Times New Roman" pitchFamily="18" charset="0"/>
              </a:rPr>
              <a:t>hóa</a:t>
            </a:r>
            <a:r>
              <a:rPr lang="en-US" sz="2800" dirty="0">
                <a:solidFill>
                  <a:srgbClr val="002060"/>
                </a:solidFill>
                <a:latin typeface="Times New Roman" pitchFamily="18" charset="0"/>
                <a:cs typeface="Times New Roman" pitchFamily="18" charset="0"/>
              </a:rPr>
              <a:t>, </a:t>
            </a:r>
            <a:r>
              <a:rPr lang="en-US" sz="2800" dirty="0" err="1">
                <a:solidFill>
                  <a:srgbClr val="002060"/>
                </a:solidFill>
                <a:latin typeface="Times New Roman" pitchFamily="18" charset="0"/>
                <a:cs typeface="Times New Roman" pitchFamily="18" charset="0"/>
              </a:rPr>
              <a:t>kẻ</a:t>
            </a:r>
            <a:r>
              <a:rPr lang="en-US" sz="2800" dirty="0">
                <a:solidFill>
                  <a:srgbClr val="002060"/>
                </a:solidFill>
                <a:latin typeface="Times New Roman" pitchFamily="18" charset="0"/>
                <a:cs typeface="Times New Roman" pitchFamily="18" charset="0"/>
              </a:rPr>
              <a:t> </a:t>
            </a:r>
            <a:r>
              <a:rPr lang="en-US" sz="2800" dirty="0" err="1">
                <a:solidFill>
                  <a:srgbClr val="002060"/>
                </a:solidFill>
                <a:latin typeface="Times New Roman" pitchFamily="18" charset="0"/>
                <a:cs typeface="Times New Roman" pitchFamily="18" charset="0"/>
              </a:rPr>
              <a:t>bảng</a:t>
            </a:r>
            <a:r>
              <a:rPr lang="en-US" sz="2800" dirty="0">
                <a:solidFill>
                  <a:srgbClr val="002060"/>
                </a:solidFill>
                <a:latin typeface="Times New Roman" pitchFamily="18" charset="0"/>
                <a:cs typeface="Times New Roman" pitchFamily="18" charset="0"/>
              </a:rPr>
              <a:t>,… </a:t>
            </a:r>
            <a:r>
              <a:rPr lang="en-US" sz="2800" dirty="0" err="1">
                <a:solidFill>
                  <a:srgbClr val="002060"/>
                </a:solidFill>
                <a:latin typeface="Times New Roman" pitchFamily="18" charset="0"/>
                <a:cs typeface="Times New Roman" pitchFamily="18" charset="0"/>
              </a:rPr>
              <a:t>để</a:t>
            </a:r>
            <a:r>
              <a:rPr lang="en-US" sz="2800" dirty="0">
                <a:solidFill>
                  <a:srgbClr val="002060"/>
                </a:solidFill>
                <a:latin typeface="Times New Roman" pitchFamily="18" charset="0"/>
                <a:cs typeface="Times New Roman" pitchFamily="18" charset="0"/>
              </a:rPr>
              <a:t> </a:t>
            </a:r>
            <a:r>
              <a:rPr lang="en-US" sz="2800" dirty="0" err="1">
                <a:solidFill>
                  <a:srgbClr val="002060"/>
                </a:solidFill>
                <a:latin typeface="Times New Roman" pitchFamily="18" charset="0"/>
                <a:cs typeface="Times New Roman" pitchFamily="18" charset="0"/>
              </a:rPr>
              <a:t>hình</a:t>
            </a:r>
            <a:r>
              <a:rPr lang="en-US" sz="2800" dirty="0">
                <a:solidFill>
                  <a:srgbClr val="002060"/>
                </a:solidFill>
                <a:latin typeface="Times New Roman" pitchFamily="18" charset="0"/>
                <a:cs typeface="Times New Roman" pitchFamily="18" charset="0"/>
              </a:rPr>
              <a:t> dung </a:t>
            </a:r>
            <a:r>
              <a:rPr lang="en-US" sz="2800" dirty="0" err="1">
                <a:solidFill>
                  <a:srgbClr val="002060"/>
                </a:solidFill>
                <a:latin typeface="Times New Roman" pitchFamily="18" charset="0"/>
                <a:cs typeface="Times New Roman" pitchFamily="18" charset="0"/>
              </a:rPr>
              <a:t>được</a:t>
            </a:r>
            <a:r>
              <a:rPr lang="en-US" sz="2800" dirty="0">
                <a:solidFill>
                  <a:srgbClr val="002060"/>
                </a:solidFill>
                <a:latin typeface="Times New Roman" pitchFamily="18" charset="0"/>
                <a:cs typeface="Times New Roman" pitchFamily="18" charset="0"/>
              </a:rPr>
              <a:t> </a:t>
            </a:r>
            <a:r>
              <a:rPr lang="en-US" sz="2800" dirty="0" err="1">
                <a:solidFill>
                  <a:srgbClr val="002060"/>
                </a:solidFill>
                <a:latin typeface="Times New Roman" pitchFamily="18" charset="0"/>
                <a:cs typeface="Times New Roman" pitchFamily="18" charset="0"/>
              </a:rPr>
              <a:t>toàn</a:t>
            </a:r>
            <a:r>
              <a:rPr lang="en-US" sz="2800" dirty="0">
                <a:solidFill>
                  <a:srgbClr val="002060"/>
                </a:solidFill>
                <a:latin typeface="Times New Roman" pitchFamily="18" charset="0"/>
                <a:cs typeface="Times New Roman" pitchFamily="18" charset="0"/>
              </a:rPr>
              <a:t> </a:t>
            </a:r>
            <a:r>
              <a:rPr lang="en-US" sz="2800" dirty="0" err="1">
                <a:solidFill>
                  <a:srgbClr val="002060"/>
                </a:solidFill>
                <a:latin typeface="Times New Roman" pitchFamily="18" charset="0"/>
                <a:cs typeface="Times New Roman" pitchFamily="18" charset="0"/>
              </a:rPr>
              <a:t>thể</a:t>
            </a:r>
            <a:r>
              <a:rPr lang="en-US" sz="2800" dirty="0">
                <a:solidFill>
                  <a:srgbClr val="002060"/>
                </a:solidFill>
                <a:latin typeface="Times New Roman" pitchFamily="18" charset="0"/>
                <a:cs typeface="Times New Roman" pitchFamily="18" charset="0"/>
              </a:rPr>
              <a:t> </a:t>
            </a:r>
            <a:r>
              <a:rPr lang="en-US" sz="2800" dirty="0" err="1">
                <a:solidFill>
                  <a:srgbClr val="002060"/>
                </a:solidFill>
                <a:latin typeface="Times New Roman" pitchFamily="18" charset="0"/>
                <a:cs typeface="Times New Roman" pitchFamily="18" charset="0"/>
              </a:rPr>
              <a:t>kế</a:t>
            </a:r>
            <a:r>
              <a:rPr lang="en-US" sz="2800" dirty="0">
                <a:solidFill>
                  <a:srgbClr val="002060"/>
                </a:solidFill>
                <a:latin typeface="Times New Roman" pitchFamily="18" charset="0"/>
                <a:cs typeface="Times New Roman" pitchFamily="18" charset="0"/>
              </a:rPr>
              <a:t> </a:t>
            </a:r>
            <a:r>
              <a:rPr lang="en-US" sz="2800" dirty="0" err="1">
                <a:solidFill>
                  <a:srgbClr val="002060"/>
                </a:solidFill>
                <a:latin typeface="Times New Roman" pitchFamily="18" charset="0"/>
                <a:cs typeface="Times New Roman" pitchFamily="18" charset="0"/>
              </a:rPr>
              <a:t>hoạch</a:t>
            </a:r>
            <a:r>
              <a:rPr lang="en-US" sz="2800" dirty="0">
                <a:solidFill>
                  <a:srgbClr val="002060"/>
                </a:solidFill>
                <a:latin typeface="Times New Roman" pitchFamily="18" charset="0"/>
                <a:cs typeface="Times New Roman" pitchFamily="18" charset="0"/>
              </a:rPr>
              <a:t>.</a:t>
            </a:r>
            <a:endParaRPr lang="en-US" sz="2800" u="sng" dirty="0">
              <a:solidFill>
                <a:srgbClr val="002060"/>
              </a:solidFill>
              <a:latin typeface="Times New Roman" pitchFamily="18" charset="0"/>
              <a:cs typeface="Times New Roman" pitchFamily="18" charset="0"/>
            </a:endParaRPr>
          </a:p>
        </p:txBody>
      </p:sp>
      <p:sp>
        <p:nvSpPr>
          <p:cNvPr id="16" name="Rectangle 15"/>
          <p:cNvSpPr/>
          <p:nvPr/>
        </p:nvSpPr>
        <p:spPr>
          <a:xfrm>
            <a:off x="228600" y="5392056"/>
            <a:ext cx="8763000" cy="1384995"/>
          </a:xfrm>
          <a:prstGeom prst="rect">
            <a:avLst/>
          </a:prstGeom>
        </p:spPr>
        <p:txBody>
          <a:bodyPr wrap="square">
            <a:spAutoFit/>
          </a:bodyPr>
          <a:lstStyle/>
          <a:p>
            <a:r>
              <a:rPr lang="en-US" sz="2800" dirty="0">
                <a:solidFill>
                  <a:srgbClr val="002060"/>
                </a:solidFill>
                <a:latin typeface="Times New Roman" pitchFamily="18" charset="0"/>
                <a:cs typeface="Times New Roman" pitchFamily="18" charset="0"/>
              </a:rPr>
              <a:t>                                      </a:t>
            </a:r>
            <a:r>
              <a:rPr lang="en-US" sz="2800" dirty="0" err="1">
                <a:solidFill>
                  <a:srgbClr val="002060"/>
                </a:solidFill>
                <a:latin typeface="Times New Roman" pitchFamily="18" charset="0"/>
                <a:cs typeface="Times New Roman" pitchFamily="18" charset="0"/>
              </a:rPr>
              <a:t>Trao</a:t>
            </a:r>
            <a:r>
              <a:rPr lang="en-US" sz="2800" dirty="0">
                <a:solidFill>
                  <a:srgbClr val="002060"/>
                </a:solidFill>
                <a:latin typeface="Times New Roman" pitchFamily="18" charset="0"/>
                <a:cs typeface="Times New Roman" pitchFamily="18" charset="0"/>
              </a:rPr>
              <a:t> </a:t>
            </a:r>
            <a:r>
              <a:rPr lang="en-US" sz="2800" dirty="0" err="1">
                <a:solidFill>
                  <a:srgbClr val="002060"/>
                </a:solidFill>
                <a:latin typeface="Times New Roman" pitchFamily="18" charset="0"/>
                <a:cs typeface="Times New Roman" pitchFamily="18" charset="0"/>
              </a:rPr>
              <a:t>đổi</a:t>
            </a:r>
            <a:r>
              <a:rPr lang="en-US" sz="2800" dirty="0">
                <a:solidFill>
                  <a:srgbClr val="002060"/>
                </a:solidFill>
                <a:latin typeface="Times New Roman" pitchFamily="18" charset="0"/>
                <a:cs typeface="Times New Roman" pitchFamily="18" charset="0"/>
              </a:rPr>
              <a:t> </a:t>
            </a:r>
            <a:r>
              <a:rPr lang="en-US" sz="2800" dirty="0" err="1">
                <a:solidFill>
                  <a:srgbClr val="002060"/>
                </a:solidFill>
                <a:latin typeface="Times New Roman" pitchFamily="18" charset="0"/>
                <a:cs typeface="Times New Roman" pitchFamily="18" charset="0"/>
              </a:rPr>
              <a:t>với</a:t>
            </a:r>
            <a:r>
              <a:rPr lang="en-US" sz="2800" dirty="0">
                <a:solidFill>
                  <a:srgbClr val="002060"/>
                </a:solidFill>
                <a:latin typeface="Times New Roman" pitchFamily="18" charset="0"/>
                <a:cs typeface="Times New Roman" pitchFamily="18" charset="0"/>
              </a:rPr>
              <a:t> </a:t>
            </a:r>
            <a:r>
              <a:rPr lang="en-US" sz="2800" dirty="0" err="1">
                <a:solidFill>
                  <a:srgbClr val="002060"/>
                </a:solidFill>
                <a:latin typeface="Times New Roman" pitchFamily="18" charset="0"/>
                <a:cs typeface="Times New Roman" pitchFamily="18" charset="0"/>
              </a:rPr>
              <a:t>người</a:t>
            </a:r>
            <a:r>
              <a:rPr lang="en-US" sz="2800" dirty="0">
                <a:solidFill>
                  <a:srgbClr val="002060"/>
                </a:solidFill>
                <a:latin typeface="Times New Roman" pitchFamily="18" charset="0"/>
                <a:cs typeface="Times New Roman" pitchFamily="18" charset="0"/>
              </a:rPr>
              <a:t> </a:t>
            </a:r>
            <a:r>
              <a:rPr lang="en-US" sz="2800" dirty="0" err="1">
                <a:solidFill>
                  <a:srgbClr val="002060"/>
                </a:solidFill>
                <a:latin typeface="Times New Roman" pitchFamily="18" charset="0"/>
                <a:cs typeface="Times New Roman" pitchFamily="18" charset="0"/>
              </a:rPr>
              <a:t>lớn</a:t>
            </a:r>
            <a:r>
              <a:rPr lang="en-US" sz="2800" dirty="0">
                <a:solidFill>
                  <a:srgbClr val="002060"/>
                </a:solidFill>
                <a:latin typeface="Times New Roman" pitchFamily="18" charset="0"/>
                <a:cs typeface="Times New Roman" pitchFamily="18" charset="0"/>
              </a:rPr>
              <a:t>, </a:t>
            </a:r>
            <a:r>
              <a:rPr lang="en-US" sz="2800" dirty="0" err="1">
                <a:solidFill>
                  <a:srgbClr val="002060"/>
                </a:solidFill>
                <a:latin typeface="Times New Roman" pitchFamily="18" charset="0"/>
                <a:cs typeface="Times New Roman" pitchFamily="18" charset="0"/>
              </a:rPr>
              <a:t>cô</a:t>
            </a:r>
            <a:r>
              <a:rPr lang="en-US" sz="2800" dirty="0">
                <a:solidFill>
                  <a:srgbClr val="002060"/>
                </a:solidFill>
                <a:latin typeface="Times New Roman" pitchFamily="18" charset="0"/>
                <a:cs typeface="Times New Roman" pitchFamily="18" charset="0"/>
              </a:rPr>
              <a:t> </a:t>
            </a:r>
            <a:r>
              <a:rPr lang="en-US" sz="2800" dirty="0" err="1">
                <a:solidFill>
                  <a:srgbClr val="002060"/>
                </a:solidFill>
                <a:latin typeface="Times New Roman" pitchFamily="18" charset="0"/>
                <a:cs typeface="Times New Roman" pitchFamily="18" charset="0"/>
              </a:rPr>
              <a:t>giáo</a:t>
            </a:r>
            <a:r>
              <a:rPr lang="en-US" sz="2800" dirty="0">
                <a:solidFill>
                  <a:srgbClr val="002060"/>
                </a:solidFill>
                <a:latin typeface="Times New Roman" pitchFamily="18" charset="0"/>
                <a:cs typeface="Times New Roman" pitchFamily="18" charset="0"/>
              </a:rPr>
              <a:t> </a:t>
            </a:r>
            <a:r>
              <a:rPr lang="en-US" sz="2800" dirty="0" err="1">
                <a:solidFill>
                  <a:srgbClr val="002060"/>
                </a:solidFill>
                <a:latin typeface="Times New Roman" pitchFamily="18" charset="0"/>
                <a:cs typeface="Times New Roman" pitchFamily="18" charset="0"/>
              </a:rPr>
              <a:t>để</a:t>
            </a:r>
            <a:r>
              <a:rPr lang="en-US" sz="2800" dirty="0">
                <a:solidFill>
                  <a:srgbClr val="002060"/>
                </a:solidFill>
                <a:latin typeface="Times New Roman" pitchFamily="18" charset="0"/>
                <a:cs typeface="Times New Roman" pitchFamily="18" charset="0"/>
              </a:rPr>
              <a:t> </a:t>
            </a:r>
            <a:r>
              <a:rPr lang="en-US" sz="2800" dirty="0" err="1">
                <a:solidFill>
                  <a:srgbClr val="002060"/>
                </a:solidFill>
                <a:latin typeface="Times New Roman" pitchFamily="18" charset="0"/>
                <a:cs typeface="Times New Roman" pitchFamily="18" charset="0"/>
              </a:rPr>
              <a:t>cũng</a:t>
            </a:r>
            <a:r>
              <a:rPr lang="en-US" sz="2800" dirty="0">
                <a:solidFill>
                  <a:srgbClr val="002060"/>
                </a:solidFill>
                <a:latin typeface="Times New Roman" pitchFamily="18" charset="0"/>
                <a:cs typeface="Times New Roman" pitchFamily="18" charset="0"/>
              </a:rPr>
              <a:t> </a:t>
            </a:r>
            <a:r>
              <a:rPr lang="en-US" sz="2800" dirty="0" err="1">
                <a:solidFill>
                  <a:srgbClr val="002060"/>
                </a:solidFill>
                <a:latin typeface="Times New Roman" pitchFamily="18" charset="0"/>
                <a:cs typeface="Times New Roman" pitchFamily="18" charset="0"/>
              </a:rPr>
              <a:t>cố</a:t>
            </a:r>
            <a:r>
              <a:rPr lang="en-US" sz="2800" dirty="0">
                <a:solidFill>
                  <a:srgbClr val="002060"/>
                </a:solidFill>
                <a:latin typeface="Times New Roman" pitchFamily="18" charset="0"/>
                <a:cs typeface="Times New Roman" pitchFamily="18" charset="0"/>
              </a:rPr>
              <a:t> </a:t>
            </a:r>
            <a:r>
              <a:rPr lang="en-US" sz="2800" dirty="0" err="1">
                <a:solidFill>
                  <a:srgbClr val="002060"/>
                </a:solidFill>
                <a:latin typeface="Times New Roman" pitchFamily="18" charset="0"/>
                <a:cs typeface="Times New Roman" pitchFamily="18" charset="0"/>
              </a:rPr>
              <a:t>kế</a:t>
            </a:r>
            <a:r>
              <a:rPr lang="en-US" sz="2800" dirty="0">
                <a:solidFill>
                  <a:srgbClr val="002060"/>
                </a:solidFill>
                <a:latin typeface="Times New Roman" pitchFamily="18" charset="0"/>
                <a:cs typeface="Times New Roman" pitchFamily="18" charset="0"/>
              </a:rPr>
              <a:t> </a:t>
            </a:r>
            <a:r>
              <a:rPr lang="en-US" sz="2800" dirty="0" err="1">
                <a:solidFill>
                  <a:srgbClr val="002060"/>
                </a:solidFill>
                <a:latin typeface="Times New Roman" pitchFamily="18" charset="0"/>
                <a:cs typeface="Times New Roman" pitchFamily="18" charset="0"/>
              </a:rPr>
              <a:t>hoạch</a:t>
            </a:r>
            <a:r>
              <a:rPr lang="en-US" sz="2800" dirty="0">
                <a:solidFill>
                  <a:srgbClr val="002060"/>
                </a:solidFill>
                <a:latin typeface="Times New Roman" pitchFamily="18" charset="0"/>
                <a:cs typeface="Times New Roman" pitchFamily="18" charset="0"/>
              </a:rPr>
              <a:t>. Chia </a:t>
            </a:r>
            <a:r>
              <a:rPr lang="en-US" sz="2800" dirty="0" err="1">
                <a:solidFill>
                  <a:srgbClr val="002060"/>
                </a:solidFill>
                <a:latin typeface="Times New Roman" pitchFamily="18" charset="0"/>
                <a:cs typeface="Times New Roman" pitchFamily="18" charset="0"/>
              </a:rPr>
              <a:t>sẻ</a:t>
            </a:r>
            <a:r>
              <a:rPr lang="en-US" sz="2800" dirty="0">
                <a:solidFill>
                  <a:srgbClr val="002060"/>
                </a:solidFill>
                <a:latin typeface="Times New Roman" pitchFamily="18" charset="0"/>
                <a:cs typeface="Times New Roman" pitchFamily="18" charset="0"/>
              </a:rPr>
              <a:t> </a:t>
            </a:r>
            <a:r>
              <a:rPr lang="en-US" sz="2800" dirty="0" err="1">
                <a:solidFill>
                  <a:srgbClr val="002060"/>
                </a:solidFill>
                <a:latin typeface="Times New Roman" pitchFamily="18" charset="0"/>
                <a:cs typeface="Times New Roman" pitchFamily="18" charset="0"/>
              </a:rPr>
              <a:t>với</a:t>
            </a:r>
            <a:r>
              <a:rPr lang="en-US" sz="2800" dirty="0">
                <a:solidFill>
                  <a:srgbClr val="002060"/>
                </a:solidFill>
                <a:latin typeface="Times New Roman" pitchFamily="18" charset="0"/>
                <a:cs typeface="Times New Roman" pitchFamily="18" charset="0"/>
              </a:rPr>
              <a:t> </a:t>
            </a:r>
            <a:r>
              <a:rPr lang="en-US" sz="2800" dirty="0" err="1">
                <a:solidFill>
                  <a:srgbClr val="002060"/>
                </a:solidFill>
                <a:latin typeface="Times New Roman" pitchFamily="18" charset="0"/>
                <a:cs typeface="Times New Roman" pitchFamily="18" charset="0"/>
              </a:rPr>
              <a:t>bạn</a:t>
            </a:r>
            <a:r>
              <a:rPr lang="en-US" sz="2800" dirty="0">
                <a:solidFill>
                  <a:srgbClr val="002060"/>
                </a:solidFill>
                <a:latin typeface="Times New Roman" pitchFamily="18" charset="0"/>
                <a:cs typeface="Times New Roman" pitchFamily="18" charset="0"/>
              </a:rPr>
              <a:t> </a:t>
            </a:r>
            <a:r>
              <a:rPr lang="en-US" sz="2800" dirty="0" err="1">
                <a:solidFill>
                  <a:srgbClr val="002060"/>
                </a:solidFill>
                <a:latin typeface="Times New Roman" pitchFamily="18" charset="0"/>
                <a:cs typeface="Times New Roman" pitchFamily="18" charset="0"/>
              </a:rPr>
              <a:t>trong</a:t>
            </a:r>
            <a:r>
              <a:rPr lang="en-US" sz="2800" dirty="0">
                <a:solidFill>
                  <a:srgbClr val="002060"/>
                </a:solidFill>
                <a:latin typeface="Times New Roman" pitchFamily="18" charset="0"/>
                <a:cs typeface="Times New Roman" pitchFamily="18" charset="0"/>
              </a:rPr>
              <a:t> </a:t>
            </a:r>
            <a:r>
              <a:rPr lang="en-US" sz="2800" dirty="0" err="1">
                <a:solidFill>
                  <a:srgbClr val="002060"/>
                </a:solidFill>
                <a:latin typeface="Times New Roman" pitchFamily="18" charset="0"/>
                <a:cs typeface="Times New Roman" pitchFamily="18" charset="0"/>
              </a:rPr>
              <a:t>lớp</a:t>
            </a:r>
            <a:r>
              <a:rPr lang="en-US" sz="2800" dirty="0">
                <a:solidFill>
                  <a:srgbClr val="002060"/>
                </a:solidFill>
                <a:latin typeface="Times New Roman" pitchFamily="18" charset="0"/>
                <a:cs typeface="Times New Roman" pitchFamily="18" charset="0"/>
              </a:rPr>
              <a:t> </a:t>
            </a:r>
            <a:r>
              <a:rPr lang="en-US" sz="2800" dirty="0" err="1">
                <a:solidFill>
                  <a:srgbClr val="002060"/>
                </a:solidFill>
                <a:latin typeface="Times New Roman" pitchFamily="18" charset="0"/>
                <a:cs typeface="Times New Roman" pitchFamily="18" charset="0"/>
              </a:rPr>
              <a:t>để</a:t>
            </a:r>
            <a:r>
              <a:rPr lang="en-US" sz="2800" dirty="0">
                <a:solidFill>
                  <a:srgbClr val="002060"/>
                </a:solidFill>
                <a:latin typeface="Times New Roman" pitchFamily="18" charset="0"/>
                <a:cs typeface="Times New Roman" pitchFamily="18" charset="0"/>
              </a:rPr>
              <a:t> </a:t>
            </a:r>
            <a:r>
              <a:rPr lang="en-US" sz="2800" dirty="0" err="1">
                <a:solidFill>
                  <a:srgbClr val="002060"/>
                </a:solidFill>
                <a:latin typeface="Times New Roman" pitchFamily="18" charset="0"/>
                <a:cs typeface="Times New Roman" pitchFamily="18" charset="0"/>
              </a:rPr>
              <a:t>hoàn</a:t>
            </a:r>
            <a:r>
              <a:rPr lang="en-US" sz="2800" dirty="0">
                <a:solidFill>
                  <a:srgbClr val="002060"/>
                </a:solidFill>
                <a:latin typeface="Times New Roman" pitchFamily="18" charset="0"/>
                <a:cs typeface="Times New Roman" pitchFamily="18" charset="0"/>
              </a:rPr>
              <a:t> </a:t>
            </a:r>
            <a:r>
              <a:rPr lang="en-US" sz="2800" dirty="0" err="1">
                <a:solidFill>
                  <a:srgbClr val="002060"/>
                </a:solidFill>
                <a:latin typeface="Times New Roman" pitchFamily="18" charset="0"/>
                <a:cs typeface="Times New Roman" pitchFamily="18" charset="0"/>
              </a:rPr>
              <a:t>thiện</a:t>
            </a:r>
            <a:r>
              <a:rPr lang="en-US" sz="2800" dirty="0">
                <a:solidFill>
                  <a:srgbClr val="002060"/>
                </a:solidFill>
                <a:latin typeface="Times New Roman" pitchFamily="18" charset="0"/>
                <a:cs typeface="Times New Roman" pitchFamily="18" charset="0"/>
              </a:rPr>
              <a:t> </a:t>
            </a:r>
            <a:r>
              <a:rPr lang="en-US" sz="2800" dirty="0" err="1">
                <a:solidFill>
                  <a:srgbClr val="002060"/>
                </a:solidFill>
                <a:latin typeface="Times New Roman" pitchFamily="18" charset="0"/>
                <a:cs typeface="Times New Roman" pitchFamily="18" charset="0"/>
              </a:rPr>
              <a:t>kế</a:t>
            </a:r>
            <a:r>
              <a:rPr lang="en-US" sz="2800" dirty="0">
                <a:solidFill>
                  <a:srgbClr val="002060"/>
                </a:solidFill>
                <a:latin typeface="Times New Roman" pitchFamily="18" charset="0"/>
                <a:cs typeface="Times New Roman" pitchFamily="18" charset="0"/>
              </a:rPr>
              <a:t> </a:t>
            </a:r>
            <a:r>
              <a:rPr lang="en-US" sz="2800" dirty="0" err="1">
                <a:solidFill>
                  <a:srgbClr val="002060"/>
                </a:solidFill>
                <a:latin typeface="Times New Roman" pitchFamily="18" charset="0"/>
                <a:cs typeface="Times New Roman" pitchFamily="18" charset="0"/>
              </a:rPr>
              <a:t>hoạch</a:t>
            </a:r>
            <a:r>
              <a:rPr lang="en-US" sz="2800" dirty="0">
                <a:solidFill>
                  <a:srgbClr val="002060"/>
                </a:solidFill>
                <a:latin typeface="Times New Roman" pitchFamily="18" charset="0"/>
                <a:cs typeface="Times New Roman" pitchFamily="18" charset="0"/>
              </a:rPr>
              <a:t> </a:t>
            </a:r>
            <a:r>
              <a:rPr lang="en-US" sz="2800" dirty="0" err="1">
                <a:solidFill>
                  <a:srgbClr val="002060"/>
                </a:solidFill>
                <a:latin typeface="Times New Roman" pitchFamily="18" charset="0"/>
                <a:cs typeface="Times New Roman" pitchFamily="18" charset="0"/>
              </a:rPr>
              <a:t>và</a:t>
            </a:r>
            <a:r>
              <a:rPr lang="en-US" sz="2800" dirty="0">
                <a:solidFill>
                  <a:srgbClr val="002060"/>
                </a:solidFill>
                <a:latin typeface="Times New Roman" pitchFamily="18" charset="0"/>
                <a:cs typeface="Times New Roman" pitchFamily="18" charset="0"/>
              </a:rPr>
              <a:t> </a:t>
            </a:r>
            <a:r>
              <a:rPr lang="en-US" sz="2800" dirty="0" err="1">
                <a:solidFill>
                  <a:srgbClr val="002060"/>
                </a:solidFill>
                <a:latin typeface="Times New Roman" pitchFamily="18" charset="0"/>
                <a:cs typeface="Times New Roman" pitchFamily="18" charset="0"/>
              </a:rPr>
              <a:t>tổ</a:t>
            </a:r>
            <a:r>
              <a:rPr lang="en-US" sz="2800" dirty="0">
                <a:solidFill>
                  <a:srgbClr val="002060"/>
                </a:solidFill>
                <a:latin typeface="Times New Roman" pitchFamily="18" charset="0"/>
                <a:cs typeface="Times New Roman" pitchFamily="18" charset="0"/>
              </a:rPr>
              <a:t> </a:t>
            </a:r>
            <a:r>
              <a:rPr lang="en-US" sz="2800" dirty="0" err="1">
                <a:solidFill>
                  <a:srgbClr val="002060"/>
                </a:solidFill>
                <a:latin typeface="Times New Roman" pitchFamily="18" charset="0"/>
                <a:cs typeface="Times New Roman" pitchFamily="18" charset="0"/>
              </a:rPr>
              <a:t>chức</a:t>
            </a:r>
            <a:r>
              <a:rPr lang="en-US" sz="2800" dirty="0">
                <a:solidFill>
                  <a:srgbClr val="002060"/>
                </a:solidFill>
                <a:latin typeface="Times New Roman" pitchFamily="18" charset="0"/>
                <a:cs typeface="Times New Roman" pitchFamily="18" charset="0"/>
              </a:rPr>
              <a:t> </a:t>
            </a:r>
            <a:r>
              <a:rPr lang="en-US" sz="2800" dirty="0" err="1">
                <a:solidFill>
                  <a:srgbClr val="002060"/>
                </a:solidFill>
                <a:latin typeface="Times New Roman" pitchFamily="18" charset="0"/>
                <a:cs typeface="Times New Roman" pitchFamily="18" charset="0"/>
              </a:rPr>
              <a:t>hoạt</a:t>
            </a:r>
            <a:r>
              <a:rPr lang="en-US" sz="2800" dirty="0">
                <a:solidFill>
                  <a:srgbClr val="002060"/>
                </a:solidFill>
                <a:latin typeface="Times New Roman" pitchFamily="18" charset="0"/>
                <a:cs typeface="Times New Roman" pitchFamily="18" charset="0"/>
              </a:rPr>
              <a:t> </a:t>
            </a:r>
            <a:r>
              <a:rPr lang="en-US" sz="2800" dirty="0" err="1">
                <a:solidFill>
                  <a:srgbClr val="002060"/>
                </a:solidFill>
                <a:latin typeface="Times New Roman" pitchFamily="18" charset="0"/>
                <a:cs typeface="Times New Roman" pitchFamily="18" charset="0"/>
              </a:rPr>
              <a:t>động</a:t>
            </a:r>
            <a:r>
              <a:rPr lang="en-US" sz="2800" dirty="0">
                <a:solidFill>
                  <a:srgbClr val="002060"/>
                </a:solidFill>
                <a:latin typeface="Times New Roman" pitchFamily="18" charset="0"/>
                <a:cs typeface="Times New Roman" pitchFamily="18" charset="0"/>
              </a:rPr>
              <a:t>.</a:t>
            </a:r>
            <a:endParaRPr lang="en-US" sz="2800" u="sng" dirty="0">
              <a:solidFill>
                <a:srgbClr val="002060"/>
              </a:solidFill>
              <a:latin typeface="Times New Roman" pitchFamily="18" charset="0"/>
              <a:cs typeface="Times New Roman" pitchFamily="18" charset="0"/>
            </a:endParaRPr>
          </a:p>
        </p:txBody>
      </p:sp>
    </p:spTree>
    <p:extLst>
      <p:ext uri="{BB962C8B-B14F-4D97-AF65-F5344CB8AC3E}">
        <p14:creationId xmlns:p14="http://schemas.microsoft.com/office/powerpoint/2010/main" val="2890350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 calcmode="lin" valueType="num">
                                      <p:cBhvr additive="base">
                                        <p:cTn id="18" dur="500" fill="hold"/>
                                        <p:tgtEl>
                                          <p:spTgt spid="11"/>
                                        </p:tgtEl>
                                        <p:attrNameLst>
                                          <p:attrName>ppt_x</p:attrName>
                                        </p:attrNameLst>
                                      </p:cBhvr>
                                      <p:tavLst>
                                        <p:tav tm="0">
                                          <p:val>
                                            <p:strVal val="#ppt_x"/>
                                          </p:val>
                                        </p:tav>
                                        <p:tav tm="100000">
                                          <p:val>
                                            <p:strVal val="#ppt_x"/>
                                          </p:val>
                                        </p:tav>
                                      </p:tavLst>
                                    </p:anim>
                                    <p:anim calcmode="lin" valueType="num">
                                      <p:cBhvr additive="base">
                                        <p:cTn id="19"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12"/>
                                        </p:tgtEl>
                                        <p:attrNameLst>
                                          <p:attrName>style.visibility</p:attrName>
                                        </p:attrNameLst>
                                      </p:cBhvr>
                                      <p:to>
                                        <p:strVal val="visible"/>
                                      </p:to>
                                    </p:set>
                                    <p:anim calcmode="lin" valueType="num">
                                      <p:cBhvr additive="base">
                                        <p:cTn id="24" dur="500" fill="hold"/>
                                        <p:tgtEl>
                                          <p:spTgt spid="12"/>
                                        </p:tgtEl>
                                        <p:attrNameLst>
                                          <p:attrName>ppt_x</p:attrName>
                                        </p:attrNameLst>
                                      </p:cBhvr>
                                      <p:tavLst>
                                        <p:tav tm="0">
                                          <p:val>
                                            <p:strVal val="#ppt_x"/>
                                          </p:val>
                                        </p:tav>
                                        <p:tav tm="100000">
                                          <p:val>
                                            <p:strVal val="#ppt_x"/>
                                          </p:val>
                                        </p:tav>
                                      </p:tavLst>
                                    </p:anim>
                                    <p:anim calcmode="lin" valueType="num">
                                      <p:cBhvr additive="base">
                                        <p:cTn id="25"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13"/>
                                        </p:tgtEl>
                                        <p:attrNameLst>
                                          <p:attrName>style.visibility</p:attrName>
                                        </p:attrNameLst>
                                      </p:cBhvr>
                                      <p:to>
                                        <p:strVal val="visible"/>
                                      </p:to>
                                    </p:set>
                                    <p:anim calcmode="lin" valueType="num">
                                      <p:cBhvr additive="base">
                                        <p:cTn id="30" dur="500" fill="hold"/>
                                        <p:tgtEl>
                                          <p:spTgt spid="13"/>
                                        </p:tgtEl>
                                        <p:attrNameLst>
                                          <p:attrName>ppt_x</p:attrName>
                                        </p:attrNameLst>
                                      </p:cBhvr>
                                      <p:tavLst>
                                        <p:tav tm="0">
                                          <p:val>
                                            <p:strVal val="#ppt_x"/>
                                          </p:val>
                                        </p:tav>
                                        <p:tav tm="100000">
                                          <p:val>
                                            <p:strVal val="#ppt_x"/>
                                          </p:val>
                                        </p:tav>
                                      </p:tavLst>
                                    </p:anim>
                                    <p:anim calcmode="lin" valueType="num">
                                      <p:cBhvr additive="base">
                                        <p:cTn id="31"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16"/>
                                        </p:tgtEl>
                                        <p:attrNameLst>
                                          <p:attrName>style.visibility</p:attrName>
                                        </p:attrNameLst>
                                      </p:cBhvr>
                                      <p:to>
                                        <p:strVal val="visible"/>
                                      </p:to>
                                    </p:set>
                                    <p:anim calcmode="lin" valueType="num">
                                      <p:cBhvr additive="base">
                                        <p:cTn id="36" dur="500" fill="hold"/>
                                        <p:tgtEl>
                                          <p:spTgt spid="16"/>
                                        </p:tgtEl>
                                        <p:attrNameLst>
                                          <p:attrName>ppt_x</p:attrName>
                                        </p:attrNameLst>
                                      </p:cBhvr>
                                      <p:tavLst>
                                        <p:tav tm="0">
                                          <p:val>
                                            <p:strVal val="#ppt_x"/>
                                          </p:val>
                                        </p:tav>
                                        <p:tav tm="100000">
                                          <p:val>
                                            <p:strVal val="#ppt_x"/>
                                          </p:val>
                                        </p:tav>
                                      </p:tavLst>
                                    </p:anim>
                                    <p:anim calcmode="lin" valueType="num">
                                      <p:cBhvr additive="base">
                                        <p:cTn id="37"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 grpId="0"/>
      <p:bldP spid="11" grpId="0"/>
      <p:bldP spid="12" grpId="0"/>
      <p:bldP spid="13" grpId="0"/>
      <p:bldP spid="1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309449" y="2523041"/>
            <a:ext cx="4406106" cy="2810963"/>
            <a:chOff x="4082385" y="2962946"/>
            <a:chExt cx="4651587" cy="1627521"/>
          </a:xfrm>
        </p:grpSpPr>
        <p:sp>
          <p:nvSpPr>
            <p:cNvPr id="14" name="Cloud Callout 13"/>
            <p:cNvSpPr/>
            <p:nvPr/>
          </p:nvSpPr>
          <p:spPr>
            <a:xfrm>
              <a:off x="4082385" y="2962946"/>
              <a:ext cx="4651587" cy="1627521"/>
            </a:xfrm>
            <a:prstGeom prst="wedgeRoundRectCallout">
              <a:avLst/>
            </a:prstGeom>
            <a:solidFill>
              <a:srgbClr val="FFFF00"/>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5" name="Rectangle 14"/>
            <p:cNvSpPr/>
            <p:nvPr/>
          </p:nvSpPr>
          <p:spPr>
            <a:xfrm>
              <a:off x="4082385" y="3007065"/>
              <a:ext cx="4651587" cy="1362806"/>
            </a:xfrm>
            <a:prstGeom prst="wedgeRoundRectCallou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chemeClr val="tx1"/>
                  </a:solidFill>
                  <a:latin typeface="Times New Roman" pitchFamily="18" charset="0"/>
                  <a:cs typeface="Times New Roman" pitchFamily="18" charset="0"/>
                </a:rPr>
                <a:t>Cầu</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thủ</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bóng</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đá</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phải</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thực</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hiện</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những</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hoạt</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động</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nào</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khi</a:t>
              </a:r>
              <a:r>
                <a:rPr lang="en-US" sz="3200" dirty="0">
                  <a:solidFill>
                    <a:schemeClr val="tx1"/>
                  </a:solidFill>
                  <a:latin typeface="Times New Roman" pitchFamily="18" charset="0"/>
                  <a:cs typeface="Times New Roman" pitchFamily="18" charset="0"/>
                </a:rPr>
                <a:t> </a:t>
              </a:r>
              <a:r>
                <a:rPr lang="vi-VN" sz="3200" dirty="0">
                  <a:solidFill>
                    <a:schemeClr val="tx1"/>
                  </a:solidFill>
                  <a:latin typeface="Times New Roman" pitchFamily="18" charset="0"/>
                  <a:cs typeface="Times New Roman" pitchFamily="18" charset="0"/>
                </a:rPr>
                <a:t>đá </a:t>
              </a:r>
              <a:r>
                <a:rPr lang="en-US" sz="3200" dirty="0" err="1">
                  <a:solidFill>
                    <a:schemeClr val="tx1"/>
                  </a:solidFill>
                  <a:latin typeface="Times New Roman" pitchFamily="18" charset="0"/>
                  <a:cs typeface="Times New Roman" pitchFamily="18" charset="0"/>
                </a:rPr>
                <a:t>quả</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phạt</a:t>
              </a:r>
              <a:r>
                <a:rPr lang="en-US" sz="3200" dirty="0">
                  <a:solidFill>
                    <a:schemeClr val="tx1"/>
                  </a:solidFill>
                  <a:latin typeface="Times New Roman" pitchFamily="18" charset="0"/>
                  <a:cs typeface="Times New Roman" pitchFamily="18" charset="0"/>
                </a:rPr>
                <a:t> </a:t>
              </a:r>
              <a:r>
                <a:rPr lang="vi-VN" sz="3200" dirty="0">
                  <a:solidFill>
                    <a:schemeClr val="tx1"/>
                  </a:solidFill>
                  <a:latin typeface="Times New Roman" pitchFamily="18" charset="0"/>
                  <a:cs typeface="Times New Roman" pitchFamily="18" charset="0"/>
                </a:rPr>
                <a:t>đền?</a:t>
              </a:r>
              <a:endParaRPr lang="en-US" sz="3200" b="1" u="sng" dirty="0">
                <a:solidFill>
                  <a:schemeClr val="tx1"/>
                </a:solidFill>
                <a:latin typeface="Times New Roman" pitchFamily="18" charset="0"/>
                <a:cs typeface="Times New Roman" pitchFamily="18" charset="0"/>
              </a:endParaRPr>
            </a:p>
          </p:txBody>
        </p:sp>
      </p:grpSp>
      <p:sp>
        <p:nvSpPr>
          <p:cNvPr id="18" name="Text Box 3"/>
          <p:cNvSpPr txBox="1">
            <a:spLocks noChangeArrowheads="1"/>
          </p:cNvSpPr>
          <p:nvPr/>
        </p:nvSpPr>
        <p:spPr bwMode="auto">
          <a:xfrm>
            <a:off x="185057" y="145649"/>
            <a:ext cx="8382000" cy="523220"/>
          </a:xfrm>
          <a:prstGeom prst="rect">
            <a:avLst/>
          </a:prstGeom>
          <a:noFill/>
          <a:ln w="9525">
            <a:noFill/>
            <a:miter lim="800000"/>
            <a:headEnd/>
            <a:tailEnd/>
          </a:ln>
          <a:effectLst/>
        </p:spPr>
        <p:txBody>
          <a:bodyPr>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algn="ctr"/>
            <a:r>
              <a:rPr lang="en-US" sz="2800" b="1" dirty="0">
                <a:solidFill>
                  <a:schemeClr val="accent1"/>
                </a:solidFill>
                <a:latin typeface="Times New Roman" pitchFamily="18" charset="0"/>
                <a:cs typeface="Times New Roman" pitchFamily="18" charset="0"/>
                <a:sym typeface="Wingdings" pitchFamily="2" charset="2"/>
              </a:rPr>
              <a:t>Video: </a:t>
            </a:r>
            <a:r>
              <a:rPr lang="en-US" sz="2800" b="1" dirty="0" err="1">
                <a:solidFill>
                  <a:schemeClr val="accent1"/>
                </a:solidFill>
                <a:latin typeface="Times New Roman" pitchFamily="18" charset="0"/>
                <a:cs typeface="Times New Roman" pitchFamily="18" charset="0"/>
                <a:sym typeface="Wingdings" pitchFamily="2" charset="2"/>
              </a:rPr>
              <a:t>Một</a:t>
            </a:r>
            <a:r>
              <a:rPr lang="en-US" sz="2800" b="1" dirty="0">
                <a:solidFill>
                  <a:schemeClr val="accent1"/>
                </a:solidFill>
                <a:latin typeface="Times New Roman" pitchFamily="18" charset="0"/>
                <a:cs typeface="Times New Roman" pitchFamily="18" charset="0"/>
                <a:sym typeface="Wingdings" pitchFamily="2" charset="2"/>
              </a:rPr>
              <a:t> </a:t>
            </a:r>
            <a:r>
              <a:rPr lang="en-US" sz="2800" b="1" dirty="0" err="1">
                <a:solidFill>
                  <a:schemeClr val="accent1"/>
                </a:solidFill>
                <a:latin typeface="Times New Roman" pitchFamily="18" charset="0"/>
                <a:cs typeface="Times New Roman" pitchFamily="18" charset="0"/>
                <a:sym typeface="Wingdings" pitchFamily="2" charset="2"/>
              </a:rPr>
              <a:t>cầu</a:t>
            </a:r>
            <a:r>
              <a:rPr lang="en-US" sz="2800" b="1" dirty="0">
                <a:solidFill>
                  <a:schemeClr val="accent1"/>
                </a:solidFill>
                <a:latin typeface="Times New Roman" pitchFamily="18" charset="0"/>
                <a:cs typeface="Times New Roman" pitchFamily="18" charset="0"/>
                <a:sym typeface="Wingdings" pitchFamily="2" charset="2"/>
              </a:rPr>
              <a:t> </a:t>
            </a:r>
            <a:r>
              <a:rPr lang="en-US" sz="2800" b="1" dirty="0" err="1">
                <a:solidFill>
                  <a:schemeClr val="accent1"/>
                </a:solidFill>
                <a:latin typeface="Times New Roman" pitchFamily="18" charset="0"/>
                <a:cs typeface="Times New Roman" pitchFamily="18" charset="0"/>
                <a:sym typeface="Wingdings" pitchFamily="2" charset="2"/>
              </a:rPr>
              <a:t>thủ</a:t>
            </a:r>
            <a:r>
              <a:rPr lang="en-US" sz="2800" b="1" dirty="0">
                <a:solidFill>
                  <a:schemeClr val="accent1"/>
                </a:solidFill>
                <a:latin typeface="Times New Roman" pitchFamily="18" charset="0"/>
                <a:cs typeface="Times New Roman" pitchFamily="18" charset="0"/>
                <a:sym typeface="Wingdings" pitchFamily="2" charset="2"/>
              </a:rPr>
              <a:t> </a:t>
            </a:r>
            <a:r>
              <a:rPr lang="en-US" sz="2800" b="1" dirty="0" err="1">
                <a:solidFill>
                  <a:schemeClr val="accent1"/>
                </a:solidFill>
                <a:latin typeface="Times New Roman" pitchFamily="18" charset="0"/>
                <a:cs typeface="Times New Roman" pitchFamily="18" charset="0"/>
                <a:sym typeface="Wingdings" pitchFamily="2" charset="2"/>
              </a:rPr>
              <a:t>bóng</a:t>
            </a:r>
            <a:r>
              <a:rPr lang="en-US" sz="2800" b="1" dirty="0">
                <a:solidFill>
                  <a:schemeClr val="accent1"/>
                </a:solidFill>
                <a:latin typeface="Times New Roman" pitchFamily="18" charset="0"/>
                <a:cs typeface="Times New Roman" pitchFamily="18" charset="0"/>
                <a:sym typeface="Wingdings" pitchFamily="2" charset="2"/>
              </a:rPr>
              <a:t> </a:t>
            </a:r>
            <a:r>
              <a:rPr lang="en-US" sz="2800" b="1" dirty="0" err="1">
                <a:solidFill>
                  <a:schemeClr val="accent1"/>
                </a:solidFill>
                <a:latin typeface="Times New Roman" pitchFamily="18" charset="0"/>
                <a:cs typeface="Times New Roman" pitchFamily="18" charset="0"/>
                <a:sym typeface="Wingdings" pitchFamily="2" charset="2"/>
              </a:rPr>
              <a:t>đá</a:t>
            </a:r>
            <a:r>
              <a:rPr lang="en-US" sz="2800" b="1" dirty="0">
                <a:solidFill>
                  <a:schemeClr val="accent1"/>
                </a:solidFill>
                <a:latin typeface="Times New Roman" pitchFamily="18" charset="0"/>
                <a:cs typeface="Times New Roman" pitchFamily="18" charset="0"/>
                <a:sym typeface="Wingdings" pitchFamily="2" charset="2"/>
              </a:rPr>
              <a:t> </a:t>
            </a:r>
            <a:r>
              <a:rPr lang="en-US" sz="2800" b="1" dirty="0" err="1">
                <a:solidFill>
                  <a:schemeClr val="accent1"/>
                </a:solidFill>
                <a:latin typeface="Times New Roman" pitchFamily="18" charset="0"/>
                <a:cs typeface="Times New Roman" pitchFamily="18" charset="0"/>
                <a:sym typeface="Wingdings" pitchFamily="2" charset="2"/>
              </a:rPr>
              <a:t>thực</a:t>
            </a:r>
            <a:r>
              <a:rPr lang="en-US" sz="2800" b="1" dirty="0">
                <a:solidFill>
                  <a:schemeClr val="accent1"/>
                </a:solidFill>
                <a:latin typeface="Times New Roman" pitchFamily="18" charset="0"/>
                <a:cs typeface="Times New Roman" pitchFamily="18" charset="0"/>
                <a:sym typeface="Wingdings" pitchFamily="2" charset="2"/>
              </a:rPr>
              <a:t> </a:t>
            </a:r>
            <a:r>
              <a:rPr lang="en-US" sz="2800" b="1" dirty="0" err="1">
                <a:solidFill>
                  <a:schemeClr val="accent1"/>
                </a:solidFill>
                <a:latin typeface="Times New Roman" pitchFamily="18" charset="0"/>
                <a:cs typeface="Times New Roman" pitchFamily="18" charset="0"/>
                <a:sym typeface="Wingdings" pitchFamily="2" charset="2"/>
              </a:rPr>
              <a:t>hiện</a:t>
            </a:r>
            <a:r>
              <a:rPr lang="en-US" sz="2800" b="1" dirty="0">
                <a:solidFill>
                  <a:schemeClr val="accent1"/>
                </a:solidFill>
                <a:latin typeface="Times New Roman" pitchFamily="18" charset="0"/>
                <a:cs typeface="Times New Roman" pitchFamily="18" charset="0"/>
                <a:sym typeface="Wingdings" pitchFamily="2" charset="2"/>
              </a:rPr>
              <a:t> </a:t>
            </a:r>
            <a:r>
              <a:rPr lang="en-US" sz="2800" b="1" dirty="0" err="1">
                <a:solidFill>
                  <a:schemeClr val="accent1"/>
                </a:solidFill>
                <a:latin typeface="Times New Roman" pitchFamily="18" charset="0"/>
                <a:cs typeface="Times New Roman" pitchFamily="18" charset="0"/>
                <a:sym typeface="Wingdings" pitchFamily="2" charset="2"/>
              </a:rPr>
              <a:t>quả</a:t>
            </a:r>
            <a:r>
              <a:rPr lang="en-US" sz="2800" b="1" dirty="0">
                <a:solidFill>
                  <a:schemeClr val="accent1"/>
                </a:solidFill>
                <a:latin typeface="Times New Roman" pitchFamily="18" charset="0"/>
                <a:cs typeface="Times New Roman" pitchFamily="18" charset="0"/>
                <a:sym typeface="Wingdings" pitchFamily="2" charset="2"/>
              </a:rPr>
              <a:t> </a:t>
            </a:r>
            <a:r>
              <a:rPr lang="en-US" sz="2800" b="1" dirty="0" err="1">
                <a:solidFill>
                  <a:schemeClr val="accent1"/>
                </a:solidFill>
                <a:latin typeface="Times New Roman" pitchFamily="18" charset="0"/>
                <a:cs typeface="Times New Roman" pitchFamily="18" charset="0"/>
                <a:sym typeface="Wingdings" pitchFamily="2" charset="2"/>
              </a:rPr>
              <a:t>phạt</a:t>
            </a:r>
            <a:r>
              <a:rPr lang="en-US" sz="2800" b="1" dirty="0">
                <a:solidFill>
                  <a:schemeClr val="accent1"/>
                </a:solidFill>
                <a:latin typeface="Times New Roman" pitchFamily="18" charset="0"/>
                <a:cs typeface="Times New Roman" pitchFamily="18" charset="0"/>
                <a:sym typeface="Wingdings" pitchFamily="2" charset="2"/>
              </a:rPr>
              <a:t> </a:t>
            </a:r>
            <a:r>
              <a:rPr lang="en-US" sz="2800" b="1" dirty="0" err="1">
                <a:solidFill>
                  <a:schemeClr val="accent1"/>
                </a:solidFill>
                <a:latin typeface="Times New Roman" pitchFamily="18" charset="0"/>
                <a:cs typeface="Times New Roman" pitchFamily="18" charset="0"/>
                <a:sym typeface="Wingdings" pitchFamily="2" charset="2"/>
              </a:rPr>
              <a:t>đền</a:t>
            </a:r>
            <a:endParaRPr lang="en-US" sz="2800" b="1" dirty="0">
              <a:solidFill>
                <a:schemeClr val="accent1"/>
              </a:solidFill>
              <a:latin typeface="Times New Roman" pitchFamily="18" charset="0"/>
              <a:cs typeface="Times New Roman" pitchFamily="18" charset="0"/>
            </a:endParaRPr>
          </a:p>
        </p:txBody>
      </p:sp>
      <p:pic>
        <p:nvPicPr>
          <p:cNvPr id="8" name="Picture 7"/>
          <p:cNvPicPr/>
          <p:nvPr/>
        </p:nvPicPr>
        <p:blipFill>
          <a:blip r:embed="rId2">
            <a:extLst>
              <a:ext uri="{28A0092B-C50C-407E-A947-70E740481C1C}">
                <a14:useLocalDpi xmlns:a14="http://schemas.microsoft.com/office/drawing/2010/main" val="0"/>
              </a:ext>
            </a:extLst>
          </a:blip>
          <a:srcRect/>
          <a:stretch>
            <a:fillRect/>
          </a:stretch>
        </p:blipFill>
        <p:spPr bwMode="auto">
          <a:xfrm>
            <a:off x="5123543" y="2523038"/>
            <a:ext cx="3461657" cy="3276600"/>
          </a:xfrm>
          <a:prstGeom prst="rect">
            <a:avLst/>
          </a:prstGeom>
          <a:noFill/>
          <a:ln>
            <a:noFill/>
          </a:ln>
        </p:spPr>
      </p:pic>
    </p:spTree>
    <p:extLst>
      <p:ext uri="{BB962C8B-B14F-4D97-AF65-F5344CB8AC3E}">
        <p14:creationId xmlns:p14="http://schemas.microsoft.com/office/powerpoint/2010/main" val="3271488491"/>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9" name="Text Box 3"/>
          <p:cNvSpPr txBox="1">
            <a:spLocks noChangeArrowheads="1"/>
          </p:cNvSpPr>
          <p:nvPr/>
        </p:nvSpPr>
        <p:spPr bwMode="auto">
          <a:xfrm>
            <a:off x="381000" y="1143000"/>
            <a:ext cx="8624094" cy="3539430"/>
          </a:xfrm>
          <a:prstGeom prst="rect">
            <a:avLst/>
          </a:prstGeom>
          <a:noFill/>
          <a:ln w="9525">
            <a:noFill/>
            <a:miter lim="800000"/>
            <a:headEnd/>
            <a:tailEnd/>
          </a:ln>
          <a:effectLst/>
        </p:spPr>
        <p:txBody>
          <a:bodyPr wrap="square">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r>
              <a:rPr lang="en-US" sz="3200" b="1" dirty="0" err="1">
                <a:solidFill>
                  <a:srgbClr val="002060"/>
                </a:solidFill>
                <a:latin typeface="Times New Roman" pitchFamily="18" charset="0"/>
                <a:cs typeface="Times New Roman" pitchFamily="18" charset="0"/>
              </a:rPr>
              <a:t>Một</a:t>
            </a:r>
            <a:r>
              <a:rPr lang="en-US" sz="3200" b="1" dirty="0">
                <a:solidFill>
                  <a:srgbClr val="002060"/>
                </a:solidFill>
                <a:latin typeface="Times New Roman" pitchFamily="18" charset="0"/>
                <a:cs typeface="Times New Roman" pitchFamily="18" charset="0"/>
              </a:rPr>
              <a:t> </a:t>
            </a:r>
            <a:r>
              <a:rPr lang="en-US" sz="3200" b="1" dirty="0" err="1">
                <a:solidFill>
                  <a:srgbClr val="002060"/>
                </a:solidFill>
                <a:latin typeface="Times New Roman" pitchFamily="18" charset="0"/>
                <a:cs typeface="Times New Roman" pitchFamily="18" charset="0"/>
              </a:rPr>
              <a:t>số</a:t>
            </a:r>
            <a:r>
              <a:rPr lang="en-US" sz="3200" b="1" dirty="0">
                <a:solidFill>
                  <a:srgbClr val="002060"/>
                </a:solidFill>
                <a:latin typeface="Times New Roman" pitchFamily="18" charset="0"/>
                <a:cs typeface="Times New Roman" pitchFamily="18" charset="0"/>
              </a:rPr>
              <a:t> </a:t>
            </a:r>
            <a:r>
              <a:rPr lang="en-US" sz="3200" b="1" dirty="0" err="1">
                <a:solidFill>
                  <a:srgbClr val="002060"/>
                </a:solidFill>
                <a:latin typeface="Times New Roman" pitchFamily="18" charset="0"/>
                <a:cs typeface="Times New Roman" pitchFamily="18" charset="0"/>
              </a:rPr>
              <a:t>hoạt</a:t>
            </a:r>
            <a:r>
              <a:rPr lang="en-US" sz="3200" b="1" dirty="0">
                <a:solidFill>
                  <a:srgbClr val="002060"/>
                </a:solidFill>
                <a:latin typeface="Times New Roman" pitchFamily="18" charset="0"/>
                <a:cs typeface="Times New Roman" pitchFamily="18" charset="0"/>
              </a:rPr>
              <a:t> </a:t>
            </a:r>
            <a:r>
              <a:rPr lang="en-US" sz="3200" b="1" dirty="0" err="1">
                <a:solidFill>
                  <a:srgbClr val="002060"/>
                </a:solidFill>
                <a:latin typeface="Times New Roman" pitchFamily="18" charset="0"/>
                <a:cs typeface="Times New Roman" pitchFamily="18" charset="0"/>
              </a:rPr>
              <a:t>động</a:t>
            </a:r>
            <a:r>
              <a:rPr lang="en-US" sz="3200" b="1" dirty="0">
                <a:solidFill>
                  <a:srgbClr val="002060"/>
                </a:solidFill>
                <a:latin typeface="Times New Roman" pitchFamily="18" charset="0"/>
                <a:cs typeface="Times New Roman" pitchFamily="18" charset="0"/>
              </a:rPr>
              <a:t> </a:t>
            </a:r>
            <a:r>
              <a:rPr lang="en-US" sz="3200" b="1" dirty="0" err="1">
                <a:solidFill>
                  <a:srgbClr val="002060"/>
                </a:solidFill>
                <a:latin typeface="Times New Roman" pitchFamily="18" charset="0"/>
                <a:cs typeface="Times New Roman" pitchFamily="18" charset="0"/>
              </a:rPr>
              <a:t>của</a:t>
            </a:r>
            <a:r>
              <a:rPr lang="en-US" sz="3200" b="1" dirty="0">
                <a:solidFill>
                  <a:srgbClr val="002060"/>
                </a:solidFill>
                <a:latin typeface="Times New Roman" pitchFamily="18" charset="0"/>
                <a:cs typeface="Times New Roman" pitchFamily="18" charset="0"/>
              </a:rPr>
              <a:t> </a:t>
            </a:r>
            <a:r>
              <a:rPr lang="en-US" sz="3200" b="1" dirty="0" err="1">
                <a:solidFill>
                  <a:srgbClr val="002060"/>
                </a:solidFill>
                <a:latin typeface="Times New Roman" pitchFamily="18" charset="0"/>
                <a:cs typeface="Times New Roman" pitchFamily="18" charset="0"/>
              </a:rPr>
              <a:t>cầu</a:t>
            </a:r>
            <a:r>
              <a:rPr lang="en-US" sz="3200" b="1" dirty="0">
                <a:solidFill>
                  <a:srgbClr val="002060"/>
                </a:solidFill>
                <a:latin typeface="Times New Roman" pitchFamily="18" charset="0"/>
                <a:cs typeface="Times New Roman" pitchFamily="18" charset="0"/>
              </a:rPr>
              <a:t> </a:t>
            </a:r>
            <a:r>
              <a:rPr lang="en-US" sz="3200" b="1" dirty="0" err="1">
                <a:solidFill>
                  <a:srgbClr val="002060"/>
                </a:solidFill>
                <a:latin typeface="Times New Roman" pitchFamily="18" charset="0"/>
                <a:cs typeface="Times New Roman" pitchFamily="18" charset="0"/>
              </a:rPr>
              <a:t>thủ</a:t>
            </a:r>
            <a:r>
              <a:rPr lang="en-US" sz="3200" b="1" dirty="0">
                <a:solidFill>
                  <a:srgbClr val="002060"/>
                </a:solidFill>
                <a:latin typeface="Times New Roman" pitchFamily="18" charset="0"/>
                <a:cs typeface="Times New Roman" pitchFamily="18" charset="0"/>
              </a:rPr>
              <a:t> </a:t>
            </a:r>
            <a:r>
              <a:rPr lang="en-US" sz="3200" b="1" dirty="0" err="1">
                <a:solidFill>
                  <a:srgbClr val="002060"/>
                </a:solidFill>
                <a:latin typeface="Times New Roman" pitchFamily="18" charset="0"/>
                <a:cs typeface="Times New Roman" pitchFamily="18" charset="0"/>
              </a:rPr>
              <a:t>khi</a:t>
            </a:r>
            <a:r>
              <a:rPr lang="en-US" sz="3200" b="1" dirty="0">
                <a:solidFill>
                  <a:srgbClr val="002060"/>
                </a:solidFill>
                <a:latin typeface="Times New Roman" pitchFamily="18" charset="0"/>
                <a:cs typeface="Times New Roman" pitchFamily="18" charset="0"/>
              </a:rPr>
              <a:t> </a:t>
            </a:r>
            <a:r>
              <a:rPr lang="en-US" sz="3200" b="1" dirty="0" err="1">
                <a:solidFill>
                  <a:srgbClr val="002060"/>
                </a:solidFill>
                <a:latin typeface="Times New Roman" pitchFamily="18" charset="0"/>
                <a:cs typeface="Times New Roman" pitchFamily="18" charset="0"/>
              </a:rPr>
              <a:t>thực</a:t>
            </a:r>
            <a:r>
              <a:rPr lang="en-US" sz="3200" b="1" dirty="0">
                <a:solidFill>
                  <a:srgbClr val="002060"/>
                </a:solidFill>
                <a:latin typeface="Times New Roman" pitchFamily="18" charset="0"/>
                <a:cs typeface="Times New Roman" pitchFamily="18" charset="0"/>
              </a:rPr>
              <a:t> </a:t>
            </a:r>
            <a:r>
              <a:rPr lang="en-US" sz="3200" b="1" dirty="0" err="1">
                <a:solidFill>
                  <a:srgbClr val="002060"/>
                </a:solidFill>
                <a:latin typeface="Times New Roman" pitchFamily="18" charset="0"/>
                <a:cs typeface="Times New Roman" pitchFamily="18" charset="0"/>
              </a:rPr>
              <a:t>hiện</a:t>
            </a:r>
            <a:r>
              <a:rPr lang="en-US" sz="3200" b="1" dirty="0">
                <a:solidFill>
                  <a:srgbClr val="002060"/>
                </a:solidFill>
                <a:latin typeface="Times New Roman" pitchFamily="18" charset="0"/>
                <a:cs typeface="Times New Roman" pitchFamily="18" charset="0"/>
              </a:rPr>
              <a:t> </a:t>
            </a:r>
            <a:r>
              <a:rPr lang="en-US" sz="3200" b="1" dirty="0" err="1">
                <a:solidFill>
                  <a:srgbClr val="002060"/>
                </a:solidFill>
                <a:latin typeface="Times New Roman" pitchFamily="18" charset="0"/>
                <a:cs typeface="Times New Roman" pitchFamily="18" charset="0"/>
              </a:rPr>
              <a:t>đá</a:t>
            </a:r>
            <a:r>
              <a:rPr lang="en-US" sz="3200" b="1" dirty="0">
                <a:solidFill>
                  <a:srgbClr val="002060"/>
                </a:solidFill>
                <a:latin typeface="Times New Roman" pitchFamily="18" charset="0"/>
                <a:cs typeface="Times New Roman" pitchFamily="18" charset="0"/>
              </a:rPr>
              <a:t> </a:t>
            </a:r>
            <a:r>
              <a:rPr lang="en-US" sz="3200" b="1" dirty="0" err="1">
                <a:solidFill>
                  <a:srgbClr val="002060"/>
                </a:solidFill>
                <a:latin typeface="Times New Roman" pitchFamily="18" charset="0"/>
                <a:cs typeface="Times New Roman" pitchFamily="18" charset="0"/>
              </a:rPr>
              <a:t>phạt</a:t>
            </a:r>
            <a:r>
              <a:rPr lang="en-US" sz="3200" b="1" dirty="0">
                <a:solidFill>
                  <a:srgbClr val="002060"/>
                </a:solidFill>
                <a:latin typeface="Times New Roman" pitchFamily="18" charset="0"/>
                <a:cs typeface="Times New Roman" pitchFamily="18" charset="0"/>
              </a:rPr>
              <a:t> </a:t>
            </a:r>
            <a:r>
              <a:rPr lang="en-US" sz="3200" b="1" dirty="0" err="1">
                <a:solidFill>
                  <a:srgbClr val="002060"/>
                </a:solidFill>
                <a:latin typeface="Times New Roman" pitchFamily="18" charset="0"/>
                <a:cs typeface="Times New Roman" pitchFamily="18" charset="0"/>
              </a:rPr>
              <a:t>đền</a:t>
            </a:r>
            <a:r>
              <a:rPr lang="en-US" sz="3200" b="1" dirty="0">
                <a:solidFill>
                  <a:srgbClr val="002060"/>
                </a:solidFill>
                <a:latin typeface="Times New Roman" pitchFamily="18" charset="0"/>
                <a:cs typeface="Times New Roman" pitchFamily="18" charset="0"/>
              </a:rPr>
              <a:t>:</a:t>
            </a:r>
          </a:p>
          <a:p>
            <a:pPr marL="457200" indent="-457200">
              <a:buFont typeface="Wingdings" pitchFamily="2" charset="2"/>
              <a:buChar char="§"/>
            </a:pPr>
            <a:r>
              <a:rPr lang="vi-VN" sz="3200" dirty="0">
                <a:solidFill>
                  <a:srgbClr val="002060"/>
                </a:solidFill>
                <a:latin typeface="Times New Roman" pitchFamily="18" charset="0"/>
                <a:cs typeface="Times New Roman" pitchFamily="18" charset="0"/>
              </a:rPr>
              <a:t>Mắt quan vị trí của thủ môn</a:t>
            </a:r>
            <a:r>
              <a:rPr lang="nl-NL" sz="3200" dirty="0">
                <a:solidFill>
                  <a:srgbClr val="002060"/>
                </a:solidFill>
                <a:latin typeface="Times New Roman" pitchFamily="18" charset="0"/>
                <a:cs typeface="Times New Roman" pitchFamily="18" charset="0"/>
              </a:rPr>
              <a:t>.</a:t>
            </a:r>
          </a:p>
          <a:p>
            <a:pPr marL="457200" indent="-457200">
              <a:buFont typeface="Wingdings" pitchFamily="2" charset="2"/>
              <a:buChar char="§"/>
            </a:pPr>
            <a:r>
              <a:rPr lang="nl-NL" sz="3200" dirty="0">
                <a:solidFill>
                  <a:srgbClr val="002060"/>
                </a:solidFill>
                <a:latin typeface="Times New Roman" pitchFamily="18" charset="0"/>
                <a:cs typeface="Times New Roman" pitchFamily="18" charset="0"/>
              </a:rPr>
              <a:t>Đánh giá xem góc nào của cầu môn là sơ hở nhất.</a:t>
            </a:r>
          </a:p>
          <a:p>
            <a:pPr marL="457200" indent="-457200">
              <a:buFont typeface="Wingdings" pitchFamily="2" charset="2"/>
              <a:buChar char="§"/>
            </a:pPr>
            <a:r>
              <a:rPr lang="vi-VN" sz="3200" dirty="0">
                <a:solidFill>
                  <a:srgbClr val="002060"/>
                </a:solidFill>
                <a:latin typeface="Times New Roman" pitchFamily="18" charset="0"/>
                <a:cs typeface="Times New Roman" pitchFamily="18" charset="0"/>
              </a:rPr>
              <a:t>Điều khiển chân sút thành công quả phạt </a:t>
            </a:r>
            <a:r>
              <a:rPr lang="nl-NL" sz="3200" dirty="0">
                <a:solidFill>
                  <a:srgbClr val="002060"/>
                </a:solidFill>
                <a:latin typeface="Times New Roman" pitchFamily="18" charset="0"/>
                <a:cs typeface="Times New Roman" pitchFamily="18" charset="0"/>
              </a:rPr>
              <a:t>vào cầu môn.</a:t>
            </a:r>
          </a:p>
        </p:txBody>
      </p:sp>
      <p:sp>
        <p:nvSpPr>
          <p:cNvPr id="18" name="Text Box 3"/>
          <p:cNvSpPr txBox="1">
            <a:spLocks noChangeArrowheads="1"/>
          </p:cNvSpPr>
          <p:nvPr/>
        </p:nvSpPr>
        <p:spPr bwMode="auto">
          <a:xfrm>
            <a:off x="185056" y="145648"/>
            <a:ext cx="8425543" cy="523220"/>
          </a:xfrm>
          <a:prstGeom prst="rect">
            <a:avLst/>
          </a:prstGeom>
          <a:noFill/>
          <a:ln w="9525">
            <a:noFill/>
            <a:miter lim="800000"/>
            <a:headEnd/>
            <a:tailEnd/>
          </a:ln>
          <a:effectLst/>
        </p:spPr>
        <p:txBody>
          <a:bodyPr wrap="square">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algn="ctr"/>
            <a:r>
              <a:rPr lang="en-US" sz="2800" b="1" dirty="0">
                <a:solidFill>
                  <a:srgbClr val="002060"/>
                </a:solidFill>
                <a:latin typeface="Times New Roman" pitchFamily="18" charset="0"/>
                <a:cs typeface="Times New Roman" pitchFamily="18" charset="0"/>
                <a:sym typeface="Wingdings" pitchFamily="2" charset="2"/>
              </a:rPr>
              <a:t>Video: </a:t>
            </a:r>
            <a:r>
              <a:rPr lang="en-US" sz="2800" b="1" dirty="0" err="1">
                <a:solidFill>
                  <a:srgbClr val="002060"/>
                </a:solidFill>
                <a:latin typeface="Times New Roman" pitchFamily="18" charset="0"/>
                <a:cs typeface="Times New Roman" pitchFamily="18" charset="0"/>
                <a:sym typeface="Wingdings" pitchFamily="2" charset="2"/>
              </a:rPr>
              <a:t>Một</a:t>
            </a:r>
            <a:r>
              <a:rPr lang="en-US" sz="2800" b="1" dirty="0">
                <a:solidFill>
                  <a:srgbClr val="002060"/>
                </a:solidFill>
                <a:latin typeface="Times New Roman" pitchFamily="18" charset="0"/>
                <a:cs typeface="Times New Roman" pitchFamily="18" charset="0"/>
                <a:sym typeface="Wingdings" pitchFamily="2" charset="2"/>
              </a:rPr>
              <a:t> </a:t>
            </a:r>
            <a:r>
              <a:rPr lang="en-US" sz="2800" b="1" dirty="0" err="1">
                <a:solidFill>
                  <a:srgbClr val="002060"/>
                </a:solidFill>
                <a:latin typeface="Times New Roman" pitchFamily="18" charset="0"/>
                <a:cs typeface="Times New Roman" pitchFamily="18" charset="0"/>
                <a:sym typeface="Wingdings" pitchFamily="2" charset="2"/>
              </a:rPr>
              <a:t>cầu</a:t>
            </a:r>
            <a:r>
              <a:rPr lang="en-US" sz="2800" b="1" dirty="0">
                <a:solidFill>
                  <a:srgbClr val="002060"/>
                </a:solidFill>
                <a:latin typeface="Times New Roman" pitchFamily="18" charset="0"/>
                <a:cs typeface="Times New Roman" pitchFamily="18" charset="0"/>
                <a:sym typeface="Wingdings" pitchFamily="2" charset="2"/>
              </a:rPr>
              <a:t> </a:t>
            </a:r>
            <a:r>
              <a:rPr lang="en-US" sz="2800" b="1" dirty="0" err="1">
                <a:solidFill>
                  <a:srgbClr val="002060"/>
                </a:solidFill>
                <a:latin typeface="Times New Roman" pitchFamily="18" charset="0"/>
                <a:cs typeface="Times New Roman" pitchFamily="18" charset="0"/>
                <a:sym typeface="Wingdings" pitchFamily="2" charset="2"/>
              </a:rPr>
              <a:t>thủ</a:t>
            </a:r>
            <a:r>
              <a:rPr lang="en-US" sz="2800" b="1" dirty="0">
                <a:solidFill>
                  <a:srgbClr val="002060"/>
                </a:solidFill>
                <a:latin typeface="Times New Roman" pitchFamily="18" charset="0"/>
                <a:cs typeface="Times New Roman" pitchFamily="18" charset="0"/>
                <a:sym typeface="Wingdings" pitchFamily="2" charset="2"/>
              </a:rPr>
              <a:t> </a:t>
            </a:r>
            <a:r>
              <a:rPr lang="en-US" sz="2800" b="1" dirty="0" err="1">
                <a:solidFill>
                  <a:srgbClr val="002060"/>
                </a:solidFill>
                <a:latin typeface="Times New Roman" pitchFamily="18" charset="0"/>
                <a:cs typeface="Times New Roman" pitchFamily="18" charset="0"/>
                <a:sym typeface="Wingdings" pitchFamily="2" charset="2"/>
              </a:rPr>
              <a:t>bóng</a:t>
            </a:r>
            <a:r>
              <a:rPr lang="en-US" sz="2800" b="1" dirty="0">
                <a:solidFill>
                  <a:srgbClr val="002060"/>
                </a:solidFill>
                <a:latin typeface="Times New Roman" pitchFamily="18" charset="0"/>
                <a:cs typeface="Times New Roman" pitchFamily="18" charset="0"/>
                <a:sym typeface="Wingdings" pitchFamily="2" charset="2"/>
              </a:rPr>
              <a:t> </a:t>
            </a:r>
            <a:r>
              <a:rPr lang="en-US" sz="2800" b="1" dirty="0" err="1">
                <a:solidFill>
                  <a:srgbClr val="002060"/>
                </a:solidFill>
                <a:latin typeface="Times New Roman" pitchFamily="18" charset="0"/>
                <a:cs typeface="Times New Roman" pitchFamily="18" charset="0"/>
                <a:sym typeface="Wingdings" pitchFamily="2" charset="2"/>
              </a:rPr>
              <a:t>đá</a:t>
            </a:r>
            <a:r>
              <a:rPr lang="en-US" sz="2800" b="1" dirty="0">
                <a:solidFill>
                  <a:srgbClr val="002060"/>
                </a:solidFill>
                <a:latin typeface="Times New Roman" pitchFamily="18" charset="0"/>
                <a:cs typeface="Times New Roman" pitchFamily="18" charset="0"/>
                <a:sym typeface="Wingdings" pitchFamily="2" charset="2"/>
              </a:rPr>
              <a:t> </a:t>
            </a:r>
            <a:r>
              <a:rPr lang="en-US" sz="2800" b="1" dirty="0" err="1">
                <a:solidFill>
                  <a:srgbClr val="002060"/>
                </a:solidFill>
                <a:latin typeface="Times New Roman" pitchFamily="18" charset="0"/>
                <a:cs typeface="Times New Roman" pitchFamily="18" charset="0"/>
                <a:sym typeface="Wingdings" pitchFamily="2" charset="2"/>
              </a:rPr>
              <a:t>thực</a:t>
            </a:r>
            <a:r>
              <a:rPr lang="en-US" sz="2800" b="1" dirty="0">
                <a:solidFill>
                  <a:srgbClr val="002060"/>
                </a:solidFill>
                <a:latin typeface="Times New Roman" pitchFamily="18" charset="0"/>
                <a:cs typeface="Times New Roman" pitchFamily="18" charset="0"/>
                <a:sym typeface="Wingdings" pitchFamily="2" charset="2"/>
              </a:rPr>
              <a:t> </a:t>
            </a:r>
            <a:r>
              <a:rPr lang="en-US" sz="2800" b="1" dirty="0" err="1">
                <a:solidFill>
                  <a:srgbClr val="002060"/>
                </a:solidFill>
                <a:latin typeface="Times New Roman" pitchFamily="18" charset="0"/>
                <a:cs typeface="Times New Roman" pitchFamily="18" charset="0"/>
                <a:sym typeface="Wingdings" pitchFamily="2" charset="2"/>
              </a:rPr>
              <a:t>hiện</a:t>
            </a:r>
            <a:r>
              <a:rPr lang="en-US" sz="2800" b="1" dirty="0">
                <a:solidFill>
                  <a:srgbClr val="002060"/>
                </a:solidFill>
                <a:latin typeface="Times New Roman" pitchFamily="18" charset="0"/>
                <a:cs typeface="Times New Roman" pitchFamily="18" charset="0"/>
                <a:sym typeface="Wingdings" pitchFamily="2" charset="2"/>
              </a:rPr>
              <a:t> </a:t>
            </a:r>
            <a:r>
              <a:rPr lang="en-US" sz="2800" b="1" dirty="0" err="1">
                <a:solidFill>
                  <a:srgbClr val="002060"/>
                </a:solidFill>
                <a:latin typeface="Times New Roman" pitchFamily="18" charset="0"/>
                <a:cs typeface="Times New Roman" pitchFamily="18" charset="0"/>
                <a:sym typeface="Wingdings" pitchFamily="2" charset="2"/>
              </a:rPr>
              <a:t>quả</a:t>
            </a:r>
            <a:r>
              <a:rPr lang="en-US" sz="2800" b="1" dirty="0">
                <a:solidFill>
                  <a:srgbClr val="002060"/>
                </a:solidFill>
                <a:latin typeface="Times New Roman" pitchFamily="18" charset="0"/>
                <a:cs typeface="Times New Roman" pitchFamily="18" charset="0"/>
                <a:sym typeface="Wingdings" pitchFamily="2" charset="2"/>
              </a:rPr>
              <a:t> </a:t>
            </a:r>
            <a:r>
              <a:rPr lang="en-US" sz="2800" b="1" dirty="0" err="1">
                <a:solidFill>
                  <a:srgbClr val="002060"/>
                </a:solidFill>
                <a:latin typeface="Times New Roman" pitchFamily="18" charset="0"/>
                <a:cs typeface="Times New Roman" pitchFamily="18" charset="0"/>
                <a:sym typeface="Wingdings" pitchFamily="2" charset="2"/>
              </a:rPr>
              <a:t>phạt</a:t>
            </a:r>
            <a:r>
              <a:rPr lang="en-US" sz="2800" b="1" dirty="0">
                <a:solidFill>
                  <a:srgbClr val="002060"/>
                </a:solidFill>
                <a:latin typeface="Times New Roman" pitchFamily="18" charset="0"/>
                <a:cs typeface="Times New Roman" pitchFamily="18" charset="0"/>
                <a:sym typeface="Wingdings" pitchFamily="2" charset="2"/>
              </a:rPr>
              <a:t> </a:t>
            </a:r>
            <a:r>
              <a:rPr lang="en-US" sz="2800" b="1" dirty="0" err="1">
                <a:solidFill>
                  <a:srgbClr val="002060"/>
                </a:solidFill>
                <a:latin typeface="Times New Roman" pitchFamily="18" charset="0"/>
                <a:cs typeface="Times New Roman" pitchFamily="18" charset="0"/>
                <a:sym typeface="Wingdings" pitchFamily="2" charset="2"/>
              </a:rPr>
              <a:t>đền</a:t>
            </a:r>
            <a:endParaRPr lang="en-US" sz="2800" b="1" dirty="0">
              <a:solidFill>
                <a:srgbClr val="002060"/>
              </a:solidFill>
              <a:latin typeface="Times New Roman" pitchFamily="18" charset="0"/>
              <a:cs typeface="Times New Roman" pitchFamily="18" charset="0"/>
            </a:endParaRPr>
          </a:p>
        </p:txBody>
      </p:sp>
    </p:spTree>
    <p:extLst>
      <p:ext uri="{BB962C8B-B14F-4D97-AF65-F5344CB8AC3E}">
        <p14:creationId xmlns:p14="http://schemas.microsoft.com/office/powerpoint/2010/main" val="343174734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203779">
                                            <p:txEl>
                                              <p:pRg st="1" end="1"/>
                                            </p:txEl>
                                          </p:spTgt>
                                        </p:tgtEl>
                                        <p:attrNameLst>
                                          <p:attrName>style.visibility</p:attrName>
                                        </p:attrNameLst>
                                      </p:cBhvr>
                                      <p:to>
                                        <p:strVal val="visible"/>
                                      </p:to>
                                    </p:set>
                                    <p:anim calcmode="lin" valueType="num">
                                      <p:cBhvr additive="base">
                                        <p:cTn id="7" dur="500" fill="hold"/>
                                        <p:tgtEl>
                                          <p:spTgt spid="203779">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03779">
                                            <p:txEl>
                                              <p:pRg st="1" end="1"/>
                                            </p:txEl>
                                          </p:spTgt>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203779">
                                            <p:txEl>
                                              <p:pRg st="2" end="2"/>
                                            </p:txEl>
                                          </p:spTgt>
                                        </p:tgtEl>
                                        <p:attrNameLst>
                                          <p:attrName>style.visibility</p:attrName>
                                        </p:attrNameLst>
                                      </p:cBhvr>
                                      <p:to>
                                        <p:strVal val="visible"/>
                                      </p:to>
                                    </p:set>
                                    <p:anim calcmode="lin" valueType="num">
                                      <p:cBhvr additive="base">
                                        <p:cTn id="12" dur="500" fill="hold"/>
                                        <p:tgtEl>
                                          <p:spTgt spid="203779">
                                            <p:txEl>
                                              <p:pRg st="2" end="2"/>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203779">
                                            <p:txEl>
                                              <p:pRg st="2" end="2"/>
                                            </p:txEl>
                                          </p:spTgt>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203779">
                                            <p:txEl>
                                              <p:pRg st="3" end="3"/>
                                            </p:txEl>
                                          </p:spTgt>
                                        </p:tgtEl>
                                        <p:attrNameLst>
                                          <p:attrName>style.visibility</p:attrName>
                                        </p:attrNameLst>
                                      </p:cBhvr>
                                      <p:to>
                                        <p:strVal val="visible"/>
                                      </p:to>
                                    </p:set>
                                    <p:anim calcmode="lin" valueType="num">
                                      <p:cBhvr additive="base">
                                        <p:cTn id="17" dur="500" fill="hold"/>
                                        <p:tgtEl>
                                          <p:spTgt spid="203779">
                                            <p:txEl>
                                              <p:pRg st="3" end="3"/>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203779">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3779" grpId="0" uiExpand="1" build="p"/>
    </p:bldLst>
  </p:timing>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9634" name="WordArt 2"/>
          <p:cNvSpPr>
            <a:spLocks noChangeArrowheads="1" noChangeShapeType="1" noTextEdit="1"/>
          </p:cNvSpPr>
          <p:nvPr/>
        </p:nvSpPr>
        <p:spPr bwMode="auto">
          <a:xfrm>
            <a:off x="838200" y="2514600"/>
            <a:ext cx="7543800" cy="1905000"/>
          </a:xfrm>
          <a:prstGeom prst="rect">
            <a:avLst/>
          </a:prstGeom>
        </p:spPr>
        <p:txBody>
          <a:bodyPr wrap="none" fromWordArt="1">
            <a:prstTxWarp prst="textPlain">
              <a:avLst>
                <a:gd name="adj" fmla="val 50000"/>
              </a:avLst>
            </a:prstTxWarp>
          </a:bodyPr>
          <a:lstStyle/>
          <a:p>
            <a:pPr algn="ctr"/>
            <a:r>
              <a:rPr lang="en-US" sz="3600" b="1" kern="10" dirty="0">
                <a:ln w="12700">
                  <a:solidFill>
                    <a:srgbClr val="EAEAEA"/>
                  </a:solidFill>
                  <a:round/>
                  <a:headEnd/>
                  <a:tailEnd/>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80000"/>
                    </a:srgbClr>
                  </a:outerShdw>
                </a:effectLst>
                <a:latin typeface="Times New Roman" pitchFamily="18" charset="0"/>
                <a:cs typeface="Times New Roman" pitchFamily="18" charset="0"/>
              </a:rPr>
              <a:t>XỬ LÍ THÔNG TIN </a:t>
            </a:r>
          </a:p>
        </p:txBody>
      </p:sp>
      <p:sp>
        <p:nvSpPr>
          <p:cNvPr id="69635" name="WordArt 3"/>
          <p:cNvSpPr>
            <a:spLocks noChangeArrowheads="1" noChangeShapeType="1" noTextEdit="1"/>
          </p:cNvSpPr>
          <p:nvPr/>
        </p:nvSpPr>
        <p:spPr bwMode="auto">
          <a:xfrm>
            <a:off x="381000" y="1295400"/>
            <a:ext cx="2590800" cy="628650"/>
          </a:xfrm>
          <a:prstGeom prst="rect">
            <a:avLst/>
          </a:prstGeom>
        </p:spPr>
        <p:txBody>
          <a:bodyPr wrap="none" fromWordArt="1">
            <a:prstTxWarp prst="textPlain">
              <a:avLst>
                <a:gd name="adj" fmla="val 50000"/>
              </a:avLst>
            </a:prstTxWarp>
          </a:bodyPr>
          <a:lstStyle/>
          <a:p>
            <a:pPr algn="ctr"/>
            <a:r>
              <a:rPr lang="en-US" sz="3600" b="1" kern="10" dirty="0">
                <a:ln w="19050">
                  <a:solidFill>
                    <a:schemeClr val="bg1"/>
                  </a:solidFill>
                  <a:round/>
                  <a:headEnd/>
                  <a:tailEnd/>
                </a:ln>
                <a:solidFill>
                  <a:srgbClr val="FF0000"/>
                </a:solidFill>
                <a:effectLst>
                  <a:outerShdw dist="35921" dir="2700000" algn="ctr" rotWithShape="0">
                    <a:srgbClr val="990000"/>
                  </a:outerShdw>
                </a:effectLst>
                <a:latin typeface="Times New Roman" pitchFamily="18" charset="0"/>
                <a:cs typeface="Times New Roman" pitchFamily="18" charset="0"/>
              </a:rPr>
              <a:t>BÀI 2:</a:t>
            </a:r>
          </a:p>
        </p:txBody>
      </p:sp>
      <p:sp>
        <p:nvSpPr>
          <p:cNvPr id="69636" name="Line 4"/>
          <p:cNvSpPr>
            <a:spLocks noChangeShapeType="1"/>
          </p:cNvSpPr>
          <p:nvPr/>
        </p:nvSpPr>
        <p:spPr bwMode="auto">
          <a:xfrm>
            <a:off x="381000" y="1981200"/>
            <a:ext cx="2590800" cy="0"/>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extLst>
      <p:ext uri="{BB962C8B-B14F-4D97-AF65-F5344CB8AC3E}">
        <p14:creationId xmlns:p14="http://schemas.microsoft.com/office/powerpoint/2010/main" val="697695840"/>
      </p:ext>
    </p:extLst>
  </p:cSld>
  <p:clrMapOvr>
    <a:masterClrMapping/>
  </p:clrMapOvr>
  <p:transition spd="med">
    <p:diamond/>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Text Box 2"/>
          <p:cNvSpPr txBox="1">
            <a:spLocks noChangeArrowheads="1"/>
          </p:cNvSpPr>
          <p:nvPr/>
        </p:nvSpPr>
        <p:spPr bwMode="auto">
          <a:xfrm>
            <a:off x="228600" y="228600"/>
            <a:ext cx="6705600" cy="646331"/>
          </a:xfrm>
          <a:prstGeom prst="rect">
            <a:avLst/>
          </a:prstGeom>
          <a:noFill/>
          <a:ln w="9525">
            <a:noFill/>
            <a:miter lim="800000"/>
            <a:headEnd/>
            <a:tailEnd/>
          </a:ln>
          <a:effectLst/>
        </p:spPr>
        <p:txBody>
          <a:bodyPr>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eaLnBrk="0" hangingPunct="0">
              <a:spcBef>
                <a:spcPct val="50000"/>
              </a:spcBef>
            </a:pPr>
            <a:r>
              <a:rPr lang="en-US" sz="3600" b="1" u="sng" dirty="0">
                <a:solidFill>
                  <a:srgbClr val="FF0000"/>
                </a:solidFill>
                <a:latin typeface="Times New Roman" pitchFamily="18" charset="0"/>
                <a:cs typeface="Times New Roman" pitchFamily="18" charset="0"/>
              </a:rPr>
              <a:t>1. </a:t>
            </a:r>
            <a:r>
              <a:rPr lang="en-US" sz="3600" b="1" u="sng" dirty="0" err="1">
                <a:solidFill>
                  <a:srgbClr val="FF0000"/>
                </a:solidFill>
                <a:latin typeface="Times New Roman" pitchFamily="18" charset="0"/>
                <a:cs typeface="Times New Roman" pitchFamily="18" charset="0"/>
              </a:rPr>
              <a:t>Xử</a:t>
            </a:r>
            <a:r>
              <a:rPr lang="en-US" sz="3600" b="1" u="sng" dirty="0">
                <a:solidFill>
                  <a:srgbClr val="FF0000"/>
                </a:solidFill>
                <a:latin typeface="Times New Roman" pitchFamily="18" charset="0"/>
                <a:cs typeface="Times New Roman" pitchFamily="18" charset="0"/>
              </a:rPr>
              <a:t> </a:t>
            </a:r>
            <a:r>
              <a:rPr lang="en-US" sz="3600" b="1" u="sng" dirty="0" err="1">
                <a:solidFill>
                  <a:srgbClr val="FF0000"/>
                </a:solidFill>
                <a:latin typeface="Times New Roman" pitchFamily="18" charset="0"/>
                <a:cs typeface="Times New Roman" pitchFamily="18" charset="0"/>
              </a:rPr>
              <a:t>lí</a:t>
            </a:r>
            <a:r>
              <a:rPr lang="en-US" sz="3600" b="1" u="sng" dirty="0">
                <a:solidFill>
                  <a:srgbClr val="FF0000"/>
                </a:solidFill>
                <a:latin typeface="Times New Roman" pitchFamily="18" charset="0"/>
                <a:cs typeface="Times New Roman" pitchFamily="18" charset="0"/>
              </a:rPr>
              <a:t> </a:t>
            </a:r>
            <a:r>
              <a:rPr lang="en-US" sz="3600" b="1" u="sng" dirty="0" err="1">
                <a:solidFill>
                  <a:srgbClr val="FF0000"/>
                </a:solidFill>
                <a:latin typeface="Times New Roman" pitchFamily="18" charset="0"/>
                <a:cs typeface="Times New Roman" pitchFamily="18" charset="0"/>
              </a:rPr>
              <a:t>thông</a:t>
            </a:r>
            <a:r>
              <a:rPr lang="en-US" sz="3600" b="1" u="sng" dirty="0">
                <a:solidFill>
                  <a:srgbClr val="FF0000"/>
                </a:solidFill>
                <a:latin typeface="Times New Roman" pitchFamily="18" charset="0"/>
                <a:cs typeface="Times New Roman" pitchFamily="18" charset="0"/>
              </a:rPr>
              <a:t> tin:</a:t>
            </a:r>
          </a:p>
        </p:txBody>
      </p:sp>
      <p:grpSp>
        <p:nvGrpSpPr>
          <p:cNvPr id="9" name="Group 8"/>
          <p:cNvGrpSpPr/>
          <p:nvPr/>
        </p:nvGrpSpPr>
        <p:grpSpPr>
          <a:xfrm>
            <a:off x="2667000" y="1541018"/>
            <a:ext cx="4392613" cy="2819400"/>
            <a:chOff x="4082384" y="3089151"/>
            <a:chExt cx="4651587" cy="2066255"/>
          </a:xfrm>
        </p:grpSpPr>
        <p:sp>
          <p:nvSpPr>
            <p:cNvPr id="10" name="Cloud Callout 9"/>
            <p:cNvSpPr/>
            <p:nvPr/>
          </p:nvSpPr>
          <p:spPr>
            <a:xfrm>
              <a:off x="4082384" y="3089151"/>
              <a:ext cx="4651587" cy="2066255"/>
            </a:xfrm>
            <a:prstGeom prst="cloudCallout">
              <a:avLst>
                <a:gd name="adj1" fmla="val 37071"/>
                <a:gd name="adj2" fmla="val 27067"/>
              </a:avLst>
            </a:prstGeom>
            <a:solidFill>
              <a:srgbClr val="FFFF00"/>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chemeClr val="tx1"/>
                </a:solidFill>
              </a:endParaRPr>
            </a:p>
          </p:txBody>
        </p:sp>
        <p:sp>
          <p:nvSpPr>
            <p:cNvPr id="11" name="Rectangle 10"/>
            <p:cNvSpPr/>
            <p:nvPr/>
          </p:nvSpPr>
          <p:spPr>
            <a:xfrm>
              <a:off x="4356877" y="3336463"/>
              <a:ext cx="4280542" cy="161045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u="sng" dirty="0" err="1">
                  <a:solidFill>
                    <a:schemeClr val="tx1"/>
                  </a:solidFill>
                  <a:latin typeface="Times New Roman" pitchFamily="18" charset="0"/>
                  <a:cs typeface="Times New Roman" pitchFamily="18" charset="0"/>
                </a:rPr>
                <a:t>Câu</a:t>
              </a:r>
              <a:r>
                <a:rPr lang="en-US" sz="3200" b="1" u="sng" dirty="0">
                  <a:solidFill>
                    <a:schemeClr val="tx1"/>
                  </a:solidFill>
                  <a:latin typeface="Times New Roman" pitchFamily="18" charset="0"/>
                  <a:cs typeface="Times New Roman" pitchFamily="18" charset="0"/>
                </a:rPr>
                <a:t> </a:t>
              </a:r>
              <a:r>
                <a:rPr lang="en-US" sz="3200" b="1" u="sng" dirty="0" err="1">
                  <a:solidFill>
                    <a:schemeClr val="tx1"/>
                  </a:solidFill>
                  <a:latin typeface="Times New Roman" pitchFamily="18" charset="0"/>
                  <a:cs typeface="Times New Roman" pitchFamily="18" charset="0"/>
                </a:rPr>
                <a:t>hỏi</a:t>
              </a:r>
              <a:r>
                <a:rPr lang="en-US" sz="3200" b="1" u="sng" dirty="0">
                  <a:solidFill>
                    <a:schemeClr val="tx1"/>
                  </a:solidFill>
                  <a:latin typeface="Times New Roman" pitchFamily="18" charset="0"/>
                  <a:cs typeface="Times New Roman" pitchFamily="18" charset="0"/>
                </a:rPr>
                <a:t> 1</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Bộ</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não</a:t>
              </a:r>
              <a:r>
                <a:rPr lang="en-US" sz="3200" dirty="0">
                  <a:solidFill>
                    <a:schemeClr val="tx1"/>
                  </a:solidFill>
                  <a:latin typeface="Times New Roman" pitchFamily="18" charset="0"/>
                  <a:cs typeface="Times New Roman" pitchFamily="18" charset="0"/>
                </a:rPr>
                <a:t> </a:t>
              </a:r>
            </a:p>
            <a:p>
              <a:pPr algn="ctr"/>
              <a:r>
                <a:rPr lang="en-US" sz="3200" dirty="0" err="1">
                  <a:solidFill>
                    <a:schemeClr val="tx1"/>
                  </a:solidFill>
                  <a:latin typeface="Times New Roman" pitchFamily="18" charset="0"/>
                  <a:cs typeface="Times New Roman" pitchFamily="18" charset="0"/>
                </a:rPr>
                <a:t>của</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cầu</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thủ</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nhận</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được</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thông</a:t>
              </a:r>
              <a:r>
                <a:rPr lang="en-US" sz="3200" dirty="0">
                  <a:solidFill>
                    <a:schemeClr val="tx1"/>
                  </a:solidFill>
                  <a:latin typeface="Times New Roman" pitchFamily="18" charset="0"/>
                  <a:cs typeface="Times New Roman" pitchFamily="18" charset="0"/>
                </a:rPr>
                <a:t> tin </a:t>
              </a:r>
              <a:r>
                <a:rPr lang="en-US" sz="3200" dirty="0" err="1">
                  <a:solidFill>
                    <a:schemeClr val="tx1"/>
                  </a:solidFill>
                  <a:latin typeface="Times New Roman" pitchFamily="18" charset="0"/>
                  <a:cs typeface="Times New Roman" pitchFamily="18" charset="0"/>
                </a:rPr>
                <a:t>từ</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những</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giác</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quan</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nào</a:t>
              </a:r>
              <a:r>
                <a:rPr lang="en-US" sz="3200" dirty="0">
                  <a:solidFill>
                    <a:schemeClr val="tx1"/>
                  </a:solidFill>
                  <a:latin typeface="Times New Roman" pitchFamily="18" charset="0"/>
                  <a:cs typeface="Times New Roman" pitchFamily="18" charset="0"/>
                </a:rPr>
                <a:t>?</a:t>
              </a:r>
              <a:endParaRPr lang="en-US" sz="3200" b="1" u="sng" dirty="0">
                <a:solidFill>
                  <a:schemeClr val="tx1"/>
                </a:solidFill>
                <a:latin typeface="Times New Roman" pitchFamily="18" charset="0"/>
                <a:cs typeface="Times New Roman" pitchFamily="18" charset="0"/>
              </a:endParaRPr>
            </a:p>
          </p:txBody>
        </p:sp>
      </p:grpSp>
      <p:sp>
        <p:nvSpPr>
          <p:cNvPr id="13" name="Text Box 3"/>
          <p:cNvSpPr txBox="1">
            <a:spLocks noChangeArrowheads="1"/>
          </p:cNvSpPr>
          <p:nvPr/>
        </p:nvSpPr>
        <p:spPr bwMode="auto">
          <a:xfrm>
            <a:off x="533400" y="4953000"/>
            <a:ext cx="8382000" cy="1077218"/>
          </a:xfrm>
          <a:prstGeom prst="rect">
            <a:avLst/>
          </a:prstGeom>
          <a:noFill/>
          <a:ln w="9525">
            <a:noFill/>
            <a:miter lim="800000"/>
            <a:headEnd/>
            <a:tailEnd/>
          </a:ln>
          <a:effectLst/>
        </p:spPr>
        <p:txBody>
          <a:bodyPr>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indent="465138"/>
            <a:r>
              <a:rPr lang="vi-VN" sz="3200" dirty="0">
                <a:solidFill>
                  <a:srgbClr val="002060"/>
                </a:solidFill>
                <a:latin typeface="Times New Roman" pitchFamily="18" charset="0"/>
                <a:cs typeface="Times New Roman" pitchFamily="18" charset="0"/>
              </a:rPr>
              <a:t>Bộ não của cầu thủ nhận được thông tin từ thị giác</a:t>
            </a:r>
            <a:endParaRPr lang="en-US" sz="3200" dirty="0">
              <a:solidFill>
                <a:srgbClr val="002060"/>
              </a:solidFill>
              <a:latin typeface="Times New Roman" pitchFamily="18" charset="0"/>
              <a:cs typeface="Times New Roman" pitchFamily="18" charset="0"/>
            </a:endParaRPr>
          </a:p>
        </p:txBody>
      </p:sp>
    </p:spTree>
    <p:extLst>
      <p:ext uri="{BB962C8B-B14F-4D97-AF65-F5344CB8AC3E}">
        <p14:creationId xmlns:p14="http://schemas.microsoft.com/office/powerpoint/2010/main" val="347964606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 calcmode="lin" valueType="num">
                                      <p:cBhvr additive="base">
                                        <p:cTn id="7" dur="500" fill="hold"/>
                                        <p:tgtEl>
                                          <p:spTgt spid="1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Box 3"/>
          <p:cNvSpPr txBox="1">
            <a:spLocks noChangeArrowheads="1"/>
          </p:cNvSpPr>
          <p:nvPr/>
        </p:nvSpPr>
        <p:spPr bwMode="auto">
          <a:xfrm>
            <a:off x="609600" y="4572000"/>
            <a:ext cx="8382000" cy="1077218"/>
          </a:xfrm>
          <a:prstGeom prst="rect">
            <a:avLst/>
          </a:prstGeom>
          <a:noFill/>
          <a:ln w="9525">
            <a:noFill/>
            <a:miter lim="800000"/>
            <a:headEnd/>
            <a:tailEnd/>
          </a:ln>
          <a:effectLst/>
        </p:spPr>
        <p:txBody>
          <a:bodyPr>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indent="465138"/>
            <a:r>
              <a:rPr lang="nl-NL" sz="3200" dirty="0">
                <a:solidFill>
                  <a:srgbClr val="002060"/>
                </a:solidFill>
                <a:latin typeface="Times New Roman" pitchFamily="18" charset="0"/>
                <a:cs typeface="Times New Roman" pitchFamily="18" charset="0"/>
              </a:rPr>
              <a:t>Thông tin về vị trí và động tác của thủ môn, </a:t>
            </a:r>
            <a:r>
              <a:rPr lang="vi-VN" sz="3200" dirty="0">
                <a:solidFill>
                  <a:srgbClr val="002060"/>
                </a:solidFill>
                <a:latin typeface="Times New Roman" pitchFamily="18" charset="0"/>
                <a:cs typeface="Times New Roman" pitchFamily="18" charset="0"/>
              </a:rPr>
              <a:t>góc sơ hở </a:t>
            </a:r>
            <a:r>
              <a:rPr lang="nl-NL" sz="3200" dirty="0">
                <a:solidFill>
                  <a:srgbClr val="002060"/>
                </a:solidFill>
                <a:latin typeface="Times New Roman" pitchFamily="18" charset="0"/>
                <a:cs typeface="Times New Roman" pitchFamily="18" charset="0"/>
              </a:rPr>
              <a:t>và khoảng cách giữa các đối </a:t>
            </a:r>
            <a:r>
              <a:rPr lang="vi-VN" sz="3200" dirty="0">
                <a:solidFill>
                  <a:srgbClr val="002060"/>
                </a:solidFill>
                <a:latin typeface="Times New Roman" pitchFamily="18" charset="0"/>
                <a:cs typeface="Times New Roman" pitchFamily="18" charset="0"/>
              </a:rPr>
              <a:t>tượng </a:t>
            </a:r>
            <a:r>
              <a:rPr lang="nl-NL" sz="3200" dirty="0">
                <a:solidFill>
                  <a:srgbClr val="002060"/>
                </a:solidFill>
                <a:latin typeface="Times New Roman" pitchFamily="18" charset="0"/>
                <a:cs typeface="Times New Roman" pitchFamily="18" charset="0"/>
              </a:rPr>
              <a:t>đó.</a:t>
            </a:r>
            <a:endParaRPr lang="en-US" sz="3200" dirty="0">
              <a:solidFill>
                <a:srgbClr val="002060"/>
              </a:solidFill>
              <a:latin typeface="Times New Roman" pitchFamily="18" charset="0"/>
              <a:cs typeface="Times New Roman" pitchFamily="18" charset="0"/>
            </a:endParaRPr>
          </a:p>
        </p:txBody>
      </p:sp>
      <p:grpSp>
        <p:nvGrpSpPr>
          <p:cNvPr id="12" name="Group 11"/>
          <p:cNvGrpSpPr/>
          <p:nvPr/>
        </p:nvGrpSpPr>
        <p:grpSpPr>
          <a:xfrm>
            <a:off x="2667000" y="1447800"/>
            <a:ext cx="4392613" cy="2819400"/>
            <a:chOff x="4082384" y="3089151"/>
            <a:chExt cx="4651587" cy="2066255"/>
          </a:xfrm>
        </p:grpSpPr>
        <p:sp>
          <p:nvSpPr>
            <p:cNvPr id="14" name="Cloud Callout 13"/>
            <p:cNvSpPr/>
            <p:nvPr/>
          </p:nvSpPr>
          <p:spPr>
            <a:xfrm>
              <a:off x="4082384" y="3089151"/>
              <a:ext cx="4651587" cy="2066255"/>
            </a:xfrm>
            <a:prstGeom prst="cloudCallout">
              <a:avLst>
                <a:gd name="adj1" fmla="val 49957"/>
                <a:gd name="adj2" fmla="val 16771"/>
              </a:avLst>
            </a:prstGeom>
            <a:solidFill>
              <a:srgbClr val="FFFF00"/>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5" name="Rectangle 14"/>
            <p:cNvSpPr/>
            <p:nvPr/>
          </p:nvSpPr>
          <p:spPr>
            <a:xfrm>
              <a:off x="4437570" y="3280619"/>
              <a:ext cx="4280542" cy="161045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u="sng" dirty="0" err="1">
                  <a:solidFill>
                    <a:schemeClr val="tx1"/>
                  </a:solidFill>
                  <a:latin typeface="Times New Roman" pitchFamily="18" charset="0"/>
                  <a:cs typeface="Times New Roman" pitchFamily="18" charset="0"/>
                </a:rPr>
                <a:t>Câu</a:t>
              </a:r>
              <a:r>
                <a:rPr lang="en-US" sz="3200" b="1" u="sng" dirty="0">
                  <a:solidFill>
                    <a:schemeClr val="tx1"/>
                  </a:solidFill>
                  <a:latin typeface="Times New Roman" pitchFamily="18" charset="0"/>
                  <a:cs typeface="Times New Roman" pitchFamily="18" charset="0"/>
                </a:rPr>
                <a:t> </a:t>
              </a:r>
              <a:r>
                <a:rPr lang="en-US" sz="3200" b="1" u="sng" dirty="0" err="1">
                  <a:solidFill>
                    <a:schemeClr val="tx1"/>
                  </a:solidFill>
                  <a:latin typeface="Times New Roman" pitchFamily="18" charset="0"/>
                  <a:cs typeface="Times New Roman" pitchFamily="18" charset="0"/>
                </a:rPr>
                <a:t>hỏi</a:t>
              </a:r>
              <a:r>
                <a:rPr lang="en-US" sz="3200" b="1" u="sng" dirty="0">
                  <a:solidFill>
                    <a:schemeClr val="tx1"/>
                  </a:solidFill>
                  <a:latin typeface="Times New Roman" pitchFamily="18" charset="0"/>
                  <a:cs typeface="Times New Roman" pitchFamily="18" charset="0"/>
                </a:rPr>
                <a:t> 2</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Thông</a:t>
              </a:r>
              <a:r>
                <a:rPr lang="en-US" sz="3200" dirty="0">
                  <a:solidFill>
                    <a:schemeClr val="tx1"/>
                  </a:solidFill>
                  <a:latin typeface="Times New Roman" pitchFamily="18" charset="0"/>
                  <a:cs typeface="Times New Roman" pitchFamily="18" charset="0"/>
                </a:rPr>
                <a:t> tin </a:t>
              </a:r>
              <a:r>
                <a:rPr lang="en-US" sz="3200" dirty="0" err="1">
                  <a:solidFill>
                    <a:schemeClr val="tx1"/>
                  </a:solidFill>
                  <a:latin typeface="Times New Roman" pitchFamily="18" charset="0"/>
                  <a:cs typeface="Times New Roman" pitchFamily="18" charset="0"/>
                </a:rPr>
                <a:t>nào</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được</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bộ</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não</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cầu</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thủ</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ghi</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nhớ</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và</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sử</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dụng</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khi</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đá</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phạt</a:t>
              </a:r>
              <a:r>
                <a:rPr lang="en-US" sz="3200" dirty="0">
                  <a:solidFill>
                    <a:schemeClr val="tx1"/>
                  </a:solidFill>
                  <a:latin typeface="Times New Roman" pitchFamily="18" charset="0"/>
                  <a:cs typeface="Times New Roman" pitchFamily="18" charset="0"/>
                </a:rPr>
                <a:t>?</a:t>
              </a:r>
              <a:endParaRPr lang="en-US" sz="3200" b="1" u="sng" dirty="0">
                <a:solidFill>
                  <a:schemeClr val="tx1"/>
                </a:solidFill>
                <a:latin typeface="Times New Roman" pitchFamily="18" charset="0"/>
                <a:cs typeface="Times New Roman" pitchFamily="18" charset="0"/>
              </a:endParaRPr>
            </a:p>
          </p:txBody>
        </p:sp>
      </p:grpSp>
      <p:sp>
        <p:nvSpPr>
          <p:cNvPr id="9" name="Text Box 2"/>
          <p:cNvSpPr txBox="1">
            <a:spLocks noChangeArrowheads="1"/>
          </p:cNvSpPr>
          <p:nvPr/>
        </p:nvSpPr>
        <p:spPr bwMode="auto">
          <a:xfrm>
            <a:off x="304800" y="234879"/>
            <a:ext cx="6705600" cy="646331"/>
          </a:xfrm>
          <a:prstGeom prst="rect">
            <a:avLst/>
          </a:prstGeom>
          <a:noFill/>
          <a:ln w="9525">
            <a:noFill/>
            <a:miter lim="800000"/>
            <a:headEnd/>
            <a:tailEnd/>
          </a:ln>
          <a:effectLst/>
        </p:spPr>
        <p:txBody>
          <a:bodyPr>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eaLnBrk="0" hangingPunct="0">
              <a:spcBef>
                <a:spcPct val="50000"/>
              </a:spcBef>
            </a:pPr>
            <a:r>
              <a:rPr lang="en-US" sz="3600" b="1" u="sng" dirty="0">
                <a:solidFill>
                  <a:srgbClr val="FF0000"/>
                </a:solidFill>
                <a:latin typeface="Times New Roman" pitchFamily="18" charset="0"/>
                <a:cs typeface="Times New Roman" pitchFamily="18" charset="0"/>
              </a:rPr>
              <a:t>1. </a:t>
            </a:r>
            <a:r>
              <a:rPr lang="en-US" sz="3600" b="1" u="sng" dirty="0" err="1">
                <a:solidFill>
                  <a:srgbClr val="FF0000"/>
                </a:solidFill>
                <a:latin typeface="Times New Roman" pitchFamily="18" charset="0"/>
                <a:cs typeface="Times New Roman" pitchFamily="18" charset="0"/>
              </a:rPr>
              <a:t>Xử</a:t>
            </a:r>
            <a:r>
              <a:rPr lang="en-US" sz="3600" b="1" u="sng" dirty="0">
                <a:solidFill>
                  <a:srgbClr val="FF0000"/>
                </a:solidFill>
                <a:latin typeface="Times New Roman" pitchFamily="18" charset="0"/>
                <a:cs typeface="Times New Roman" pitchFamily="18" charset="0"/>
              </a:rPr>
              <a:t> </a:t>
            </a:r>
            <a:r>
              <a:rPr lang="en-US" sz="3600" b="1" u="sng" dirty="0" err="1">
                <a:solidFill>
                  <a:srgbClr val="FF0000"/>
                </a:solidFill>
                <a:latin typeface="Times New Roman" pitchFamily="18" charset="0"/>
                <a:cs typeface="Times New Roman" pitchFamily="18" charset="0"/>
              </a:rPr>
              <a:t>lí</a:t>
            </a:r>
            <a:r>
              <a:rPr lang="en-US" sz="3600" b="1" u="sng" dirty="0">
                <a:solidFill>
                  <a:srgbClr val="FF0000"/>
                </a:solidFill>
                <a:latin typeface="Times New Roman" pitchFamily="18" charset="0"/>
                <a:cs typeface="Times New Roman" pitchFamily="18" charset="0"/>
              </a:rPr>
              <a:t> </a:t>
            </a:r>
            <a:r>
              <a:rPr lang="en-US" sz="3600" b="1" u="sng" dirty="0" err="1">
                <a:solidFill>
                  <a:srgbClr val="FF0000"/>
                </a:solidFill>
                <a:latin typeface="Times New Roman" pitchFamily="18" charset="0"/>
                <a:cs typeface="Times New Roman" pitchFamily="18" charset="0"/>
              </a:rPr>
              <a:t>thông</a:t>
            </a:r>
            <a:r>
              <a:rPr lang="en-US" sz="3600" b="1" u="sng" dirty="0">
                <a:solidFill>
                  <a:srgbClr val="FF0000"/>
                </a:solidFill>
                <a:latin typeface="Times New Roman" pitchFamily="18" charset="0"/>
                <a:cs typeface="Times New Roman" pitchFamily="18" charset="0"/>
              </a:rPr>
              <a:t> tin:</a:t>
            </a:r>
          </a:p>
        </p:txBody>
      </p:sp>
    </p:spTree>
    <p:extLst>
      <p:ext uri="{BB962C8B-B14F-4D97-AF65-F5344CB8AC3E}">
        <p14:creationId xmlns:p14="http://schemas.microsoft.com/office/powerpoint/2010/main" val="68489432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 calcmode="lin" valueType="num">
                                      <p:cBhvr additive="base">
                                        <p:cTn id="7" dur="500" fill="hold"/>
                                        <p:tgtEl>
                                          <p:spTgt spid="1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Box 3"/>
          <p:cNvSpPr txBox="1">
            <a:spLocks noChangeArrowheads="1"/>
          </p:cNvSpPr>
          <p:nvPr/>
        </p:nvSpPr>
        <p:spPr bwMode="auto">
          <a:xfrm>
            <a:off x="381000" y="5029200"/>
            <a:ext cx="8382000" cy="1077218"/>
          </a:xfrm>
          <a:prstGeom prst="rect">
            <a:avLst/>
          </a:prstGeom>
          <a:noFill/>
          <a:ln w="9525">
            <a:noFill/>
            <a:miter lim="800000"/>
            <a:headEnd/>
            <a:tailEnd/>
          </a:ln>
          <a:effectLst/>
        </p:spPr>
        <p:txBody>
          <a:bodyPr>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indent="465138"/>
            <a:r>
              <a:rPr lang="nl-NL" sz="3200" dirty="0">
                <a:solidFill>
                  <a:srgbClr val="002060"/>
                </a:solidFill>
                <a:latin typeface="Times New Roman" pitchFamily="18" charset="0"/>
                <a:cs typeface="Times New Roman" pitchFamily="18" charset="0"/>
              </a:rPr>
              <a:t>Bộ não xử lí thông tin</a:t>
            </a:r>
            <a:r>
              <a:rPr lang="vi-VN" sz="3200" dirty="0">
                <a:solidFill>
                  <a:srgbClr val="002060"/>
                </a:solidFill>
                <a:latin typeface="Times New Roman" pitchFamily="18" charset="0"/>
                <a:cs typeface="Times New Roman" pitchFamily="18" charset="0"/>
              </a:rPr>
              <a:t> nhận được</a:t>
            </a:r>
            <a:r>
              <a:rPr lang="nl-NL" sz="3200" dirty="0">
                <a:solidFill>
                  <a:srgbClr val="002060"/>
                </a:solidFill>
                <a:latin typeface="Times New Roman" pitchFamily="18" charset="0"/>
                <a:cs typeface="Times New Roman" pitchFamily="18" charset="0"/>
              </a:rPr>
              <a:t> chuyển thành thông tin điều khiển đôi chân của cầu thủ.</a:t>
            </a:r>
            <a:endParaRPr lang="en-US" sz="3200" dirty="0">
              <a:solidFill>
                <a:srgbClr val="002060"/>
              </a:solidFill>
              <a:latin typeface="Times New Roman" pitchFamily="18" charset="0"/>
              <a:cs typeface="Times New Roman" pitchFamily="18" charset="0"/>
            </a:endParaRPr>
          </a:p>
        </p:txBody>
      </p:sp>
      <p:grpSp>
        <p:nvGrpSpPr>
          <p:cNvPr id="12" name="Group 11"/>
          <p:cNvGrpSpPr/>
          <p:nvPr/>
        </p:nvGrpSpPr>
        <p:grpSpPr>
          <a:xfrm>
            <a:off x="2375693" y="2057400"/>
            <a:ext cx="4392613" cy="2315400"/>
            <a:chOff x="4082384" y="3529256"/>
            <a:chExt cx="4651587" cy="1696888"/>
          </a:xfrm>
        </p:grpSpPr>
        <p:sp>
          <p:nvSpPr>
            <p:cNvPr id="14" name="Cloud Callout 13"/>
            <p:cNvSpPr/>
            <p:nvPr/>
          </p:nvSpPr>
          <p:spPr>
            <a:xfrm>
              <a:off x="4082384" y="3529256"/>
              <a:ext cx="4651587" cy="1626150"/>
            </a:xfrm>
            <a:prstGeom prst="cloudCallout">
              <a:avLst>
                <a:gd name="adj1" fmla="val 33106"/>
                <a:gd name="adj2" fmla="val 32293"/>
              </a:avLst>
            </a:prstGeom>
            <a:solidFill>
              <a:srgbClr val="FFFF00"/>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chemeClr val="tx1"/>
                </a:solidFill>
              </a:endParaRPr>
            </a:p>
          </p:txBody>
        </p:sp>
        <p:sp>
          <p:nvSpPr>
            <p:cNvPr id="15" name="Rectangle 14"/>
            <p:cNvSpPr/>
            <p:nvPr/>
          </p:nvSpPr>
          <p:spPr>
            <a:xfrm>
              <a:off x="4267906" y="3615686"/>
              <a:ext cx="4280542" cy="161045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u="sng" dirty="0" err="1">
                  <a:solidFill>
                    <a:schemeClr val="tx1"/>
                  </a:solidFill>
                  <a:latin typeface="Times New Roman" pitchFamily="18" charset="0"/>
                  <a:cs typeface="Times New Roman" pitchFamily="18" charset="0"/>
                </a:rPr>
                <a:t>Câu</a:t>
              </a:r>
              <a:r>
                <a:rPr lang="en-US" sz="3200" b="1" u="sng" dirty="0">
                  <a:solidFill>
                    <a:schemeClr val="tx1"/>
                  </a:solidFill>
                  <a:latin typeface="Times New Roman" pitchFamily="18" charset="0"/>
                  <a:cs typeface="Times New Roman" pitchFamily="18" charset="0"/>
                </a:rPr>
                <a:t> </a:t>
              </a:r>
              <a:r>
                <a:rPr lang="en-US" sz="3200" b="1" u="sng" dirty="0" err="1">
                  <a:solidFill>
                    <a:schemeClr val="tx1"/>
                  </a:solidFill>
                  <a:latin typeface="Times New Roman" pitchFamily="18" charset="0"/>
                  <a:cs typeface="Times New Roman" pitchFamily="18" charset="0"/>
                </a:rPr>
                <a:t>hỏi</a:t>
              </a:r>
              <a:r>
                <a:rPr lang="en-US" sz="3200" b="1" u="sng" dirty="0">
                  <a:solidFill>
                    <a:schemeClr val="tx1"/>
                  </a:solidFill>
                  <a:latin typeface="Times New Roman" pitchFamily="18" charset="0"/>
                  <a:cs typeface="Times New Roman" pitchFamily="18" charset="0"/>
                </a:rPr>
                <a:t> 3</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Bộ</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não</a:t>
              </a:r>
              <a:r>
                <a:rPr lang="en-US" sz="3200" dirty="0">
                  <a:solidFill>
                    <a:schemeClr val="tx1"/>
                  </a:solidFill>
                  <a:latin typeface="Times New Roman" pitchFamily="18" charset="0"/>
                  <a:cs typeface="Times New Roman" pitchFamily="18" charset="0"/>
                </a:rPr>
                <a:t> </a:t>
              </a:r>
              <a:br>
                <a:rPr lang="en-US" sz="3200" dirty="0">
                  <a:solidFill>
                    <a:schemeClr val="tx1"/>
                  </a:solidFill>
                  <a:latin typeface="Times New Roman" pitchFamily="18" charset="0"/>
                  <a:cs typeface="Times New Roman" pitchFamily="18" charset="0"/>
                </a:rPr>
              </a:br>
              <a:r>
                <a:rPr lang="vi-VN" sz="3200" dirty="0">
                  <a:solidFill>
                    <a:schemeClr val="tx1"/>
                  </a:solidFill>
                  <a:latin typeface="Times New Roman" pitchFamily="18" charset="0"/>
                  <a:cs typeface="Times New Roman" pitchFamily="18" charset="0"/>
                </a:rPr>
                <a:t>xử lí </a:t>
              </a:r>
              <a:r>
                <a:rPr lang="en-US" sz="3200" dirty="0" err="1">
                  <a:solidFill>
                    <a:schemeClr val="tx1"/>
                  </a:solidFill>
                  <a:latin typeface="Times New Roman" pitchFamily="18" charset="0"/>
                  <a:cs typeface="Times New Roman" pitchFamily="18" charset="0"/>
                </a:rPr>
                <a:t>thông</a:t>
              </a:r>
              <a:r>
                <a:rPr lang="en-US" sz="3200" dirty="0">
                  <a:solidFill>
                    <a:schemeClr val="tx1"/>
                  </a:solidFill>
                  <a:latin typeface="Times New Roman" pitchFamily="18" charset="0"/>
                  <a:cs typeface="Times New Roman" pitchFamily="18" charset="0"/>
                </a:rPr>
                <a:t> tin </a:t>
              </a:r>
              <a:r>
                <a:rPr lang="en-US" sz="3200" dirty="0" err="1">
                  <a:solidFill>
                    <a:schemeClr val="tx1"/>
                  </a:solidFill>
                  <a:latin typeface="Times New Roman" pitchFamily="18" charset="0"/>
                  <a:cs typeface="Times New Roman" pitchFamily="18" charset="0"/>
                </a:rPr>
                <a:t>nhận</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được</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thành</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thông</a:t>
              </a:r>
              <a:r>
                <a:rPr lang="en-US" sz="3200" dirty="0">
                  <a:solidFill>
                    <a:schemeClr val="tx1"/>
                  </a:solidFill>
                  <a:latin typeface="Times New Roman" pitchFamily="18" charset="0"/>
                  <a:cs typeface="Times New Roman" pitchFamily="18" charset="0"/>
                </a:rPr>
                <a:t> tin </a:t>
              </a:r>
              <a:r>
                <a:rPr lang="vi-VN" sz="3200" dirty="0">
                  <a:solidFill>
                    <a:schemeClr val="tx1"/>
                  </a:solidFill>
                  <a:latin typeface="Times New Roman" pitchFamily="18" charset="0"/>
                  <a:cs typeface="Times New Roman" pitchFamily="18" charset="0"/>
                </a:rPr>
                <a:t>gì</a:t>
              </a:r>
              <a:r>
                <a:rPr lang="en-US" sz="3200" dirty="0">
                  <a:solidFill>
                    <a:schemeClr val="tx1"/>
                  </a:solidFill>
                  <a:latin typeface="Times New Roman" pitchFamily="18" charset="0"/>
                  <a:cs typeface="Times New Roman" pitchFamily="18" charset="0"/>
                </a:rPr>
                <a:t>?</a:t>
              </a:r>
            </a:p>
          </p:txBody>
        </p:sp>
      </p:grpSp>
      <p:sp>
        <p:nvSpPr>
          <p:cNvPr id="9" name="Text Box 2"/>
          <p:cNvSpPr txBox="1">
            <a:spLocks noChangeArrowheads="1"/>
          </p:cNvSpPr>
          <p:nvPr/>
        </p:nvSpPr>
        <p:spPr bwMode="auto">
          <a:xfrm>
            <a:off x="300608" y="362634"/>
            <a:ext cx="6705600" cy="646331"/>
          </a:xfrm>
          <a:prstGeom prst="rect">
            <a:avLst/>
          </a:prstGeom>
          <a:noFill/>
          <a:ln w="9525">
            <a:noFill/>
            <a:miter lim="800000"/>
            <a:headEnd/>
            <a:tailEnd/>
          </a:ln>
          <a:effectLst/>
        </p:spPr>
        <p:txBody>
          <a:bodyPr>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eaLnBrk="0" hangingPunct="0">
              <a:spcBef>
                <a:spcPct val="50000"/>
              </a:spcBef>
            </a:pPr>
            <a:r>
              <a:rPr lang="en-US" sz="3600" b="1" u="sng" dirty="0">
                <a:solidFill>
                  <a:srgbClr val="FF0000"/>
                </a:solidFill>
                <a:latin typeface="Times New Roman" pitchFamily="18" charset="0"/>
                <a:cs typeface="Times New Roman" pitchFamily="18" charset="0"/>
              </a:rPr>
              <a:t>1. </a:t>
            </a:r>
            <a:r>
              <a:rPr lang="en-US" sz="3600" b="1" u="sng" dirty="0" err="1">
                <a:solidFill>
                  <a:srgbClr val="FF0000"/>
                </a:solidFill>
                <a:latin typeface="Times New Roman" pitchFamily="18" charset="0"/>
                <a:cs typeface="Times New Roman" pitchFamily="18" charset="0"/>
              </a:rPr>
              <a:t>Xử</a:t>
            </a:r>
            <a:r>
              <a:rPr lang="en-US" sz="3600" b="1" u="sng" dirty="0">
                <a:solidFill>
                  <a:srgbClr val="FF0000"/>
                </a:solidFill>
                <a:latin typeface="Times New Roman" pitchFamily="18" charset="0"/>
                <a:cs typeface="Times New Roman" pitchFamily="18" charset="0"/>
              </a:rPr>
              <a:t> </a:t>
            </a:r>
            <a:r>
              <a:rPr lang="en-US" sz="3600" b="1" u="sng" dirty="0" err="1">
                <a:solidFill>
                  <a:srgbClr val="FF0000"/>
                </a:solidFill>
                <a:latin typeface="Times New Roman" pitchFamily="18" charset="0"/>
                <a:cs typeface="Times New Roman" pitchFamily="18" charset="0"/>
              </a:rPr>
              <a:t>lí</a:t>
            </a:r>
            <a:r>
              <a:rPr lang="en-US" sz="3600" b="1" u="sng" dirty="0">
                <a:solidFill>
                  <a:srgbClr val="FF0000"/>
                </a:solidFill>
                <a:latin typeface="Times New Roman" pitchFamily="18" charset="0"/>
                <a:cs typeface="Times New Roman" pitchFamily="18" charset="0"/>
              </a:rPr>
              <a:t> </a:t>
            </a:r>
            <a:r>
              <a:rPr lang="en-US" sz="3600" b="1" u="sng" dirty="0" err="1">
                <a:solidFill>
                  <a:srgbClr val="FF0000"/>
                </a:solidFill>
                <a:latin typeface="Times New Roman" pitchFamily="18" charset="0"/>
                <a:cs typeface="Times New Roman" pitchFamily="18" charset="0"/>
              </a:rPr>
              <a:t>thông</a:t>
            </a:r>
            <a:r>
              <a:rPr lang="en-US" sz="3600" b="1" u="sng" dirty="0">
                <a:solidFill>
                  <a:srgbClr val="FF0000"/>
                </a:solidFill>
                <a:latin typeface="Times New Roman" pitchFamily="18" charset="0"/>
                <a:cs typeface="Times New Roman" pitchFamily="18" charset="0"/>
              </a:rPr>
              <a:t> tin:</a:t>
            </a:r>
          </a:p>
        </p:txBody>
      </p:sp>
    </p:spTree>
    <p:extLst>
      <p:ext uri="{BB962C8B-B14F-4D97-AF65-F5344CB8AC3E}">
        <p14:creationId xmlns:p14="http://schemas.microsoft.com/office/powerpoint/2010/main" val="209174699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 calcmode="lin" valueType="num">
                                      <p:cBhvr additive="base">
                                        <p:cTn id="7" dur="500" fill="hold"/>
                                        <p:tgtEl>
                                          <p:spTgt spid="1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Box 3"/>
          <p:cNvSpPr txBox="1">
            <a:spLocks noChangeArrowheads="1"/>
          </p:cNvSpPr>
          <p:nvPr/>
        </p:nvSpPr>
        <p:spPr bwMode="auto">
          <a:xfrm>
            <a:off x="381000" y="4267200"/>
            <a:ext cx="8382000" cy="2062103"/>
          </a:xfrm>
          <a:prstGeom prst="rect">
            <a:avLst/>
          </a:prstGeom>
          <a:noFill/>
          <a:ln w="9525">
            <a:noFill/>
            <a:miter lim="800000"/>
            <a:headEnd/>
            <a:tailEnd/>
          </a:ln>
          <a:effectLst/>
        </p:spPr>
        <p:txBody>
          <a:bodyPr>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indent="465138"/>
            <a:r>
              <a:rPr lang="nl-NL" sz="3200" dirty="0">
                <a:solidFill>
                  <a:srgbClr val="002060"/>
                </a:solidFill>
                <a:latin typeface="Times New Roman" pitchFamily="18" charset="0"/>
                <a:cs typeface="Times New Roman" pitchFamily="18" charset="0"/>
              </a:rPr>
              <a:t>Bộ não chuyển thông tin điều khiển đến hệ thống cơ bắp, thành những thao tác vận động toàn thân, đặc biệt là sự di chuyển của đôi chân, thực hiện cú sút phạt.</a:t>
            </a:r>
            <a:endParaRPr lang="en-US" sz="3200" dirty="0">
              <a:solidFill>
                <a:srgbClr val="002060"/>
              </a:solidFill>
              <a:latin typeface="Times New Roman" pitchFamily="18" charset="0"/>
              <a:cs typeface="Times New Roman" pitchFamily="18" charset="0"/>
            </a:endParaRPr>
          </a:p>
        </p:txBody>
      </p:sp>
      <p:grpSp>
        <p:nvGrpSpPr>
          <p:cNvPr id="12" name="Group 11"/>
          <p:cNvGrpSpPr/>
          <p:nvPr/>
        </p:nvGrpSpPr>
        <p:grpSpPr>
          <a:xfrm>
            <a:off x="2514600" y="1600200"/>
            <a:ext cx="4392613" cy="2467800"/>
            <a:chOff x="4082384" y="3529256"/>
            <a:chExt cx="4651587" cy="1626150"/>
          </a:xfrm>
        </p:grpSpPr>
        <p:sp>
          <p:nvSpPr>
            <p:cNvPr id="14" name="Cloud Callout 13"/>
            <p:cNvSpPr/>
            <p:nvPr/>
          </p:nvSpPr>
          <p:spPr>
            <a:xfrm>
              <a:off x="4082384" y="3529256"/>
              <a:ext cx="4651587" cy="1626150"/>
            </a:xfrm>
            <a:prstGeom prst="cloudCallout">
              <a:avLst>
                <a:gd name="adj1" fmla="val 54583"/>
                <a:gd name="adj2" fmla="val 25973"/>
              </a:avLst>
            </a:prstGeom>
            <a:solidFill>
              <a:srgbClr val="FFFF00"/>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5" name="Rectangle 14"/>
            <p:cNvSpPr/>
            <p:nvPr/>
          </p:nvSpPr>
          <p:spPr>
            <a:xfrm>
              <a:off x="4267906" y="3529256"/>
              <a:ext cx="4280542" cy="161045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u="sng" dirty="0" err="1">
                  <a:solidFill>
                    <a:schemeClr val="tx1"/>
                  </a:solidFill>
                  <a:latin typeface="Times New Roman" pitchFamily="18" charset="0"/>
                  <a:cs typeface="Times New Roman" pitchFamily="18" charset="0"/>
                </a:rPr>
                <a:t>Câu</a:t>
              </a:r>
              <a:r>
                <a:rPr lang="en-US" sz="3200" b="1" u="sng" dirty="0">
                  <a:solidFill>
                    <a:schemeClr val="tx1"/>
                  </a:solidFill>
                  <a:latin typeface="Times New Roman" pitchFamily="18" charset="0"/>
                  <a:cs typeface="Times New Roman" pitchFamily="18" charset="0"/>
                </a:rPr>
                <a:t> </a:t>
              </a:r>
              <a:r>
                <a:rPr lang="en-US" sz="3200" b="1" u="sng" dirty="0" err="1">
                  <a:solidFill>
                    <a:schemeClr val="tx1"/>
                  </a:solidFill>
                  <a:latin typeface="Times New Roman" pitchFamily="18" charset="0"/>
                  <a:cs typeface="Times New Roman" pitchFamily="18" charset="0"/>
                </a:rPr>
                <a:t>hỏi</a:t>
              </a:r>
              <a:r>
                <a:rPr lang="en-US" sz="3200" b="1" u="sng" dirty="0">
                  <a:solidFill>
                    <a:schemeClr val="tx1"/>
                  </a:solidFill>
                  <a:latin typeface="Times New Roman" pitchFamily="18" charset="0"/>
                  <a:cs typeface="Times New Roman" pitchFamily="18" charset="0"/>
                </a:rPr>
                <a:t> 4</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Bộ</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não</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chuyển</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thông</a:t>
              </a:r>
              <a:r>
                <a:rPr lang="en-US" sz="3200" dirty="0">
                  <a:solidFill>
                    <a:schemeClr val="tx1"/>
                  </a:solidFill>
                  <a:latin typeface="Times New Roman" pitchFamily="18" charset="0"/>
                  <a:cs typeface="Times New Roman" pitchFamily="18" charset="0"/>
                </a:rPr>
                <a:t> tin </a:t>
              </a:r>
              <a:r>
                <a:rPr lang="en-US" sz="3200" dirty="0" err="1">
                  <a:solidFill>
                    <a:schemeClr val="tx1"/>
                  </a:solidFill>
                  <a:latin typeface="Times New Roman" pitchFamily="18" charset="0"/>
                  <a:cs typeface="Times New Roman" pitchFamily="18" charset="0"/>
                </a:rPr>
                <a:t>điều</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khiển</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thành</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thao</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tác</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nào</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của</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cầu</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thủ</a:t>
              </a:r>
              <a:r>
                <a:rPr lang="en-US" sz="3200" dirty="0">
                  <a:solidFill>
                    <a:schemeClr val="tx1"/>
                  </a:solidFill>
                  <a:latin typeface="Times New Roman" pitchFamily="18" charset="0"/>
                  <a:cs typeface="Times New Roman" pitchFamily="18" charset="0"/>
                </a:rPr>
                <a:t>?</a:t>
              </a:r>
            </a:p>
          </p:txBody>
        </p:sp>
      </p:grpSp>
      <p:sp>
        <p:nvSpPr>
          <p:cNvPr id="9" name="Text Box 2"/>
          <p:cNvSpPr txBox="1">
            <a:spLocks noChangeArrowheads="1"/>
          </p:cNvSpPr>
          <p:nvPr/>
        </p:nvSpPr>
        <p:spPr bwMode="auto">
          <a:xfrm>
            <a:off x="300608" y="304800"/>
            <a:ext cx="6705600" cy="646331"/>
          </a:xfrm>
          <a:prstGeom prst="rect">
            <a:avLst/>
          </a:prstGeom>
          <a:noFill/>
          <a:ln w="9525">
            <a:noFill/>
            <a:miter lim="800000"/>
            <a:headEnd/>
            <a:tailEnd/>
          </a:ln>
          <a:effectLst/>
        </p:spPr>
        <p:txBody>
          <a:bodyPr>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eaLnBrk="0" hangingPunct="0">
              <a:spcBef>
                <a:spcPct val="50000"/>
              </a:spcBef>
            </a:pPr>
            <a:r>
              <a:rPr lang="en-US" sz="3600" b="1" u="sng" dirty="0">
                <a:solidFill>
                  <a:srgbClr val="FF0000"/>
                </a:solidFill>
                <a:latin typeface="Times New Roman" pitchFamily="18" charset="0"/>
                <a:cs typeface="Times New Roman" pitchFamily="18" charset="0"/>
              </a:rPr>
              <a:t>1. </a:t>
            </a:r>
            <a:r>
              <a:rPr lang="en-US" sz="3600" b="1" u="sng" dirty="0" err="1">
                <a:solidFill>
                  <a:srgbClr val="FF0000"/>
                </a:solidFill>
                <a:latin typeface="Times New Roman" pitchFamily="18" charset="0"/>
                <a:cs typeface="Times New Roman" pitchFamily="18" charset="0"/>
              </a:rPr>
              <a:t>Xử</a:t>
            </a:r>
            <a:r>
              <a:rPr lang="en-US" sz="3600" b="1" u="sng" dirty="0">
                <a:solidFill>
                  <a:srgbClr val="FF0000"/>
                </a:solidFill>
                <a:latin typeface="Times New Roman" pitchFamily="18" charset="0"/>
                <a:cs typeface="Times New Roman" pitchFamily="18" charset="0"/>
              </a:rPr>
              <a:t> </a:t>
            </a:r>
            <a:r>
              <a:rPr lang="en-US" sz="3600" b="1" u="sng" dirty="0" err="1">
                <a:solidFill>
                  <a:srgbClr val="FF0000"/>
                </a:solidFill>
                <a:latin typeface="Times New Roman" pitchFamily="18" charset="0"/>
                <a:cs typeface="Times New Roman" pitchFamily="18" charset="0"/>
              </a:rPr>
              <a:t>lí</a:t>
            </a:r>
            <a:r>
              <a:rPr lang="en-US" sz="3600" b="1" u="sng" dirty="0">
                <a:solidFill>
                  <a:srgbClr val="FF0000"/>
                </a:solidFill>
                <a:latin typeface="Times New Roman" pitchFamily="18" charset="0"/>
                <a:cs typeface="Times New Roman" pitchFamily="18" charset="0"/>
              </a:rPr>
              <a:t> </a:t>
            </a:r>
            <a:r>
              <a:rPr lang="en-US" sz="3600" b="1" u="sng" dirty="0" err="1">
                <a:solidFill>
                  <a:srgbClr val="FF0000"/>
                </a:solidFill>
                <a:latin typeface="Times New Roman" pitchFamily="18" charset="0"/>
                <a:cs typeface="Times New Roman" pitchFamily="18" charset="0"/>
              </a:rPr>
              <a:t>thông</a:t>
            </a:r>
            <a:r>
              <a:rPr lang="en-US" sz="3600" b="1" u="sng" dirty="0">
                <a:solidFill>
                  <a:srgbClr val="FF0000"/>
                </a:solidFill>
                <a:latin typeface="Times New Roman" pitchFamily="18" charset="0"/>
                <a:cs typeface="Times New Roman" pitchFamily="18" charset="0"/>
              </a:rPr>
              <a:t> tin:</a:t>
            </a:r>
          </a:p>
        </p:txBody>
      </p:sp>
    </p:spTree>
    <p:extLst>
      <p:ext uri="{BB962C8B-B14F-4D97-AF65-F5344CB8AC3E}">
        <p14:creationId xmlns:p14="http://schemas.microsoft.com/office/powerpoint/2010/main" val="142107062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 calcmode="lin" valueType="num">
                                      <p:cBhvr additive="base">
                                        <p:cTn id="7" dur="500" fill="hold"/>
                                        <p:tgtEl>
                                          <p:spTgt spid="1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2514600" y="1219200"/>
            <a:ext cx="4648200" cy="2514600"/>
            <a:chOff x="4082384" y="3529256"/>
            <a:chExt cx="4922243" cy="1842876"/>
          </a:xfrm>
        </p:grpSpPr>
        <p:sp>
          <p:nvSpPr>
            <p:cNvPr id="14" name="Cloud Callout 13"/>
            <p:cNvSpPr/>
            <p:nvPr/>
          </p:nvSpPr>
          <p:spPr>
            <a:xfrm>
              <a:off x="4082384" y="3529256"/>
              <a:ext cx="4922243" cy="1842876"/>
            </a:xfrm>
            <a:prstGeom prst="cloudCallout">
              <a:avLst>
                <a:gd name="adj1" fmla="val 26264"/>
                <a:gd name="adj2" fmla="val 43102"/>
              </a:avLst>
            </a:prstGeom>
            <a:solidFill>
              <a:srgbClr val="FFFF00"/>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5" name="Rectangle 14"/>
            <p:cNvSpPr/>
            <p:nvPr/>
          </p:nvSpPr>
          <p:spPr>
            <a:xfrm>
              <a:off x="4482008" y="3640946"/>
              <a:ext cx="4280542" cy="161045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u="sng" dirty="0" err="1">
                  <a:solidFill>
                    <a:schemeClr val="tx1"/>
                  </a:solidFill>
                  <a:latin typeface="Times New Roman" pitchFamily="18" charset="0"/>
                  <a:cs typeface="Times New Roman" pitchFamily="18" charset="0"/>
                </a:rPr>
                <a:t>Câu</a:t>
              </a:r>
              <a:r>
                <a:rPr lang="en-US" sz="3200" b="1" u="sng" dirty="0">
                  <a:solidFill>
                    <a:schemeClr val="tx1"/>
                  </a:solidFill>
                  <a:latin typeface="Times New Roman" pitchFamily="18" charset="0"/>
                  <a:cs typeface="Times New Roman" pitchFamily="18" charset="0"/>
                </a:rPr>
                <a:t> </a:t>
              </a:r>
              <a:r>
                <a:rPr lang="en-US" sz="3200" b="1" u="sng" dirty="0" err="1">
                  <a:solidFill>
                    <a:schemeClr val="tx1"/>
                  </a:solidFill>
                  <a:latin typeface="Times New Roman" pitchFamily="18" charset="0"/>
                  <a:cs typeface="Times New Roman" pitchFamily="18" charset="0"/>
                </a:rPr>
                <a:t>hỏi</a:t>
              </a:r>
              <a:r>
                <a:rPr lang="en-US" sz="3200" b="1" u="sng" dirty="0">
                  <a:solidFill>
                    <a:schemeClr val="tx1"/>
                  </a:solidFill>
                  <a:latin typeface="Times New Roman" pitchFamily="18" charset="0"/>
                  <a:cs typeface="Times New Roman" pitchFamily="18" charset="0"/>
                </a:rPr>
                <a:t> 5</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Quá</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trình</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xử</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lí</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thông</a:t>
              </a:r>
              <a:r>
                <a:rPr lang="en-US" sz="3200" dirty="0">
                  <a:solidFill>
                    <a:schemeClr val="tx1"/>
                  </a:solidFill>
                  <a:latin typeface="Times New Roman" pitchFamily="18" charset="0"/>
                  <a:cs typeface="Times New Roman" pitchFamily="18" charset="0"/>
                </a:rPr>
                <a:t> tin </a:t>
              </a:r>
              <a:r>
                <a:rPr lang="en-US" sz="3200" dirty="0" err="1">
                  <a:solidFill>
                    <a:schemeClr val="tx1"/>
                  </a:solidFill>
                  <a:latin typeface="Times New Roman" pitchFamily="18" charset="0"/>
                  <a:cs typeface="Times New Roman" pitchFamily="18" charset="0"/>
                </a:rPr>
                <a:t>của</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bộ</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não</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gồm</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những</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bước</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nào</a:t>
              </a:r>
              <a:r>
                <a:rPr lang="en-US" sz="3200" dirty="0">
                  <a:solidFill>
                    <a:schemeClr val="tx1"/>
                  </a:solidFill>
                  <a:latin typeface="Times New Roman" pitchFamily="18" charset="0"/>
                  <a:cs typeface="Times New Roman" pitchFamily="18" charset="0"/>
                </a:rPr>
                <a:t>?</a:t>
              </a:r>
            </a:p>
          </p:txBody>
        </p:sp>
      </p:grpSp>
      <p:sp>
        <p:nvSpPr>
          <p:cNvPr id="9" name="Text Box 2"/>
          <p:cNvSpPr txBox="1">
            <a:spLocks noChangeArrowheads="1"/>
          </p:cNvSpPr>
          <p:nvPr/>
        </p:nvSpPr>
        <p:spPr bwMode="auto">
          <a:xfrm>
            <a:off x="304800" y="304800"/>
            <a:ext cx="6705600" cy="646331"/>
          </a:xfrm>
          <a:prstGeom prst="rect">
            <a:avLst/>
          </a:prstGeom>
          <a:noFill/>
          <a:ln w="9525">
            <a:noFill/>
            <a:miter lim="800000"/>
            <a:headEnd/>
            <a:tailEnd/>
          </a:ln>
          <a:effectLst/>
        </p:spPr>
        <p:txBody>
          <a:bodyPr>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eaLnBrk="0" hangingPunct="0">
              <a:spcBef>
                <a:spcPct val="50000"/>
              </a:spcBef>
            </a:pPr>
            <a:r>
              <a:rPr lang="en-US" sz="3600" b="1" u="sng" dirty="0">
                <a:solidFill>
                  <a:srgbClr val="FF0000"/>
                </a:solidFill>
                <a:latin typeface="Times New Roman" pitchFamily="18" charset="0"/>
                <a:cs typeface="Times New Roman" pitchFamily="18" charset="0"/>
              </a:rPr>
              <a:t>1. </a:t>
            </a:r>
            <a:r>
              <a:rPr lang="en-US" sz="3600" b="1" u="sng" dirty="0" err="1">
                <a:solidFill>
                  <a:srgbClr val="FF0000"/>
                </a:solidFill>
                <a:latin typeface="Times New Roman" pitchFamily="18" charset="0"/>
                <a:cs typeface="Times New Roman" pitchFamily="18" charset="0"/>
              </a:rPr>
              <a:t>Xử</a:t>
            </a:r>
            <a:r>
              <a:rPr lang="en-US" sz="3600" b="1" u="sng" dirty="0">
                <a:solidFill>
                  <a:srgbClr val="FF0000"/>
                </a:solidFill>
                <a:latin typeface="Times New Roman" pitchFamily="18" charset="0"/>
                <a:cs typeface="Times New Roman" pitchFamily="18" charset="0"/>
              </a:rPr>
              <a:t> </a:t>
            </a:r>
            <a:r>
              <a:rPr lang="en-US" sz="3600" b="1" u="sng" dirty="0" err="1">
                <a:solidFill>
                  <a:srgbClr val="FF0000"/>
                </a:solidFill>
                <a:latin typeface="Times New Roman" pitchFamily="18" charset="0"/>
                <a:cs typeface="Times New Roman" pitchFamily="18" charset="0"/>
              </a:rPr>
              <a:t>lí</a:t>
            </a:r>
            <a:r>
              <a:rPr lang="en-US" sz="3600" b="1" u="sng" dirty="0">
                <a:solidFill>
                  <a:srgbClr val="FF0000"/>
                </a:solidFill>
                <a:latin typeface="Times New Roman" pitchFamily="18" charset="0"/>
                <a:cs typeface="Times New Roman" pitchFamily="18" charset="0"/>
              </a:rPr>
              <a:t> </a:t>
            </a:r>
            <a:r>
              <a:rPr lang="en-US" sz="3600" b="1" u="sng" dirty="0" err="1">
                <a:solidFill>
                  <a:srgbClr val="FF0000"/>
                </a:solidFill>
                <a:latin typeface="Times New Roman" pitchFamily="18" charset="0"/>
                <a:cs typeface="Times New Roman" pitchFamily="18" charset="0"/>
              </a:rPr>
              <a:t>thông</a:t>
            </a:r>
            <a:r>
              <a:rPr lang="en-US" sz="3600" b="1" u="sng" dirty="0">
                <a:solidFill>
                  <a:srgbClr val="FF0000"/>
                </a:solidFill>
                <a:latin typeface="Times New Roman" pitchFamily="18" charset="0"/>
                <a:cs typeface="Times New Roman" pitchFamily="18" charset="0"/>
              </a:rPr>
              <a:t> tin:</a:t>
            </a:r>
          </a:p>
        </p:txBody>
      </p:sp>
    </p:spTree>
    <p:extLst>
      <p:ext uri="{BB962C8B-B14F-4D97-AF65-F5344CB8AC3E}">
        <p14:creationId xmlns:p14="http://schemas.microsoft.com/office/powerpoint/2010/main" val="373959366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2"/>
                                        </p:tgtEl>
                                      </p:cBhvr>
                                    </p:animEffect>
                                    <p:set>
                                      <p:cBhvr>
                                        <p:cTn id="7"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Equity">
  <a:themeElements>
    <a:clrScheme name="Equity">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Equity">
      <a:majorFont>
        <a:latin typeface="Franklin Gothic Book"/>
        <a:ea typeface=""/>
        <a:cs typeface=""/>
        <a:font script="Grek" typeface="Calibri"/>
        <a:font script="Cyrl" typeface="Calibri"/>
        <a:font script="Jpan" typeface="HGｺﾞｼｯｸM"/>
        <a:font script="Hang" typeface="바탕"/>
        <a:font script="Hans" typeface="幼圆"/>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erpetua"/>
        <a:ea typeface=""/>
        <a:cs typeface=""/>
        <a:font script="Grek" typeface="Cambria"/>
        <a:font script="Cyrl" typeface="Cambria"/>
        <a:font script="Jpan" typeface="HG創英ﾌﾟﾚｾﾞﾝｽEB"/>
        <a:font script="Hang" typeface="맑은 고딕"/>
        <a:font script="Hans" typeface="宋体"/>
        <a:font script="Hant" typeface="新細明體"/>
        <a:font script="Arab" typeface="Times New Roman"/>
        <a:font script="Hebr" typeface="Aharoni"/>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Equity">
      <a:fillStyleLst>
        <a:solidFill>
          <a:schemeClr val="phClr"/>
        </a:solidFill>
        <a:blipFill>
          <a:blip xmlns:r="http://schemas.openxmlformats.org/officeDocument/2006/relationships" r:embed="rId1">
            <a:duotone>
              <a:schemeClr val="phClr">
                <a:tint val="30000"/>
                <a:satMod val="300000"/>
              </a:schemeClr>
              <a:schemeClr val="phClr">
                <a:tint val="40000"/>
                <a:satMod val="200000"/>
              </a:schemeClr>
            </a:duotone>
          </a:blip>
          <a:tile tx="0" ty="0" sx="70000" sy="70000" flip="none" algn="ctr"/>
        </a:blipFill>
        <a:blipFill>
          <a:blip xmlns:r="http://schemas.openxmlformats.org/officeDocument/2006/relationships" r:embed="rId1">
            <a:duotone>
              <a:schemeClr val="phClr">
                <a:shade val="22000"/>
                <a:satMod val="160000"/>
              </a:schemeClr>
              <a:schemeClr val="phClr">
                <a:shade val="45000"/>
                <a:satMod val="100000"/>
              </a:schemeClr>
            </a:duotone>
          </a:blip>
          <a:tile tx="0" ty="0" sx="65000" sy="65000" flip="none" algn="ctr"/>
        </a:blipFill>
      </a:fillStyleLst>
      <a:lnStyleLst>
        <a:ln w="9525" cap="flat" cmpd="sng" algn="ctr">
          <a:solidFill>
            <a:schemeClr val="phClr">
              <a:shade val="60000"/>
              <a:satMod val="110000"/>
            </a:schemeClr>
          </a:solidFill>
          <a:prstDash val="solid"/>
        </a:ln>
        <a:ln w="127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algn="t" rotWithShape="0">
              <a:srgbClr val="000000">
                <a:alpha val="50000"/>
              </a:srgbClr>
            </a:outerShdw>
          </a:effectLst>
        </a:effectStyle>
        <a:effectStyle>
          <a:effectLst>
            <a:outerShdw blurRad="38100" dist="25400" dir="5400000" algn="t" rotWithShape="0">
              <a:srgbClr val="000000">
                <a:alpha val="50000"/>
              </a:srgbClr>
            </a:outerShdw>
          </a:effectLst>
        </a:effectStyle>
        <a:effectStyle>
          <a:effectLst>
            <a:outerShdw blurRad="50800" dist="50800" dir="5400000" algn="t" rotWithShape="0">
              <a:srgbClr val="000000">
                <a:alpha val="60000"/>
              </a:srgbClr>
            </a:outerShdw>
          </a:effectLst>
          <a:scene3d>
            <a:camera prst="isometricBottomUp" fov="0">
              <a:rot lat="0" lon="0" rev="0"/>
            </a:camera>
            <a:lightRig rig="soft" dir="b">
              <a:rot lat="0" lon="0" rev="9000000"/>
            </a:lightRig>
          </a:scene3d>
          <a:sp3d contourW="35000" prstMaterial="matte">
            <a:bevelT w="45000" h="38100" prst="convex"/>
            <a:contourClr>
              <a:schemeClr val="phClr">
                <a:tint val="10000"/>
                <a:satMod val="130000"/>
              </a:schemeClr>
            </a:contourClr>
          </a:sp3d>
        </a:effectStyle>
      </a:effectStyleLst>
      <a:bgFillStyleLst>
        <a:solidFill>
          <a:schemeClr val="phClr"/>
        </a:solidFill>
        <a:gradFill rotWithShape="1">
          <a:gsLst>
            <a:gs pos="0">
              <a:schemeClr val="phClr">
                <a:shade val="40000"/>
                <a:satMod val="165000"/>
              </a:schemeClr>
            </a:gs>
            <a:gs pos="50000">
              <a:schemeClr val="phClr">
                <a:shade val="80000"/>
                <a:satMod val="155000"/>
              </a:schemeClr>
            </a:gs>
            <a:gs pos="100000">
              <a:schemeClr val="phClr">
                <a:tint val="95000"/>
                <a:satMod val="200000"/>
              </a:schemeClr>
            </a:gs>
          </a:gsLst>
          <a:lin ang="16200000" scaled="1"/>
        </a:gradFill>
        <a:blipFill>
          <a:blip xmlns:r="http://schemas.openxmlformats.org/officeDocument/2006/relationships" r:embed="rId1">
            <a:duotone>
              <a:schemeClr val="phClr">
                <a:tint val="95000"/>
                <a:satMod val="200000"/>
              </a:schemeClr>
              <a:schemeClr val="phClr">
                <a:shade val="80000"/>
                <a:satMod val="100000"/>
              </a:schemeClr>
            </a:duotone>
          </a:blip>
          <a:tile tx="0" ty="0" sx="55000" sy="55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Equity</Template>
  <TotalTime>764</TotalTime>
  <Words>825</Words>
  <Application>Microsoft Office PowerPoint</Application>
  <PresentationFormat>On-screen Show (4:3)</PresentationFormat>
  <Paragraphs>75</Paragraphs>
  <Slides>16</Slides>
  <Notes>1</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16</vt:i4>
      </vt:variant>
    </vt:vector>
  </HeadingPairs>
  <TitlesOfParts>
    <vt:vector size="23" baseType="lpstr">
      <vt:lpstr>Calibri</vt:lpstr>
      <vt:lpstr>Franklin Gothic Book</vt:lpstr>
      <vt:lpstr>Perpetua</vt:lpstr>
      <vt:lpstr>Times New Roman</vt:lpstr>
      <vt:lpstr>Wingdings</vt:lpstr>
      <vt:lpstr>Wingdings 2</vt:lpstr>
      <vt:lpstr>Equity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letramyy281098@gmail.com</cp:lastModifiedBy>
  <cp:revision>115</cp:revision>
  <dcterms:created xsi:type="dcterms:W3CDTF">2021-07-05T09:11:44Z</dcterms:created>
  <dcterms:modified xsi:type="dcterms:W3CDTF">2023-09-23T17:31:26Z</dcterms:modified>
</cp:coreProperties>
</file>