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66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=""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=""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=""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=""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=""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=""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=""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=""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=""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=""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=""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=""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=""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=""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=""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=""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=""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=""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=""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=""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=""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=""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=""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=""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=""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=""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=""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=""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=""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=""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=""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=""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=""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=""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=""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=""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=""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=""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=""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=""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=""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=""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=""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=""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=""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=""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=""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=""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=""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=""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=""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=""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=""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=""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=""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=""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=""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=""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=""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=""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=""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=""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=""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=""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=""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=""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=""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=""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=""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=""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=""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=""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=""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=""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=""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=""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=""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=""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=""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=""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=""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=""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=""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=""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=""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=""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=""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=""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=""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=""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=""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=""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=""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=""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=""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=""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=""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=""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=""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=""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=""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=""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=""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=""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=""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=""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=""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=""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=""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=""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=""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=""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=""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=""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=""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=""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=""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=""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=""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=""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=""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=""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=""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=""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=""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=""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=""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=""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=""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=""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=""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=""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=""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=""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=""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=""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=""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=""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=""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=""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=""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=""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=""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=""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=""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=""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=""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=""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=""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=""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=""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=""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=""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=""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=""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=""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=""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=""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=""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=""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=""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=""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=""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=""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=""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=""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=""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=""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=""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=""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=""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=""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=""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=""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=""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=""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=""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=""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=""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=""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=""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=""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=""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=""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=""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=""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=""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=""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=""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=""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=""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=""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=""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=""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=""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=""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=""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=""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=""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=""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=""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=""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=""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=""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=""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=""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360194" cy="83820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7"/>
            <a:ext cx="5378053" cy="954080"/>
            <a:chOff x="504" y="1008"/>
            <a:chExt cx="4517" cy="847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1" y="1864029"/>
            <a:ext cx="5257801" cy="954405"/>
            <a:chOff x="504" y="917"/>
            <a:chExt cx="4416" cy="918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878517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0" y="5820382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911475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2: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539491"/>
            <a:ext cx="5360194" cy="1200872"/>
            <a:chOff x="504" y="871"/>
            <a:chExt cx="4502" cy="1096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315245"/>
            <a:ext cx="5257800" cy="1199770"/>
            <a:chOff x="504" y="909"/>
            <a:chExt cx="4416" cy="1009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12889"/>
            <a:ext cx="5355431" cy="900012"/>
            <a:chOff x="504" y="974"/>
            <a:chExt cx="4498" cy="79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46683"/>
            <a:ext cx="5257800" cy="847320"/>
            <a:chOff x="504" y="958"/>
            <a:chExt cx="4416" cy="81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606700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3:</a:t>
            </a:r>
            <a:endParaRPr lang="en-US" sz="2800" b="1" i="1" dirty="0"/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4540553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7" y="2060578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494436" y="1295400"/>
            <a:ext cx="5134964" cy="2295097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63833"/>
            <a:ext cx="1676401" cy="19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284733"/>
            <a:ext cx="7949651" cy="47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=""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14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=""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=""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=""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=""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=""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=""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=""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=""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=""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=""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=""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=""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=""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=""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=""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=""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=""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=""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=""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=""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=""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=""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=""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=""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=""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=""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=""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=""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=""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=""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=""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=""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=""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=""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=""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=""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=""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=""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=""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=""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=""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=""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=""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=""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=""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=""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=""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=""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=""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=""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=""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=""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=""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=""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=""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=""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=""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=""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=""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=""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=""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=""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=""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=""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=""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=""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=""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=""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=""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=""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=""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=""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=""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=""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=""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=""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=""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=""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=""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=""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=""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=""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=""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=""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=""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=""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=""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=""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=""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=""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=""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=""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=""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=""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=""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=""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=""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=""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=""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=""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=""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=""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=""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=""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=""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=""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=""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=""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=""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=""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=""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=""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=""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=""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=""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=""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=""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=""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=""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=""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=""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=""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=""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=""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=""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=""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=""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=""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=""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=""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=""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=""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=""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=""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=""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=""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=""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=""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=""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=""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=""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=""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=""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=""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=""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=""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=""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=""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=""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=""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=""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=""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=""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=""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=""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=""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=""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=""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=""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=""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=""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=""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=""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=""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=""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=""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=""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=""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=""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=""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=""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=""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=""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=""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=""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=""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=""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=""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=""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=""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=""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=""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=""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=""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=""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=""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=""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=""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=""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=""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=""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=""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=""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=""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=""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=""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=""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=""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=""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=""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=""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=""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=""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=""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=""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2789907" y="4477453"/>
            <a:ext cx="5610225" cy="8270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3276600"/>
            <a:ext cx="8305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721429"/>
            <a:ext cx="851262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525963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háy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610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89148"/>
            <a:ext cx="9144000" cy="242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8400"/>
            <a:ext cx="6574971" cy="1255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686484"/>
            <a:ext cx="6553200" cy="4095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5" y="4408759"/>
            <a:ext cx="558165" cy="594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5" y="5600873"/>
            <a:ext cx="558165" cy="5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599"/>
            <a:ext cx="8534400" cy="5127172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994909"/>
            <a:ext cx="4275007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752599"/>
            <a:ext cx="6019800" cy="51054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3135086" cy="5127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 Cách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Sử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dụng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sơ đồ tư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Các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4275007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555405"/>
            <a:ext cx="8545286" cy="5355889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5638800" cy="5105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752599"/>
            <a:ext cx="3429000" cy="5105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Tạo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905000"/>
            <a:ext cx="86463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=""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114799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2578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8"/>
            <a:ext cx="5257800" cy="861714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98665"/>
            <a:ext cx="5257800" cy="795337"/>
            <a:chOff x="504" y="1008"/>
            <a:chExt cx="4416" cy="76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880130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1: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891</Words>
  <Application>Microsoft Office PowerPoint</Application>
  <PresentationFormat>On-screen Show (4:3)</PresentationFormat>
  <Paragraphs>116</Paragraphs>
  <Slides>22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Clip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2021-07-27T10:23:56Z</dcterms:created>
  <dcterms:modified xsi:type="dcterms:W3CDTF">2021-07-29T05:12:22Z</dcterms:modified>
</cp:coreProperties>
</file>