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4" r:id="rId3"/>
    <p:sldMasterId id="2147483686" r:id="rId4"/>
  </p:sldMasterIdLst>
  <p:notesMasterIdLst>
    <p:notesMasterId r:id="rId37"/>
  </p:notesMasterIdLst>
  <p:sldIdLst>
    <p:sldId id="318" r:id="rId5"/>
    <p:sldId id="439" r:id="rId6"/>
    <p:sldId id="320" r:id="rId7"/>
    <p:sldId id="287" r:id="rId8"/>
    <p:sldId id="276" r:id="rId9"/>
    <p:sldId id="457" r:id="rId10"/>
    <p:sldId id="319" r:id="rId11"/>
    <p:sldId id="301" r:id="rId12"/>
    <p:sldId id="306" r:id="rId13"/>
    <p:sldId id="304" r:id="rId14"/>
    <p:sldId id="305" r:id="rId15"/>
    <p:sldId id="308" r:id="rId16"/>
    <p:sldId id="322" r:id="rId17"/>
    <p:sldId id="447" r:id="rId18"/>
    <p:sldId id="445" r:id="rId19"/>
    <p:sldId id="310" r:id="rId20"/>
    <p:sldId id="454" r:id="rId21"/>
    <p:sldId id="455" r:id="rId22"/>
    <p:sldId id="323" r:id="rId23"/>
    <p:sldId id="313" r:id="rId24"/>
    <p:sldId id="317" r:id="rId25"/>
    <p:sldId id="333" r:id="rId26"/>
    <p:sldId id="335" r:id="rId27"/>
    <p:sldId id="336" r:id="rId28"/>
    <p:sldId id="337" r:id="rId29"/>
    <p:sldId id="338" r:id="rId30"/>
    <p:sldId id="324" r:id="rId31"/>
    <p:sldId id="311" r:id="rId32"/>
    <p:sldId id="325" r:id="rId33"/>
    <p:sldId id="326" r:id="rId34"/>
    <p:sldId id="279" r:id="rId35"/>
    <p:sldId id="312"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VNI-Times" pitchFamily="2" charset="0"/>
      <p:regular r:id="rId44"/>
      <p:bold r:id="rId45"/>
      <p:italic r:id="rId46"/>
      <p:boldItalic r:id="rId4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6" autoAdjust="0"/>
    <p:restoredTop sz="94660"/>
  </p:normalViewPr>
  <p:slideViewPr>
    <p:cSldViewPr snapToGrid="0">
      <p:cViewPr varScale="1">
        <p:scale>
          <a:sx n="82" d="100"/>
          <a:sy n="82" d="100"/>
        </p:scale>
        <p:origin x="78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A5905-8C7B-4B1C-9A45-A125A0C4E7CC}"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45690B-9A5C-4E83-8EE2-EFC1ACE7898B}" type="slidenum">
              <a:rPr lang="en-US" smtClean="0"/>
              <a:t>‹#›</a:t>
            </a:fld>
            <a:endParaRPr lang="en-US"/>
          </a:p>
        </p:txBody>
      </p:sp>
    </p:spTree>
    <p:extLst>
      <p:ext uri="{BB962C8B-B14F-4D97-AF65-F5344CB8AC3E}">
        <p14:creationId xmlns:p14="http://schemas.microsoft.com/office/powerpoint/2010/main" val="4054908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381000" y="685800"/>
            <a:ext cx="6096000" cy="3429000"/>
          </a:xfrm>
          <a:ln/>
        </p:spPr>
      </p:sp>
      <p:sp>
        <p:nvSpPr>
          <p:cNvPr id="54275" name="Notes Placeholder 2"/>
          <p:cNvSpPr>
            <a:spLocks noGrp="1"/>
          </p:cNvSpPr>
          <p:nvPr>
            <p:ph type="body" idx="1"/>
          </p:nvPr>
        </p:nvSpPr>
        <p:spPr>
          <a:noFill/>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E557AC-D3A7-4AE8-B258-90426F9C2C86}" type="slidenum">
              <a:rPr kumimoji="0" lang="vi-VN"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vi-VN"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381000" y="685800"/>
            <a:ext cx="6096000" cy="3429000"/>
          </a:xfrm>
          <a:ln/>
        </p:spPr>
      </p:sp>
      <p:sp>
        <p:nvSpPr>
          <p:cNvPr id="54275" name="Notes Placeholder 2"/>
          <p:cNvSpPr>
            <a:spLocks noGrp="1"/>
          </p:cNvSpPr>
          <p:nvPr>
            <p:ph type="body" idx="1"/>
          </p:nvPr>
        </p:nvSpPr>
        <p:spPr>
          <a:noFill/>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E557AC-D3A7-4AE8-B258-90426F9C2C86}" type="slidenum">
              <a:rPr kumimoji="0" lang="vi-VN"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vi-VN"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369762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14/09/2023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83166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14/09/2023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529723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14/09/2023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251313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a:extLst>
              <a:ext uri="{FF2B5EF4-FFF2-40B4-BE49-F238E27FC236}">
                <a16:creationId xmlns:a16="http://schemas.microsoft.com/office/drawing/2014/main" id="{0A639399-6DBF-429F-9989-A8230F6AA314}"/>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89788379-9869-4952-A7F7-516F1A95198D}"/>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5DA7CC52-9FF8-436F-8FD6-AF946C3D76A3}"/>
              </a:ext>
            </a:extLst>
          </p:cNvPr>
          <p:cNvSpPr>
            <a:spLocks noGrp="1" noChangeArrowheads="1"/>
          </p:cNvSpPr>
          <p:nvPr>
            <p:ph type="sldNum" sz="quarter" idx="12"/>
          </p:nvPr>
        </p:nvSpPr>
        <p:spPr>
          <a:ln/>
        </p:spPr>
        <p:txBody>
          <a:bodyPr/>
          <a:lstStyle>
            <a:lvl1pPr>
              <a:defRPr/>
            </a:lvl1pPr>
          </a:lstStyle>
          <a:p>
            <a:pPr>
              <a:defRPr/>
            </a:pPr>
            <a:fld id="{743CB071-3541-4D04-9183-CFA9C7AA7503}" type="slidenum">
              <a:rPr lang="en-US" altLang="vi-VN"/>
              <a:pPr>
                <a:defRPr/>
              </a:pPr>
              <a:t>‹#›</a:t>
            </a:fld>
            <a:endParaRPr lang="en-US" altLang="vi-VN"/>
          </a:p>
        </p:txBody>
      </p:sp>
    </p:spTree>
    <p:extLst>
      <p:ext uri="{BB962C8B-B14F-4D97-AF65-F5344CB8AC3E}">
        <p14:creationId xmlns:p14="http://schemas.microsoft.com/office/powerpoint/2010/main" val="2906355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B22F1A2F-59A7-424C-A58A-F339CBF5E0B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2C5026F1-DB46-4A63-A6C7-79A9608A1828}"/>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7087AE2E-7337-459B-AA0E-5D25ED6FC81D}"/>
              </a:ext>
            </a:extLst>
          </p:cNvPr>
          <p:cNvSpPr>
            <a:spLocks noGrp="1" noChangeArrowheads="1"/>
          </p:cNvSpPr>
          <p:nvPr>
            <p:ph type="sldNum" sz="quarter" idx="12"/>
          </p:nvPr>
        </p:nvSpPr>
        <p:spPr>
          <a:ln/>
        </p:spPr>
        <p:txBody>
          <a:bodyPr/>
          <a:lstStyle>
            <a:lvl1pPr>
              <a:defRPr/>
            </a:lvl1pPr>
          </a:lstStyle>
          <a:p>
            <a:pPr>
              <a:defRPr/>
            </a:pPr>
            <a:fld id="{BA1926A8-35B2-495C-BB66-BAC72A4A42D7}" type="slidenum">
              <a:rPr lang="en-US" altLang="vi-VN"/>
              <a:pPr>
                <a:defRPr/>
              </a:pPr>
              <a:t>‹#›</a:t>
            </a:fld>
            <a:endParaRPr lang="en-US" altLang="vi-VN"/>
          </a:p>
        </p:txBody>
      </p:sp>
    </p:spTree>
    <p:extLst>
      <p:ext uri="{BB962C8B-B14F-4D97-AF65-F5344CB8AC3E}">
        <p14:creationId xmlns:p14="http://schemas.microsoft.com/office/powerpoint/2010/main" val="1611376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39E204F2-419F-4268-9EF2-0DCDFB494ECC}"/>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FC101AD7-9FD9-4F74-A76D-3D1DE2F7E4A5}"/>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C1327F5E-0483-4AE5-91E6-D0A15ECE63B8}"/>
              </a:ext>
            </a:extLst>
          </p:cNvPr>
          <p:cNvSpPr>
            <a:spLocks noGrp="1" noChangeArrowheads="1"/>
          </p:cNvSpPr>
          <p:nvPr>
            <p:ph type="sldNum" sz="quarter" idx="12"/>
          </p:nvPr>
        </p:nvSpPr>
        <p:spPr>
          <a:ln/>
        </p:spPr>
        <p:txBody>
          <a:bodyPr/>
          <a:lstStyle>
            <a:lvl1pPr>
              <a:defRPr/>
            </a:lvl1pPr>
          </a:lstStyle>
          <a:p>
            <a:pPr>
              <a:defRPr/>
            </a:pPr>
            <a:fld id="{38F0DE53-8563-4C0D-8700-D7C92FB949F2}" type="slidenum">
              <a:rPr lang="en-US" altLang="vi-VN"/>
              <a:pPr>
                <a:defRPr/>
              </a:pPr>
              <a:t>‹#›</a:t>
            </a:fld>
            <a:endParaRPr lang="en-US" altLang="vi-VN"/>
          </a:p>
        </p:txBody>
      </p:sp>
    </p:spTree>
    <p:extLst>
      <p:ext uri="{BB962C8B-B14F-4D97-AF65-F5344CB8AC3E}">
        <p14:creationId xmlns:p14="http://schemas.microsoft.com/office/powerpoint/2010/main" val="1774817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46C402FD-EC8F-4E64-B771-299C4B500CF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6D99A1B3-0F04-4DE3-B4AF-C0EE1D7F7711}"/>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4839E2E3-C202-46E4-B8A1-EAF3B40D99C7}"/>
              </a:ext>
            </a:extLst>
          </p:cNvPr>
          <p:cNvSpPr>
            <a:spLocks noGrp="1" noChangeArrowheads="1"/>
          </p:cNvSpPr>
          <p:nvPr>
            <p:ph type="sldNum" sz="quarter" idx="12"/>
          </p:nvPr>
        </p:nvSpPr>
        <p:spPr>
          <a:ln/>
        </p:spPr>
        <p:txBody>
          <a:bodyPr/>
          <a:lstStyle>
            <a:lvl1pPr>
              <a:defRPr/>
            </a:lvl1pPr>
          </a:lstStyle>
          <a:p>
            <a:pPr>
              <a:defRPr/>
            </a:pPr>
            <a:fld id="{63EB6239-0062-410E-AE9D-DB4302CBBF63}" type="slidenum">
              <a:rPr lang="en-US" altLang="vi-VN"/>
              <a:pPr>
                <a:defRPr/>
              </a:pPr>
              <a:t>‹#›</a:t>
            </a:fld>
            <a:endParaRPr lang="en-US" altLang="vi-VN"/>
          </a:p>
        </p:txBody>
      </p:sp>
    </p:spTree>
    <p:extLst>
      <p:ext uri="{BB962C8B-B14F-4D97-AF65-F5344CB8AC3E}">
        <p14:creationId xmlns:p14="http://schemas.microsoft.com/office/powerpoint/2010/main" val="1846048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DF5C790E-940B-486A-8FAB-8422CD31A56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8" name="Rectangle 5">
            <a:extLst>
              <a:ext uri="{FF2B5EF4-FFF2-40B4-BE49-F238E27FC236}">
                <a16:creationId xmlns:a16="http://schemas.microsoft.com/office/drawing/2014/main" id="{57738AE9-715D-4A1D-ACA0-17FDC1570F7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9" name="Rectangle 6">
            <a:extLst>
              <a:ext uri="{FF2B5EF4-FFF2-40B4-BE49-F238E27FC236}">
                <a16:creationId xmlns:a16="http://schemas.microsoft.com/office/drawing/2014/main" id="{1E2829FD-98E4-40DC-94C4-9FCDFBFE530D}"/>
              </a:ext>
            </a:extLst>
          </p:cNvPr>
          <p:cNvSpPr>
            <a:spLocks noGrp="1" noChangeArrowheads="1"/>
          </p:cNvSpPr>
          <p:nvPr>
            <p:ph type="sldNum" sz="quarter" idx="12"/>
          </p:nvPr>
        </p:nvSpPr>
        <p:spPr>
          <a:ln/>
        </p:spPr>
        <p:txBody>
          <a:bodyPr/>
          <a:lstStyle>
            <a:lvl1pPr>
              <a:defRPr/>
            </a:lvl1pPr>
          </a:lstStyle>
          <a:p>
            <a:pPr>
              <a:defRPr/>
            </a:pPr>
            <a:fld id="{218BBB45-838D-44F4-84AB-CFB46B694AE8}" type="slidenum">
              <a:rPr lang="en-US" altLang="vi-VN"/>
              <a:pPr>
                <a:defRPr/>
              </a:pPr>
              <a:t>‹#›</a:t>
            </a:fld>
            <a:endParaRPr lang="en-US" altLang="vi-VN"/>
          </a:p>
        </p:txBody>
      </p:sp>
    </p:spTree>
    <p:extLst>
      <p:ext uri="{BB962C8B-B14F-4D97-AF65-F5344CB8AC3E}">
        <p14:creationId xmlns:p14="http://schemas.microsoft.com/office/powerpoint/2010/main" val="51555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47EF091E-E48A-498D-8B3C-DF4B2A929F8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a16="http://schemas.microsoft.com/office/drawing/2014/main" id="{FF62D27C-1DF3-4E47-906E-6CADA585B03D}"/>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a16="http://schemas.microsoft.com/office/drawing/2014/main" id="{19BB3175-865B-4C9F-BCDC-B4C17FE7FFB2}"/>
              </a:ext>
            </a:extLst>
          </p:cNvPr>
          <p:cNvSpPr>
            <a:spLocks noGrp="1" noChangeArrowheads="1"/>
          </p:cNvSpPr>
          <p:nvPr>
            <p:ph type="sldNum" sz="quarter" idx="12"/>
          </p:nvPr>
        </p:nvSpPr>
        <p:spPr>
          <a:ln/>
        </p:spPr>
        <p:txBody>
          <a:bodyPr/>
          <a:lstStyle>
            <a:lvl1pPr>
              <a:defRPr/>
            </a:lvl1pPr>
          </a:lstStyle>
          <a:p>
            <a:pPr>
              <a:defRPr/>
            </a:pPr>
            <a:fld id="{FDF8B5F7-3530-442E-9ABE-229945C28B7A}" type="slidenum">
              <a:rPr lang="en-US" altLang="vi-VN"/>
              <a:pPr>
                <a:defRPr/>
              </a:pPr>
              <a:t>‹#›</a:t>
            </a:fld>
            <a:endParaRPr lang="en-US" altLang="vi-VN"/>
          </a:p>
        </p:txBody>
      </p:sp>
    </p:spTree>
    <p:extLst>
      <p:ext uri="{BB962C8B-B14F-4D97-AF65-F5344CB8AC3E}">
        <p14:creationId xmlns:p14="http://schemas.microsoft.com/office/powerpoint/2010/main" val="2622279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B34B1A-8EAF-41CC-B4A3-4916B42DFF87}"/>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3" name="Rectangle 5">
            <a:extLst>
              <a:ext uri="{FF2B5EF4-FFF2-40B4-BE49-F238E27FC236}">
                <a16:creationId xmlns:a16="http://schemas.microsoft.com/office/drawing/2014/main" id="{C934B672-8245-4F45-8101-3CFDF89B138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4" name="Rectangle 6">
            <a:extLst>
              <a:ext uri="{FF2B5EF4-FFF2-40B4-BE49-F238E27FC236}">
                <a16:creationId xmlns:a16="http://schemas.microsoft.com/office/drawing/2014/main" id="{991D6115-8EA6-4B84-A0E5-81C1E9F28496}"/>
              </a:ext>
            </a:extLst>
          </p:cNvPr>
          <p:cNvSpPr>
            <a:spLocks noGrp="1" noChangeArrowheads="1"/>
          </p:cNvSpPr>
          <p:nvPr>
            <p:ph type="sldNum" sz="quarter" idx="12"/>
          </p:nvPr>
        </p:nvSpPr>
        <p:spPr>
          <a:ln/>
        </p:spPr>
        <p:txBody>
          <a:bodyPr/>
          <a:lstStyle>
            <a:lvl1pPr>
              <a:defRPr/>
            </a:lvl1pPr>
          </a:lstStyle>
          <a:p>
            <a:pPr>
              <a:defRPr/>
            </a:pPr>
            <a:fld id="{2B9D6B76-AC41-4404-A464-94BFA2B58A9E}" type="slidenum">
              <a:rPr lang="en-US" altLang="vi-VN"/>
              <a:pPr>
                <a:defRPr/>
              </a:pPr>
              <a:t>‹#›</a:t>
            </a:fld>
            <a:endParaRPr lang="en-US" altLang="vi-VN"/>
          </a:p>
        </p:txBody>
      </p:sp>
    </p:spTree>
    <p:extLst>
      <p:ext uri="{BB962C8B-B14F-4D97-AF65-F5344CB8AC3E}">
        <p14:creationId xmlns:p14="http://schemas.microsoft.com/office/powerpoint/2010/main" val="3826385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4AD463D-BA35-4044-A693-E474F65073AD}"/>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D3693CCA-572D-4C08-9569-CCE2DFFDAA87}"/>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A68777C0-ACE6-4F2A-878D-20860F2D0B0F}"/>
              </a:ext>
            </a:extLst>
          </p:cNvPr>
          <p:cNvSpPr>
            <a:spLocks noGrp="1" noChangeArrowheads="1"/>
          </p:cNvSpPr>
          <p:nvPr>
            <p:ph type="sldNum" sz="quarter" idx="12"/>
          </p:nvPr>
        </p:nvSpPr>
        <p:spPr>
          <a:ln/>
        </p:spPr>
        <p:txBody>
          <a:bodyPr/>
          <a:lstStyle>
            <a:lvl1pPr>
              <a:defRPr/>
            </a:lvl1pPr>
          </a:lstStyle>
          <a:p>
            <a:pPr>
              <a:defRPr/>
            </a:pPr>
            <a:fld id="{E0241F29-93F3-4FD6-B13B-0DFC1A0B7271}" type="slidenum">
              <a:rPr lang="en-US" altLang="vi-VN"/>
              <a:pPr>
                <a:defRPr/>
              </a:pPr>
              <a:t>‹#›</a:t>
            </a:fld>
            <a:endParaRPr lang="en-US" altLang="vi-VN"/>
          </a:p>
        </p:txBody>
      </p:sp>
    </p:spTree>
    <p:extLst>
      <p:ext uri="{BB962C8B-B14F-4D97-AF65-F5344CB8AC3E}">
        <p14:creationId xmlns:p14="http://schemas.microsoft.com/office/powerpoint/2010/main" val="318430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14/09/2023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445160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29333C3E-DBA9-4E90-B120-7BD1431BAB1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B265F647-435F-40F9-8247-E7DAB636C477}"/>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698D23B0-A3B7-4AEB-9D4C-4190B31DD953}"/>
              </a:ext>
            </a:extLst>
          </p:cNvPr>
          <p:cNvSpPr>
            <a:spLocks noGrp="1" noChangeArrowheads="1"/>
          </p:cNvSpPr>
          <p:nvPr>
            <p:ph type="sldNum" sz="quarter" idx="12"/>
          </p:nvPr>
        </p:nvSpPr>
        <p:spPr>
          <a:ln/>
        </p:spPr>
        <p:txBody>
          <a:bodyPr/>
          <a:lstStyle>
            <a:lvl1pPr>
              <a:defRPr/>
            </a:lvl1pPr>
          </a:lstStyle>
          <a:p>
            <a:pPr>
              <a:defRPr/>
            </a:pPr>
            <a:fld id="{30AD1112-353E-4DA8-9463-39C39D2E082E}" type="slidenum">
              <a:rPr lang="en-US" altLang="vi-VN"/>
              <a:pPr>
                <a:defRPr/>
              </a:pPr>
              <a:t>‹#›</a:t>
            </a:fld>
            <a:endParaRPr lang="en-US" altLang="vi-VN"/>
          </a:p>
        </p:txBody>
      </p:sp>
    </p:spTree>
    <p:extLst>
      <p:ext uri="{BB962C8B-B14F-4D97-AF65-F5344CB8AC3E}">
        <p14:creationId xmlns:p14="http://schemas.microsoft.com/office/powerpoint/2010/main" val="1724500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5A5EAB23-CED8-438B-AD71-DD8C781A92F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84CB922E-7747-42F9-B352-B71749FA2DF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75B87F8A-9BFB-4458-B948-E3D7523E856A}"/>
              </a:ext>
            </a:extLst>
          </p:cNvPr>
          <p:cNvSpPr>
            <a:spLocks noGrp="1" noChangeArrowheads="1"/>
          </p:cNvSpPr>
          <p:nvPr>
            <p:ph type="sldNum" sz="quarter" idx="12"/>
          </p:nvPr>
        </p:nvSpPr>
        <p:spPr>
          <a:ln/>
        </p:spPr>
        <p:txBody>
          <a:bodyPr/>
          <a:lstStyle>
            <a:lvl1pPr>
              <a:defRPr/>
            </a:lvl1pPr>
          </a:lstStyle>
          <a:p>
            <a:pPr>
              <a:defRPr/>
            </a:pPr>
            <a:fld id="{93E54069-4200-4346-9913-FDC16CE1F4B1}" type="slidenum">
              <a:rPr lang="en-US" altLang="vi-VN"/>
              <a:pPr>
                <a:defRPr/>
              </a:pPr>
              <a:t>‹#›</a:t>
            </a:fld>
            <a:endParaRPr lang="en-US" altLang="vi-VN"/>
          </a:p>
        </p:txBody>
      </p:sp>
    </p:spTree>
    <p:extLst>
      <p:ext uri="{BB962C8B-B14F-4D97-AF65-F5344CB8AC3E}">
        <p14:creationId xmlns:p14="http://schemas.microsoft.com/office/powerpoint/2010/main" val="410363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042274B4-BD80-4838-9FD5-D596EAE983F7}"/>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DC8373A6-2D08-4224-9284-838ADD62660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F2AC409F-C180-47D1-8142-651D302CF75B}"/>
              </a:ext>
            </a:extLst>
          </p:cNvPr>
          <p:cNvSpPr>
            <a:spLocks noGrp="1" noChangeArrowheads="1"/>
          </p:cNvSpPr>
          <p:nvPr>
            <p:ph type="sldNum" sz="quarter" idx="12"/>
          </p:nvPr>
        </p:nvSpPr>
        <p:spPr>
          <a:ln/>
        </p:spPr>
        <p:txBody>
          <a:bodyPr/>
          <a:lstStyle>
            <a:lvl1pPr>
              <a:defRPr/>
            </a:lvl1pPr>
          </a:lstStyle>
          <a:p>
            <a:pPr>
              <a:defRPr/>
            </a:pPr>
            <a:fld id="{880AC2A4-A850-4798-ACF7-2FD7C659B2EE}" type="slidenum">
              <a:rPr lang="en-US" altLang="vi-VN"/>
              <a:pPr>
                <a:defRPr/>
              </a:pPr>
              <a:t>‹#›</a:t>
            </a:fld>
            <a:endParaRPr lang="en-US" altLang="vi-VN"/>
          </a:p>
        </p:txBody>
      </p:sp>
    </p:spTree>
    <p:extLst>
      <p:ext uri="{BB962C8B-B14F-4D97-AF65-F5344CB8AC3E}">
        <p14:creationId xmlns:p14="http://schemas.microsoft.com/office/powerpoint/2010/main" val="2543978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4EC55A0F-F4DA-4361-B9CD-23015020B941}"/>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a16="http://schemas.microsoft.com/office/drawing/2014/main" id="{C0521FF8-4BBC-45A6-9AA7-A1BEE17960B2}"/>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a16="http://schemas.microsoft.com/office/drawing/2014/main" id="{A5474C34-C852-473B-9C97-3699B412DE60}"/>
              </a:ext>
            </a:extLst>
          </p:cNvPr>
          <p:cNvSpPr>
            <a:spLocks noGrp="1" noChangeArrowheads="1"/>
          </p:cNvSpPr>
          <p:nvPr>
            <p:ph type="sldNum" sz="quarter" idx="12"/>
          </p:nvPr>
        </p:nvSpPr>
        <p:spPr>
          <a:ln/>
        </p:spPr>
        <p:txBody>
          <a:bodyPr/>
          <a:lstStyle>
            <a:lvl1pPr>
              <a:defRPr/>
            </a:lvl1pPr>
          </a:lstStyle>
          <a:p>
            <a:pPr>
              <a:defRPr/>
            </a:pPr>
            <a:fld id="{26A449E1-49A7-44F3-8F05-7B2FF26EB858}" type="slidenum">
              <a:rPr lang="en-US" altLang="vi-VN"/>
              <a:pPr>
                <a:defRPr/>
              </a:pPr>
              <a:t>‹#›</a:t>
            </a:fld>
            <a:endParaRPr lang="en-US" altLang="vi-VN"/>
          </a:p>
        </p:txBody>
      </p:sp>
    </p:spTree>
    <p:extLst>
      <p:ext uri="{BB962C8B-B14F-4D97-AF65-F5344CB8AC3E}">
        <p14:creationId xmlns:p14="http://schemas.microsoft.com/office/powerpoint/2010/main" val="47858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609600" y="1600201"/>
            <a:ext cx="10972800" cy="4525963"/>
          </a:xfrm>
        </p:spPr>
        <p:txBody>
          <a:bodyPr/>
          <a:lstStyle/>
          <a:p>
            <a:pPr lvl="0"/>
            <a:endParaRPr lang="vi-VN" noProof="0"/>
          </a:p>
        </p:txBody>
      </p:sp>
      <p:sp>
        <p:nvSpPr>
          <p:cNvPr id="4" name="Rectangle 4">
            <a:extLst>
              <a:ext uri="{FF2B5EF4-FFF2-40B4-BE49-F238E27FC236}">
                <a16:creationId xmlns:a16="http://schemas.microsoft.com/office/drawing/2014/main" id="{EC3497AA-7FD0-459A-A56E-45FF65F797E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2F6DC319-4496-4286-BC3E-DF0CCD15901B}"/>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09411B1C-C4A9-4049-8842-790A1E53DE6C}"/>
              </a:ext>
            </a:extLst>
          </p:cNvPr>
          <p:cNvSpPr>
            <a:spLocks noGrp="1" noChangeArrowheads="1"/>
          </p:cNvSpPr>
          <p:nvPr>
            <p:ph type="sldNum" sz="quarter" idx="12"/>
          </p:nvPr>
        </p:nvSpPr>
        <p:spPr>
          <a:ln/>
        </p:spPr>
        <p:txBody>
          <a:bodyPr/>
          <a:lstStyle>
            <a:lvl1pPr>
              <a:defRPr/>
            </a:lvl1pPr>
          </a:lstStyle>
          <a:p>
            <a:pPr>
              <a:defRPr/>
            </a:pPr>
            <a:fld id="{04EA3517-F40A-45AB-955F-32203E41022E}" type="slidenum">
              <a:rPr lang="en-US" altLang="vi-VN"/>
              <a:pPr>
                <a:defRPr/>
              </a:pPr>
              <a:t>‹#›</a:t>
            </a:fld>
            <a:endParaRPr lang="en-US" altLang="vi-VN"/>
          </a:p>
        </p:txBody>
      </p:sp>
    </p:spTree>
    <p:extLst>
      <p:ext uri="{BB962C8B-B14F-4D97-AF65-F5344CB8AC3E}">
        <p14:creationId xmlns:p14="http://schemas.microsoft.com/office/powerpoint/2010/main" val="512808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1A0598-4777-4D5F-A983-A60D638AEB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BF8EE40D-BDA3-44F5-89B7-E797011BDA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8AE04AC-3995-4A48-A6B0-DDD75D1835C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14/09/2023</a:t>
            </a:fld>
            <a:endParaRPr lang="vi-VN"/>
          </a:p>
        </p:txBody>
      </p:sp>
      <p:sp>
        <p:nvSpPr>
          <p:cNvPr id="5" name="Chỗ dành sẵn cho Chân trang 4">
            <a:extLst>
              <a:ext uri="{FF2B5EF4-FFF2-40B4-BE49-F238E27FC236}">
                <a16:creationId xmlns:a16="http://schemas.microsoft.com/office/drawing/2014/main" id="{522D0340-9360-442C-BEAD-6B8A67A68D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5EF9002-0DF0-43CC-B4EB-52B8E2F8905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783820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5D4425-15C2-4155-8E1B-7D7E71B8A9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696A038-CA30-45E1-9D28-A3B5ED4A5694}"/>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A16A0BE-6E4E-44B5-B35A-E4FC907899D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14/09/2023</a:t>
            </a:fld>
            <a:endParaRPr lang="vi-VN"/>
          </a:p>
        </p:txBody>
      </p:sp>
      <p:sp>
        <p:nvSpPr>
          <p:cNvPr id="5" name="Chỗ dành sẵn cho Chân trang 4">
            <a:extLst>
              <a:ext uri="{FF2B5EF4-FFF2-40B4-BE49-F238E27FC236}">
                <a16:creationId xmlns:a16="http://schemas.microsoft.com/office/drawing/2014/main" id="{DFFE755F-C56A-4352-B5E3-8A4C5FA9A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AE24577-7338-40A0-87B5-1CDDE33DCB8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540383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9454B3-012F-453F-90AB-63E0C96933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C57A8C33-D907-409D-ACD6-2020FAE3A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705E4C7-FEC5-4290-A085-31670F8DDA11}"/>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14/09/2023</a:t>
            </a:fld>
            <a:endParaRPr lang="vi-VN"/>
          </a:p>
        </p:txBody>
      </p:sp>
      <p:sp>
        <p:nvSpPr>
          <p:cNvPr id="5" name="Chỗ dành sẵn cho Chân trang 4">
            <a:extLst>
              <a:ext uri="{FF2B5EF4-FFF2-40B4-BE49-F238E27FC236}">
                <a16:creationId xmlns:a16="http://schemas.microsoft.com/office/drawing/2014/main" id="{11E5182C-20B5-4FAC-96F9-F0DFD9EAAB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9DB912B-4835-442D-8509-526F27308853}"/>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487186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AB8239-D00E-4548-A1D9-BB3448F8E1F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AC1D16C-9B1A-48D7-9A0C-4C2B7115DAE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789DB76E-96D5-48E6-8744-FB0EF5A0A5A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24D5AF13-ECEA-4CBF-B4A8-D145DF5E28E7}"/>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14/09/2023</a:t>
            </a:fld>
            <a:endParaRPr lang="vi-VN"/>
          </a:p>
        </p:txBody>
      </p:sp>
      <p:sp>
        <p:nvSpPr>
          <p:cNvPr id="6" name="Chỗ dành sẵn cho Chân trang 5">
            <a:extLst>
              <a:ext uri="{FF2B5EF4-FFF2-40B4-BE49-F238E27FC236}">
                <a16:creationId xmlns:a16="http://schemas.microsoft.com/office/drawing/2014/main" id="{2B5911A4-BC34-432C-A5F1-0D4A1A9621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6088969-B0EA-4DCD-A7D4-53376DD7D7D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857950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EBA24E-32BA-48F5-8B85-F01D8E35947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B376526-0A9F-4F56-9C6E-554952A5A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26F150-56EE-4DA9-8C05-23214401543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0D65185-491E-48CE-9206-15B07586B9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1764E03-492D-4B6C-88BE-44D2E4293E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A2DDC098-6A9D-492C-8DC0-2C7C33627496}"/>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14/09/2023</a:t>
            </a:fld>
            <a:endParaRPr lang="vi-VN"/>
          </a:p>
        </p:txBody>
      </p:sp>
      <p:sp>
        <p:nvSpPr>
          <p:cNvPr id="8" name="Chỗ dành sẵn cho Chân trang 7">
            <a:extLst>
              <a:ext uri="{FF2B5EF4-FFF2-40B4-BE49-F238E27FC236}">
                <a16:creationId xmlns:a16="http://schemas.microsoft.com/office/drawing/2014/main" id="{3E9DDFDF-094B-4307-9454-56646C64D0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47C6ACB-121E-4BDA-B388-548166A3E0D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702014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ED132D-452A-49E5-B8CD-EA0C46A12A5F}" type="datetimeFigureOut">
              <a:rPr lang="vi-VN" smtClean="0"/>
              <a:t>14/09/2023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193238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915607-9848-49A9-B85E-655DF5EB6CC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C8AAD45-91A0-4A9C-988B-2A17B3AB1AD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14/09/2023</a:t>
            </a:fld>
            <a:endParaRPr lang="vi-VN"/>
          </a:p>
        </p:txBody>
      </p:sp>
      <p:sp>
        <p:nvSpPr>
          <p:cNvPr id="4" name="Chỗ dành sẵn cho Chân trang 3">
            <a:extLst>
              <a:ext uri="{FF2B5EF4-FFF2-40B4-BE49-F238E27FC236}">
                <a16:creationId xmlns:a16="http://schemas.microsoft.com/office/drawing/2014/main" id="{EDE64183-C9FC-43FE-8E1F-F87EEDAE34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966B1940-471F-4B1D-8D22-99AF5FEA6FF1}"/>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3471256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131C36B-821E-4547-910E-D86ADA2A903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14/09/2023</a:t>
            </a:fld>
            <a:endParaRPr lang="vi-VN"/>
          </a:p>
        </p:txBody>
      </p:sp>
      <p:sp>
        <p:nvSpPr>
          <p:cNvPr id="3" name="Chỗ dành sẵn cho Chân trang 2">
            <a:extLst>
              <a:ext uri="{FF2B5EF4-FFF2-40B4-BE49-F238E27FC236}">
                <a16:creationId xmlns:a16="http://schemas.microsoft.com/office/drawing/2014/main" id="{573EC404-B338-4AB4-933B-6AA1ABBC7D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45B7F9C-2C72-4B2F-94A8-7640308F2BEC}"/>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606612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953C1-608A-43F1-9896-61ACDDD6BB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0A33D7A-F6CD-49B1-A087-9E43F18192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64F934A-078C-4174-A3AB-EE9CF48701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9E987C-0A0B-4FD5-AD32-007C08F4149C}"/>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14/09/2023</a:t>
            </a:fld>
            <a:endParaRPr lang="vi-VN"/>
          </a:p>
        </p:txBody>
      </p:sp>
      <p:sp>
        <p:nvSpPr>
          <p:cNvPr id="6" name="Chỗ dành sẵn cho Chân trang 5">
            <a:extLst>
              <a:ext uri="{FF2B5EF4-FFF2-40B4-BE49-F238E27FC236}">
                <a16:creationId xmlns:a16="http://schemas.microsoft.com/office/drawing/2014/main" id="{B1C1E503-8F60-4FD7-8020-33CCCD1EAB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525E78C-3FCE-4D7D-9AEF-53BA5F4B4AB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3124983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9E1E6E-819B-4D22-BF00-C0D2DDC681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94C6359-E8EF-45A8-A857-6D18C25CB6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5758E3E-8B29-4035-9461-8C65025DD7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DB54274-AEE0-4430-A68B-58722B6B3C0D}"/>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14/09/2023</a:t>
            </a:fld>
            <a:endParaRPr lang="vi-VN"/>
          </a:p>
        </p:txBody>
      </p:sp>
      <p:sp>
        <p:nvSpPr>
          <p:cNvPr id="6" name="Chỗ dành sẵn cho Chân trang 5">
            <a:extLst>
              <a:ext uri="{FF2B5EF4-FFF2-40B4-BE49-F238E27FC236}">
                <a16:creationId xmlns:a16="http://schemas.microsoft.com/office/drawing/2014/main" id="{66B56CA6-2AF8-457F-A66B-CF8471819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F5731CB-898B-4BB5-A6DC-B1C392FBED5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297081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8FF880-A7EE-456E-BDDD-90BEC9AB4D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4C0B195-4A89-4E80-8471-DE203135500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01B6623-416D-47FD-8B83-CF7B7E35FAB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14/09/2023</a:t>
            </a:fld>
            <a:endParaRPr lang="vi-VN"/>
          </a:p>
        </p:txBody>
      </p:sp>
      <p:sp>
        <p:nvSpPr>
          <p:cNvPr id="5" name="Chỗ dành sẵn cho Chân trang 4">
            <a:extLst>
              <a:ext uri="{FF2B5EF4-FFF2-40B4-BE49-F238E27FC236}">
                <a16:creationId xmlns:a16="http://schemas.microsoft.com/office/drawing/2014/main" id="{77767775-BC8A-4EA9-BD4D-C23FCDB8B18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06B14B-6AA3-4BD7-95A5-CD3B7C427EFF}"/>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085086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12956D-0E73-4492-86E3-ACFF77B1F4E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7D30FC6-A621-4093-9F47-4094639FD2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E3CA904-D764-43F6-B2DC-6B08766F21B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14/09/2023</a:t>
            </a:fld>
            <a:endParaRPr lang="vi-VN"/>
          </a:p>
        </p:txBody>
      </p:sp>
      <p:sp>
        <p:nvSpPr>
          <p:cNvPr id="5" name="Chỗ dành sẵn cho Chân trang 4">
            <a:extLst>
              <a:ext uri="{FF2B5EF4-FFF2-40B4-BE49-F238E27FC236}">
                <a16:creationId xmlns:a16="http://schemas.microsoft.com/office/drawing/2014/main" id="{E08A223A-CC77-47AD-A137-7D3668AE5F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6776A22-BC2A-4DF6-A8DA-88202AEAE35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107891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EEA2C-5957-4851-AAE4-EA4646BC76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6166D3-46A2-48A1-9893-4A29AEAD33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3D586E3F-2E5C-4963-9410-4B34482534F7}" type="slidenum">
              <a:rPr lang="en-US" altLang="en-US"/>
              <a:pPr/>
              <a:t>‹#›</a:t>
            </a:fld>
            <a:endParaRPr lang="en-US" altLang="en-US"/>
          </a:p>
        </p:txBody>
      </p:sp>
    </p:spTree>
    <p:extLst>
      <p:ext uri="{BB962C8B-B14F-4D97-AF65-F5344CB8AC3E}">
        <p14:creationId xmlns:p14="http://schemas.microsoft.com/office/powerpoint/2010/main" val="897377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45A5-82E4-475E-A00D-3075EF6979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BA98-6A44-4830-8512-BF3A99F985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98379599-335F-4DDD-8F76-A6B33E711827}" type="slidenum">
              <a:rPr lang="en-US" altLang="en-US"/>
              <a:pPr/>
              <a:t>‹#›</a:t>
            </a:fld>
            <a:endParaRPr lang="en-US" altLang="en-US"/>
          </a:p>
        </p:txBody>
      </p:sp>
    </p:spTree>
    <p:extLst>
      <p:ext uri="{BB962C8B-B14F-4D97-AF65-F5344CB8AC3E}">
        <p14:creationId xmlns:p14="http://schemas.microsoft.com/office/powerpoint/2010/main" val="4114772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F0FB0-F8DC-47AA-86F9-C2014045530F}"/>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C34B65-A8B8-4568-A9C7-06A214E315AF}"/>
              </a:ext>
            </a:extLst>
          </p:cNvPr>
          <p:cNvSpPr>
            <a:spLocks noGrp="1"/>
          </p:cNvSpPr>
          <p:nvPr>
            <p:ph type="body" idx="1"/>
          </p:nvPr>
        </p:nvSpPr>
        <p:spPr>
          <a:xfrm>
            <a:off x="831851" y="458947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D9E214F2-1753-483F-9A22-ACA65DBACF6C}" type="slidenum">
              <a:rPr lang="en-US" altLang="en-US"/>
              <a:pPr/>
              <a:t>‹#›</a:t>
            </a:fld>
            <a:endParaRPr lang="en-US" altLang="en-US"/>
          </a:p>
        </p:txBody>
      </p:sp>
    </p:spTree>
    <p:extLst>
      <p:ext uri="{BB962C8B-B14F-4D97-AF65-F5344CB8AC3E}">
        <p14:creationId xmlns:p14="http://schemas.microsoft.com/office/powerpoint/2010/main" val="808819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3BB86-C90A-4B47-B2FD-250839B804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10FA18-59B0-415B-BA13-9053B299ADF6}"/>
              </a:ext>
            </a:extLst>
          </p:cNvPr>
          <p:cNvSpPr>
            <a:spLocks noGrp="1"/>
          </p:cNvSpPr>
          <p:nvPr>
            <p:ph sz="half" idx="1"/>
          </p:nvPr>
        </p:nvSpPr>
        <p:spPr>
          <a:xfrm>
            <a:off x="609600" y="1600205"/>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83673D-8D8E-4904-922C-593F7E695A80}"/>
              </a:ext>
            </a:extLst>
          </p:cNvPr>
          <p:cNvSpPr>
            <a:spLocks noGrp="1"/>
          </p:cNvSpPr>
          <p:nvPr>
            <p:ph sz="half" idx="2"/>
          </p:nvPr>
        </p:nvSpPr>
        <p:spPr>
          <a:xfrm>
            <a:off x="6197600" y="1600205"/>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E9473039-DFCB-4816-BAE4-0A030CAD5F7A}" type="slidenum">
              <a:rPr lang="en-US" altLang="en-US"/>
              <a:pPr/>
              <a:t>‹#›</a:t>
            </a:fld>
            <a:endParaRPr lang="en-US" altLang="en-US"/>
          </a:p>
        </p:txBody>
      </p:sp>
    </p:spTree>
    <p:extLst>
      <p:ext uri="{BB962C8B-B14F-4D97-AF65-F5344CB8AC3E}">
        <p14:creationId xmlns:p14="http://schemas.microsoft.com/office/powerpoint/2010/main" val="4048746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8ED132D-452A-49E5-B8CD-EA0C46A12A5F}" type="datetimeFigureOut">
              <a:rPr lang="vi-VN" smtClean="0"/>
              <a:t>14/09/2023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2692660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C277A-B811-4C52-AD32-E80A544CAE40}"/>
              </a:ext>
            </a:extLst>
          </p:cNvPr>
          <p:cNvSpPr>
            <a:spLocks noGrp="1"/>
          </p:cNvSpPr>
          <p:nvPr>
            <p:ph type="title"/>
          </p:nvPr>
        </p:nvSpPr>
        <p:spPr>
          <a:xfrm>
            <a:off x="840317"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0785C7-BD61-4D8B-9D42-FB23D5CC95F4}"/>
              </a:ext>
            </a:extLst>
          </p:cNvPr>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8D3A1B-ADE2-4639-BBA2-72CE92A313CC}"/>
              </a:ext>
            </a:extLst>
          </p:cNvPr>
          <p:cNvSpPr>
            <a:spLocks noGrp="1"/>
          </p:cNvSpPr>
          <p:nvPr>
            <p:ph sz="half" idx="2"/>
          </p:nvPr>
        </p:nvSpPr>
        <p:spPr>
          <a:xfrm>
            <a:off x="840319"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DB23B4-6F75-4DBD-BE35-119BA2DF613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3F98571-B4B9-477F-B3E6-4B9557217EB2}"/>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7ACC7428-C58E-4014-8D52-844655A0864E}" type="slidenum">
              <a:rPr lang="en-US" altLang="en-US"/>
              <a:pPr/>
              <a:t>‹#›</a:t>
            </a:fld>
            <a:endParaRPr lang="en-US" altLang="en-US"/>
          </a:p>
        </p:txBody>
      </p:sp>
    </p:spTree>
    <p:extLst>
      <p:ext uri="{BB962C8B-B14F-4D97-AF65-F5344CB8AC3E}">
        <p14:creationId xmlns:p14="http://schemas.microsoft.com/office/powerpoint/2010/main" val="17949343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07271-1EB2-4510-9994-501E3978C455}"/>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39DEAB8B-F1DD-4DC2-B4DA-E8F4D1EDAEBF}" type="slidenum">
              <a:rPr lang="en-US" altLang="en-US"/>
              <a:pPr/>
              <a:t>‹#›</a:t>
            </a:fld>
            <a:endParaRPr lang="en-US" altLang="en-US"/>
          </a:p>
        </p:txBody>
      </p:sp>
    </p:spTree>
    <p:extLst>
      <p:ext uri="{BB962C8B-B14F-4D97-AF65-F5344CB8AC3E}">
        <p14:creationId xmlns:p14="http://schemas.microsoft.com/office/powerpoint/2010/main" val="29575642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53A6AC65-9573-46F5-BB36-C2745732AAA1}" type="slidenum">
              <a:rPr lang="en-US" altLang="en-US"/>
              <a:pPr/>
              <a:t>‹#›</a:t>
            </a:fld>
            <a:endParaRPr lang="en-US" altLang="en-US"/>
          </a:p>
        </p:txBody>
      </p:sp>
    </p:spTree>
    <p:extLst>
      <p:ext uri="{BB962C8B-B14F-4D97-AF65-F5344CB8AC3E}">
        <p14:creationId xmlns:p14="http://schemas.microsoft.com/office/powerpoint/2010/main" val="40107672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7D606-EE6F-4040-B46A-8AFAF269D9B6}"/>
              </a:ext>
            </a:extLst>
          </p:cNvPr>
          <p:cNvSpPr>
            <a:spLocks noGrp="1"/>
          </p:cNvSpPr>
          <p:nvPr>
            <p:ph type="title"/>
          </p:nvPr>
        </p:nvSpPr>
        <p:spPr>
          <a:xfrm>
            <a:off x="840321"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1B2593-07A4-4BA4-95FC-2D12340660E7}"/>
              </a:ext>
            </a:extLst>
          </p:cNvPr>
          <p:cNvSpPr>
            <a:spLocks noGrp="1"/>
          </p:cNvSpPr>
          <p:nvPr>
            <p:ph idx="1"/>
          </p:nvPr>
        </p:nvSpPr>
        <p:spPr>
          <a:xfrm>
            <a:off x="5183717"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8C5A8-070D-47C0-A8CE-16F088AC8B50}"/>
              </a:ext>
            </a:extLst>
          </p:cNvPr>
          <p:cNvSpPr>
            <a:spLocks noGrp="1"/>
          </p:cNvSpPr>
          <p:nvPr>
            <p:ph type="body" sz="half" idx="2"/>
          </p:nvPr>
        </p:nvSpPr>
        <p:spPr>
          <a:xfrm>
            <a:off x="840321"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6F3A9A89-1B39-47BC-8CD7-C900C62710D7}" type="slidenum">
              <a:rPr lang="en-US" altLang="en-US"/>
              <a:pPr/>
              <a:t>‹#›</a:t>
            </a:fld>
            <a:endParaRPr lang="en-US" altLang="en-US"/>
          </a:p>
        </p:txBody>
      </p:sp>
    </p:spTree>
    <p:extLst>
      <p:ext uri="{BB962C8B-B14F-4D97-AF65-F5344CB8AC3E}">
        <p14:creationId xmlns:p14="http://schemas.microsoft.com/office/powerpoint/2010/main" val="28923906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3F2EE-1AED-4CDC-9856-00D82783B644}"/>
              </a:ext>
            </a:extLst>
          </p:cNvPr>
          <p:cNvSpPr>
            <a:spLocks noGrp="1"/>
          </p:cNvSpPr>
          <p:nvPr>
            <p:ph type="title"/>
          </p:nvPr>
        </p:nvSpPr>
        <p:spPr>
          <a:xfrm>
            <a:off x="840321"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0DFAD5-25D3-4356-910A-7DCDA01CB8C3}"/>
              </a:ext>
            </a:extLst>
          </p:cNvPr>
          <p:cNvSpPr>
            <a:spLocks noGrp="1"/>
          </p:cNvSpPr>
          <p:nvPr>
            <p:ph type="pic" idx="1"/>
          </p:nvPr>
        </p:nvSpPr>
        <p:spPr>
          <a:xfrm>
            <a:off x="5183717"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A69566F3-0A2D-4BCE-BC4D-29BB4239E557}"/>
              </a:ext>
            </a:extLst>
          </p:cNvPr>
          <p:cNvSpPr>
            <a:spLocks noGrp="1"/>
          </p:cNvSpPr>
          <p:nvPr>
            <p:ph type="body" sz="half" idx="2"/>
          </p:nvPr>
        </p:nvSpPr>
        <p:spPr>
          <a:xfrm>
            <a:off x="840321"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63F23A27-AE0A-4A78-830F-CA3BA9103D2C}" type="slidenum">
              <a:rPr lang="en-US" altLang="en-US"/>
              <a:pPr/>
              <a:t>‹#›</a:t>
            </a:fld>
            <a:endParaRPr lang="en-US" altLang="en-US"/>
          </a:p>
        </p:txBody>
      </p:sp>
    </p:spTree>
    <p:extLst>
      <p:ext uri="{BB962C8B-B14F-4D97-AF65-F5344CB8AC3E}">
        <p14:creationId xmlns:p14="http://schemas.microsoft.com/office/powerpoint/2010/main" val="236786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E72A1-B52D-4781-BF34-B8493E8306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AD190A-8A3A-43EA-AFFE-D48BE9E44D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6F6610A2-0EC2-4502-92A3-2F151B813F32}" type="slidenum">
              <a:rPr lang="en-US" altLang="en-US"/>
              <a:pPr/>
              <a:t>‹#›</a:t>
            </a:fld>
            <a:endParaRPr lang="en-US" altLang="en-US"/>
          </a:p>
        </p:txBody>
      </p:sp>
    </p:spTree>
    <p:extLst>
      <p:ext uri="{BB962C8B-B14F-4D97-AF65-F5344CB8AC3E}">
        <p14:creationId xmlns:p14="http://schemas.microsoft.com/office/powerpoint/2010/main" val="11370720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96B491-6828-4B43-9DE8-624A364F4185}"/>
              </a:ext>
            </a:extLst>
          </p:cNvPr>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263C99-B019-4A75-B6E5-243764EF946F}"/>
              </a:ext>
            </a:extLst>
          </p:cNvPr>
          <p:cNvSpPr>
            <a:spLocks noGrp="1"/>
          </p:cNvSpPr>
          <p:nvPr>
            <p:ph type="body" orient="vert" idx="1"/>
          </p:nvPr>
        </p:nvSpPr>
        <p:spPr>
          <a:xfrm>
            <a:off x="609600" y="274640"/>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7F64B857-B1A9-495F-815C-5E26CFD37818}" type="slidenum">
              <a:rPr lang="en-US" altLang="en-US"/>
              <a:pPr/>
              <a:t>‹#›</a:t>
            </a:fld>
            <a:endParaRPr lang="en-US" altLang="en-US"/>
          </a:p>
        </p:txBody>
      </p:sp>
    </p:spTree>
    <p:extLst>
      <p:ext uri="{BB962C8B-B14F-4D97-AF65-F5344CB8AC3E}">
        <p14:creationId xmlns:p14="http://schemas.microsoft.com/office/powerpoint/2010/main" val="3516021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8ED132D-452A-49E5-B8CD-EA0C46A12A5F}" type="datetimeFigureOut">
              <a:rPr lang="vi-VN" smtClean="0"/>
              <a:t>14/09/2023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997963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8ED132D-452A-49E5-B8CD-EA0C46A12A5F}" type="datetimeFigureOut">
              <a:rPr lang="vi-VN" smtClean="0"/>
              <a:t>14/09/2023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80624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D132D-452A-49E5-B8CD-EA0C46A12A5F}" type="datetimeFigureOut">
              <a:rPr lang="vi-VN" smtClean="0"/>
              <a:t>14/09/2023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458881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14/09/2023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954503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14/09/2023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4287268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D132D-452A-49E5-B8CD-EA0C46A12A5F}" type="datetimeFigureOut">
              <a:rPr lang="vi-VN" smtClean="0"/>
              <a:t>14/09/2023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03046-9975-4CD1-8163-35C299AA0868}" type="slidenum">
              <a:rPr lang="vi-VN" smtClean="0"/>
              <a:t>‹#›</a:t>
            </a:fld>
            <a:endParaRPr lang="vi-VN"/>
          </a:p>
        </p:txBody>
      </p:sp>
    </p:spTree>
    <p:extLst>
      <p:ext uri="{BB962C8B-B14F-4D97-AF65-F5344CB8AC3E}">
        <p14:creationId xmlns:p14="http://schemas.microsoft.com/office/powerpoint/2010/main" val="3364178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8D22006-57A1-46FA-902C-47BC157DE89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70BB7CF7-3E6A-48DC-8165-D857375ABD1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AE2AAEC0-410A-4464-A59D-F572CC7FAD4A}"/>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vi-VN"/>
          </a:p>
        </p:txBody>
      </p:sp>
      <p:sp>
        <p:nvSpPr>
          <p:cNvPr id="1029" name="Rectangle 5">
            <a:extLst>
              <a:ext uri="{FF2B5EF4-FFF2-40B4-BE49-F238E27FC236}">
                <a16:creationId xmlns:a16="http://schemas.microsoft.com/office/drawing/2014/main" id="{1DBB84BE-1154-4AAC-AC04-B95CC4AFEEB5}"/>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vi-VN"/>
          </a:p>
        </p:txBody>
      </p:sp>
      <p:sp>
        <p:nvSpPr>
          <p:cNvPr id="1030" name="Rectangle 6">
            <a:extLst>
              <a:ext uri="{FF2B5EF4-FFF2-40B4-BE49-F238E27FC236}">
                <a16:creationId xmlns:a16="http://schemas.microsoft.com/office/drawing/2014/main" id="{AF57352F-446C-4E2F-AD37-AB552CB930E6}"/>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71F79EB-CAE9-432A-BA1C-967861E3C811}" type="slidenum">
              <a:rPr lang="en-US" altLang="vi-VN"/>
              <a:pPr>
                <a:defRPr/>
              </a:pPr>
              <a:t>‹#›</a:t>
            </a:fld>
            <a:endParaRPr lang="en-US" altLang="vi-VN"/>
          </a:p>
        </p:txBody>
      </p:sp>
    </p:spTree>
    <p:extLst>
      <p:ext uri="{BB962C8B-B14F-4D97-AF65-F5344CB8AC3E}">
        <p14:creationId xmlns:p14="http://schemas.microsoft.com/office/powerpoint/2010/main" val="2681257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78719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4600">
              <a:srgbClr val="92D050">
                <a:lumMod val="27000"/>
                <a:lumOff val="73000"/>
              </a:srgbClr>
            </a:gs>
            <a:gs pos="14000">
              <a:srgbClr val="CDBF61">
                <a:lumMod val="45000"/>
                <a:lumOff val="55000"/>
              </a:srgbClr>
            </a:gs>
            <a:gs pos="0">
              <a:srgbClr val="F4AAE6">
                <a:lumMod val="82000"/>
                <a:lumOff val="18000"/>
              </a:srgbClr>
            </a:gs>
            <a:gs pos="50000">
              <a:srgbClr val="CC0066">
                <a:lumMod val="5000"/>
                <a:lumOff val="95000"/>
              </a:srgbClr>
            </a:gs>
            <a:gs pos="100000">
              <a:srgbClr val="F4AAE6">
                <a:lumMod val="55000"/>
                <a:lumOff val="45000"/>
              </a:srgbClr>
            </a:gs>
          </a:gsLst>
          <a:lin ang="27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5"/>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CB25C33-8155-402F-A05C-952E2253B3DD}"/>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n-US" altLang="en-US"/>
          </a:p>
        </p:txBody>
      </p:sp>
      <p:sp>
        <p:nvSpPr>
          <p:cNvPr id="1029" name="Rectangle 5">
            <a:extLst>
              <a:ext uri="{FF2B5EF4-FFF2-40B4-BE49-F238E27FC236}">
                <a16:creationId xmlns:a16="http://schemas.microsoft.com/office/drawing/2014/main" id="{60C490C8-6FB5-4C4A-8DF1-733880389E62}"/>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n-US" altLang="en-US"/>
          </a:p>
        </p:txBody>
      </p:sp>
      <p:sp>
        <p:nvSpPr>
          <p:cNvPr id="1030" name="Rectangle 6">
            <a:extLst>
              <a:ext uri="{FF2B5EF4-FFF2-40B4-BE49-F238E27FC236}">
                <a16:creationId xmlns:a16="http://schemas.microsoft.com/office/drawing/2014/main" id="{32799AFA-6B41-4452-A620-5FE8A7AE8ECA}"/>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8ADF0E5A-5D3C-4979-B581-B3647AE93F08}" type="slidenum">
              <a:rPr lang="en-US" altLang="en-US"/>
              <a:pPr/>
              <a:t>‹#›</a:t>
            </a:fld>
            <a:endParaRPr lang="en-US" altLang="en-US"/>
          </a:p>
        </p:txBody>
      </p:sp>
    </p:spTree>
    <p:extLst>
      <p:ext uri="{BB962C8B-B14F-4D97-AF65-F5344CB8AC3E}">
        <p14:creationId xmlns:p14="http://schemas.microsoft.com/office/powerpoint/2010/main" val="293336746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b="0" i="0" u="none"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0" i="0" u="none"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hyperlink" Target="5%20l&#7847;n%20Quang%20H&#7843;i%20s&#250;t%20ph&#7841;t%20(online-video-cutter.com).mp4" TargetMode="Externa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3.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2.xml"/><Relationship Id="rId7" Type="http://schemas.openxmlformats.org/officeDocument/2006/relationships/image" Target="../media/image7.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3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6.png"/><Relationship Id="rId3" Type="http://schemas.openxmlformats.org/officeDocument/2006/relationships/audio" Target="../media/audio3.wav"/><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30.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6.png"/><Relationship Id="rId3" Type="http://schemas.openxmlformats.org/officeDocument/2006/relationships/audio" Target="../media/audio3.wav"/><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30.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7.emf"/><Relationship Id="rId3" Type="http://schemas.openxmlformats.org/officeDocument/2006/relationships/audio" Target="../media/audio3.wav"/><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30.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2.png"/><Relationship Id="rId14" Type="http://schemas.openxmlformats.org/officeDocument/2006/relationships/image" Target="../media/image38.emf"/></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3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42.xml"/><Relationship Id="rId1" Type="http://schemas.openxmlformats.org/officeDocument/2006/relationships/tags" Target="../tags/tag5.xml"/><Relationship Id="rId5" Type="http://schemas.openxmlformats.org/officeDocument/2006/relationships/image" Target="../media/image14.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42.xml"/><Relationship Id="rId1" Type="http://schemas.openxmlformats.org/officeDocument/2006/relationships/tags" Target="../tags/tag6.xml"/><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9.jp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27650" name="Rectangle 1"/>
          <p:cNvSpPr>
            <a:spLocks noChangeArrowheads="1"/>
          </p:cNvSpPr>
          <p:nvPr>
            <p:custDataLst>
              <p:tags r:id="rId2"/>
            </p:custDataLst>
          </p:nvPr>
        </p:nvSpPr>
        <p:spPr bwMode="auto">
          <a:xfrm>
            <a:off x="3203058" y="367347"/>
            <a:ext cx="5006371" cy="523220"/>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GIỚI THIỆU SGK TIN HỌC 6</a:t>
            </a:r>
          </a:p>
        </p:txBody>
      </p:sp>
      <p:sp>
        <p:nvSpPr>
          <p:cNvPr id="3" name="Rectangle 2">
            <a:extLst>
              <a:ext uri="{FF2B5EF4-FFF2-40B4-BE49-F238E27FC236}">
                <a16:creationId xmlns:a16="http://schemas.microsoft.com/office/drawing/2014/main" id="{22965B70-F532-46DB-8E0A-429AA63A32D3}"/>
              </a:ext>
            </a:extLst>
          </p:cNvPr>
          <p:cNvSpPr/>
          <p:nvPr/>
        </p:nvSpPr>
        <p:spPr>
          <a:xfrm>
            <a:off x="436728" y="953818"/>
            <a:ext cx="10867255" cy="1384995"/>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Sách giáo khoa Tin học 6 gồm 6 chủ đề với 17 bài học.</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Các bài học được xây dựng với cấu trúc thống nhất. </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Sau đây là những hướng dẫn đ</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ể</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em sử dụng sách hiệu quả hơn.</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Hộp Văn bản 10">
            <a:extLst>
              <a:ext uri="{FF2B5EF4-FFF2-40B4-BE49-F238E27FC236}">
                <a16:creationId xmlns:a16="http://schemas.microsoft.com/office/drawing/2014/main" id="{5235C18F-E93A-42C1-B020-E64289051B6A}"/>
              </a:ext>
            </a:extLst>
          </p:cNvPr>
          <p:cNvSpPr txBox="1"/>
          <p:nvPr/>
        </p:nvSpPr>
        <p:spPr>
          <a:xfrm>
            <a:off x="381102" y="2286234"/>
            <a:ext cx="11374169" cy="523220"/>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Mục tiêu: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Giúp em biết sẽ đạt được gì sau bài học.</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7" name="Group 16">
            <a:extLst>
              <a:ext uri="{FF2B5EF4-FFF2-40B4-BE49-F238E27FC236}">
                <a16:creationId xmlns:a16="http://schemas.microsoft.com/office/drawing/2014/main" id="{DB78711E-1BE7-423E-90F8-4EEE46EDE807}"/>
              </a:ext>
            </a:extLst>
          </p:cNvPr>
          <p:cNvGrpSpPr/>
          <p:nvPr/>
        </p:nvGrpSpPr>
        <p:grpSpPr>
          <a:xfrm>
            <a:off x="553868" y="2820058"/>
            <a:ext cx="11201403" cy="954107"/>
            <a:chOff x="553868" y="2847354"/>
            <a:chExt cx="11201403" cy="954107"/>
          </a:xfrm>
        </p:grpSpPr>
        <p:pic>
          <p:nvPicPr>
            <p:cNvPr id="4" name="Picture 3">
              <a:extLst>
                <a:ext uri="{FF2B5EF4-FFF2-40B4-BE49-F238E27FC236}">
                  <a16:creationId xmlns:a16="http://schemas.microsoft.com/office/drawing/2014/main" id="{8D1629BE-1DB0-4780-8B12-9D5A032B7099}"/>
                </a:ext>
              </a:extLst>
            </p:cNvPr>
            <p:cNvPicPr>
              <a:picLocks noChangeAspect="1"/>
            </p:cNvPicPr>
            <p:nvPr/>
          </p:nvPicPr>
          <p:blipFill>
            <a:blip r:embed="rId6"/>
            <a:stretch>
              <a:fillRect/>
            </a:stretch>
          </p:blipFill>
          <p:spPr>
            <a:xfrm>
              <a:off x="553868" y="2887338"/>
              <a:ext cx="385302" cy="405582"/>
            </a:xfrm>
            <a:prstGeom prst="rect">
              <a:avLst/>
            </a:prstGeom>
          </p:spPr>
        </p:pic>
        <p:sp>
          <p:nvSpPr>
            <p:cNvPr id="15" name="Hộp Văn bản 10">
              <a:extLst>
                <a:ext uri="{FF2B5EF4-FFF2-40B4-BE49-F238E27FC236}">
                  <a16:creationId xmlns:a16="http://schemas.microsoft.com/office/drawing/2014/main" id="{C60DA318-C0F5-4828-B9B6-531746EB29DC}"/>
                </a:ext>
              </a:extLst>
            </p:cNvPr>
            <p:cNvSpPr txBox="1"/>
            <p:nvPr/>
          </p:nvSpPr>
          <p:spPr>
            <a:xfrm>
              <a:off x="914398" y="2847354"/>
              <a:ext cx="10840873" cy="95410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Khởi động: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Giúp em nhận biết ý nghĩa của bài học bằng cách kết nối những tình huống xuất hiện trong cuộc sống với nội dung bài học.</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23" name="Hộp Văn bản 10">
            <a:extLst>
              <a:ext uri="{FF2B5EF4-FFF2-40B4-BE49-F238E27FC236}">
                <a16:creationId xmlns:a16="http://schemas.microsoft.com/office/drawing/2014/main" id="{0E348C92-FABE-493E-8037-27AFC7365EA1}"/>
              </a:ext>
            </a:extLst>
          </p:cNvPr>
          <p:cNvSpPr txBox="1"/>
          <p:nvPr/>
        </p:nvSpPr>
        <p:spPr>
          <a:xfrm>
            <a:off x="436728" y="3775384"/>
            <a:ext cx="11374169" cy="95410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Các hoạt động: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Giúp lớp học tích cực, bài học dễ tiếp thu, học sinh chủ động hơn trong quá trình nhận thức.</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Gồm:</a:t>
            </a:r>
          </a:p>
        </p:txBody>
      </p:sp>
      <p:grpSp>
        <p:nvGrpSpPr>
          <p:cNvPr id="29" name="Group 28">
            <a:extLst>
              <a:ext uri="{FF2B5EF4-FFF2-40B4-BE49-F238E27FC236}">
                <a16:creationId xmlns:a16="http://schemas.microsoft.com/office/drawing/2014/main" id="{1509A624-3DB7-4445-A835-F3B0CA7B3815}"/>
              </a:ext>
            </a:extLst>
          </p:cNvPr>
          <p:cNvGrpSpPr/>
          <p:nvPr/>
        </p:nvGrpSpPr>
        <p:grpSpPr>
          <a:xfrm>
            <a:off x="553868" y="4623913"/>
            <a:ext cx="11257029" cy="954107"/>
            <a:chOff x="553868" y="4623913"/>
            <a:chExt cx="11257029" cy="954107"/>
          </a:xfrm>
        </p:grpSpPr>
        <p:pic>
          <p:nvPicPr>
            <p:cNvPr id="24" name="Picture 23">
              <a:extLst>
                <a:ext uri="{FF2B5EF4-FFF2-40B4-BE49-F238E27FC236}">
                  <a16:creationId xmlns:a16="http://schemas.microsoft.com/office/drawing/2014/main" id="{9BC47DF9-7957-4DD6-AC58-03DF10E79066}"/>
                </a:ext>
              </a:extLst>
            </p:cNvPr>
            <p:cNvPicPr>
              <a:picLocks noChangeAspect="1"/>
            </p:cNvPicPr>
            <p:nvPr/>
          </p:nvPicPr>
          <p:blipFill>
            <a:blip r:embed="rId7"/>
            <a:stretch>
              <a:fillRect/>
            </a:stretch>
          </p:blipFill>
          <p:spPr>
            <a:xfrm>
              <a:off x="553868" y="4729491"/>
              <a:ext cx="371476" cy="371476"/>
            </a:xfrm>
            <a:prstGeom prst="rect">
              <a:avLst/>
            </a:prstGeom>
          </p:spPr>
        </p:pic>
        <p:sp>
          <p:nvSpPr>
            <p:cNvPr id="27" name="Hộp Văn bản 10">
              <a:extLst>
                <a:ext uri="{FF2B5EF4-FFF2-40B4-BE49-F238E27FC236}">
                  <a16:creationId xmlns:a16="http://schemas.microsoft.com/office/drawing/2014/main" id="{82FA29B5-ACD4-4EFF-9CF1-90D8B14E2909}"/>
                </a:ext>
              </a:extLst>
            </p:cNvPr>
            <p:cNvSpPr txBox="1"/>
            <p:nvPr/>
          </p:nvSpPr>
          <p:spPr>
            <a:xfrm>
              <a:off x="925344" y="4623913"/>
              <a:ext cx="10885553" cy="95410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Kiến thức mới: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Cung cấp cho học sinh nội dung chính của bài học, giúp em bổ sung kiến thức nhằm đạt được mục tiêu của bài học.</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endParaRPr>
            </a:p>
          </p:txBody>
        </p:sp>
      </p:grpSp>
    </p:spTree>
    <p:custDataLst>
      <p:tags r:id="rId1"/>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additive="base">
                                        <p:cTn id="7" dur="500" fill="hold"/>
                                        <p:tgtEl>
                                          <p:spTgt spid="27650"/>
                                        </p:tgtEl>
                                        <p:attrNameLst>
                                          <p:attrName>ppt_x</p:attrName>
                                        </p:attrNameLst>
                                      </p:cBhvr>
                                      <p:tavLst>
                                        <p:tav tm="0">
                                          <p:val>
                                            <p:strVal val="0-#ppt_w/2"/>
                                          </p:val>
                                        </p:tav>
                                        <p:tav tm="100000">
                                          <p:val>
                                            <p:strVal val="#ppt_x"/>
                                          </p:val>
                                        </p:tav>
                                      </p:tavLst>
                                    </p:anim>
                                    <p:anim calcmode="lin" valueType="num">
                                      <p:cBhvr additive="base">
                                        <p:cTn id="8" dur="500" fill="hold"/>
                                        <p:tgtEl>
                                          <p:spTgt spid="276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additive="base">
                                        <p:cTn id="31"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3">
                                            <p:txEl>
                                              <p:pRg st="0" end="0"/>
                                            </p:txEl>
                                          </p:spTgt>
                                        </p:tgtEl>
                                        <p:attrNameLst>
                                          <p:attrName>style.visibility</p:attrName>
                                        </p:attrNameLst>
                                      </p:cBhvr>
                                      <p:to>
                                        <p:strVal val="visible"/>
                                      </p:to>
                                    </p:set>
                                    <p:anim calcmode="lin" valueType="num">
                                      <p:cBhvr additive="base">
                                        <p:cTn id="43"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0-#ppt_w/2"/>
                                          </p:val>
                                        </p:tav>
                                        <p:tav tm="100000">
                                          <p:val>
                                            <p:strVal val="#ppt_x"/>
                                          </p:val>
                                        </p:tav>
                                      </p:tavLst>
                                    </p:anim>
                                    <p:anim calcmode="lin" valueType="num">
                                      <p:cBhvr additive="base">
                                        <p:cTn id="5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12" grpId="0" build="allAtOnce"/>
      <p:bldP spid="23"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1">
            <a:extLst>
              <a:ext uri="{FF2B5EF4-FFF2-40B4-BE49-F238E27FC236}">
                <a16:creationId xmlns:a16="http://schemas.microsoft.com/office/drawing/2014/main" id="{DDCD53E6-C54D-4ABB-9FD9-3A55FE47EAA0}"/>
              </a:ext>
            </a:extLst>
          </p:cNvPr>
          <p:cNvSpPr/>
          <p:nvPr/>
        </p:nvSpPr>
        <p:spPr bwMode="auto">
          <a:xfrm>
            <a:off x="8532814" y="1944034"/>
            <a:ext cx="2133600" cy="2189162"/>
          </a:xfrm>
          <a:prstGeom prst="roundRect">
            <a:avLst/>
          </a:prstGeom>
          <a:solidFill>
            <a:schemeClr val="accent5">
              <a:lumMod val="75000"/>
            </a:schemeClr>
          </a:solidFill>
          <a:ln w="12700" cap="flat" cmpd="sng" algn="ctr">
            <a:noFill/>
            <a:prstDash val="solid"/>
          </a:ln>
          <a:effectLst/>
        </p:spPr>
        <p:txBody>
          <a:bodyPr lIns="0" rIns="0" bIns="0"/>
          <a:lstStyle/>
          <a:p>
            <a:pPr marL="342900" lvl="1" indent="-342900">
              <a:lnSpc>
                <a:spcPct val="130000"/>
              </a:lnSpc>
              <a:buFontTx/>
              <a:buChar char="-"/>
              <a:defRPr/>
            </a:pP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Đảo</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Cò</a:t>
            </a:r>
            <a:endPar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342900" lvl="1" indent="-342900">
              <a:lnSpc>
                <a:spcPct val="130000"/>
              </a:lnSpc>
              <a:buFontTx/>
              <a:buChar char="-"/>
              <a:defRPr/>
            </a:pP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Xuồng</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máy</a:t>
            </a:r>
            <a:endPar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342900" lvl="1" indent="-342900">
              <a:lnSpc>
                <a:spcPct val="130000"/>
              </a:lnSpc>
              <a:buFontTx/>
              <a:buChar char="-"/>
              <a:defRPr/>
            </a:pP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40.000đ</a:t>
            </a:r>
          </a:p>
          <a:p>
            <a:pPr marL="342900" lvl="1" indent="-342900">
              <a:lnSpc>
                <a:spcPct val="130000"/>
              </a:lnSpc>
              <a:buFontTx/>
              <a:buChar char="-"/>
              <a:defRPr/>
            </a:pPr>
            <a:r>
              <a:rPr lang="vi-VN"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3</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5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phút</a:t>
            </a: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sp>
        <p:nvSpPr>
          <p:cNvPr id="5" name="Rectangle 32">
            <a:extLst>
              <a:ext uri="{FF2B5EF4-FFF2-40B4-BE49-F238E27FC236}">
                <a16:creationId xmlns:a16="http://schemas.microsoft.com/office/drawing/2014/main" id="{D552EE07-6010-474A-82D9-7922703A959D}"/>
              </a:ext>
            </a:extLst>
          </p:cNvPr>
          <p:cNvSpPr/>
          <p:nvPr/>
        </p:nvSpPr>
        <p:spPr bwMode="auto">
          <a:xfrm>
            <a:off x="1902543" y="1347488"/>
            <a:ext cx="1830387" cy="479425"/>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Thông</a:t>
            </a:r>
            <a:r>
              <a:rPr lang="en-US" sz="2400" b="1" kern="0" dirty="0">
                <a:solidFill>
                  <a:srgbClr val="FFFFFF"/>
                </a:solidFill>
                <a:latin typeface="Times New Roman" panose="02020603050405020304" pitchFamily="18" charset="0"/>
                <a:cs typeface="Times New Roman" panose="02020603050405020304" pitchFamily="18" charset="0"/>
              </a:rPr>
              <a:t> tin</a:t>
            </a:r>
          </a:p>
        </p:txBody>
      </p:sp>
      <p:sp>
        <p:nvSpPr>
          <p:cNvPr id="6" name="Rectangle 33">
            <a:extLst>
              <a:ext uri="{FF2B5EF4-FFF2-40B4-BE49-F238E27FC236}">
                <a16:creationId xmlns:a16="http://schemas.microsoft.com/office/drawing/2014/main" id="{D432CE21-6464-421A-A88B-F4ACF38149B2}"/>
              </a:ext>
            </a:extLst>
          </p:cNvPr>
          <p:cNvSpPr/>
          <p:nvPr/>
        </p:nvSpPr>
        <p:spPr bwMode="auto">
          <a:xfrm>
            <a:off x="8609014" y="1105834"/>
            <a:ext cx="1831975" cy="431800"/>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Dữ</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liệu</a:t>
            </a:r>
            <a:endParaRPr lang="en-US" sz="2400" b="1" kern="0" dirty="0">
              <a:solidFill>
                <a:srgbClr val="FFFFFF"/>
              </a:solidFill>
              <a:latin typeface="Times New Roman" panose="02020603050405020304" pitchFamily="18" charset="0"/>
              <a:cs typeface="Times New Roman" panose="02020603050405020304" pitchFamily="18" charset="0"/>
            </a:endParaRPr>
          </a:p>
        </p:txBody>
      </p:sp>
      <p:sp>
        <p:nvSpPr>
          <p:cNvPr id="8" name="Rectangle 31">
            <a:extLst>
              <a:ext uri="{FF2B5EF4-FFF2-40B4-BE49-F238E27FC236}">
                <a16:creationId xmlns:a16="http://schemas.microsoft.com/office/drawing/2014/main" id="{1D77EE4E-C805-4A72-861F-E64FA8CF3EF6}"/>
              </a:ext>
            </a:extLst>
          </p:cNvPr>
          <p:cNvSpPr/>
          <p:nvPr/>
        </p:nvSpPr>
        <p:spPr bwMode="auto">
          <a:xfrm>
            <a:off x="831852" y="2418196"/>
            <a:ext cx="3817937" cy="1781175"/>
          </a:xfrm>
          <a:prstGeom prst="roundRect">
            <a:avLst/>
          </a:prstGeom>
          <a:solidFill>
            <a:schemeClr val="accent5">
              <a:lumMod val="75000"/>
            </a:schemeClr>
          </a:solidFill>
          <a:ln w="12700" cap="flat" cmpd="sng" algn="ctr">
            <a:noFill/>
            <a:prstDash val="solid"/>
          </a:ln>
          <a:effectLst/>
        </p:spPr>
        <p:txBody>
          <a:bodyPr lIns="0" rIns="0" bIns="0"/>
          <a:lstStyle/>
          <a:p>
            <a:pPr marL="0" lvl="1">
              <a:lnSpc>
                <a:spcPct val="130000"/>
              </a:lnSpc>
              <a:defRPr/>
            </a:pP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Giá</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vé</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đi</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Đảo</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Cò</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là</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40.000đ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và</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hành</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trình</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mất</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vi-VN"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3</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5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phút</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bằng</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xuồng</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máy</a:t>
            </a: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sp>
        <p:nvSpPr>
          <p:cNvPr id="9" name="Rectangle 32">
            <a:extLst>
              <a:ext uri="{FF2B5EF4-FFF2-40B4-BE49-F238E27FC236}">
                <a16:creationId xmlns:a16="http://schemas.microsoft.com/office/drawing/2014/main" id="{BE4AC148-7377-445C-A90D-939F0346D124}"/>
              </a:ext>
            </a:extLst>
          </p:cNvPr>
          <p:cNvSpPr/>
          <p:nvPr/>
        </p:nvSpPr>
        <p:spPr bwMode="auto">
          <a:xfrm>
            <a:off x="5449135" y="633711"/>
            <a:ext cx="2100262" cy="479425"/>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Vật</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mang</a:t>
            </a:r>
            <a:r>
              <a:rPr lang="en-US" sz="2400" b="1" kern="0" dirty="0">
                <a:solidFill>
                  <a:srgbClr val="FFFFFF"/>
                </a:solidFill>
                <a:latin typeface="Times New Roman" panose="02020603050405020304" pitchFamily="18" charset="0"/>
                <a:cs typeface="Times New Roman" panose="02020603050405020304" pitchFamily="18" charset="0"/>
              </a:rPr>
              <a:t> tin</a:t>
            </a:r>
          </a:p>
        </p:txBody>
      </p:sp>
      <p:pic>
        <p:nvPicPr>
          <p:cNvPr id="10" name="Content Placeholder 3" descr="daoco.png">
            <a:extLst>
              <a:ext uri="{FF2B5EF4-FFF2-40B4-BE49-F238E27FC236}">
                <a16:creationId xmlns:a16="http://schemas.microsoft.com/office/drawing/2014/main" id="{B9C7FC39-81A2-4CFE-B81C-02EC162F84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9789" y="1898448"/>
            <a:ext cx="37338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a:extLst>
              <a:ext uri="{FF2B5EF4-FFF2-40B4-BE49-F238E27FC236}">
                <a16:creationId xmlns:a16="http://schemas.microsoft.com/office/drawing/2014/main" id="{D2DCAF76-A3F7-4F2E-8ABA-4351EB9A1A3C}"/>
              </a:ext>
            </a:extLst>
          </p:cNvPr>
          <p:cNvCxnSpPr/>
          <p:nvPr/>
        </p:nvCxnSpPr>
        <p:spPr>
          <a:xfrm>
            <a:off x="9525001" y="1632884"/>
            <a:ext cx="0" cy="31115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9C7AFF0B-EDD2-4BDE-A20E-1E8B1425D290}"/>
              </a:ext>
            </a:extLst>
          </p:cNvPr>
          <p:cNvCxnSpPr/>
          <p:nvPr/>
        </p:nvCxnSpPr>
        <p:spPr>
          <a:xfrm>
            <a:off x="2740820" y="1944034"/>
            <a:ext cx="0" cy="31115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7EA2D146-9784-4C3F-8DAE-5728E4DB6A07}"/>
              </a:ext>
            </a:extLst>
          </p:cNvPr>
          <p:cNvCxnSpPr/>
          <p:nvPr/>
        </p:nvCxnSpPr>
        <p:spPr>
          <a:xfrm>
            <a:off x="6424997" y="1105834"/>
            <a:ext cx="0" cy="31115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4" name="Rectangle 1">
            <a:extLst>
              <a:ext uri="{FF2B5EF4-FFF2-40B4-BE49-F238E27FC236}">
                <a16:creationId xmlns:a16="http://schemas.microsoft.com/office/drawing/2014/main" id="{CCB07368-096B-4853-8672-7E331C5F7C36}"/>
              </a:ext>
            </a:extLst>
          </p:cNvPr>
          <p:cNvSpPr>
            <a:spLocks noChangeArrowheads="1"/>
          </p:cNvSpPr>
          <p:nvPr>
            <p:custDataLst>
              <p:tags r:id="rId1"/>
            </p:custDataLst>
          </p:nvPr>
        </p:nvSpPr>
        <p:spPr bwMode="auto">
          <a:xfrm>
            <a:off x="0" y="-7430"/>
            <a:ext cx="12053455"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2" name="Rectangle 1">
            <a:extLst>
              <a:ext uri="{FF2B5EF4-FFF2-40B4-BE49-F238E27FC236}">
                <a16:creationId xmlns:a16="http://schemas.microsoft.com/office/drawing/2014/main" id="{0D47E8B4-BF90-EC74-FF1D-82F89D0022F6}"/>
              </a:ext>
            </a:extLst>
          </p:cNvPr>
          <p:cNvSpPr/>
          <p:nvPr/>
        </p:nvSpPr>
        <p:spPr>
          <a:xfrm>
            <a:off x="4991239" y="5390198"/>
            <a:ext cx="3016055" cy="1015663"/>
          </a:xfrm>
          <a:prstGeom prst="rect">
            <a:avLst/>
          </a:prstGeom>
        </p:spPr>
        <p:txBody>
          <a:bodyPr wrap="square">
            <a:spAutoFit/>
          </a:bodyPr>
          <a:lstStyle/>
          <a:p>
            <a:pPr algn="ctr"/>
            <a:r>
              <a:rPr lang="vi-VN" sz="2000" dirty="0">
                <a:solidFill>
                  <a:srgbClr val="002060"/>
                </a:solidFill>
                <a:latin typeface="Arial" panose="020B0604020202020204" pitchFamily="34" charset="0"/>
                <a:ea typeface="VNI-Times" pitchFamily="2" charset="0"/>
                <a:cs typeface="Arial" panose="020B0604020202020204" pitchFamily="34" charset="0"/>
              </a:rPr>
              <a:t>3</a:t>
            </a:r>
            <a:r>
              <a:rPr lang="en-US" sz="2000" dirty="0">
                <a:solidFill>
                  <a:srgbClr val="002060"/>
                </a:solidFill>
                <a:latin typeface="Arial" panose="020B0604020202020204" pitchFamily="34" charset="0"/>
                <a:ea typeface="VNI-Times" pitchFamily="2" charset="0"/>
                <a:cs typeface="Arial" panose="020B0604020202020204" pitchFamily="34" charset="0"/>
              </a:rPr>
              <a:t>.</a:t>
            </a:r>
            <a:r>
              <a:rPr lang="vi-VN" sz="2000" dirty="0">
                <a:solidFill>
                  <a:srgbClr val="002060"/>
                </a:solidFill>
                <a:latin typeface="Arial" panose="020B0604020202020204" pitchFamily="34" charset="0"/>
                <a:ea typeface="VNI-Times" pitchFamily="2" charset="0"/>
                <a:cs typeface="Arial" panose="020B0604020202020204" pitchFamily="34" charset="0"/>
              </a:rPr>
              <a:t> Quan sát hình trên xác định dữ liệu, thông tin, vật mang tin</a:t>
            </a:r>
            <a:r>
              <a:rPr lang="en-US" sz="2000" dirty="0">
                <a:solidFill>
                  <a:srgbClr val="002060"/>
                </a:solidFill>
                <a:latin typeface="Arial" panose="020B0604020202020204" pitchFamily="34" charset="0"/>
                <a:ea typeface="VNI-Times" pitchFamily="2" charset="0"/>
                <a:cs typeface="Arial" panose="020B0604020202020204" pitchFamily="34" charset="0"/>
              </a:rPr>
              <a:t>?</a:t>
            </a:r>
            <a:endParaRPr lang="en-US" sz="2000" dirty="0">
              <a:solidFill>
                <a:srgbClr val="002060"/>
              </a:solidFill>
            </a:endParaRPr>
          </a:p>
        </p:txBody>
      </p:sp>
      <p:sp>
        <p:nvSpPr>
          <p:cNvPr id="7" name="Rectangle 31">
            <a:extLst>
              <a:ext uri="{FF2B5EF4-FFF2-40B4-BE49-F238E27FC236}">
                <a16:creationId xmlns:a16="http://schemas.microsoft.com/office/drawing/2014/main" id="{AAE7CC18-2FA1-9806-8081-54B3F41215C3}"/>
              </a:ext>
            </a:extLst>
          </p:cNvPr>
          <p:cNvSpPr/>
          <p:nvPr/>
        </p:nvSpPr>
        <p:spPr bwMode="auto">
          <a:xfrm>
            <a:off x="5822715" y="1434385"/>
            <a:ext cx="1353102" cy="433387"/>
          </a:xfrm>
          <a:prstGeom prst="roundRect">
            <a:avLst/>
          </a:prstGeom>
          <a:solidFill>
            <a:schemeClr val="accent5">
              <a:lumMod val="75000"/>
            </a:schemeClr>
          </a:solidFill>
          <a:ln w="12700" cap="flat" cmpd="sng" algn="ctr">
            <a:noFill/>
            <a:prstDash val="solid"/>
          </a:ln>
          <a:effectLst/>
        </p:spPr>
        <p:txBody>
          <a:bodyPr lIns="0" rIns="0" bIns="0"/>
          <a:lstStyle/>
          <a:p>
            <a:pPr marL="0" lvl="1">
              <a:lnSpc>
                <a:spcPct val="130000"/>
              </a:lnSpc>
              <a:defRPr/>
            </a:pPr>
            <a:r>
              <a:rPr lang="vi-VN"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Tấm bảng</a:t>
            </a: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par>
                                <p:cTn id="40" presetID="6"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circle(in)">
                                      <p:cBhvr>
                                        <p:cTn id="4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BD5B68B-B3CD-403F-9EF8-615D6B88E337}"/>
              </a:ext>
            </a:extLst>
          </p:cNvPr>
          <p:cNvSpPr/>
          <p:nvPr/>
        </p:nvSpPr>
        <p:spPr>
          <a:xfrm>
            <a:off x="1538514" y="1506538"/>
            <a:ext cx="9593943" cy="41148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just" eaLnBrk="0" fontAlgn="base" hangingPunct="0">
              <a:lnSpc>
                <a:spcPct val="130000"/>
              </a:lnSpc>
              <a:spcBef>
                <a:spcPts val="600"/>
              </a:spcBef>
              <a:spcAft>
                <a:spcPts val="600"/>
              </a:spcAft>
              <a:buFont typeface="Arial" panose="020B0604020202020204" pitchFamily="34" charset="0"/>
              <a:buChar char="•"/>
              <a:defRPr/>
            </a:pPr>
            <a:r>
              <a:rPr lang="en-US" sz="2400" dirty="0" err="1">
                <a:solidFill>
                  <a:srgbClr val="FF0000"/>
                </a:solidFill>
                <a:latin typeface="Times New Roman" panose="02020603050405020304" pitchFamily="18" charset="0"/>
                <a:cs typeface="Times New Roman" panose="02020603050405020304" pitchFamily="18" charset="0"/>
              </a:rPr>
              <a:t>Thông</a:t>
            </a:r>
            <a:r>
              <a:rPr lang="en-US" sz="2400" dirty="0">
                <a:solidFill>
                  <a:srgbClr val="FF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gì</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đem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xung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quanh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chính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thân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cs typeface="Times New Roman" panose="02020603050405020304" pitchFamily="18" charset="0"/>
              </a:rPr>
              <a:t>.</a:t>
            </a:r>
          </a:p>
          <a:p>
            <a:pPr marL="342900" indent="-342900" algn="just" eaLnBrk="0" fontAlgn="base" hangingPunct="0">
              <a:lnSpc>
                <a:spcPct val="130000"/>
              </a:lnSpc>
              <a:spcBef>
                <a:spcPts val="600"/>
              </a:spcBef>
              <a:spcAft>
                <a:spcPts val="600"/>
              </a:spcAft>
              <a:buFont typeface="Arial" panose="020B0604020202020204" pitchFamily="34" charset="0"/>
              <a:buChar char="•"/>
              <a:defRPr/>
            </a:pP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ghi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mang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trở</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dưới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văn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âm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thanh</a:t>
            </a:r>
            <a:r>
              <a:rPr lang="en-US" sz="2400" dirty="0">
                <a:solidFill>
                  <a:srgbClr val="000000"/>
                </a:solidFill>
                <a:latin typeface="Times New Roman" panose="02020603050405020304" pitchFamily="18" charset="0"/>
                <a:cs typeface="Times New Roman" panose="02020603050405020304" pitchFamily="18" charset="0"/>
              </a:rPr>
              <a:t>.</a:t>
            </a:r>
          </a:p>
          <a:p>
            <a:pPr marL="342900" indent="-342900" algn="just" eaLnBrk="0" fontAlgn="base" hangingPunct="0">
              <a:lnSpc>
                <a:spcPct val="130000"/>
              </a:lnSpc>
              <a:spcBef>
                <a:spcPts val="600"/>
              </a:spcBef>
              <a:spcAft>
                <a:spcPts val="600"/>
              </a:spcAft>
              <a:buFont typeface="Arial" panose="020B0604020202020204" pitchFamily="34" charset="0"/>
              <a:buChar char="•"/>
              <a:defRPr/>
            </a:pP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mang</a:t>
            </a:r>
            <a:r>
              <a:rPr lang="en-US" sz="2400" dirty="0">
                <a:solidFill>
                  <a:srgbClr val="FF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phương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tiện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cs typeface="Times New Roman" panose="02020603050405020304" pitchFamily="18" charset="0"/>
              </a:rPr>
              <a:t>dù</a:t>
            </a:r>
            <a:r>
              <a:rPr lang="en-US" sz="2400" dirty="0">
                <a:solidFill>
                  <a:srgbClr val="000000"/>
                </a:solidFill>
                <a:latin typeface="Times New Roman" panose="02020603050405020304" pitchFamily="18" charset="0"/>
                <a:cs typeface="Times New Roman" panose="02020603050405020304" pitchFamily="18" charset="0"/>
              </a:rPr>
              <a:t>ng </a:t>
            </a:r>
            <a:r>
              <a:rPr lang="en-US" sz="2400" dirty="0" err="1">
                <a:solidFill>
                  <a:srgbClr val="000000"/>
                </a:solidFill>
                <a:latin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lưu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truyền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tải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Ví</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giấy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viết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đĩa</a:t>
            </a:r>
            <a:r>
              <a:rPr lang="en-US" sz="2400" dirty="0">
                <a:solidFill>
                  <a:srgbClr val="000000"/>
                </a:solidFill>
                <a:latin typeface="Times New Roman" panose="02020603050405020304" pitchFamily="18" charset="0"/>
                <a:cs typeface="Times New Roman" panose="02020603050405020304" pitchFamily="18" charset="0"/>
              </a:rPr>
              <a:t> CD, </a:t>
            </a:r>
            <a:r>
              <a:rPr lang="en-US" sz="2400" dirty="0" err="1">
                <a:solidFill>
                  <a:srgbClr val="000000"/>
                </a:solidFill>
                <a:latin typeface="Times New Roman" panose="02020603050405020304" pitchFamily="18" charset="0"/>
                <a:cs typeface="Times New Roman" panose="02020603050405020304" pitchFamily="18" charset="0"/>
              </a:rPr>
              <a:t>thẻ</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nhớ</a:t>
            </a:r>
            <a:endParaRPr lang="vi-VN" sz="2400" dirty="0">
              <a:solidFill>
                <a:srgbClr val="000000"/>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D2C7C1A9-958C-4839-931B-77E128BB9779}"/>
              </a:ext>
            </a:extLst>
          </p:cNvPr>
          <p:cNvSpPr/>
          <p:nvPr/>
        </p:nvSpPr>
        <p:spPr>
          <a:xfrm>
            <a:off x="1897063" y="931863"/>
            <a:ext cx="2286000" cy="533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dirty="0" err="1">
                <a:solidFill>
                  <a:srgbClr val="FFFFFF"/>
                </a:solidFill>
                <a:latin typeface="Times New Roman" panose="02020603050405020304" pitchFamily="18" charset="0"/>
                <a:cs typeface="Times New Roman" panose="02020603050405020304" pitchFamily="18" charset="0"/>
              </a:rPr>
              <a:t>Khái</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niệm</a:t>
            </a:r>
            <a:endParaRPr lang="en-US" sz="2400" dirty="0">
              <a:solidFill>
                <a:srgbClr val="FFFFFF"/>
              </a:solidFill>
              <a:latin typeface="Times New Roman" panose="02020603050405020304" pitchFamily="18" charset="0"/>
              <a:cs typeface="Times New Roman" panose="02020603050405020304" pitchFamily="18" charset="0"/>
            </a:endParaRPr>
          </a:p>
        </p:txBody>
      </p:sp>
      <p:sp>
        <p:nvSpPr>
          <p:cNvPr id="6" name="Rectangle 1">
            <a:extLst>
              <a:ext uri="{FF2B5EF4-FFF2-40B4-BE49-F238E27FC236}">
                <a16:creationId xmlns:a16="http://schemas.microsoft.com/office/drawing/2014/main" id="{4D3558E0-8239-9F72-CB70-D72FAF95CDA2}"/>
              </a:ext>
            </a:extLst>
          </p:cNvPr>
          <p:cNvSpPr>
            <a:spLocks noChangeArrowheads="1"/>
          </p:cNvSpPr>
          <p:nvPr>
            <p:custDataLst>
              <p:tags r:id="rId1"/>
            </p:custDataLst>
          </p:nvPr>
        </p:nvSpPr>
        <p:spPr bwMode="auto">
          <a:xfrm>
            <a:off x="0" y="0"/>
            <a:ext cx="12192000"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1">
            <a:extLst>
              <a:ext uri="{FF2B5EF4-FFF2-40B4-BE49-F238E27FC236}">
                <a16:creationId xmlns:a16="http://schemas.microsoft.com/office/drawing/2014/main" id="{06AA8D9A-44F0-48E6-99F9-D8FBE9A80042}"/>
              </a:ext>
            </a:extLst>
          </p:cNvPr>
          <p:cNvSpPr/>
          <p:nvPr/>
        </p:nvSpPr>
        <p:spPr bwMode="auto">
          <a:xfrm>
            <a:off x="1801813" y="990600"/>
            <a:ext cx="7416800" cy="838200"/>
          </a:xfrm>
          <a:prstGeom prst="roundRect">
            <a:avLst/>
          </a:prstGeom>
          <a:solidFill>
            <a:schemeClr val="bg1"/>
          </a:solidFill>
          <a:ln w="12700" cap="flat" cmpd="sng" algn="ctr">
            <a:noFill/>
            <a:prstDash val="solid"/>
          </a:ln>
          <a:effectLst/>
        </p:spPr>
        <p:txBody>
          <a:bodyPr lIns="0" rIns="0" bIns="0"/>
          <a:lstStyle/>
          <a:p>
            <a:pPr marL="0" lvl="1">
              <a:lnSpc>
                <a:spcPct val="130000"/>
              </a:lnSpc>
              <a:defRPr/>
            </a:pPr>
            <a:r>
              <a:rPr lang="en-US" sz="2400" kern="0" dirty="0">
                <a:solidFill>
                  <a:srgbClr val="6600CC"/>
                </a:solidFill>
                <a:latin typeface="Times New Roman" panose="02020603050405020304" pitchFamily="18" charset="0"/>
                <a:cs typeface="Times New Roman" panose="02020603050405020304" pitchFamily="18" charset="0"/>
              </a:rPr>
              <a:t>1. </a:t>
            </a:r>
            <a:r>
              <a:rPr lang="en-US" sz="2400" kern="0" dirty="0" err="1">
                <a:solidFill>
                  <a:srgbClr val="6600CC"/>
                </a:solidFill>
                <a:latin typeface="Times New Roman" panose="02020603050405020304" pitchFamily="18" charset="0"/>
                <a:cs typeface="Times New Roman" panose="02020603050405020304" pitchFamily="18" charset="0"/>
              </a:rPr>
              <a:t>Em</a:t>
            </a:r>
            <a:r>
              <a:rPr lang="en-US" sz="2400" kern="0" dirty="0">
                <a:solidFill>
                  <a:srgbClr val="6600CC"/>
                </a:solidFill>
                <a:latin typeface="Times New Roman" panose="02020603050405020304" pitchFamily="18" charset="0"/>
                <a:cs typeface="Times New Roman" panose="02020603050405020304" pitchFamily="18" charset="0"/>
              </a:rPr>
              <a:t> </a:t>
            </a:r>
            <a:r>
              <a:rPr lang="en-US" sz="2400" kern="0" dirty="0" err="1">
                <a:solidFill>
                  <a:srgbClr val="6600CC"/>
                </a:solidFill>
                <a:latin typeface="Times New Roman" panose="02020603050405020304" pitchFamily="18" charset="0"/>
                <a:cs typeface="Times New Roman" panose="02020603050405020304" pitchFamily="18" charset="0"/>
              </a:rPr>
              <a:t>hãy</a:t>
            </a:r>
            <a:r>
              <a:rPr lang="en-US" sz="2400" kern="0" dirty="0">
                <a:solidFill>
                  <a:srgbClr val="6600CC"/>
                </a:solidFill>
                <a:latin typeface="Times New Roman" panose="02020603050405020304" pitchFamily="18" charset="0"/>
                <a:cs typeface="Times New Roman" panose="02020603050405020304" pitchFamily="18" charset="0"/>
              </a:rPr>
              <a:t> </a:t>
            </a:r>
            <a:r>
              <a:rPr lang="en-US" sz="2400" kern="0" dirty="0" err="1">
                <a:solidFill>
                  <a:srgbClr val="6600CC"/>
                </a:solidFill>
                <a:latin typeface="Times New Roman" panose="02020603050405020304" pitchFamily="18" charset="0"/>
                <a:cs typeface="Times New Roman" panose="02020603050405020304" pitchFamily="18" charset="0"/>
              </a:rPr>
              <a:t>ghép</a:t>
            </a:r>
            <a:r>
              <a:rPr lang="en-US" sz="2400" kern="0" dirty="0">
                <a:solidFill>
                  <a:srgbClr val="6600CC"/>
                </a:solidFill>
                <a:latin typeface="Times New Roman" panose="02020603050405020304" pitchFamily="18" charset="0"/>
                <a:cs typeface="Times New Roman" panose="02020603050405020304" pitchFamily="18" charset="0"/>
              </a:rPr>
              <a:t> </a:t>
            </a:r>
            <a:r>
              <a:rPr lang="en-US" sz="2400" kern="0" dirty="0" err="1">
                <a:solidFill>
                  <a:srgbClr val="6600CC"/>
                </a:solidFill>
                <a:latin typeface="Times New Roman" panose="02020603050405020304" pitchFamily="18" charset="0"/>
                <a:cs typeface="Times New Roman" panose="02020603050405020304" pitchFamily="18" charset="0"/>
              </a:rPr>
              <a:t>mỗi</a:t>
            </a:r>
            <a:r>
              <a:rPr lang="en-US" sz="2400" kern="0" dirty="0">
                <a:solidFill>
                  <a:srgbClr val="6600CC"/>
                </a:solidFill>
                <a:latin typeface="Times New Roman" panose="02020603050405020304" pitchFamily="18" charset="0"/>
                <a:cs typeface="Times New Roman" panose="02020603050405020304" pitchFamily="18" charset="0"/>
              </a:rPr>
              <a:t> </a:t>
            </a:r>
            <a:r>
              <a:rPr lang="en-US" sz="2400" kern="0" dirty="0" err="1">
                <a:solidFill>
                  <a:srgbClr val="6600CC"/>
                </a:solidFill>
                <a:latin typeface="Times New Roman" panose="02020603050405020304" pitchFamily="18" charset="0"/>
                <a:cs typeface="Times New Roman" panose="02020603050405020304" pitchFamily="18" charset="0"/>
              </a:rPr>
              <a:t>mục</a:t>
            </a:r>
            <a:r>
              <a:rPr lang="en-US" sz="2400" kern="0" dirty="0">
                <a:solidFill>
                  <a:srgbClr val="6600CC"/>
                </a:solidFill>
                <a:latin typeface="Times New Roman" panose="02020603050405020304" pitchFamily="18" charset="0"/>
                <a:cs typeface="Times New Roman" panose="02020603050405020304" pitchFamily="18" charset="0"/>
              </a:rPr>
              <a:t> ở </a:t>
            </a:r>
            <a:r>
              <a:rPr lang="en-US" sz="2400" kern="0" dirty="0" err="1">
                <a:solidFill>
                  <a:srgbClr val="6600CC"/>
                </a:solidFill>
                <a:latin typeface="Times New Roman" panose="02020603050405020304" pitchFamily="18" charset="0"/>
                <a:cs typeface="Times New Roman" panose="02020603050405020304" pitchFamily="18" charset="0"/>
              </a:rPr>
              <a:t>cột</a:t>
            </a:r>
            <a:r>
              <a:rPr lang="en-US" sz="2400" kern="0" dirty="0">
                <a:solidFill>
                  <a:srgbClr val="6600CC"/>
                </a:solidFill>
                <a:latin typeface="Times New Roman" panose="02020603050405020304" pitchFamily="18" charset="0"/>
                <a:cs typeface="Times New Roman" panose="02020603050405020304" pitchFamily="18" charset="0"/>
              </a:rPr>
              <a:t> A </a:t>
            </a:r>
            <a:r>
              <a:rPr lang="en-US" sz="2400" kern="0" dirty="0" err="1">
                <a:solidFill>
                  <a:srgbClr val="6600CC"/>
                </a:solidFill>
                <a:latin typeface="Times New Roman" panose="02020603050405020304" pitchFamily="18" charset="0"/>
                <a:cs typeface="Times New Roman" panose="02020603050405020304" pitchFamily="18" charset="0"/>
              </a:rPr>
              <a:t>với</a:t>
            </a:r>
            <a:r>
              <a:rPr lang="en-US" sz="2400" kern="0" dirty="0">
                <a:solidFill>
                  <a:srgbClr val="6600CC"/>
                </a:solidFill>
                <a:latin typeface="Times New Roman" panose="02020603050405020304" pitchFamily="18" charset="0"/>
                <a:cs typeface="Times New Roman" panose="02020603050405020304" pitchFamily="18" charset="0"/>
              </a:rPr>
              <a:t> </a:t>
            </a:r>
            <a:r>
              <a:rPr lang="en-US" sz="2400" kern="0" dirty="0" err="1">
                <a:solidFill>
                  <a:srgbClr val="6600CC"/>
                </a:solidFill>
                <a:latin typeface="Times New Roman" panose="02020603050405020304" pitchFamily="18" charset="0"/>
                <a:cs typeface="Times New Roman" panose="02020603050405020304" pitchFamily="18" charset="0"/>
              </a:rPr>
              <a:t>một</a:t>
            </a:r>
            <a:r>
              <a:rPr lang="en-US" sz="2400" kern="0" dirty="0">
                <a:solidFill>
                  <a:srgbClr val="6600CC"/>
                </a:solidFill>
                <a:latin typeface="Times New Roman" panose="02020603050405020304" pitchFamily="18" charset="0"/>
                <a:cs typeface="Times New Roman" panose="02020603050405020304" pitchFamily="18" charset="0"/>
              </a:rPr>
              <a:t> </a:t>
            </a:r>
            <a:r>
              <a:rPr lang="en-US" sz="2400" kern="0" dirty="0" err="1">
                <a:solidFill>
                  <a:srgbClr val="6600CC"/>
                </a:solidFill>
                <a:latin typeface="Times New Roman" panose="02020603050405020304" pitchFamily="18" charset="0"/>
                <a:cs typeface="Times New Roman" panose="02020603050405020304" pitchFamily="18" charset="0"/>
              </a:rPr>
              <a:t>mục</a:t>
            </a:r>
            <a:r>
              <a:rPr lang="en-US" sz="2400" kern="0" dirty="0">
                <a:solidFill>
                  <a:srgbClr val="6600CC"/>
                </a:solidFill>
                <a:latin typeface="Times New Roman" panose="02020603050405020304" pitchFamily="18" charset="0"/>
                <a:cs typeface="Times New Roman" panose="02020603050405020304" pitchFamily="18" charset="0"/>
              </a:rPr>
              <a:t> ở </a:t>
            </a:r>
            <a:r>
              <a:rPr lang="en-US" sz="2400" kern="0" dirty="0" err="1">
                <a:solidFill>
                  <a:srgbClr val="6600CC"/>
                </a:solidFill>
                <a:latin typeface="Times New Roman" panose="02020603050405020304" pitchFamily="18" charset="0"/>
                <a:cs typeface="Times New Roman" panose="02020603050405020304" pitchFamily="18" charset="0"/>
              </a:rPr>
              <a:t>cột</a:t>
            </a:r>
            <a:r>
              <a:rPr lang="en-US" sz="2400" kern="0" dirty="0">
                <a:solidFill>
                  <a:srgbClr val="6600CC"/>
                </a:solidFill>
                <a:latin typeface="Times New Roman" panose="02020603050405020304" pitchFamily="18" charset="0"/>
                <a:cs typeface="Times New Roman" panose="02020603050405020304" pitchFamily="18" charset="0"/>
              </a:rPr>
              <a:t> B</a:t>
            </a:r>
          </a:p>
          <a:p>
            <a:pPr marL="0" lvl="1">
              <a:lnSpc>
                <a:spcPct val="130000"/>
              </a:lnSpc>
              <a:defRPr/>
            </a:pPr>
            <a:endParaRPr lang="en-US" sz="2400" i="1" kern="0" dirty="0">
              <a:solidFill>
                <a:srgbClr val="6600CC"/>
              </a:solidFill>
              <a:latin typeface="Times New Roman" panose="02020603050405020304" pitchFamily="18" charset="0"/>
              <a:cs typeface="Times New Roman" panose="02020603050405020304" pitchFamily="18" charset="0"/>
            </a:endParaRPr>
          </a:p>
        </p:txBody>
      </p:sp>
      <p:graphicFrame>
        <p:nvGraphicFramePr>
          <p:cNvPr id="6" name="Table 6">
            <a:extLst>
              <a:ext uri="{FF2B5EF4-FFF2-40B4-BE49-F238E27FC236}">
                <a16:creationId xmlns:a16="http://schemas.microsoft.com/office/drawing/2014/main" id="{237BCB9C-5191-4487-B469-0FCE3EC9CB6C}"/>
              </a:ext>
            </a:extLst>
          </p:cNvPr>
          <p:cNvGraphicFramePr>
            <a:graphicFrameLocks noGrp="1"/>
          </p:cNvGraphicFramePr>
          <p:nvPr/>
        </p:nvGraphicFramePr>
        <p:xfrm>
          <a:off x="1766889" y="1924050"/>
          <a:ext cx="8658225" cy="1736994"/>
        </p:xfrm>
        <a:graphic>
          <a:graphicData uri="http://schemas.openxmlformats.org/drawingml/2006/table">
            <a:tbl>
              <a:tblPr firstRow="1" bandRow="1">
                <a:tableStyleId>{5940675A-B579-460E-94D1-54222C63F5DA}</a:tableStyleId>
              </a:tblPr>
              <a:tblGrid>
                <a:gridCol w="2500637">
                  <a:extLst>
                    <a:ext uri="{9D8B030D-6E8A-4147-A177-3AD203B41FA5}">
                      <a16:colId xmlns:a16="http://schemas.microsoft.com/office/drawing/2014/main" val="20000"/>
                    </a:ext>
                  </a:extLst>
                </a:gridCol>
                <a:gridCol w="6157588">
                  <a:extLst>
                    <a:ext uri="{9D8B030D-6E8A-4147-A177-3AD203B41FA5}">
                      <a16:colId xmlns:a16="http://schemas.microsoft.com/office/drawing/2014/main" val="20001"/>
                    </a:ext>
                  </a:extLst>
                </a:gridCol>
              </a:tblGrid>
              <a:tr h="457011">
                <a:tc>
                  <a:txBody>
                    <a:bodyPr/>
                    <a:lstStyle/>
                    <a:p>
                      <a:r>
                        <a:rPr lang="en-US" sz="2400" b="0" dirty="0">
                          <a:solidFill>
                            <a:schemeClr val="tx1"/>
                          </a:solidFill>
                          <a:latin typeface="Times New Roman" panose="02020603050405020304" pitchFamily="18" charset="0"/>
                          <a:cs typeface="Times New Roman" panose="02020603050405020304" pitchFamily="18" charset="0"/>
                        </a:rPr>
                        <a:t>1. </a:t>
                      </a:r>
                      <a:r>
                        <a:rPr lang="en-US" sz="2400" b="0" dirty="0" err="1">
                          <a:solidFill>
                            <a:schemeClr val="tx1"/>
                          </a:solidFill>
                          <a:latin typeface="Times New Roman" panose="02020603050405020304" pitchFamily="18" charset="0"/>
                          <a:cs typeface="Times New Roman" panose="02020603050405020304" pitchFamily="18" charset="0"/>
                        </a:rPr>
                        <a:t>Thông</a:t>
                      </a:r>
                      <a:r>
                        <a:rPr lang="en-US" sz="2400" b="0" dirty="0">
                          <a:solidFill>
                            <a:schemeClr val="tx1"/>
                          </a:solidFill>
                          <a:latin typeface="Times New Roman" panose="02020603050405020304" pitchFamily="18" charset="0"/>
                          <a:cs typeface="Times New Roman" panose="02020603050405020304" pitchFamily="18" charset="0"/>
                        </a:rPr>
                        <a:t> tin</a:t>
                      </a:r>
                    </a:p>
                  </a:txBody>
                  <a:tcPr marL="91424" marR="91424" marT="45659" marB="45659">
                    <a:solidFill>
                      <a:schemeClr val="accent5"/>
                    </a:solidFill>
                  </a:tcPr>
                </a:tc>
                <a:tc>
                  <a:txBody>
                    <a:bodyPr/>
                    <a:lstStyle/>
                    <a:p>
                      <a:r>
                        <a:rPr lang="en-US" sz="2400" b="0" dirty="0">
                          <a:solidFill>
                            <a:schemeClr val="tx1"/>
                          </a:solidFill>
                          <a:latin typeface="Times New Roman" panose="02020603050405020304" pitchFamily="18" charset="0"/>
                          <a:cs typeface="Times New Roman" panose="02020603050405020304" pitchFamily="18" charset="0"/>
                        </a:rPr>
                        <a:t>a. </a:t>
                      </a:r>
                      <a:r>
                        <a:rPr lang="en-US" sz="2400" b="0" dirty="0" err="1">
                          <a:solidFill>
                            <a:schemeClr val="tx1"/>
                          </a:solidFill>
                          <a:latin typeface="Times New Roman" panose="02020603050405020304" pitchFamily="18" charset="0"/>
                          <a:cs typeface="Times New Roman" panose="02020603050405020304" pitchFamily="18" charset="0"/>
                        </a:rPr>
                        <a:t>Các</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số</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văn</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bản</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hình</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ảnh</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âm</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thanh</a:t>
                      </a:r>
                      <a:endParaRPr lang="en-US" sz="2400" b="0" dirty="0">
                        <a:solidFill>
                          <a:schemeClr val="tx1"/>
                        </a:solidFill>
                        <a:latin typeface="Times New Roman" panose="02020603050405020304" pitchFamily="18" charset="0"/>
                        <a:cs typeface="Times New Roman" panose="02020603050405020304" pitchFamily="18" charset="0"/>
                      </a:endParaRPr>
                    </a:p>
                  </a:txBody>
                  <a:tcPr marL="91424" marR="91424" marT="45659" marB="45659">
                    <a:solidFill>
                      <a:schemeClr val="accent5"/>
                    </a:solidFill>
                  </a:tcPr>
                </a:tc>
                <a:extLst>
                  <a:ext uri="{0D108BD9-81ED-4DB2-BD59-A6C34878D82A}">
                    <a16:rowId xmlns:a16="http://schemas.microsoft.com/office/drawing/2014/main" val="10000"/>
                  </a:ext>
                </a:extLst>
              </a:tr>
              <a:tr h="822704">
                <a:tc>
                  <a:txBody>
                    <a:bodyPr/>
                    <a:lstStyle/>
                    <a:p>
                      <a:r>
                        <a:rPr lang="en-US" sz="2400" dirty="0">
                          <a:solidFill>
                            <a:schemeClr val="tx1"/>
                          </a:solidFill>
                          <a:latin typeface="Times New Roman" panose="02020603050405020304" pitchFamily="18" charset="0"/>
                          <a:cs typeface="Times New Roman" panose="02020603050405020304" pitchFamily="18" charset="0"/>
                        </a:rPr>
                        <a:t>2. </a:t>
                      </a:r>
                      <a:r>
                        <a:rPr lang="en-US" sz="2400" dirty="0" err="1">
                          <a:solidFill>
                            <a:schemeClr val="tx1"/>
                          </a:solidFill>
                          <a:latin typeface="Times New Roman" panose="02020603050405020304" pitchFamily="18" charset="0"/>
                          <a:cs typeface="Times New Roman" panose="02020603050405020304" pitchFamily="18" charset="0"/>
                        </a:rPr>
                        <a:t>Dữ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endParaRPr lang="en-US" sz="2400" dirty="0">
                        <a:solidFill>
                          <a:schemeClr val="tx1"/>
                        </a:solidFill>
                        <a:latin typeface="Times New Roman" panose="02020603050405020304" pitchFamily="18" charset="0"/>
                        <a:cs typeface="Times New Roman" panose="02020603050405020304" pitchFamily="18" charset="0"/>
                      </a:endParaRPr>
                    </a:p>
                  </a:txBody>
                  <a:tcPr marL="91424" marR="91424" marT="45659" marB="45659">
                    <a:solidFill>
                      <a:schemeClr val="accent5"/>
                    </a:solidFill>
                  </a:tcPr>
                </a:tc>
                <a:tc>
                  <a:txBody>
                    <a:bodyPr/>
                    <a:lstStyle/>
                    <a:p>
                      <a:r>
                        <a:rPr lang="en-US" sz="2400" dirty="0">
                          <a:solidFill>
                            <a:schemeClr val="tx1"/>
                          </a:solidFill>
                          <a:latin typeface="Times New Roman" panose="02020603050405020304" pitchFamily="18" charset="0"/>
                          <a:cs typeface="Times New Roman" panose="02020603050405020304" pitchFamily="18" charset="0"/>
                        </a:rPr>
                        <a:t>b.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hiểu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con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xung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mình</a:t>
                      </a:r>
                      <a:endParaRPr lang="en-US" sz="2400" dirty="0">
                        <a:solidFill>
                          <a:schemeClr val="tx1"/>
                        </a:solidFill>
                        <a:latin typeface="Times New Roman" panose="02020603050405020304" pitchFamily="18" charset="0"/>
                        <a:cs typeface="Times New Roman" panose="02020603050405020304" pitchFamily="18" charset="0"/>
                      </a:endParaRPr>
                    </a:p>
                  </a:txBody>
                  <a:tcPr marL="91424" marR="91424" marT="45659" marB="45659">
                    <a:solidFill>
                      <a:schemeClr val="accent5"/>
                    </a:solidFill>
                  </a:tcPr>
                </a:tc>
                <a:extLst>
                  <a:ext uri="{0D108BD9-81ED-4DB2-BD59-A6C34878D82A}">
                    <a16:rowId xmlns:a16="http://schemas.microsoft.com/office/drawing/2014/main" val="10001"/>
                  </a:ext>
                </a:extLst>
              </a:tr>
              <a:tr h="457011">
                <a:tc>
                  <a:txBody>
                    <a:bodyPr/>
                    <a:lstStyle/>
                    <a:p>
                      <a:r>
                        <a:rPr lang="en-US" sz="2400" dirty="0">
                          <a:solidFill>
                            <a:schemeClr val="tx1"/>
                          </a:solidFill>
                          <a:latin typeface="Times New Roman" panose="02020603050405020304" pitchFamily="18" charset="0"/>
                          <a:cs typeface="Times New Roman" panose="02020603050405020304" pitchFamily="18" charset="0"/>
                        </a:rPr>
                        <a:t>3.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mang</a:t>
                      </a:r>
                      <a:r>
                        <a:rPr lang="en-US" sz="2400" dirty="0">
                          <a:solidFill>
                            <a:schemeClr val="tx1"/>
                          </a:solidFill>
                          <a:latin typeface="Times New Roman" panose="02020603050405020304" pitchFamily="18" charset="0"/>
                          <a:cs typeface="Times New Roman" panose="02020603050405020304" pitchFamily="18" charset="0"/>
                        </a:rPr>
                        <a:t> tin</a:t>
                      </a:r>
                    </a:p>
                  </a:txBody>
                  <a:tcPr marL="91424" marR="91424" marT="45659" marB="45659">
                    <a:solidFill>
                      <a:schemeClr val="accent5"/>
                    </a:solidFill>
                  </a:tcPr>
                </a:tc>
                <a:tc>
                  <a:txBody>
                    <a:bodyPr/>
                    <a:lstStyle/>
                    <a:p>
                      <a:r>
                        <a:rPr lang="en-US" sz="2400" dirty="0">
                          <a:solidFill>
                            <a:schemeClr val="tx1"/>
                          </a:solidFill>
                          <a:latin typeface="Times New Roman" panose="02020603050405020304" pitchFamily="18" charset="0"/>
                          <a:cs typeface="Times New Roman" panose="02020603050405020304" pitchFamily="18" charset="0"/>
                        </a:rPr>
                        <a:t>c.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chứa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endParaRPr lang="en-US" sz="2400" dirty="0">
                        <a:solidFill>
                          <a:schemeClr val="tx1"/>
                        </a:solidFill>
                        <a:latin typeface="Times New Roman" panose="02020603050405020304" pitchFamily="18" charset="0"/>
                        <a:cs typeface="Times New Roman" panose="02020603050405020304" pitchFamily="18" charset="0"/>
                      </a:endParaRPr>
                    </a:p>
                  </a:txBody>
                  <a:tcPr marL="91424" marR="91424" marT="45659" marB="45659">
                    <a:solidFill>
                      <a:schemeClr val="accent5"/>
                    </a:solidFill>
                  </a:tcPr>
                </a:tc>
                <a:extLst>
                  <a:ext uri="{0D108BD9-81ED-4DB2-BD59-A6C34878D82A}">
                    <a16:rowId xmlns:a16="http://schemas.microsoft.com/office/drawing/2014/main" val="10002"/>
                  </a:ext>
                </a:extLst>
              </a:tr>
            </a:tbl>
          </a:graphicData>
        </a:graphic>
      </p:graphicFrame>
      <p:sp>
        <p:nvSpPr>
          <p:cNvPr id="13329" name="TextBox 6">
            <a:extLst>
              <a:ext uri="{FF2B5EF4-FFF2-40B4-BE49-F238E27FC236}">
                <a16:creationId xmlns:a16="http://schemas.microsoft.com/office/drawing/2014/main" id="{84347891-BB6F-4008-A046-679CACC7B80F}"/>
              </a:ext>
            </a:extLst>
          </p:cNvPr>
          <p:cNvSpPr txBox="1">
            <a:spLocks noChangeArrowheads="1"/>
          </p:cNvSpPr>
          <p:nvPr/>
        </p:nvSpPr>
        <p:spPr bwMode="auto">
          <a:xfrm>
            <a:off x="1770064" y="4087814"/>
            <a:ext cx="5851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400">
                <a:solidFill>
                  <a:srgbClr val="6600CC"/>
                </a:solidFill>
                <a:latin typeface="Times New Roman" panose="02020603050405020304" pitchFamily="18" charset="0"/>
                <a:cs typeface="Times New Roman" panose="02020603050405020304" pitchFamily="18" charset="0"/>
              </a:rPr>
              <a:t>2.  Mỗi dòng sau đây là thông tin hay dữ liệu?</a:t>
            </a:r>
          </a:p>
        </p:txBody>
      </p:sp>
      <p:graphicFrame>
        <p:nvGraphicFramePr>
          <p:cNvPr id="8" name="Table 8">
            <a:extLst>
              <a:ext uri="{FF2B5EF4-FFF2-40B4-BE49-F238E27FC236}">
                <a16:creationId xmlns:a16="http://schemas.microsoft.com/office/drawing/2014/main" id="{E1A217D0-D9D0-4F1B-B8DF-50A7BBEDD29E}"/>
              </a:ext>
            </a:extLst>
          </p:cNvPr>
          <p:cNvGraphicFramePr>
            <a:graphicFrameLocks noGrp="1"/>
          </p:cNvGraphicFramePr>
          <p:nvPr/>
        </p:nvGraphicFramePr>
        <p:xfrm>
          <a:off x="1846263" y="5208588"/>
          <a:ext cx="8077200" cy="914400"/>
        </p:xfrm>
        <a:graphic>
          <a:graphicData uri="http://schemas.openxmlformats.org/drawingml/2006/table">
            <a:tbl>
              <a:tblPr firstRow="1" bandRow="1">
                <a:tableStyleId>{5940675A-B579-460E-94D1-54222C63F5DA}</a:tableStyleId>
              </a:tblPr>
              <a:tblGrid>
                <a:gridCol w="3124200">
                  <a:extLst>
                    <a:ext uri="{9D8B030D-6E8A-4147-A177-3AD203B41FA5}">
                      <a16:colId xmlns:a16="http://schemas.microsoft.com/office/drawing/2014/main" val="20000"/>
                    </a:ext>
                  </a:extLst>
                </a:gridCol>
                <a:gridCol w="4953000">
                  <a:extLst>
                    <a:ext uri="{9D8B030D-6E8A-4147-A177-3AD203B41FA5}">
                      <a16:colId xmlns:a16="http://schemas.microsoft.com/office/drawing/2014/main" val="20001"/>
                    </a:ext>
                  </a:extLst>
                </a:gridCol>
              </a:tblGrid>
              <a:tr h="370840">
                <a:tc>
                  <a:txBody>
                    <a:bodyPr/>
                    <a:lstStyle/>
                    <a:p>
                      <a:r>
                        <a:rPr lang="en-US" sz="2400" dirty="0">
                          <a:solidFill>
                            <a:schemeClr val="tx1"/>
                          </a:solidFill>
                          <a:latin typeface="Times New Roman" panose="02020603050405020304" pitchFamily="18" charset="0"/>
                          <a:cs typeface="Times New Roman" panose="02020603050405020304" pitchFamily="18" charset="0"/>
                        </a:rPr>
                        <a:t>16:00</a:t>
                      </a:r>
                    </a:p>
                  </a:txBody>
                  <a:tcPr>
                    <a:solidFill>
                      <a:schemeClr val="accent1"/>
                    </a:solidFill>
                  </a:tcPr>
                </a:tc>
                <a:tc>
                  <a:txBody>
                    <a:bodyPr/>
                    <a:lstStyle/>
                    <a:p>
                      <a:r>
                        <a:rPr lang="en-US" sz="2400" dirty="0">
                          <a:solidFill>
                            <a:schemeClr val="tx1"/>
                          </a:solidFill>
                          <a:latin typeface="Times New Roman" panose="02020603050405020304" pitchFamily="18" charset="0"/>
                          <a:cs typeface="Times New Roman" panose="02020603050405020304" pitchFamily="18" charset="0"/>
                        </a:rPr>
                        <a:t>0123456789</a:t>
                      </a:r>
                    </a:p>
                  </a:txBody>
                  <a:tcPr>
                    <a:solidFill>
                      <a:schemeClr val="accent1"/>
                    </a:solidFill>
                  </a:tcPr>
                </a:tc>
                <a:extLst>
                  <a:ext uri="{0D108BD9-81ED-4DB2-BD59-A6C34878D82A}">
                    <a16:rowId xmlns:a16="http://schemas.microsoft.com/office/drawing/2014/main" val="10000"/>
                  </a:ext>
                </a:extLst>
              </a:tr>
              <a:tr h="370840">
                <a:tc gridSpan="2">
                  <a:txBody>
                    <a:bodyPr/>
                    <a:lstStyle/>
                    <a:p>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gọi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lúc</a:t>
                      </a:r>
                      <a:r>
                        <a:rPr lang="en-US" sz="2400" dirty="0">
                          <a:solidFill>
                            <a:schemeClr val="tx1"/>
                          </a:solidFill>
                          <a:latin typeface="Times New Roman" panose="02020603050405020304" pitchFamily="18" charset="0"/>
                          <a:cs typeface="Times New Roman" panose="02020603050405020304" pitchFamily="18" charset="0"/>
                        </a:rPr>
                        <a:t> 16 </a:t>
                      </a:r>
                      <a:r>
                        <a:rPr lang="en-US" sz="2400" dirty="0" err="1">
                          <a:solidFill>
                            <a:schemeClr val="tx1"/>
                          </a:solidFill>
                          <a:latin typeface="Times New Roman" panose="02020603050405020304" pitchFamily="18" charset="0"/>
                          <a:cs typeface="Times New Roman" panose="02020603050405020304" pitchFamily="18" charset="0"/>
                        </a:rPr>
                        <a:t>giờ</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thoại</a:t>
                      </a:r>
                      <a:r>
                        <a:rPr lang="en-US" sz="2400" dirty="0">
                          <a:solidFill>
                            <a:schemeClr val="tx1"/>
                          </a:solidFill>
                          <a:latin typeface="Times New Roman" panose="02020603050405020304" pitchFamily="18" charset="0"/>
                          <a:cs typeface="Times New Roman" panose="02020603050405020304" pitchFamily="18" charset="0"/>
                        </a:rPr>
                        <a:t> 0123456789</a:t>
                      </a:r>
                    </a:p>
                  </a:txBody>
                  <a:tcPr>
                    <a:solidFill>
                      <a:schemeClr val="accent1"/>
                    </a:solidFill>
                  </a:tcPr>
                </a:tc>
                <a:tc hMerge="1">
                  <a:txBody>
                    <a:bodyPr/>
                    <a:lstStyle/>
                    <a:p>
                      <a:endParaRPr lang="en-US" dirty="0"/>
                    </a:p>
                  </a:txBody>
                  <a:tcPr/>
                </a:tc>
                <a:extLst>
                  <a:ext uri="{0D108BD9-81ED-4DB2-BD59-A6C34878D82A}">
                    <a16:rowId xmlns:a16="http://schemas.microsoft.com/office/drawing/2014/main" val="10001"/>
                  </a:ext>
                </a:extLst>
              </a:tr>
            </a:tbl>
          </a:graphicData>
        </a:graphic>
      </p:graphicFrame>
      <p:sp>
        <p:nvSpPr>
          <p:cNvPr id="13340" name="TextBox 8">
            <a:extLst>
              <a:ext uri="{FF2B5EF4-FFF2-40B4-BE49-F238E27FC236}">
                <a16:creationId xmlns:a16="http://schemas.microsoft.com/office/drawing/2014/main" id="{B550879C-59F2-41B2-9DD3-F7C2CE818B61}"/>
              </a:ext>
            </a:extLst>
          </p:cNvPr>
          <p:cNvSpPr txBox="1">
            <a:spLocks noChangeArrowheads="1"/>
          </p:cNvSpPr>
          <p:nvPr/>
        </p:nvSpPr>
        <p:spPr bwMode="auto">
          <a:xfrm>
            <a:off x="5072857" y="657913"/>
            <a:ext cx="175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vi-VN" altLang="en-US" sz="2800" b="1" dirty="0">
                <a:solidFill>
                  <a:schemeClr val="accent2"/>
                </a:solidFill>
                <a:latin typeface="Times New Roman" panose="02020603050405020304" pitchFamily="18" charset="0"/>
                <a:cs typeface="Times New Roman" panose="02020603050405020304" pitchFamily="18" charset="0"/>
              </a:rPr>
              <a:t>CÂU HỎI</a:t>
            </a:r>
            <a:endParaRPr lang="en-US" altLang="en-US" sz="2800" b="1" dirty="0">
              <a:solidFill>
                <a:schemeClr val="accent2"/>
              </a:solidFill>
              <a:latin typeface="Times New Roman" panose="02020603050405020304" pitchFamily="18" charset="0"/>
              <a:cs typeface="Times New Roman" panose="02020603050405020304" pitchFamily="18" charset="0"/>
            </a:endParaRPr>
          </a:p>
        </p:txBody>
      </p:sp>
      <p:sp>
        <p:nvSpPr>
          <p:cNvPr id="10" name="Rectangle 32">
            <a:extLst>
              <a:ext uri="{FF2B5EF4-FFF2-40B4-BE49-F238E27FC236}">
                <a16:creationId xmlns:a16="http://schemas.microsoft.com/office/drawing/2014/main" id="{996A537B-48F8-4239-B9B8-C373D43A783F}"/>
              </a:ext>
            </a:extLst>
          </p:cNvPr>
          <p:cNvSpPr/>
          <p:nvPr/>
        </p:nvSpPr>
        <p:spPr bwMode="auto">
          <a:xfrm>
            <a:off x="8118475" y="6278564"/>
            <a:ext cx="1830388" cy="479425"/>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Thông</a:t>
            </a:r>
            <a:r>
              <a:rPr lang="en-US" sz="2400" b="1" kern="0" dirty="0">
                <a:solidFill>
                  <a:srgbClr val="FFFFFF"/>
                </a:solidFill>
                <a:latin typeface="Times New Roman" panose="02020603050405020304" pitchFamily="18" charset="0"/>
                <a:cs typeface="Times New Roman" panose="02020603050405020304" pitchFamily="18" charset="0"/>
              </a:rPr>
              <a:t> tin</a:t>
            </a:r>
          </a:p>
        </p:txBody>
      </p:sp>
      <p:sp>
        <p:nvSpPr>
          <p:cNvPr id="11" name="Rectangle 33">
            <a:extLst>
              <a:ext uri="{FF2B5EF4-FFF2-40B4-BE49-F238E27FC236}">
                <a16:creationId xmlns:a16="http://schemas.microsoft.com/office/drawing/2014/main" id="{46E24AB6-5F92-487A-8352-10A14AF67C27}"/>
              </a:ext>
            </a:extLst>
          </p:cNvPr>
          <p:cNvSpPr/>
          <p:nvPr/>
        </p:nvSpPr>
        <p:spPr bwMode="auto">
          <a:xfrm>
            <a:off x="8023226" y="4548188"/>
            <a:ext cx="1831975" cy="431800"/>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Dữ</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liệu</a:t>
            </a:r>
            <a:endParaRPr lang="en-US" sz="2400" b="1" kern="0" dirty="0">
              <a:solidFill>
                <a:srgbClr val="FFFFFF"/>
              </a:solidFill>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33AFA419-459E-4340-A916-B7E7C4A2DF5B}"/>
              </a:ext>
            </a:extLst>
          </p:cNvPr>
          <p:cNvCxnSpPr>
            <a:cxnSpLocks/>
          </p:cNvCxnSpPr>
          <p:nvPr/>
        </p:nvCxnSpPr>
        <p:spPr>
          <a:xfrm>
            <a:off x="3505200" y="2187576"/>
            <a:ext cx="723900" cy="379413"/>
          </a:xfrm>
          <a:prstGeom prst="line">
            <a:avLst/>
          </a:prstGeom>
          <a:ln w="57150">
            <a:solidFill>
              <a:srgbClr val="FF66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042F06D-B504-4B62-B519-1D48DF4A61A0}"/>
              </a:ext>
            </a:extLst>
          </p:cNvPr>
          <p:cNvCxnSpPr>
            <a:cxnSpLocks/>
          </p:cNvCxnSpPr>
          <p:nvPr/>
        </p:nvCxnSpPr>
        <p:spPr>
          <a:xfrm flipV="1">
            <a:off x="3390900" y="2135189"/>
            <a:ext cx="838200" cy="555625"/>
          </a:xfrm>
          <a:prstGeom prst="line">
            <a:avLst/>
          </a:prstGeom>
          <a:ln w="57150">
            <a:solidFill>
              <a:srgbClr val="FF66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3C70118-D374-4385-959A-BF19AC030035}"/>
              </a:ext>
            </a:extLst>
          </p:cNvPr>
          <p:cNvCxnSpPr>
            <a:cxnSpLocks/>
          </p:cNvCxnSpPr>
          <p:nvPr/>
        </p:nvCxnSpPr>
        <p:spPr>
          <a:xfrm>
            <a:off x="3810000" y="3429000"/>
            <a:ext cx="495300" cy="0"/>
          </a:xfrm>
          <a:prstGeom prst="line">
            <a:avLst/>
          </a:prstGeom>
          <a:ln w="57150">
            <a:solidFill>
              <a:srgbClr val="FF6600"/>
            </a:solidFill>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2254F022-BA6D-4A60-A40E-D4C405BD1BC3}"/>
              </a:ext>
            </a:extLst>
          </p:cNvPr>
          <p:cNvCxnSpPr>
            <a:cxnSpLocks/>
          </p:cNvCxnSpPr>
          <p:nvPr/>
        </p:nvCxnSpPr>
        <p:spPr>
          <a:xfrm flipH="1">
            <a:off x="7402514" y="4967288"/>
            <a:ext cx="638175" cy="24130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F279AB7-2A48-4FE2-8D16-313F3BC2EF3D}"/>
              </a:ext>
            </a:extLst>
          </p:cNvPr>
          <p:cNvCxnSpPr>
            <a:cxnSpLocks/>
          </p:cNvCxnSpPr>
          <p:nvPr/>
        </p:nvCxnSpPr>
        <p:spPr>
          <a:xfrm flipH="1" flipV="1">
            <a:off x="7353301" y="6249989"/>
            <a:ext cx="765175" cy="26828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1408C4-9EF6-66C7-AF5A-68DD86CE0AE0}"/>
              </a:ext>
            </a:extLst>
          </p:cNvPr>
          <p:cNvSpPr>
            <a:spLocks noChangeArrowheads="1"/>
          </p:cNvSpPr>
          <p:nvPr>
            <p:custDataLst>
              <p:tags r:id="rId1"/>
            </p:custDataLst>
          </p:nvPr>
        </p:nvSpPr>
        <p:spPr bwMode="auto">
          <a:xfrm>
            <a:off x="0" y="-12975"/>
            <a:ext cx="12192000"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329" grpId="0"/>
      <p:bldP spid="13340" grpId="0"/>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E03D56E5-ED5B-4B21-B613-E672A753D186}"/>
              </a:ext>
            </a:extLst>
          </p:cNvPr>
          <p:cNvSpPr>
            <a:spLocks noGrp="1" noChangeArrowheads="1"/>
          </p:cNvSpPr>
          <p:nvPr>
            <p:ph type="title"/>
          </p:nvPr>
        </p:nvSpPr>
        <p:spPr>
          <a:xfrm>
            <a:off x="596900" y="648232"/>
            <a:ext cx="6797128" cy="639762"/>
          </a:xfrm>
          <a:solidFill>
            <a:schemeClr val="bg1"/>
          </a:solidFill>
        </p:spPr>
        <p:txBody>
          <a:bodyPr/>
          <a:lstStyle/>
          <a:p>
            <a:r>
              <a:rPr lang="vi-VN" altLang="en-US" sz="2800" dirty="0">
                <a:solidFill>
                  <a:srgbClr val="FF0000"/>
                </a:solidFill>
                <a:latin typeface="Times New Roman" panose="02020603050405020304" pitchFamily="18" charset="0"/>
                <a:cs typeface="Times New Roman" panose="02020603050405020304" pitchFamily="18" charset="0"/>
              </a:rPr>
              <a:t>2</a:t>
            </a:r>
            <a:r>
              <a:rPr lang="en-US" altLang="en-US" sz="2800" dirty="0">
                <a:solidFill>
                  <a:srgbClr val="FF0000"/>
                </a:solidFill>
                <a:latin typeface="Times New Roman" panose="02020603050405020304" pitchFamily="18" charset="0"/>
                <a:cs typeface="Times New Roman" panose="02020603050405020304" pitchFamily="18" charset="0"/>
              </a:rPr>
              <a:t>. TẦM QUAN TRỌNG CỦA THÔNG TIN</a:t>
            </a:r>
          </a:p>
        </p:txBody>
      </p:sp>
      <p:sp>
        <p:nvSpPr>
          <p:cNvPr id="8" name="TextBox 1">
            <a:hlinkClick r:id="rId3" action="ppaction://hlinkfile"/>
            <a:extLst>
              <a:ext uri="{FF2B5EF4-FFF2-40B4-BE49-F238E27FC236}">
                <a16:creationId xmlns:a16="http://schemas.microsoft.com/office/drawing/2014/main" id="{DBF4C7A3-0B43-45BE-BA2F-53CDA46EBA7C}"/>
              </a:ext>
            </a:extLst>
          </p:cNvPr>
          <p:cNvSpPr txBox="1">
            <a:spLocks noChangeArrowheads="1"/>
          </p:cNvSpPr>
          <p:nvPr/>
        </p:nvSpPr>
        <p:spPr bwMode="auto">
          <a:xfrm>
            <a:off x="3485737" y="2889005"/>
            <a:ext cx="464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r>
              <a:rPr lang="en-US" sz="3600" b="1" dirty="0">
                <a:solidFill>
                  <a:srgbClr val="FF0000"/>
                </a:solidFill>
                <a:hlinkClick r:id="rId4" action="ppaction://hlinksldjump"/>
              </a:rPr>
              <a:t>Quan </a:t>
            </a:r>
            <a:r>
              <a:rPr lang="en-US" sz="3600" b="1" dirty="0" err="1">
                <a:solidFill>
                  <a:srgbClr val="FF0000"/>
                </a:solidFill>
                <a:hlinkClick r:id="rId4" action="ppaction://hlinksldjump"/>
              </a:rPr>
              <a:t>sát</a:t>
            </a:r>
            <a:r>
              <a:rPr lang="en-US" sz="3600" b="1" dirty="0">
                <a:solidFill>
                  <a:srgbClr val="FF0000"/>
                </a:solidFill>
                <a:hlinkClick r:id="rId4" action="ppaction://hlinksldjump"/>
              </a:rPr>
              <a:t> video  </a:t>
            </a:r>
            <a:endParaRPr lang="en-US" sz="3600" b="1" dirty="0">
              <a:solidFill>
                <a:srgbClr val="FF0000"/>
              </a:solidFill>
            </a:endParaRPr>
          </a:p>
        </p:txBody>
      </p:sp>
      <p:sp>
        <p:nvSpPr>
          <p:cNvPr id="2" name="Rectangle 1">
            <a:extLst>
              <a:ext uri="{FF2B5EF4-FFF2-40B4-BE49-F238E27FC236}">
                <a16:creationId xmlns:a16="http://schemas.microsoft.com/office/drawing/2014/main" id="{E84FED26-F097-3746-E044-91C640499F8E}"/>
              </a:ext>
            </a:extLst>
          </p:cNvPr>
          <p:cNvSpPr>
            <a:spLocks noChangeArrowheads="1"/>
          </p:cNvSpPr>
          <p:nvPr>
            <p:custDataLst>
              <p:tags r:id="rId1"/>
            </p:custDataLst>
          </p:nvPr>
        </p:nvSpPr>
        <p:spPr bwMode="auto">
          <a:xfrm>
            <a:off x="0" y="-12975"/>
            <a:ext cx="12192000"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4H Điện Biên - TÓM TẮT CHIẾN DỊCH ĐIỆN BIÊN PHỦ 1954 - Facebook">
            <a:hlinkClick r:id="" action="ppaction://media"/>
            <a:extLst>
              <a:ext uri="{FF2B5EF4-FFF2-40B4-BE49-F238E27FC236}">
                <a16:creationId xmlns:a16="http://schemas.microsoft.com/office/drawing/2014/main" id="{47E5317F-F3C1-4681-A851-17A00B67AB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bwMode="auto">
          <a:xfrm>
            <a:off x="1825133" y="75375"/>
            <a:ext cx="8114786" cy="5389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xplosion: 14 Points 4">
            <a:extLst>
              <a:ext uri="{FF2B5EF4-FFF2-40B4-BE49-F238E27FC236}">
                <a16:creationId xmlns:a16="http://schemas.microsoft.com/office/drawing/2014/main" id="{066D97BD-820D-4F32-8E29-63BD8B88ECD6}"/>
              </a:ext>
            </a:extLst>
          </p:cNvPr>
          <p:cNvSpPr/>
          <p:nvPr/>
        </p:nvSpPr>
        <p:spPr>
          <a:xfrm>
            <a:off x="4012164" y="-28944"/>
            <a:ext cx="7959012" cy="218336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solidFill>
                  <a:schemeClr val="tx1"/>
                </a:solidFill>
                <a:latin typeface="Times New Roman" panose="02020603050405020304" pitchFamily="18" charset="0"/>
                <a:cs typeface="Times New Roman" panose="02020603050405020304" pitchFamily="18" charset="0"/>
              </a:rPr>
              <a:t>Bài học chiến dịch điện biên phủ cho em biết điều gì</a:t>
            </a:r>
            <a:r>
              <a:rPr lang="en-US" sz="2600" dirty="0">
                <a:solidFill>
                  <a:schemeClr val="tx1"/>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A469CD2D-A004-4617-9103-8194553F0F75}"/>
              </a:ext>
            </a:extLst>
          </p:cNvPr>
          <p:cNvSpPr txBox="1"/>
          <p:nvPr/>
        </p:nvSpPr>
        <p:spPr>
          <a:xfrm>
            <a:off x="468619" y="5582296"/>
            <a:ext cx="11254761" cy="1200329"/>
          </a:xfrm>
          <a:prstGeom prst="rect">
            <a:avLst/>
          </a:prstGeom>
          <a:noFill/>
        </p:spPr>
        <p:txBody>
          <a:bodyPr wrap="square">
            <a:spAutoFit/>
          </a:bodyPr>
          <a:lstStyle/>
          <a:p>
            <a:pPr algn="just"/>
            <a:r>
              <a:rPr lang="vi-VN" sz="2400" dirty="0">
                <a:latin typeface="Times New Roman" panose="02020603050405020304" pitchFamily="18" charset="0"/>
                <a:cs typeface="Times New Roman" panose="02020603050405020304" pitchFamily="18" charset="0"/>
              </a:rPr>
              <a:t>Bài học lịch sử về chiến dịch Điện Biên Phủ có nhiều thông tin về địa điểm, thời gian, diễn biến trận </a:t>
            </a:r>
            <a:r>
              <a:rPr lang="vi-VN" sz="2400">
                <a:latin typeface="Times New Roman" panose="02020603050405020304" pitchFamily="18" charset="0"/>
                <a:cs typeface="Times New Roman" panose="02020603050405020304" pitchFamily="18" charset="0"/>
              </a:rPr>
              <a:t>đánh, …qua </a:t>
            </a:r>
            <a:r>
              <a:rPr lang="vi-VN" sz="2400" dirty="0">
                <a:latin typeface="Times New Roman" panose="02020603050405020304" pitchFamily="18" charset="0"/>
                <a:cs typeface="Times New Roman" panose="02020603050405020304" pitchFamily="18" charset="0"/>
              </a:rPr>
              <a:t>đó em biết được tinh thần dũng cảm của quân và dân ta, biết được truyền thống chiến đấu chống giặc ngoại xâm của dân tộc ta. </a:t>
            </a:r>
          </a:p>
        </p:txBody>
      </p:sp>
      <p:sp>
        <p:nvSpPr>
          <p:cNvPr id="9" name="TextBox 8">
            <a:extLst>
              <a:ext uri="{FF2B5EF4-FFF2-40B4-BE49-F238E27FC236}">
                <a16:creationId xmlns:a16="http://schemas.microsoft.com/office/drawing/2014/main" id="{E403D1F8-D63E-433C-B3F0-0E26CD0F3285}"/>
              </a:ext>
            </a:extLst>
          </p:cNvPr>
          <p:cNvSpPr txBox="1"/>
          <p:nvPr/>
        </p:nvSpPr>
        <p:spPr>
          <a:xfrm>
            <a:off x="1613416" y="6055041"/>
            <a:ext cx="8326503" cy="523220"/>
          </a:xfrm>
          <a:prstGeom prst="rect">
            <a:avLst/>
          </a:prstGeom>
          <a:noFill/>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T</a:t>
            </a:r>
            <a:r>
              <a:rPr lang="vi-VN" sz="2800" dirty="0">
                <a:solidFill>
                  <a:srgbClr val="FF0000"/>
                </a:solidFill>
                <a:latin typeface="Times New Roman" panose="02020603050405020304" pitchFamily="18" charset="0"/>
                <a:cs typeface="Times New Roman" panose="02020603050405020304" pitchFamily="18" charset="0"/>
              </a:rPr>
              <a:t>hông tin đem lại hiểu biết cho con người.</a:t>
            </a:r>
          </a:p>
        </p:txBody>
      </p:sp>
      <p:pic>
        <p:nvPicPr>
          <p:cNvPr id="6" name="Picture 2" descr="icon-ban-tay - Nha Khoa Quốc Tế Á Châu">
            <a:extLst>
              <a:ext uri="{FF2B5EF4-FFF2-40B4-BE49-F238E27FC236}">
                <a16:creationId xmlns:a16="http://schemas.microsoft.com/office/drawing/2014/main" id="{609D89A5-A161-407E-9413-83118E6CB2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413" y="5793665"/>
            <a:ext cx="859971" cy="859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96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57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2"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grpId="1" nodeType="clickEffect">
                                  <p:stCondLst>
                                    <p:cond delay="0"/>
                                  </p:stCondLst>
                                  <p:childTnLst>
                                    <p:animEffect transition="out" filter="blinds(horizontal)">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4"/>
                                        </p:tgtEl>
                                      </p:cBhvr>
                                    </p:cmd>
                                  </p:childTnLst>
                                </p:cTn>
                              </p:par>
                            </p:childTnLst>
                          </p:cTn>
                        </p:par>
                      </p:childTnLst>
                    </p:cTn>
                  </p:par>
                </p:childTnLst>
              </p:cTn>
              <p:nextCondLst>
                <p:cond evt="onClick" delay="0">
                  <p:tgtEl>
                    <p:spTgt spid="4"/>
                  </p:tgtEl>
                </p:cond>
              </p:nextCondLst>
            </p:seq>
            <p:video>
              <p:cMediaNode vol="80000">
                <p:cTn id="50" fill="hold" display="0">
                  <p:stCondLst>
                    <p:cond delay="indefinite"/>
                  </p:stCondLst>
                </p:cTn>
                <p:tgtEl>
                  <p:spTgt spid="4"/>
                </p:tgtEl>
              </p:cMediaNode>
            </p:video>
          </p:childTnLst>
        </p:cTn>
      </p:par>
    </p:tnLst>
    <p:bldLst>
      <p:bldP spid="5" grpId="0" animBg="1"/>
      <p:bldP spid="5" grpId="1" animBg="1"/>
      <p:bldP spid="5" grpId="2" animBg="1"/>
      <p:bldP spid="7" grpId="0"/>
      <p:bldP spid="7" grpId="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E03D56E5-ED5B-4B21-B613-E672A753D186}"/>
              </a:ext>
            </a:extLst>
          </p:cNvPr>
          <p:cNvSpPr>
            <a:spLocks noGrp="1" noChangeArrowheads="1"/>
          </p:cNvSpPr>
          <p:nvPr>
            <p:ph type="title"/>
          </p:nvPr>
        </p:nvSpPr>
        <p:spPr>
          <a:xfrm>
            <a:off x="596900" y="648232"/>
            <a:ext cx="6797128" cy="639762"/>
          </a:xfrm>
          <a:solidFill>
            <a:schemeClr val="bg1"/>
          </a:solidFill>
        </p:spPr>
        <p:txBody>
          <a:bodyPr/>
          <a:lstStyle/>
          <a:p>
            <a:r>
              <a:rPr lang="en-US" altLang="en-US" sz="2800" dirty="0">
                <a:solidFill>
                  <a:srgbClr val="FF0000"/>
                </a:solidFill>
                <a:latin typeface="Times New Roman" panose="02020603050405020304" pitchFamily="18" charset="0"/>
                <a:cs typeface="Times New Roman" panose="02020603050405020304" pitchFamily="18" charset="0"/>
              </a:rPr>
              <a:t>2. TẦM QUAN TRỌNG CỦA THÔNG TIN</a:t>
            </a:r>
          </a:p>
        </p:txBody>
      </p:sp>
      <p:sp>
        <p:nvSpPr>
          <p:cNvPr id="3" name="Content Placeholder 2">
            <a:extLst>
              <a:ext uri="{FF2B5EF4-FFF2-40B4-BE49-F238E27FC236}">
                <a16:creationId xmlns:a16="http://schemas.microsoft.com/office/drawing/2014/main" id="{F1D9E6AA-FB13-43AD-BA8B-76ABAE81EDE6}"/>
              </a:ext>
            </a:extLst>
          </p:cNvPr>
          <p:cNvSpPr>
            <a:spLocks noGrp="1"/>
          </p:cNvSpPr>
          <p:nvPr>
            <p:ph idx="1"/>
          </p:nvPr>
        </p:nvSpPr>
        <p:spPr>
          <a:xfrm>
            <a:off x="596900" y="1707940"/>
            <a:ext cx="11264900" cy="4642495"/>
          </a:xfrm>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50000"/>
              </a:lnSpc>
              <a:buNone/>
            </a:pPr>
            <a:r>
              <a:rPr lang="en-US" i="1" dirty="0" err="1">
                <a:latin typeface="Times New Roman" pitchFamily="18" charset="0"/>
                <a:cs typeface="Times New Roman" pitchFamily="18" charset="0"/>
              </a:rPr>
              <a:t>Tình</a:t>
            </a:r>
            <a:r>
              <a:rPr lang="en-US" i="1" dirty="0">
                <a:latin typeface="Times New Roman" pitchFamily="18" charset="0"/>
                <a:cs typeface="Times New Roman" pitchFamily="18" charset="0"/>
              </a:rPr>
              <a:t> </a:t>
            </a:r>
            <a:r>
              <a:rPr lang="en-US" i="1" dirty="0" err="1">
                <a:latin typeface="Times New Roman" pitchFamily="18" charset="0"/>
                <a:cs typeface="Times New Roman" pitchFamily="18" charset="0"/>
              </a:rPr>
              <a:t>huống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Chuẩn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a:t>
            </a:r>
            <a:r>
              <a:rPr lang="en-US" dirty="0">
                <a:latin typeface="Times New Roman" pitchFamily="18" charset="0"/>
                <a:cs typeface="Times New Roman" pitchFamily="18" charset="0"/>
              </a:rPr>
              <a:t> sang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bạn</a:t>
            </a:r>
            <a:r>
              <a:rPr lang="en-US" dirty="0">
                <a:latin typeface="Times New Roman" pitchFamily="18" charset="0"/>
                <a:cs typeface="Times New Roman" pitchFamily="18" charset="0"/>
              </a:rPr>
              <a:t> Minh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nhóm</a:t>
            </a:r>
            <a:r>
              <a:rPr lang="en-US" dirty="0">
                <a:latin typeface="Times New Roman" pitchFamily="18" charset="0"/>
                <a:cs typeface="Times New Roman" pitchFamily="18" charset="0"/>
              </a:rPr>
              <a:t>, An </a:t>
            </a:r>
            <a:r>
              <a:rPr lang="en-US" dirty="0" err="1">
                <a:latin typeface="Times New Roman" pitchFamily="18" charset="0"/>
                <a:cs typeface="Times New Roman" pitchFamily="18" charset="0"/>
              </a:rPr>
              <a:t>nghe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b="1" i="1" dirty="0">
                <a:latin typeface="Times New Roman" pitchFamily="18" charset="0"/>
                <a:cs typeface="Times New Roman" pitchFamily="18" charset="0"/>
              </a:rPr>
              <a:t>“</a:t>
            </a:r>
            <a:r>
              <a:rPr lang="en-US" b="1" i="1" dirty="0" err="1">
                <a:latin typeface="Times New Roman" pitchFamily="18" charset="0"/>
                <a:cs typeface="Times New Roman" pitchFamily="18" charset="0"/>
              </a:rPr>
              <a:t>Trời</a:t>
            </a:r>
            <a:r>
              <a:rPr lang="en-US" b="1" i="1" dirty="0">
                <a:latin typeface="Times New Roman" pitchFamily="18" charset="0"/>
                <a:cs typeface="Times New Roman" pitchFamily="18" charset="0"/>
              </a:rPr>
              <a:t> </a:t>
            </a:r>
            <a:r>
              <a:rPr lang="vi-VN" b="1" i="1" dirty="0">
                <a:latin typeface="Times New Roman" pitchFamily="18" charset="0"/>
                <a:cs typeface="Times New Roman" pitchFamily="18" charset="0"/>
              </a:rPr>
              <a:t>s</a:t>
            </a:r>
            <a:r>
              <a:rPr lang="en-US" b="1" i="1">
                <a:latin typeface="Times New Roman" pitchFamily="18" charset="0"/>
                <a:cs typeface="Times New Roman" pitchFamily="18" charset="0"/>
              </a:rPr>
              <a:t>ắp</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mưa</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đấy</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nhé</a:t>
            </a:r>
            <a:r>
              <a:rPr lang="en-US" b="1" i="1" dirty="0">
                <a:latin typeface="Times New Roman" pitchFamily="18" charset="0"/>
                <a:cs typeface="Times New Roman" pitchFamily="18" charset="0"/>
              </a:rPr>
              <a:t>”. </a:t>
            </a:r>
          </a:p>
          <a:p>
            <a:pPr marL="0" indent="0" algn="just">
              <a:lnSpc>
                <a:spcPct val="150000"/>
              </a:lnSpc>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Hãy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An </a:t>
            </a:r>
            <a:r>
              <a:rPr lang="en-US" dirty="0" err="1">
                <a:latin typeface="Times New Roman" pitchFamily="18" charset="0"/>
                <a:cs typeface="Times New Roman" pitchFamily="18" charset="0"/>
              </a:rPr>
              <a:t>sẽ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a:t>
            </a:r>
          </a:p>
          <a:p>
            <a:pPr algn="just">
              <a:lnSpc>
                <a:spcPct val="150000"/>
              </a:lnSpc>
              <a:buFont typeface="Symbol" panose="05050102010706020507" pitchFamily="18" charset="2"/>
              <a:buChar char="Þ"/>
            </a:pPr>
            <a:r>
              <a:rPr lang="en-US" b="1" dirty="0">
                <a:solidFill>
                  <a:srgbClr val="002060"/>
                </a:solidFill>
                <a:latin typeface="Times New Roman" pitchFamily="18" charset="0"/>
                <a:cs typeface="Times New Roman" pitchFamily="18" charset="0"/>
              </a:rPr>
              <a:t>An quay </a:t>
            </a:r>
            <a:r>
              <a:rPr lang="en-US" b="1" dirty="0" err="1">
                <a:solidFill>
                  <a:srgbClr val="002060"/>
                </a:solidFill>
                <a:latin typeface="Times New Roman" pitchFamily="18" charset="0"/>
                <a:cs typeface="Times New Roman" pitchFamily="18" charset="0"/>
              </a:rPr>
              <a:t>vào</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nhà</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cầm</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theo</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chiếc</a:t>
            </a:r>
            <a:r>
              <a:rPr lang="en-US" b="1" dirty="0">
                <a:solidFill>
                  <a:srgbClr val="002060"/>
                </a:solidFill>
                <a:latin typeface="Times New Roman" pitchFamily="18" charset="0"/>
                <a:cs typeface="Times New Roman" pitchFamily="18" charset="0"/>
              </a:rPr>
              <a:t> ô. </a:t>
            </a:r>
          </a:p>
          <a:p>
            <a:pPr marL="0" indent="0" algn="just">
              <a:lnSpc>
                <a:spcPct val="150000"/>
              </a:lnSpc>
              <a:buNone/>
            </a:pPr>
            <a:r>
              <a:rPr lang="vi-VN" b="1" dirty="0">
                <a:solidFill>
                  <a:srgbClr val="002060"/>
                </a:solidFill>
                <a:latin typeface="Times New Roman" pitchFamily="18" charset="0"/>
                <a:cs typeface="Times New Roman" pitchFamily="18" charset="0"/>
              </a:rPr>
              <a:t>        </a:t>
            </a:r>
            <a:r>
              <a:rPr lang="en-US" dirty="0">
                <a:solidFill>
                  <a:srgbClr val="FF0000"/>
                </a:solidFill>
                <a:latin typeface="Times New Roman" pitchFamily="18" charset="0"/>
                <a:cs typeface="Times New Roman" pitchFamily="18" charset="0"/>
              </a:rPr>
              <a:t>Thông tin </a:t>
            </a:r>
            <a:r>
              <a:rPr lang="en-US" dirty="0" err="1">
                <a:solidFill>
                  <a:srgbClr val="FF0000"/>
                </a:solidFill>
                <a:latin typeface="Times New Roman" pitchFamily="18" charset="0"/>
                <a:cs typeface="Times New Roman" pitchFamily="18" charset="0"/>
              </a:rPr>
              <a:t>có</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khả</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năng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làm</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thay</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đổi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hành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động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của</a:t>
            </a:r>
            <a:r>
              <a:rPr lang="en-US" dirty="0">
                <a:solidFill>
                  <a:srgbClr val="FF0000"/>
                </a:solidFill>
                <a:latin typeface="Times New Roman" pitchFamily="18" charset="0"/>
                <a:cs typeface="Times New Roman" pitchFamily="18" charset="0"/>
              </a:rPr>
              <a:t> con </a:t>
            </a:r>
            <a:r>
              <a:rPr lang="en-US" dirty="0" err="1">
                <a:solidFill>
                  <a:srgbClr val="FF0000"/>
                </a:solidFill>
                <a:latin typeface="Times New Roman" pitchFamily="18" charset="0"/>
                <a:cs typeface="Times New Roman" pitchFamily="18" charset="0"/>
              </a:rPr>
              <a:t>người</a:t>
            </a:r>
            <a:r>
              <a:rPr lang="en-US" dirty="0">
                <a:latin typeface="Times New Roman" pitchFamily="18" charset="0"/>
                <a:cs typeface="Times New Roman" pitchFamily="18" charset="0"/>
              </a:rPr>
              <a:t>.</a:t>
            </a:r>
          </a:p>
        </p:txBody>
      </p:sp>
      <p:sp>
        <p:nvSpPr>
          <p:cNvPr id="4" name="Rectangle 1">
            <a:extLst>
              <a:ext uri="{FF2B5EF4-FFF2-40B4-BE49-F238E27FC236}">
                <a16:creationId xmlns:a16="http://schemas.microsoft.com/office/drawing/2014/main" id="{43F2DC77-D7B9-459D-A38A-EB060AFA3F80}"/>
              </a:ext>
            </a:extLst>
          </p:cNvPr>
          <p:cNvSpPr>
            <a:spLocks noChangeArrowheads="1"/>
          </p:cNvSpPr>
          <p:nvPr>
            <p:custDataLst>
              <p:tags r:id="rId1"/>
            </p:custDataLst>
          </p:nvPr>
        </p:nvSpPr>
        <p:spPr bwMode="auto">
          <a:xfrm>
            <a:off x="0" y="-12975"/>
            <a:ext cx="12192000"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pic>
        <p:nvPicPr>
          <p:cNvPr id="1026" name="Picture 2" descr="icon-ban-tay - Nha Khoa Quốc Tế Á Châu">
            <a:extLst>
              <a:ext uri="{FF2B5EF4-FFF2-40B4-BE49-F238E27FC236}">
                <a16:creationId xmlns:a16="http://schemas.microsoft.com/office/drawing/2014/main" id="{60684951-9A80-4EB1-9CC7-07656945FA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900" y="5037314"/>
            <a:ext cx="859971" cy="859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38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3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609CAF1-8071-4E53-9F39-82918E16BEA8}"/>
              </a:ext>
            </a:extLst>
          </p:cNvPr>
          <p:cNvSpPr/>
          <p:nvPr/>
        </p:nvSpPr>
        <p:spPr>
          <a:xfrm>
            <a:off x="1905000" y="1752601"/>
            <a:ext cx="8382000" cy="314166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just" eaLnBrk="0" fontAlgn="base" hangingPunct="0">
              <a:lnSpc>
                <a:spcPct val="130000"/>
              </a:lnSpc>
              <a:spcBef>
                <a:spcPts val="600"/>
              </a:spcBef>
              <a:spcAft>
                <a:spcPts val="600"/>
              </a:spcAft>
              <a:buFont typeface="Wingdings" panose="05000000000000000000" pitchFamily="2" charset="2"/>
              <a:buChar char="Ø"/>
              <a:defRPr/>
            </a:pPr>
            <a:r>
              <a:rPr lang="en-US" sz="2400" b="1" i="1" dirty="0">
                <a:solidFill>
                  <a:schemeClr val="tx1"/>
                </a:solidFill>
                <a:sym typeface="Wingdings" pitchFamily="2" charset="2"/>
              </a:rPr>
              <a:t> </a:t>
            </a:r>
            <a:r>
              <a:rPr lang="en-US" sz="2400" dirty="0">
                <a:solidFill>
                  <a:srgbClr val="000000"/>
                </a:solidFill>
                <a:latin typeface="Times New Roman" panose="02020603050405020304" pitchFamily="18" charset="0"/>
                <a:cs typeface="Times New Roman" panose="02020603050405020304" pitchFamily="18" charset="0"/>
              </a:rPr>
              <a:t>Thông tin </a:t>
            </a:r>
            <a:r>
              <a:rPr lang="en-US" sz="2400" dirty="0" err="1">
                <a:solidFill>
                  <a:srgbClr val="000000"/>
                </a:solidFill>
                <a:latin typeface="Times New Roman" panose="02020603050405020304" pitchFamily="18" charset="0"/>
                <a:cs typeface="Times New Roman" panose="02020603050405020304" pitchFamily="18" charset="0"/>
              </a:rPr>
              <a:t>đem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Mọi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đều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cần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cs typeface="Times New Roman" panose="02020603050405020304" pitchFamily="18" charset="0"/>
              </a:rPr>
              <a:t>thông tin</a:t>
            </a:r>
            <a:r>
              <a:rPr lang="en-US" sz="2400" dirty="0">
                <a:solidFill>
                  <a:srgbClr val="000000"/>
                </a:solidFill>
                <a:latin typeface="Times New Roman" panose="02020603050405020304" pitchFamily="18" charset="0"/>
                <a:cs typeface="Times New Roman" panose="02020603050405020304" pitchFamily="18" charset="0"/>
              </a:rPr>
              <a:t>.</a:t>
            </a:r>
          </a:p>
          <a:p>
            <a:pPr marL="342900" indent="-342900" algn="just" eaLnBrk="0" fontAlgn="base" hangingPunct="0">
              <a:lnSpc>
                <a:spcPct val="130000"/>
              </a:lnSpc>
              <a:spcBef>
                <a:spcPts val="600"/>
              </a:spcBef>
              <a:spcAft>
                <a:spcPts val="600"/>
              </a:spcAft>
              <a:buFont typeface="Wingdings" panose="05000000000000000000" pitchFamily="2" charset="2"/>
              <a:buChar char="Ø"/>
              <a:defRPr/>
            </a:pPr>
            <a:r>
              <a:rPr lang="en-US" sz="2400" b="1" i="1" dirty="0">
                <a:solidFill>
                  <a:schemeClr val="tx1"/>
                </a:solidFill>
                <a:sym typeface="Wingdings" pitchFamily="2" charset="2"/>
              </a:rPr>
              <a:t> </a:t>
            </a:r>
            <a:r>
              <a:rPr lang="en-US" sz="2400" dirty="0">
                <a:solidFill>
                  <a:srgbClr val="000000"/>
                </a:solidFill>
                <a:latin typeface="Times New Roman" panose="02020603050405020304" pitchFamily="18" charset="0"/>
                <a:cs typeface="Times New Roman" panose="02020603050405020304" pitchFamily="18" charset="0"/>
              </a:rPr>
              <a:t>Thông tin </a:t>
            </a:r>
            <a:r>
              <a:rPr lang="en-US" sz="2400" dirty="0" err="1">
                <a:solidFill>
                  <a:srgbClr val="000000"/>
                </a:solidFill>
                <a:latin typeface="Times New Roman" panose="02020603050405020304" pitchFamily="18" charset="0"/>
                <a:cs typeface="Times New Roman" panose="02020603050405020304" pitchFamily="18" charset="0"/>
              </a:rPr>
              <a:t>đúng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giúp</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đưa</a:t>
            </a:r>
            <a:r>
              <a:rPr lang="en-US" sz="2400" dirty="0">
                <a:solidFill>
                  <a:srgbClr val="000000"/>
                </a:solidFill>
                <a:latin typeface="Times New Roman" panose="02020603050405020304" pitchFamily="18" charset="0"/>
                <a:cs typeface="Times New Roman" panose="02020603050405020304" pitchFamily="18" charset="0"/>
              </a:rPr>
              <a:t> ra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lựa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chọn</a:t>
            </a:r>
            <a:r>
              <a:rPr lang="en-US" sz="2400" dirty="0">
                <a:solidFill>
                  <a:srgbClr val="000000"/>
                </a:solidFill>
                <a:latin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cs typeface="Times New Roman" panose="02020603050405020304" pitchFamily="18" charset="0"/>
              </a:rPr>
              <a:t>tốt,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giúp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quả</a:t>
            </a:r>
            <a:r>
              <a:rPr lang="en-US" sz="2400" dirty="0">
                <a:solidFill>
                  <a:srgbClr val="000000"/>
                </a:solidFill>
                <a:latin typeface="Times New Roman" panose="02020603050405020304" pitchFamily="18" charset="0"/>
                <a:cs typeface="Times New Roman" panose="02020603050405020304" pitchFamily="18" charset="0"/>
              </a:rPr>
              <a:t>. </a:t>
            </a:r>
          </a:p>
        </p:txBody>
      </p:sp>
      <p:sp>
        <p:nvSpPr>
          <p:cNvPr id="2" name="Rectangle 1">
            <a:extLst>
              <a:ext uri="{FF2B5EF4-FFF2-40B4-BE49-F238E27FC236}">
                <a16:creationId xmlns:a16="http://schemas.microsoft.com/office/drawing/2014/main" id="{9A03ABBC-67F9-04F9-685D-5B331A076ECE}"/>
              </a:ext>
            </a:extLst>
          </p:cNvPr>
          <p:cNvSpPr>
            <a:spLocks noChangeArrowheads="1"/>
          </p:cNvSpPr>
          <p:nvPr>
            <p:custDataLst>
              <p:tags r:id="rId1"/>
            </p:custDataLst>
          </p:nvPr>
        </p:nvSpPr>
        <p:spPr bwMode="auto">
          <a:xfrm>
            <a:off x="0" y="-12975"/>
            <a:ext cx="12192000"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1E6164-6FD9-EE46-5D93-F5824666E16E}"/>
              </a:ext>
            </a:extLst>
          </p:cNvPr>
          <p:cNvSpPr/>
          <p:nvPr/>
        </p:nvSpPr>
        <p:spPr>
          <a:xfrm>
            <a:off x="2286000" y="2310140"/>
            <a:ext cx="4572000" cy="307777"/>
          </a:xfrm>
          <a:prstGeom prst="rect">
            <a:avLst/>
          </a:prstGeom>
        </p:spPr>
        <p:txBody>
          <a:bodyPr>
            <a:spAutoFit/>
          </a:bodyPr>
          <a:lstStyle/>
          <a:p>
            <a:pPr algn="just">
              <a:tabLst>
                <a:tab pos="228600" algn="l"/>
                <a:tab pos="457200" algn="l"/>
                <a:tab pos="866140" algn="l"/>
                <a:tab pos="1028700" algn="l"/>
                <a:tab pos="1943100" algn="l"/>
                <a:tab pos="2628900" algn="l"/>
                <a:tab pos="2743200" algn="ctr"/>
                <a:tab pos="5486400" algn="r"/>
              </a:tabLst>
            </a:pPr>
            <a:endParaRPr lang="en-US" sz="1400" dirty="0">
              <a:effectLst/>
              <a:latin typeface="VNI-Times" pitchFamily="2"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395E640-D90B-B972-543C-E721C8187CEB}"/>
              </a:ext>
            </a:extLst>
          </p:cNvPr>
          <p:cNvSpPr/>
          <p:nvPr/>
        </p:nvSpPr>
        <p:spPr>
          <a:xfrm>
            <a:off x="969665" y="2301562"/>
            <a:ext cx="6948435" cy="307777"/>
          </a:xfrm>
          <a:prstGeom prst="rect">
            <a:avLst/>
          </a:prstGeom>
        </p:spPr>
        <p:txBody>
          <a:bodyPr wrap="square">
            <a:spAutoFit/>
          </a:bodyPr>
          <a:lstStyle/>
          <a:p>
            <a:pPr algn="just">
              <a:tabLst>
                <a:tab pos="228600" algn="l"/>
                <a:tab pos="457200" algn="l"/>
                <a:tab pos="866140" algn="l"/>
                <a:tab pos="1028700" algn="l"/>
                <a:tab pos="1943100" algn="l"/>
                <a:tab pos="2628900" algn="l"/>
                <a:tab pos="2743200" algn="ctr"/>
                <a:tab pos="5486400" algn="r"/>
              </a:tabLst>
            </a:pPr>
            <a:endParaRPr lang="en-US" sz="1400" dirty="0">
              <a:effectLst/>
              <a:latin typeface="VNI-Times" pitchFamily="2"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0900EAE-6022-84B8-E26C-2795484D44B5}"/>
              </a:ext>
            </a:extLst>
          </p:cNvPr>
          <p:cNvSpPr/>
          <p:nvPr/>
        </p:nvSpPr>
        <p:spPr>
          <a:xfrm>
            <a:off x="2286000" y="2202418"/>
            <a:ext cx="4572000" cy="307777"/>
          </a:xfrm>
          <a:prstGeom prst="rect">
            <a:avLst/>
          </a:prstGeom>
        </p:spPr>
        <p:txBody>
          <a:bodyPr>
            <a:spAutoFit/>
          </a:bodyPr>
          <a:lstStyle/>
          <a:p>
            <a:pPr algn="just">
              <a:tabLst>
                <a:tab pos="228600" algn="l"/>
                <a:tab pos="457200" algn="l"/>
                <a:tab pos="866140" algn="l"/>
                <a:tab pos="1028700" algn="l"/>
                <a:tab pos="1943100" algn="l"/>
                <a:tab pos="2628900" algn="l"/>
                <a:tab pos="2743200" algn="ctr"/>
                <a:tab pos="5486400" algn="r"/>
              </a:tabLst>
            </a:pPr>
            <a:endParaRPr lang="en-US" sz="1400" dirty="0">
              <a:effectLst/>
              <a:latin typeface="VNI-Times" pitchFamily="2"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D3A8E7A-EF69-4B76-0184-CB0EFA999229}"/>
              </a:ext>
            </a:extLst>
          </p:cNvPr>
          <p:cNvSpPr/>
          <p:nvPr/>
        </p:nvSpPr>
        <p:spPr>
          <a:xfrm>
            <a:off x="2286000" y="2310140"/>
            <a:ext cx="4572000" cy="300082"/>
          </a:xfrm>
          <a:prstGeom prst="rect">
            <a:avLst/>
          </a:prstGeom>
        </p:spPr>
        <p:txBody>
          <a:bodyPr>
            <a:spAutoFit/>
          </a:bodyPr>
          <a:lstStyle/>
          <a:p>
            <a:endParaRPr lang="en-US" dirty="0"/>
          </a:p>
        </p:txBody>
      </p:sp>
      <p:sp>
        <p:nvSpPr>
          <p:cNvPr id="8" name="16-Point Star 11">
            <a:extLst>
              <a:ext uri="{FF2B5EF4-FFF2-40B4-BE49-F238E27FC236}">
                <a16:creationId xmlns:a16="http://schemas.microsoft.com/office/drawing/2014/main" id="{5EBCF83C-90CB-8212-335D-AA7CD8BB3098}"/>
              </a:ext>
            </a:extLst>
          </p:cNvPr>
          <p:cNvSpPr/>
          <p:nvPr/>
        </p:nvSpPr>
        <p:spPr>
          <a:xfrm>
            <a:off x="746450" y="2708483"/>
            <a:ext cx="3436880" cy="2330048"/>
          </a:xfrm>
          <a:prstGeom prst="star16">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THẢO LUẬN NHÓM</a:t>
            </a:r>
          </a:p>
        </p:txBody>
      </p:sp>
      <p:pic>
        <p:nvPicPr>
          <p:cNvPr id="9" name="Picture 8" descr="Screenshot_5">
            <a:extLst>
              <a:ext uri="{FF2B5EF4-FFF2-40B4-BE49-F238E27FC236}">
                <a16:creationId xmlns:a16="http://schemas.microsoft.com/office/drawing/2014/main" id="{DBF0E9A5-A31A-5440-D057-FF56A12DFBA2}"/>
              </a:ext>
            </a:extLst>
          </p:cNvPr>
          <p:cNvPicPr/>
          <p:nvPr/>
        </p:nvPicPr>
        <p:blipFill>
          <a:blip r:embed="rId4"/>
          <a:srcRect/>
          <a:stretch>
            <a:fillRect/>
          </a:stretch>
        </p:blipFill>
        <p:spPr bwMode="auto">
          <a:xfrm>
            <a:off x="4494245" y="1688841"/>
            <a:ext cx="6662057" cy="4963886"/>
          </a:xfrm>
          <a:prstGeom prst="rect">
            <a:avLst/>
          </a:prstGeom>
          <a:noFill/>
          <a:ln w="9525">
            <a:noFill/>
            <a:miter lim="800000"/>
            <a:headEnd/>
            <a:tailEnd/>
          </a:ln>
        </p:spPr>
      </p:pic>
      <p:sp>
        <p:nvSpPr>
          <p:cNvPr id="16" name="Rectangle 1">
            <a:extLst>
              <a:ext uri="{FF2B5EF4-FFF2-40B4-BE49-F238E27FC236}">
                <a16:creationId xmlns:a16="http://schemas.microsoft.com/office/drawing/2014/main" id="{DDBE3FD6-4470-2C93-F2CB-37A3E082D4AB}"/>
              </a:ext>
            </a:extLst>
          </p:cNvPr>
          <p:cNvSpPr>
            <a:spLocks noChangeArrowheads="1"/>
          </p:cNvSpPr>
          <p:nvPr>
            <p:custDataLst>
              <p:tags r:id="rId1"/>
            </p:custDataLst>
          </p:nvPr>
        </p:nvSpPr>
        <p:spPr bwMode="auto">
          <a:xfrm>
            <a:off x="0" y="-12975"/>
            <a:ext cx="12192000"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8" name="Rectangle 17">
            <a:extLst>
              <a:ext uri="{FF2B5EF4-FFF2-40B4-BE49-F238E27FC236}">
                <a16:creationId xmlns:a16="http://schemas.microsoft.com/office/drawing/2014/main" id="{D4166DBC-1DF2-0B8D-C3A0-AB988ED16509}"/>
              </a:ext>
            </a:extLst>
          </p:cNvPr>
          <p:cNvSpPr/>
          <p:nvPr/>
        </p:nvSpPr>
        <p:spPr>
          <a:xfrm>
            <a:off x="348343" y="990949"/>
            <a:ext cx="11308702" cy="584775"/>
          </a:xfrm>
          <a:prstGeom prst="rect">
            <a:avLst/>
          </a:prstGeom>
        </p:spPr>
        <p:txBody>
          <a:bodyPr wrap="square">
            <a:spAutoFit/>
          </a:bodyPr>
          <a:lstStyle/>
          <a:p>
            <a:pPr algn="just"/>
            <a:r>
              <a:rPr lang="en-US" sz="3200" dirty="0" err="1">
                <a:solidFill>
                  <a:srgbClr val="C00000"/>
                </a:solidFill>
                <a:latin typeface="Times New Roman" panose="02020603050405020304" pitchFamily="18" charset="0"/>
                <a:ea typeface="VNI-Times" pitchFamily="2" charset="0"/>
                <a:cs typeface="Times New Roman" panose="02020603050405020304" pitchFamily="18" charset="0"/>
              </a:rPr>
              <a:t>Lớp</a:t>
            </a:r>
            <a:r>
              <a:rPr lang="en-US" sz="3200" dirty="0">
                <a:solidFill>
                  <a:srgbClr val="C00000"/>
                </a:solidFill>
                <a:latin typeface="Times New Roman" panose="02020603050405020304" pitchFamily="18" charset="0"/>
                <a:ea typeface="VNI-Times" pitchFamily="2" charset="0"/>
                <a:cs typeface="Times New Roman" panose="02020603050405020304" pitchFamily="18" charset="0"/>
              </a:rPr>
              <a:t> </a:t>
            </a:r>
            <a:r>
              <a:rPr lang="en-US" sz="3200" dirty="0" err="1">
                <a:solidFill>
                  <a:srgbClr val="C00000"/>
                </a:solidFill>
                <a:latin typeface="Times New Roman" panose="02020603050405020304" pitchFamily="18" charset="0"/>
                <a:ea typeface="VNI-Times" pitchFamily="2" charset="0"/>
                <a:cs typeface="Times New Roman" panose="02020603050405020304" pitchFamily="18" charset="0"/>
              </a:rPr>
              <a:t>em</a:t>
            </a:r>
            <a:r>
              <a:rPr lang="en-US" sz="3200" dirty="0">
                <a:solidFill>
                  <a:srgbClr val="C00000"/>
                </a:solidFill>
                <a:latin typeface="Times New Roman" panose="02020603050405020304" pitchFamily="18" charset="0"/>
                <a:ea typeface="VNI-Times" pitchFamily="2" charset="0"/>
                <a:cs typeface="Times New Roman" panose="02020603050405020304" pitchFamily="18" charset="0"/>
              </a:rPr>
              <a:t> </a:t>
            </a:r>
            <a:r>
              <a:rPr lang="en-US" sz="3200" dirty="0" err="1">
                <a:solidFill>
                  <a:srgbClr val="C00000"/>
                </a:solidFill>
                <a:latin typeface="Times New Roman" panose="02020603050405020304" pitchFamily="18" charset="0"/>
                <a:ea typeface="VNI-Times" pitchFamily="2" charset="0"/>
                <a:cs typeface="Times New Roman" panose="02020603050405020304" pitchFamily="18" charset="0"/>
              </a:rPr>
              <a:t>có</a:t>
            </a:r>
            <a:r>
              <a:rPr lang="en-US" sz="3200" dirty="0">
                <a:solidFill>
                  <a:srgbClr val="C00000"/>
                </a:solidFill>
                <a:latin typeface="Times New Roman" panose="02020603050405020304" pitchFamily="18" charset="0"/>
                <a:ea typeface="VNI-Times" pitchFamily="2" charset="0"/>
                <a:cs typeface="Times New Roman" panose="02020603050405020304" pitchFamily="18" charset="0"/>
              </a:rPr>
              <a:t> </a:t>
            </a:r>
            <a:r>
              <a:rPr lang="en-US" sz="3200" dirty="0" err="1">
                <a:solidFill>
                  <a:srgbClr val="C00000"/>
                </a:solidFill>
                <a:latin typeface="Times New Roman" panose="02020603050405020304" pitchFamily="18" charset="0"/>
                <a:ea typeface="VNI-Times" pitchFamily="2" charset="0"/>
                <a:cs typeface="Times New Roman" panose="02020603050405020304" pitchFamily="18" charset="0"/>
              </a:rPr>
              <a:t>buổi</a:t>
            </a:r>
            <a:r>
              <a:rPr lang="en-US" sz="3200" dirty="0">
                <a:solidFill>
                  <a:srgbClr val="C00000"/>
                </a:solidFill>
                <a:latin typeface="Times New Roman" panose="02020603050405020304" pitchFamily="18" charset="0"/>
                <a:ea typeface="VNI-Times" pitchFamily="2" charset="0"/>
                <a:cs typeface="Times New Roman" panose="02020603050405020304" pitchFamily="18" charset="0"/>
              </a:rPr>
              <a:t> </a:t>
            </a:r>
            <a:r>
              <a:rPr lang="en-US" sz="3200" dirty="0" err="1">
                <a:solidFill>
                  <a:srgbClr val="C00000"/>
                </a:solidFill>
                <a:latin typeface="Times New Roman" panose="02020603050405020304" pitchFamily="18" charset="0"/>
                <a:ea typeface="VNI-Times" pitchFamily="2" charset="0"/>
                <a:cs typeface="Times New Roman" panose="02020603050405020304" pitchFamily="18" charset="0"/>
              </a:rPr>
              <a:t>dã</a:t>
            </a:r>
            <a:r>
              <a:rPr lang="en-US" sz="3200" dirty="0">
                <a:solidFill>
                  <a:srgbClr val="C00000"/>
                </a:solidFill>
                <a:latin typeface="Times New Roman" panose="02020603050405020304" pitchFamily="18" charset="0"/>
                <a:ea typeface="VNI-Times" pitchFamily="2" charset="0"/>
                <a:cs typeface="Times New Roman" panose="02020603050405020304" pitchFamily="18" charset="0"/>
              </a:rPr>
              <a:t> </a:t>
            </a:r>
            <a:r>
              <a:rPr lang="en-US" sz="3200" dirty="0" err="1">
                <a:solidFill>
                  <a:srgbClr val="C00000"/>
                </a:solidFill>
                <a:latin typeface="Times New Roman" panose="02020603050405020304" pitchFamily="18" charset="0"/>
                <a:ea typeface="VNI-Times" pitchFamily="2" charset="0"/>
                <a:cs typeface="Times New Roman" panose="02020603050405020304" pitchFamily="18" charset="0"/>
              </a:rPr>
              <a:t>ngoại</a:t>
            </a:r>
            <a:r>
              <a:rPr lang="en-US" sz="3200" dirty="0">
                <a:solidFill>
                  <a:srgbClr val="C00000"/>
                </a:solidFill>
                <a:latin typeface="Times New Roman" panose="02020603050405020304" pitchFamily="18" charset="0"/>
                <a:ea typeface="VNI-Times" pitchFamily="2" charset="0"/>
                <a:cs typeface="Times New Roman" panose="02020603050405020304" pitchFamily="18" charset="0"/>
              </a:rPr>
              <a:t>. </a:t>
            </a:r>
            <a:r>
              <a:rPr lang="en-US" sz="3200" dirty="0" err="1">
                <a:solidFill>
                  <a:srgbClr val="C00000"/>
                </a:solidFill>
                <a:latin typeface="Times New Roman" panose="02020603050405020304" pitchFamily="18" charset="0"/>
                <a:ea typeface="VNI-Times" pitchFamily="2" charset="0"/>
                <a:cs typeface="Times New Roman" panose="02020603050405020304" pitchFamily="18" charset="0"/>
              </a:rPr>
              <a:t>Hãy</a:t>
            </a:r>
            <a:r>
              <a:rPr lang="en-US" sz="3200" dirty="0">
                <a:solidFill>
                  <a:srgbClr val="C00000"/>
                </a:solidFill>
                <a:latin typeface="Times New Roman" panose="02020603050405020304" pitchFamily="18" charset="0"/>
                <a:ea typeface="VNI-Times" pitchFamily="2" charset="0"/>
                <a:cs typeface="Times New Roman" panose="02020603050405020304" pitchFamily="18" charset="0"/>
              </a:rPr>
              <a:t> </a:t>
            </a:r>
            <a:r>
              <a:rPr lang="en-US" sz="3200" dirty="0" err="1">
                <a:solidFill>
                  <a:srgbClr val="C00000"/>
                </a:solidFill>
                <a:latin typeface="Times New Roman" panose="02020603050405020304" pitchFamily="18" charset="0"/>
                <a:ea typeface="VNI-Times" pitchFamily="2" charset="0"/>
                <a:cs typeface="Times New Roman" panose="02020603050405020304" pitchFamily="18" charset="0"/>
              </a:rPr>
              <a:t>tìm</a:t>
            </a:r>
            <a:r>
              <a:rPr lang="en-US" sz="3200" dirty="0">
                <a:solidFill>
                  <a:srgbClr val="C00000"/>
                </a:solidFill>
                <a:latin typeface="Times New Roman" panose="02020603050405020304" pitchFamily="18" charset="0"/>
                <a:ea typeface="VNI-Times" pitchFamily="2" charset="0"/>
                <a:cs typeface="Times New Roman" panose="02020603050405020304" pitchFamily="18" charset="0"/>
              </a:rPr>
              <a:t> </a:t>
            </a:r>
            <a:r>
              <a:rPr lang="en-US" sz="3200" dirty="0" err="1">
                <a:solidFill>
                  <a:srgbClr val="C00000"/>
                </a:solidFill>
                <a:latin typeface="Times New Roman" panose="02020603050405020304" pitchFamily="18" charset="0"/>
                <a:ea typeface="VNI-Times" pitchFamily="2" charset="0"/>
                <a:cs typeface="Times New Roman" panose="02020603050405020304" pitchFamily="18" charset="0"/>
              </a:rPr>
              <a:t>thông</a:t>
            </a:r>
            <a:r>
              <a:rPr lang="en-US" sz="3200" dirty="0">
                <a:solidFill>
                  <a:srgbClr val="C00000"/>
                </a:solidFill>
                <a:latin typeface="Times New Roman" panose="02020603050405020304" pitchFamily="18" charset="0"/>
                <a:ea typeface="VNI-Times" pitchFamily="2" charset="0"/>
                <a:cs typeface="Times New Roman" panose="02020603050405020304" pitchFamily="18" charset="0"/>
              </a:rPr>
              <a:t> tin </a:t>
            </a:r>
            <a:r>
              <a:rPr lang="en-US" sz="3200" dirty="0" err="1">
                <a:solidFill>
                  <a:srgbClr val="C00000"/>
                </a:solidFill>
                <a:latin typeface="Times New Roman" panose="02020603050405020304" pitchFamily="18" charset="0"/>
                <a:ea typeface="VNI-Times" pitchFamily="2" charset="0"/>
                <a:cs typeface="Times New Roman" panose="02020603050405020304" pitchFamily="18" charset="0"/>
              </a:rPr>
              <a:t>cho</a:t>
            </a:r>
            <a:r>
              <a:rPr lang="en-US" sz="3200" dirty="0">
                <a:solidFill>
                  <a:srgbClr val="C00000"/>
                </a:solidFill>
                <a:latin typeface="Times New Roman" panose="02020603050405020304" pitchFamily="18" charset="0"/>
                <a:ea typeface="VNI-Times" pitchFamily="2" charset="0"/>
                <a:cs typeface="Times New Roman" panose="02020603050405020304" pitchFamily="18" charset="0"/>
              </a:rPr>
              <a:t> </a:t>
            </a:r>
            <a:r>
              <a:rPr lang="en-US" sz="3200" dirty="0" err="1">
                <a:solidFill>
                  <a:srgbClr val="C00000"/>
                </a:solidFill>
                <a:latin typeface="Times New Roman" panose="02020603050405020304" pitchFamily="18" charset="0"/>
                <a:ea typeface="VNI-Times" pitchFamily="2" charset="0"/>
                <a:cs typeface="Times New Roman" panose="02020603050405020304" pitchFamily="18" charset="0"/>
              </a:rPr>
              <a:t>buổi</a:t>
            </a:r>
            <a:r>
              <a:rPr lang="en-US" sz="3200" dirty="0">
                <a:solidFill>
                  <a:srgbClr val="C00000"/>
                </a:solidFill>
                <a:latin typeface="Times New Roman" panose="02020603050405020304" pitchFamily="18" charset="0"/>
                <a:ea typeface="VNI-Times" pitchFamily="2" charset="0"/>
                <a:cs typeface="Times New Roman" panose="02020603050405020304" pitchFamily="18" charset="0"/>
              </a:rPr>
              <a:t> </a:t>
            </a:r>
            <a:r>
              <a:rPr lang="en-US" sz="3200" dirty="0" err="1">
                <a:solidFill>
                  <a:srgbClr val="C00000"/>
                </a:solidFill>
                <a:latin typeface="Times New Roman" panose="02020603050405020304" pitchFamily="18" charset="0"/>
                <a:ea typeface="VNI-Times" pitchFamily="2" charset="0"/>
                <a:cs typeface="Times New Roman" panose="02020603050405020304" pitchFamily="18" charset="0"/>
              </a:rPr>
              <a:t>dã</a:t>
            </a:r>
            <a:r>
              <a:rPr lang="en-US" sz="3200" dirty="0">
                <a:solidFill>
                  <a:srgbClr val="C00000"/>
                </a:solidFill>
                <a:latin typeface="Times New Roman" panose="02020603050405020304" pitchFamily="18" charset="0"/>
                <a:ea typeface="VNI-Times" pitchFamily="2" charset="0"/>
                <a:cs typeface="Times New Roman" panose="02020603050405020304" pitchFamily="18" charset="0"/>
              </a:rPr>
              <a:t> </a:t>
            </a:r>
            <a:r>
              <a:rPr lang="en-US" sz="3200" dirty="0" err="1">
                <a:solidFill>
                  <a:srgbClr val="C00000"/>
                </a:solidFill>
                <a:latin typeface="Times New Roman" panose="02020603050405020304" pitchFamily="18" charset="0"/>
                <a:ea typeface="VNI-Times" pitchFamily="2" charset="0"/>
                <a:cs typeface="Times New Roman" panose="02020603050405020304" pitchFamily="18" charset="0"/>
              </a:rPr>
              <a:t>ngoại</a:t>
            </a:r>
            <a:r>
              <a:rPr lang="en-US" sz="3200" dirty="0">
                <a:solidFill>
                  <a:srgbClr val="C00000"/>
                </a:solidFill>
                <a:latin typeface="Times New Roman" panose="02020603050405020304" pitchFamily="18" charset="0"/>
                <a:ea typeface="VNI-Times" pitchFamily="2" charset="0"/>
                <a:cs typeface="Times New Roman" panose="02020603050405020304" pitchFamily="18" charset="0"/>
              </a:rPr>
              <a:t> </a:t>
            </a:r>
            <a:r>
              <a:rPr lang="en-US" sz="3200" dirty="0" err="1">
                <a:solidFill>
                  <a:srgbClr val="C00000"/>
                </a:solidFill>
                <a:latin typeface="Times New Roman" panose="02020603050405020304" pitchFamily="18" charset="0"/>
                <a:ea typeface="VNI-Times" pitchFamily="2" charset="0"/>
                <a:cs typeface="Times New Roman" panose="02020603050405020304" pitchFamily="18" charset="0"/>
              </a:rPr>
              <a:t>đó</a:t>
            </a:r>
            <a:r>
              <a:rPr lang="en-US" sz="3200" dirty="0">
                <a:solidFill>
                  <a:srgbClr val="C00000"/>
                </a:solidFill>
                <a:latin typeface="Times New Roman" panose="02020603050405020304" pitchFamily="18" charset="0"/>
                <a:ea typeface="VNI-Times" pitchFamily="2" charset="0"/>
                <a:cs typeface="Times New Roman" panose="02020603050405020304" pitchFamily="18" charset="0"/>
              </a:rPr>
              <a:t>? </a:t>
            </a:r>
            <a:endParaRPr lang="en-US" sz="3200" dirty="0">
              <a:solidFill>
                <a:srgbClr val="C00000"/>
              </a:solidFill>
              <a:effectLst/>
              <a:latin typeface="VNI-Times" pitchFamily="2" charset="0"/>
              <a:ea typeface="VNI-Times" pitchFamily="2" charset="0"/>
              <a:cs typeface="Times New Roman" panose="02020603050405020304" pitchFamily="18" charset="0"/>
            </a:endParaRPr>
          </a:p>
        </p:txBody>
      </p:sp>
      <p:sp>
        <p:nvSpPr>
          <p:cNvPr id="22" name="Rectangle 1">
            <a:extLst>
              <a:ext uri="{FF2B5EF4-FFF2-40B4-BE49-F238E27FC236}">
                <a16:creationId xmlns:a16="http://schemas.microsoft.com/office/drawing/2014/main" id="{79AAA6BF-C00D-1D97-BDF6-BB318B47D853}"/>
              </a:ext>
            </a:extLst>
          </p:cNvPr>
          <p:cNvSpPr>
            <a:spLocks noChangeArrowheads="1"/>
          </p:cNvSpPr>
          <p:nvPr>
            <p:custDataLst>
              <p:tags r:id="rId2"/>
            </p:custDataLst>
          </p:nvPr>
        </p:nvSpPr>
        <p:spPr bwMode="auto">
          <a:xfrm>
            <a:off x="0" y="0"/>
            <a:ext cx="12192000"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51613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0-#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9E2DC1-460C-C3BB-050D-1BE81AFC93E5}"/>
              </a:ext>
            </a:extLst>
          </p:cNvPr>
          <p:cNvSpPr/>
          <p:nvPr/>
        </p:nvSpPr>
        <p:spPr>
          <a:xfrm>
            <a:off x="185057" y="1317078"/>
            <a:ext cx="11821885" cy="3163174"/>
          </a:xfrm>
          <a:prstGeom prst="rect">
            <a:avLst/>
          </a:prstGeom>
        </p:spPr>
        <p:txBody>
          <a:bodyPr wrap="square">
            <a:spAutoFit/>
          </a:bodyPr>
          <a:lstStyle/>
          <a:p>
            <a:pPr lvl="0" algn="ctr" defTabSz="914400" eaLnBrk="0" fontAlgn="base" hangingPunct="0">
              <a:spcBef>
                <a:spcPct val="0"/>
              </a:spcBef>
              <a:spcAft>
                <a:spcPct val="0"/>
              </a:spcAft>
            </a:pPr>
            <a:r>
              <a:rPr lang="en-US" altLang="en-US" sz="2400" b="1" dirty="0" err="1">
                <a:solidFill>
                  <a:srgbClr val="C00000"/>
                </a:solidFill>
                <a:latin typeface="Arial" panose="020B0604020202020204" pitchFamily="34" charset="0"/>
                <a:cs typeface="Arial" panose="020B0604020202020204" pitchFamily="34" charset="0"/>
              </a:rPr>
              <a:t>Một</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vài</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câu</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hỏi</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để</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tìm</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thông</a:t>
            </a:r>
            <a:r>
              <a:rPr lang="en-US" altLang="en-US" sz="2400" b="1" dirty="0">
                <a:solidFill>
                  <a:srgbClr val="C00000"/>
                </a:solidFill>
                <a:latin typeface="Arial" panose="020B0604020202020204" pitchFamily="34" charset="0"/>
                <a:cs typeface="Arial" panose="020B0604020202020204" pitchFamily="34" charset="0"/>
              </a:rPr>
              <a:t> tin </a:t>
            </a:r>
            <a:r>
              <a:rPr lang="en-US" altLang="en-US" sz="2400" b="1" dirty="0" err="1">
                <a:solidFill>
                  <a:srgbClr val="C00000"/>
                </a:solidFill>
                <a:latin typeface="Arial" panose="020B0604020202020204" pitchFamily="34" charset="0"/>
                <a:cs typeface="Arial" panose="020B0604020202020204" pitchFamily="34" charset="0"/>
              </a:rPr>
              <a:t>chuẩn</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bị</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cho</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buổi</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dã</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ngoại</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là</a:t>
            </a:r>
            <a:r>
              <a:rPr lang="en-US" altLang="en-US" sz="2400" b="1" dirty="0">
                <a:solidFill>
                  <a:srgbClr val="C00000"/>
                </a:solidFill>
                <a:latin typeface="Arial" panose="020B0604020202020204" pitchFamily="34" charset="0"/>
                <a:cs typeface="Arial" panose="020B0604020202020204" pitchFamily="34" charset="0"/>
              </a:rPr>
              <a:t>:</a:t>
            </a:r>
          </a:p>
          <a:p>
            <a:pPr marL="342900" lvl="0" indent="-342900" defTabSz="914400" eaLnBrk="0" fontAlgn="base" hangingPunct="0">
              <a:lnSpc>
                <a:spcPct val="150000"/>
              </a:lnSpc>
              <a:spcBef>
                <a:spcPct val="0"/>
              </a:spcBef>
              <a:spcAft>
                <a:spcPct val="0"/>
              </a:spcAft>
              <a:buFont typeface="Wingdings" panose="05000000000000000000" pitchFamily="2" charset="2"/>
              <a:buChar char="ü"/>
            </a:pPr>
            <a:r>
              <a:rPr lang="en-US" altLang="en-US" sz="2400" dirty="0" err="1">
                <a:solidFill>
                  <a:srgbClr val="000000"/>
                </a:solidFill>
                <a:latin typeface="Arial" panose="020B0604020202020204" pitchFamily="34" charset="0"/>
                <a:cs typeface="Arial" panose="020B0604020202020204" pitchFamily="34" charset="0"/>
              </a:rPr>
              <a:t>Chúng</a:t>
            </a:r>
            <a:r>
              <a:rPr lang="en-US" altLang="en-US" sz="2400" dirty="0">
                <a:solidFill>
                  <a:srgbClr val="000000"/>
                </a:solidFill>
                <a:latin typeface="Arial" panose="020B0604020202020204" pitchFamily="34" charset="0"/>
                <a:cs typeface="Arial" panose="020B0604020202020204" pitchFamily="34" charset="0"/>
              </a:rPr>
              <a:t> ta </a:t>
            </a:r>
            <a:r>
              <a:rPr lang="en-US" altLang="en-US" sz="2400" dirty="0" err="1">
                <a:solidFill>
                  <a:srgbClr val="000000"/>
                </a:solidFill>
                <a:latin typeface="Arial" panose="020B0604020202020204" pitchFamily="34" charset="0"/>
                <a:cs typeface="Arial" panose="020B0604020202020204" pitchFamily="34" charset="0"/>
              </a:rPr>
              <a:t>sẽ</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tổ</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chức</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buổi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dã</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ngoại</a:t>
            </a:r>
            <a:r>
              <a:rPr lang="en-US" altLang="en-US" sz="2400" dirty="0">
                <a:solidFill>
                  <a:srgbClr val="000000"/>
                </a:solidFill>
                <a:latin typeface="Arial" panose="020B0604020202020204" pitchFamily="34" charset="0"/>
                <a:cs typeface="Arial" panose="020B0604020202020204" pitchFamily="34" charset="0"/>
              </a:rPr>
              <a:t> ở </a:t>
            </a:r>
            <a:r>
              <a:rPr lang="en-US" altLang="en-US" sz="2400" dirty="0" err="1">
                <a:solidFill>
                  <a:srgbClr val="000000"/>
                </a:solidFill>
                <a:latin typeface="Arial" panose="020B0604020202020204" pitchFamily="34" charset="0"/>
                <a:cs typeface="Arial" panose="020B0604020202020204" pitchFamily="34" charset="0"/>
              </a:rPr>
              <a:t>đâu</a:t>
            </a:r>
            <a:r>
              <a:rPr lang="en-US" altLang="en-US" sz="2400" dirty="0">
                <a:solidFill>
                  <a:srgbClr val="000000"/>
                </a:solidFill>
                <a:latin typeface="Arial" panose="020B0604020202020204" pitchFamily="34" charset="0"/>
                <a:cs typeface="Arial" panose="020B0604020202020204" pitchFamily="34" charset="0"/>
              </a:rPr>
              <a:t>?</a:t>
            </a:r>
            <a:endParaRPr lang="en-US" altLang="en-US" sz="2400" dirty="0">
              <a:latin typeface="Arial" panose="020B0604020202020204" pitchFamily="34" charset="0"/>
              <a:cs typeface="Arial" panose="020B0604020202020204" pitchFamily="34" charset="0"/>
            </a:endParaRPr>
          </a:p>
          <a:p>
            <a:pPr marL="342900" indent="-342900" eaLnBrk="0" fontAlgn="base" hangingPunct="0">
              <a:lnSpc>
                <a:spcPct val="150000"/>
              </a:lnSpc>
              <a:spcBef>
                <a:spcPct val="0"/>
              </a:spcBef>
              <a:spcAft>
                <a:spcPct val="0"/>
              </a:spcAft>
              <a:buFont typeface="Wingdings" panose="05000000000000000000" pitchFamily="2" charset="2"/>
              <a:buChar char="ü"/>
            </a:pPr>
            <a:r>
              <a:rPr lang="en-US" altLang="en-US" sz="2400" dirty="0" err="1">
                <a:solidFill>
                  <a:srgbClr val="000000"/>
                </a:solidFill>
                <a:latin typeface="Arial" panose="020B0604020202020204" pitchFamily="34" charset="0"/>
                <a:cs typeface="Arial" panose="020B0604020202020204" pitchFamily="34" charset="0"/>
              </a:rPr>
              <a:t>Thời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gian</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dự</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kiến</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tổ</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chức</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buổi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dã</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ngoại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là</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khi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nào</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Thời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tiết</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hôm</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đó</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như</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thế</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nào</a:t>
            </a:r>
            <a:r>
              <a:rPr lang="en-US" altLang="en-US" sz="2400" dirty="0">
                <a:solidFill>
                  <a:srgbClr val="000000"/>
                </a:solidFill>
                <a:latin typeface="Arial" panose="020B0604020202020204" pitchFamily="34" charset="0"/>
                <a:cs typeface="Arial" panose="020B0604020202020204" pitchFamily="34" charset="0"/>
              </a:rPr>
              <a:t>?</a:t>
            </a:r>
            <a:endParaRPr lang="en-US" altLang="en-US" sz="2400" dirty="0">
              <a:latin typeface="Arial" panose="020B0604020202020204" pitchFamily="34" charset="0"/>
              <a:cs typeface="Arial" panose="020B0604020202020204" pitchFamily="34" charset="0"/>
            </a:endParaRPr>
          </a:p>
          <a:p>
            <a:pPr marL="342900" lvl="0" indent="-342900" defTabSz="914400" eaLnBrk="0" fontAlgn="base" hangingPunct="0">
              <a:lnSpc>
                <a:spcPct val="150000"/>
              </a:lnSpc>
              <a:spcBef>
                <a:spcPct val="0"/>
              </a:spcBef>
              <a:spcAft>
                <a:spcPct val="0"/>
              </a:spcAft>
              <a:buFont typeface="Wingdings" panose="05000000000000000000" pitchFamily="2" charset="2"/>
              <a:buChar char="ü"/>
            </a:pPr>
            <a:r>
              <a:rPr lang="en-US" altLang="en-US" sz="2400" dirty="0" err="1">
                <a:solidFill>
                  <a:srgbClr val="000000"/>
                </a:solidFill>
                <a:latin typeface="Arial" panose="020B0604020202020204" pitchFamily="34" charset="0"/>
                <a:cs typeface="Arial" panose="020B0604020202020204" pitchFamily="34" charset="0"/>
              </a:rPr>
              <a:t>Chúng</a:t>
            </a:r>
            <a:r>
              <a:rPr lang="en-US" altLang="en-US" sz="2400" dirty="0">
                <a:solidFill>
                  <a:srgbClr val="000000"/>
                </a:solidFill>
                <a:latin typeface="Arial" panose="020B0604020202020204" pitchFamily="34" charset="0"/>
                <a:cs typeface="Arial" panose="020B0604020202020204" pitchFamily="34" charset="0"/>
              </a:rPr>
              <a:t> ta </a:t>
            </a:r>
            <a:r>
              <a:rPr lang="en-US" altLang="en-US" sz="2400" dirty="0" err="1">
                <a:solidFill>
                  <a:srgbClr val="000000"/>
                </a:solidFill>
                <a:latin typeface="Arial" panose="020B0604020202020204" pitchFamily="34" charset="0"/>
                <a:cs typeface="Arial" panose="020B0604020202020204" pitchFamily="34" charset="0"/>
              </a:rPr>
              <a:t>sẽ</a:t>
            </a:r>
            <a:r>
              <a:rPr lang="vi-VN" altLang="en-US" sz="2400" dirty="0">
                <a:solidFill>
                  <a:srgbClr val="000000"/>
                </a:solidFill>
                <a:latin typeface="Arial" panose="020B0604020202020204" pitchFamily="34" charset="0"/>
                <a:cs typeface="Arial" panose="020B0604020202020204" pitchFamily="34" charset="0"/>
              </a:rPr>
              <a:t> ăn gì trong buổi dã ngoại</a:t>
            </a:r>
            <a:r>
              <a:rPr lang="en-US" altLang="en-US" sz="2400" dirty="0">
                <a:solidFill>
                  <a:srgbClr val="000000"/>
                </a:solidFill>
                <a:latin typeface="Arial" panose="020B0604020202020204" pitchFamily="34" charset="0"/>
                <a:cs typeface="Arial" panose="020B0604020202020204" pitchFamily="34" charset="0"/>
              </a:rPr>
              <a:t>?</a:t>
            </a:r>
            <a:endParaRPr lang="en-US" altLang="en-US" sz="2400" dirty="0">
              <a:latin typeface="Arial" panose="020B0604020202020204" pitchFamily="34" charset="0"/>
              <a:cs typeface="Arial" panose="020B0604020202020204" pitchFamily="34" charset="0"/>
            </a:endParaRPr>
          </a:p>
          <a:p>
            <a:pPr marL="342900" lvl="0" indent="-342900" defTabSz="914400" eaLnBrk="0" fontAlgn="base" hangingPunct="0">
              <a:lnSpc>
                <a:spcPct val="150000"/>
              </a:lnSpc>
              <a:spcBef>
                <a:spcPct val="0"/>
              </a:spcBef>
              <a:spcAft>
                <a:spcPct val="0"/>
              </a:spcAft>
              <a:buFont typeface="Wingdings" panose="05000000000000000000" pitchFamily="2" charset="2"/>
              <a:buChar char="ü"/>
            </a:pPr>
            <a:r>
              <a:rPr lang="en-US" altLang="en-US" sz="2400" dirty="0" err="1">
                <a:solidFill>
                  <a:srgbClr val="000000"/>
                </a:solidFill>
                <a:latin typeface="Arial" panose="020B0604020202020204" pitchFamily="34" charset="0"/>
                <a:cs typeface="Arial" panose="020B0604020202020204" pitchFamily="34" charset="0"/>
              </a:rPr>
              <a:t>Chúng</a:t>
            </a:r>
            <a:r>
              <a:rPr lang="en-US" altLang="en-US" sz="2400" dirty="0">
                <a:solidFill>
                  <a:srgbClr val="000000"/>
                </a:solidFill>
                <a:latin typeface="Arial" panose="020B0604020202020204" pitchFamily="34" charset="0"/>
                <a:cs typeface="Arial" panose="020B0604020202020204" pitchFamily="34" charset="0"/>
              </a:rPr>
              <a:t> ta</a:t>
            </a:r>
            <a:r>
              <a:rPr lang="vi-VN" altLang="en-US" sz="2400" dirty="0">
                <a:solidFill>
                  <a:srgbClr val="000000"/>
                </a:solidFill>
                <a:latin typeface="Arial" panose="020B0604020202020204" pitchFamily="34" charset="0"/>
                <a:cs typeface="Arial" panose="020B0604020202020204" pitchFamily="34" charset="0"/>
              </a:rPr>
              <a:t> sẽ tổ chức trò chơi gì</a:t>
            </a:r>
            <a:r>
              <a:rPr lang="en-US" altLang="en-US" sz="2400" dirty="0">
                <a:solidFill>
                  <a:srgbClr val="000000"/>
                </a:solidFill>
                <a:latin typeface="Arial" panose="020B0604020202020204" pitchFamily="34" charset="0"/>
                <a:cs typeface="Arial" panose="020B0604020202020204" pitchFamily="34" charset="0"/>
              </a:rPr>
              <a:t>?</a:t>
            </a:r>
            <a:endParaRPr lang="vi-VN" altLang="en-US" sz="2400" dirty="0">
              <a:solidFill>
                <a:srgbClr val="000000"/>
              </a:solidFill>
              <a:latin typeface="Arial" panose="020B0604020202020204" pitchFamily="34" charset="0"/>
              <a:cs typeface="Arial" panose="020B0604020202020204" pitchFamily="34" charset="0"/>
            </a:endParaRPr>
          </a:p>
          <a:p>
            <a:pPr marL="342900" lvl="0" indent="-342900" defTabSz="914400" eaLnBrk="0" fontAlgn="base" hangingPunct="0">
              <a:lnSpc>
                <a:spcPct val="150000"/>
              </a:lnSpc>
              <a:spcBef>
                <a:spcPct val="0"/>
              </a:spcBef>
              <a:spcAft>
                <a:spcPct val="0"/>
              </a:spcAft>
              <a:buFont typeface="Wingdings" panose="05000000000000000000" pitchFamily="2" charset="2"/>
              <a:buChar char="ü"/>
            </a:pPr>
            <a:r>
              <a:rPr lang="vi-VN" altLang="en-US" sz="2400" dirty="0">
                <a:solidFill>
                  <a:srgbClr val="000000"/>
                </a:solidFill>
                <a:latin typeface="Arial" panose="020B0604020202020204" pitchFamily="34" charset="0"/>
                <a:cs typeface="Arial" panose="020B0604020202020204" pitchFamily="34" charset="0"/>
              </a:rPr>
              <a:t>Chúng ta sẽ tham quan những di tích lịch sử nào?...</a:t>
            </a:r>
            <a:endParaRPr lang="en-US" altLang="en-US" sz="2400" dirty="0">
              <a:latin typeface="Arial" panose="020B06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F82845BD-8ACE-989A-0BC1-F9B8D0DE41ED}"/>
              </a:ext>
            </a:extLst>
          </p:cNvPr>
          <p:cNvSpPr>
            <a:spLocks noChangeArrowheads="1"/>
          </p:cNvSpPr>
          <p:nvPr>
            <p:custDataLst>
              <p:tags r:id="rId1"/>
            </p:custDataLst>
          </p:nvPr>
        </p:nvSpPr>
        <p:spPr bwMode="auto">
          <a:xfrm>
            <a:off x="0" y="0"/>
            <a:ext cx="12192000"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52732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EB4BD468-1709-4742-A486-1059E45ED88C}"/>
              </a:ext>
            </a:extLst>
          </p:cNvPr>
          <p:cNvSpPr txBox="1">
            <a:spLocks noChangeArrowheads="1"/>
          </p:cNvSpPr>
          <p:nvPr/>
        </p:nvSpPr>
        <p:spPr bwMode="auto">
          <a:xfrm>
            <a:off x="4419601" y="2598738"/>
            <a:ext cx="37115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4800" b="1">
                <a:solidFill>
                  <a:srgbClr val="FF0000"/>
                </a:solidFill>
                <a:latin typeface="Times New Roman" panose="02020603050405020304" pitchFamily="18" charset="0"/>
                <a:cs typeface="Times New Roman" panose="02020603050405020304" pitchFamily="18" charset="0"/>
              </a:rPr>
              <a:t>LUYỆN TẬP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27650" name="Rectangle 1"/>
          <p:cNvSpPr>
            <a:spLocks noChangeArrowheads="1"/>
          </p:cNvSpPr>
          <p:nvPr>
            <p:custDataLst>
              <p:tags r:id="rId2"/>
            </p:custDataLst>
          </p:nvPr>
        </p:nvSpPr>
        <p:spPr bwMode="auto">
          <a:xfrm>
            <a:off x="3203058" y="367347"/>
            <a:ext cx="5006371" cy="523220"/>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GIỚI THIỆU SGK TIN HỌC 6</a:t>
            </a:r>
          </a:p>
        </p:txBody>
      </p:sp>
      <p:grpSp>
        <p:nvGrpSpPr>
          <p:cNvPr id="2" name="Group 1">
            <a:extLst>
              <a:ext uri="{FF2B5EF4-FFF2-40B4-BE49-F238E27FC236}">
                <a16:creationId xmlns:a16="http://schemas.microsoft.com/office/drawing/2014/main" id="{3FD187F6-991B-4F10-8774-2493B4F2D990}"/>
              </a:ext>
            </a:extLst>
          </p:cNvPr>
          <p:cNvGrpSpPr/>
          <p:nvPr/>
        </p:nvGrpSpPr>
        <p:grpSpPr>
          <a:xfrm>
            <a:off x="453397" y="890567"/>
            <a:ext cx="11285206" cy="1384995"/>
            <a:chOff x="553868" y="4092111"/>
            <a:chExt cx="11285206" cy="1384995"/>
          </a:xfrm>
        </p:grpSpPr>
        <p:pic>
          <p:nvPicPr>
            <p:cNvPr id="28" name="Picture 27">
              <a:extLst>
                <a:ext uri="{FF2B5EF4-FFF2-40B4-BE49-F238E27FC236}">
                  <a16:creationId xmlns:a16="http://schemas.microsoft.com/office/drawing/2014/main" id="{FAFB9C86-47C7-423A-BA6B-F98D1EBBB0E6}"/>
                </a:ext>
              </a:extLst>
            </p:cNvPr>
            <p:cNvPicPr>
              <a:picLocks noChangeAspect="1"/>
            </p:cNvPicPr>
            <p:nvPr/>
          </p:nvPicPr>
          <p:blipFill>
            <a:blip r:embed="rId6"/>
            <a:stretch>
              <a:fillRect/>
            </a:stretch>
          </p:blipFill>
          <p:spPr>
            <a:xfrm>
              <a:off x="553868" y="4206204"/>
              <a:ext cx="371476" cy="376300"/>
            </a:xfrm>
            <a:prstGeom prst="rect">
              <a:avLst/>
            </a:prstGeom>
          </p:spPr>
        </p:pic>
        <p:sp>
          <p:nvSpPr>
            <p:cNvPr id="34" name="Hộp Văn bản 10">
              <a:extLst>
                <a:ext uri="{FF2B5EF4-FFF2-40B4-BE49-F238E27FC236}">
                  <a16:creationId xmlns:a16="http://schemas.microsoft.com/office/drawing/2014/main" id="{57257F9D-B8B6-469F-A79E-78AC82A6E6A9}"/>
                </a:ext>
              </a:extLst>
            </p:cNvPr>
            <p:cNvSpPr txBox="1"/>
            <p:nvPr/>
          </p:nvSpPr>
          <p:spPr>
            <a:xfrm>
              <a:off x="914398" y="4092111"/>
              <a:ext cx="10924676" cy="138499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Hộp kiến thức: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Ghi ngắn gọn hoặc tóm tắt kiến thức mới. Em có th</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ể</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dùng hộp kiến thức, cùng với bảng giải thích thuật ngữ (</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ở</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cuối sách), đ</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ể</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ôn tập hoặc tra cứu thuật ng</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ữ</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mới.</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A30FF4DD-3E33-4AB6-B686-87F3DCF08037}"/>
              </a:ext>
            </a:extLst>
          </p:cNvPr>
          <p:cNvGrpSpPr/>
          <p:nvPr/>
        </p:nvGrpSpPr>
        <p:grpSpPr>
          <a:xfrm>
            <a:off x="453397" y="2286234"/>
            <a:ext cx="11237706" cy="523220"/>
            <a:chOff x="453397" y="2286234"/>
            <a:chExt cx="11237706" cy="523220"/>
          </a:xfrm>
        </p:grpSpPr>
        <p:pic>
          <p:nvPicPr>
            <p:cNvPr id="5" name="Picture 4">
              <a:extLst>
                <a:ext uri="{FF2B5EF4-FFF2-40B4-BE49-F238E27FC236}">
                  <a16:creationId xmlns:a16="http://schemas.microsoft.com/office/drawing/2014/main" id="{5E65B479-FABB-44D5-8BC9-81CEB54FC45E}"/>
                </a:ext>
              </a:extLst>
            </p:cNvPr>
            <p:cNvPicPr>
              <a:picLocks noChangeAspect="1"/>
            </p:cNvPicPr>
            <p:nvPr/>
          </p:nvPicPr>
          <p:blipFill>
            <a:blip r:embed="rId7"/>
            <a:stretch>
              <a:fillRect/>
            </a:stretch>
          </p:blipFill>
          <p:spPr>
            <a:xfrm>
              <a:off x="453397" y="2389655"/>
              <a:ext cx="400735" cy="376301"/>
            </a:xfrm>
            <a:prstGeom prst="rect">
              <a:avLst/>
            </a:prstGeom>
          </p:spPr>
        </p:pic>
        <p:sp>
          <p:nvSpPr>
            <p:cNvPr id="16" name="Hộp Văn bản 10">
              <a:extLst>
                <a:ext uri="{FF2B5EF4-FFF2-40B4-BE49-F238E27FC236}">
                  <a16:creationId xmlns:a16="http://schemas.microsoft.com/office/drawing/2014/main" id="{CCD22A1F-022D-4451-962F-64054B828147}"/>
                </a:ext>
              </a:extLst>
            </p:cNvPr>
            <p:cNvSpPr txBox="1"/>
            <p:nvPr/>
          </p:nvSpPr>
          <p:spPr>
            <a:xfrm>
              <a:off x="824922" y="2286234"/>
              <a:ext cx="10866181" cy="523220"/>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Câu hỏi: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Giúp em ki</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ể</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m tra xem mình đã hi</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ể</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u bài chưa.</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13" name="Group 12">
            <a:extLst>
              <a:ext uri="{FF2B5EF4-FFF2-40B4-BE49-F238E27FC236}">
                <a16:creationId xmlns:a16="http://schemas.microsoft.com/office/drawing/2014/main" id="{281667BF-396B-4A75-AC5F-B0957B0A2F11}"/>
              </a:ext>
            </a:extLst>
          </p:cNvPr>
          <p:cNvGrpSpPr/>
          <p:nvPr/>
        </p:nvGrpSpPr>
        <p:grpSpPr>
          <a:xfrm>
            <a:off x="477894" y="2767494"/>
            <a:ext cx="11277377" cy="954107"/>
            <a:chOff x="477894" y="2767494"/>
            <a:chExt cx="11277377" cy="954107"/>
          </a:xfrm>
        </p:grpSpPr>
        <p:sp>
          <p:nvSpPr>
            <p:cNvPr id="20" name="Hộp Văn bản 10">
              <a:extLst>
                <a:ext uri="{FF2B5EF4-FFF2-40B4-BE49-F238E27FC236}">
                  <a16:creationId xmlns:a16="http://schemas.microsoft.com/office/drawing/2014/main" id="{390D669A-9492-4097-B0F0-F848E645DB43}"/>
                </a:ext>
              </a:extLst>
            </p:cNvPr>
            <p:cNvSpPr txBox="1"/>
            <p:nvPr/>
          </p:nvSpPr>
          <p:spPr>
            <a:xfrm>
              <a:off x="813927" y="2767494"/>
              <a:ext cx="10941344" cy="95410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Luyện tập: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Gồm những câu hỏi, bài tập để củng c</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ố</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kiến thức, kĩ năng trong bài học.</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090AA274-2C5C-48F8-85FD-2E9BB842C3CF}"/>
                </a:ext>
              </a:extLst>
            </p:cNvPr>
            <p:cNvPicPr>
              <a:picLocks noChangeAspect="1"/>
            </p:cNvPicPr>
            <p:nvPr/>
          </p:nvPicPr>
          <p:blipFill>
            <a:blip r:embed="rId8"/>
            <a:stretch>
              <a:fillRect/>
            </a:stretch>
          </p:blipFill>
          <p:spPr>
            <a:xfrm>
              <a:off x="477894" y="2880049"/>
              <a:ext cx="376238" cy="385763"/>
            </a:xfrm>
            <a:prstGeom prst="rect">
              <a:avLst/>
            </a:prstGeom>
          </p:spPr>
        </p:pic>
      </p:grpSp>
      <p:grpSp>
        <p:nvGrpSpPr>
          <p:cNvPr id="22" name="Group 21">
            <a:extLst>
              <a:ext uri="{FF2B5EF4-FFF2-40B4-BE49-F238E27FC236}">
                <a16:creationId xmlns:a16="http://schemas.microsoft.com/office/drawing/2014/main" id="{71CCBB3B-0C7C-40B6-9B38-FFF287050A8A}"/>
              </a:ext>
            </a:extLst>
          </p:cNvPr>
          <p:cNvGrpSpPr/>
          <p:nvPr/>
        </p:nvGrpSpPr>
        <p:grpSpPr>
          <a:xfrm>
            <a:off x="453397" y="3701716"/>
            <a:ext cx="11277377" cy="1384995"/>
            <a:chOff x="453397" y="3701716"/>
            <a:chExt cx="11277377" cy="1384995"/>
          </a:xfrm>
        </p:grpSpPr>
        <p:sp>
          <p:nvSpPr>
            <p:cNvPr id="26" name="Hộp Văn bản 10">
              <a:extLst>
                <a:ext uri="{FF2B5EF4-FFF2-40B4-BE49-F238E27FC236}">
                  <a16:creationId xmlns:a16="http://schemas.microsoft.com/office/drawing/2014/main" id="{52F345D1-5237-4282-97DA-BF6A0F89CB88}"/>
                </a:ext>
              </a:extLst>
            </p:cNvPr>
            <p:cNvSpPr txBox="1"/>
            <p:nvPr/>
          </p:nvSpPr>
          <p:spPr>
            <a:xfrm>
              <a:off x="789430" y="3701716"/>
              <a:ext cx="10941344" cy="138499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Vận dụng: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Gồm những câu hỏi, bài tập yêu cầu em kết hợp nội dung bài học với thực tiễn cuộc sống. Qua đó, em sẽ phát triển năng lực tư duy và hành động của mình.</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5082DA2E-55C3-41E4-B3AD-187A9B68937F}"/>
                </a:ext>
              </a:extLst>
            </p:cNvPr>
            <p:cNvPicPr>
              <a:picLocks noChangeAspect="1"/>
            </p:cNvPicPr>
            <p:nvPr/>
          </p:nvPicPr>
          <p:blipFill>
            <a:blip r:embed="rId9"/>
            <a:stretch>
              <a:fillRect/>
            </a:stretch>
          </p:blipFill>
          <p:spPr>
            <a:xfrm>
              <a:off x="453397" y="3799389"/>
              <a:ext cx="376238" cy="396040"/>
            </a:xfrm>
            <a:prstGeom prst="rect">
              <a:avLst/>
            </a:prstGeom>
          </p:spPr>
        </p:pic>
      </p:grpSp>
      <p:grpSp>
        <p:nvGrpSpPr>
          <p:cNvPr id="31" name="Group 30">
            <a:extLst>
              <a:ext uri="{FF2B5EF4-FFF2-40B4-BE49-F238E27FC236}">
                <a16:creationId xmlns:a16="http://schemas.microsoft.com/office/drawing/2014/main" id="{86C1DE3A-B41B-4107-B0F6-F196E92EDBDC}"/>
              </a:ext>
            </a:extLst>
          </p:cNvPr>
          <p:cNvGrpSpPr/>
          <p:nvPr/>
        </p:nvGrpSpPr>
        <p:grpSpPr>
          <a:xfrm>
            <a:off x="453397" y="5086711"/>
            <a:ext cx="11413396" cy="954107"/>
            <a:chOff x="453397" y="5086711"/>
            <a:chExt cx="11413396" cy="954107"/>
          </a:xfrm>
        </p:grpSpPr>
        <p:pic>
          <p:nvPicPr>
            <p:cNvPr id="21" name="Picture 20">
              <a:extLst>
                <a:ext uri="{FF2B5EF4-FFF2-40B4-BE49-F238E27FC236}">
                  <a16:creationId xmlns:a16="http://schemas.microsoft.com/office/drawing/2014/main" id="{BBCD9F0C-94D5-447C-871C-BECC13AA6D14}"/>
                </a:ext>
              </a:extLst>
            </p:cNvPr>
            <p:cNvPicPr>
              <a:picLocks noChangeAspect="1"/>
            </p:cNvPicPr>
            <p:nvPr/>
          </p:nvPicPr>
          <p:blipFill>
            <a:blip r:embed="rId10"/>
            <a:stretch>
              <a:fillRect/>
            </a:stretch>
          </p:blipFill>
          <p:spPr>
            <a:xfrm>
              <a:off x="453397" y="5136852"/>
              <a:ext cx="472052" cy="385763"/>
            </a:xfrm>
            <a:prstGeom prst="rect">
              <a:avLst/>
            </a:prstGeom>
          </p:spPr>
        </p:pic>
        <p:sp>
          <p:nvSpPr>
            <p:cNvPr id="32" name="Hộp Văn bản 10">
              <a:extLst>
                <a:ext uri="{FF2B5EF4-FFF2-40B4-BE49-F238E27FC236}">
                  <a16:creationId xmlns:a16="http://schemas.microsoft.com/office/drawing/2014/main" id="{F36EE717-CB32-4C7A-9B72-FA2C5E03BF10}"/>
                </a:ext>
              </a:extLst>
            </p:cNvPr>
            <p:cNvSpPr txBox="1"/>
            <p:nvPr/>
          </p:nvSpPr>
          <p:spPr>
            <a:xfrm>
              <a:off x="925449" y="5086711"/>
              <a:ext cx="10941344" cy="95410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Trò chơi: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Không phải là nội dung bắt buộc. Nếu đủ thời gian, thầy cô giáo sẽ tổ chức trò chơi đ</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ể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các em tham gia</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44616349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A90ED44-9743-4624-BC58-885A8BD758F5}"/>
              </a:ext>
            </a:extLst>
          </p:cNvPr>
          <p:cNvSpPr txBox="1">
            <a:spLocks/>
          </p:cNvSpPr>
          <p:nvPr/>
        </p:nvSpPr>
        <p:spPr>
          <a:xfrm>
            <a:off x="101599" y="11114"/>
            <a:ext cx="11646115" cy="3875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rtl="0" eaLnBrk="0" fontAlgn="base" hangingPunct="0">
              <a:spcBef>
                <a:spcPct val="20000"/>
              </a:spcBef>
              <a:spcAft>
                <a:spcPct val="0"/>
              </a:spcAft>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457200" indent="-457200" algn="just">
              <a:spcBef>
                <a:spcPts val="0"/>
              </a:spcBef>
              <a:spcAft>
                <a:spcPts val="0"/>
              </a:spcAft>
              <a:buFontTx/>
              <a:buAutoNum type="arabicPeriod"/>
              <a:defRPr/>
            </a:pPr>
            <a:r>
              <a:rPr lang="en-US" sz="2400" dirty="0" err="1">
                <a:solidFill>
                  <a:srgbClr val="6600CC"/>
                </a:solidFill>
                <a:latin typeface="Times New Roman" panose="02020603050405020304" pitchFamily="18" charset="0"/>
                <a:cs typeface="Times New Roman" panose="02020603050405020304" pitchFamily="18" charset="0"/>
              </a:rPr>
              <a:t>Em</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hãy</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xem</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bảng</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và</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trả</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lời</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các</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cây</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hỏi</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sau</a:t>
            </a:r>
            <a:r>
              <a:rPr lang="en-US" sz="2400" dirty="0">
                <a:solidFill>
                  <a:srgbClr val="6600CC"/>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6, </a:t>
            </a:r>
            <a:r>
              <a:rPr lang="en-US" sz="2400" dirty="0" err="1">
                <a:solidFill>
                  <a:srgbClr val="000000"/>
                </a:solidFill>
                <a:latin typeface="Times New Roman" panose="02020603050405020304" pitchFamily="18" charset="0"/>
                <a:cs typeface="Times New Roman" panose="02020603050405020304" pitchFamily="18" charset="0"/>
              </a:rPr>
              <a:t>Đà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Nẵng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mưa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cs typeface="Times New Roman" panose="02020603050405020304" pitchFamily="18" charset="0"/>
              </a:rPr>
              <a:t> so </a:t>
            </a:r>
            <a:r>
              <a:rPr lang="en-US" sz="2400" dirty="0" err="1">
                <a:solidFill>
                  <a:srgbClr val="000000"/>
                </a:solidFill>
                <a:latin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Nội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Huế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Vũng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Tàu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hỏi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Huế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mưa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hỏi</a:t>
            </a:r>
            <a:r>
              <a:rPr lang="en-US" sz="2400" dirty="0">
                <a:solidFill>
                  <a:srgbClr val="000000"/>
                </a:solidFill>
                <a:latin typeface="Times New Roman" panose="02020603050405020304" pitchFamily="18" charset="0"/>
                <a:cs typeface="Times New Roman" panose="02020603050405020304" pitchFamily="18" charset="0"/>
              </a:rPr>
              <a:t> c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hưởng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lựa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chọn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gian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địa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cs typeface="Times New Roman" panose="02020603050405020304" pitchFamily="18" charset="0"/>
              </a:rPr>
              <a:t> du </a:t>
            </a:r>
            <a:r>
              <a:rPr lang="en-US" sz="2400" dirty="0" err="1">
                <a:solidFill>
                  <a:srgbClr val="000000"/>
                </a:solidFill>
                <a:latin typeface="Times New Roman" panose="02020603050405020304" pitchFamily="18" charset="0"/>
                <a:cs typeface="Times New Roman" panose="02020603050405020304" pitchFamily="18" charset="0"/>
              </a:rPr>
              <a:t>lịch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cs typeface="Times New Roman" panose="02020603050405020304" pitchFamily="18" charset="0"/>
              </a:rPr>
              <a:t>?</a:t>
            </a:r>
          </a:p>
        </p:txBody>
      </p:sp>
      <p:pic>
        <p:nvPicPr>
          <p:cNvPr id="18435" name="Picture 3" descr="luongmua.jpg">
            <a:extLst>
              <a:ext uri="{FF2B5EF4-FFF2-40B4-BE49-F238E27FC236}">
                <a16:creationId xmlns:a16="http://schemas.microsoft.com/office/drawing/2014/main" id="{FD8D850E-4AB6-4D83-BAA3-F32F19E33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960"/>
          <a:stretch>
            <a:fillRect/>
          </a:stretch>
        </p:blipFill>
        <p:spPr bwMode="auto">
          <a:xfrm>
            <a:off x="834956" y="4034971"/>
            <a:ext cx="10912758"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0B48D083-BAD2-47F5-8860-9EEF755A073D}"/>
              </a:ext>
            </a:extLst>
          </p:cNvPr>
          <p:cNvSpPr txBox="1">
            <a:spLocks/>
          </p:cNvSpPr>
          <p:nvPr/>
        </p:nvSpPr>
        <p:spPr>
          <a:xfrm>
            <a:off x="805913" y="11114"/>
            <a:ext cx="10616338" cy="3875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rtl="0" eaLnBrk="0" fontAlgn="base" hangingPunct="0">
              <a:spcBef>
                <a:spcPct val="20000"/>
              </a:spcBef>
              <a:spcAft>
                <a:spcPct val="0"/>
              </a:spcAft>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457200" indent="-457200" algn="just">
              <a:spcBef>
                <a:spcPts val="0"/>
              </a:spcBef>
              <a:spcAft>
                <a:spcPts val="0"/>
              </a:spcAft>
              <a:buFontTx/>
              <a:buAutoNum type="arabicPeriod"/>
              <a:defRPr/>
            </a:pPr>
            <a:r>
              <a:rPr lang="en-US" sz="2400" dirty="0" err="1">
                <a:solidFill>
                  <a:srgbClr val="6600CC"/>
                </a:solidFill>
                <a:latin typeface="Times New Roman" panose="02020603050405020304" pitchFamily="18" charset="0"/>
                <a:cs typeface="Times New Roman" panose="02020603050405020304" pitchFamily="18" charset="0"/>
              </a:rPr>
              <a:t>Em</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hãy</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xem</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bảng</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và</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trả</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lời</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các</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cây</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hỏi</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sau</a:t>
            </a:r>
            <a:r>
              <a:rPr lang="en-US" sz="2400" dirty="0">
                <a:solidFill>
                  <a:srgbClr val="6600CC"/>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6, </a:t>
            </a:r>
            <a:r>
              <a:rPr lang="en-US" sz="2400" dirty="0" err="1">
                <a:solidFill>
                  <a:srgbClr val="000000"/>
                </a:solidFill>
                <a:latin typeface="Times New Roman" panose="02020603050405020304" pitchFamily="18" charset="0"/>
                <a:cs typeface="Times New Roman" panose="02020603050405020304" pitchFamily="18" charset="0"/>
              </a:rPr>
              <a:t>Đà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Nẵng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mưa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cs typeface="Times New Roman" panose="02020603050405020304" pitchFamily="18" charset="0"/>
              </a:rPr>
              <a:t> so </a:t>
            </a:r>
            <a:r>
              <a:rPr lang="en-US" sz="2400" dirty="0" err="1">
                <a:solidFill>
                  <a:srgbClr val="000000"/>
                </a:solidFill>
                <a:latin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Nội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Huế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Vũng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Tàu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hỏi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Huế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mưa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hỏi</a:t>
            </a:r>
            <a:r>
              <a:rPr lang="en-US" sz="2400" dirty="0">
                <a:solidFill>
                  <a:srgbClr val="000000"/>
                </a:solidFill>
                <a:latin typeface="Times New Roman" panose="02020603050405020304" pitchFamily="18" charset="0"/>
                <a:cs typeface="Times New Roman" panose="02020603050405020304" pitchFamily="18" charset="0"/>
              </a:rPr>
              <a:t> c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hưởng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lựa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chọn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gian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địa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cs typeface="Times New Roman" panose="02020603050405020304" pitchFamily="18" charset="0"/>
              </a:rPr>
              <a:t> du </a:t>
            </a:r>
            <a:r>
              <a:rPr lang="en-US" sz="2400" dirty="0" err="1">
                <a:solidFill>
                  <a:srgbClr val="000000"/>
                </a:solidFill>
                <a:latin typeface="Times New Roman" panose="02020603050405020304" pitchFamily="18" charset="0"/>
                <a:cs typeface="Times New Roman" panose="02020603050405020304" pitchFamily="18" charset="0"/>
              </a:rPr>
              <a:t>lịch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cs typeface="Times New Roman" panose="02020603050405020304" pitchFamily="18" charset="0"/>
              </a:rPr>
              <a:t>?</a:t>
            </a:r>
          </a:p>
        </p:txBody>
      </p:sp>
      <p:sp>
        <p:nvSpPr>
          <p:cNvPr id="3" name="Content Placeholder 3">
            <a:extLst>
              <a:ext uri="{FF2B5EF4-FFF2-40B4-BE49-F238E27FC236}">
                <a16:creationId xmlns:a16="http://schemas.microsoft.com/office/drawing/2014/main" id="{9D568C26-317E-49AC-83D4-6033B3871BAF}"/>
              </a:ext>
            </a:extLst>
          </p:cNvPr>
          <p:cNvSpPr txBox="1">
            <a:spLocks/>
          </p:cNvSpPr>
          <p:nvPr/>
        </p:nvSpPr>
        <p:spPr>
          <a:xfrm>
            <a:off x="4648200" y="4114800"/>
            <a:ext cx="6567196" cy="2362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rtl="0" eaLnBrk="0" fontAlgn="base" hangingPunct="0">
              <a:spcBef>
                <a:spcPct val="20000"/>
              </a:spcBef>
              <a:spcAft>
                <a:spcPct val="0"/>
              </a:spcAft>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just">
              <a:spcBef>
                <a:spcPts val="300"/>
              </a:spcBef>
              <a:spcAft>
                <a:spcPts val="0"/>
              </a:spcAft>
              <a:buNone/>
              <a:defRPr/>
            </a:pPr>
            <a:r>
              <a:rPr lang="en-US" sz="2400" b="1" u="sng" dirty="0" err="1">
                <a:solidFill>
                  <a:srgbClr val="FF0000"/>
                </a:solidFill>
                <a:latin typeface="Times New Roman" panose="02020603050405020304" pitchFamily="18" charset="0"/>
                <a:cs typeface="Times New Roman" panose="02020603050405020304" pitchFamily="18" charset="0"/>
              </a:rPr>
              <a:t>Trả</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lời</a:t>
            </a:r>
            <a:endParaRPr lang="en-US" sz="2400" b="1" u="sng" dirty="0">
              <a:solidFill>
                <a:srgbClr val="FF0000"/>
              </a:solidFill>
              <a:latin typeface="Times New Roman" panose="02020603050405020304" pitchFamily="18" charset="0"/>
              <a:cs typeface="Times New Roman" panose="02020603050405020304" pitchFamily="18" charset="0"/>
            </a:endParaRPr>
          </a:p>
          <a:p>
            <a:pPr marL="803275" indent="-290513" algn="just">
              <a:spcBef>
                <a:spcPts val="30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endParaRPr lang="en-US" sz="2400" dirty="0">
              <a:solidFill>
                <a:srgbClr val="000000"/>
              </a:solidFill>
              <a:latin typeface="Times New Roman" panose="02020603050405020304" pitchFamily="18" charset="0"/>
              <a:cs typeface="Times New Roman" panose="02020603050405020304" pitchFamily="18" charset="0"/>
            </a:endParaRPr>
          </a:p>
          <a:p>
            <a:pPr marL="803275" indent="-290513" algn="just">
              <a:spcBef>
                <a:spcPts val="30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a:t>
            </a:r>
          </a:p>
          <a:p>
            <a:pPr marL="803275" indent="-290513" algn="just">
              <a:spcBef>
                <a:spcPts val="300"/>
              </a:spcBef>
              <a:spcAft>
                <a:spcPts val="0"/>
              </a:spcAft>
              <a:buFontTx/>
              <a:buAutoNum type="alphaLcPeriod"/>
              <a:defRPr/>
            </a:pPr>
            <a:r>
              <a:rPr lang="vi-VN" sz="2400" dirty="0">
                <a:solidFill>
                  <a:srgbClr val="000000"/>
                </a:solidFill>
                <a:latin typeface="Times New Roman" panose="02020603050405020304" pitchFamily="18" charset="0"/>
                <a:cs typeface="Times New Roman" panose="02020603050405020304" pitchFamily="18" charset="0"/>
              </a:rPr>
              <a:t>Huế ít mưa nhất vào tháng 3 trong năm. Câu trả lời là thông tin</a:t>
            </a:r>
            <a:endParaRPr lang="en-US" sz="2400" dirty="0">
              <a:solidFill>
                <a:srgbClr val="000000"/>
              </a:solidFill>
              <a:latin typeface="Times New Roman" panose="02020603050405020304" pitchFamily="18" charset="0"/>
              <a:cs typeface="Times New Roman" panose="02020603050405020304" pitchFamily="18" charset="0"/>
            </a:endParaRPr>
          </a:p>
          <a:p>
            <a:pPr marL="803275" indent="-290513" algn="just">
              <a:spcBef>
                <a:spcPts val="30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hưởng</a:t>
            </a:r>
            <a:endParaRPr lang="en-US" sz="2400" dirty="0">
              <a:solidFill>
                <a:srgbClr val="000000"/>
              </a:solidFill>
              <a:latin typeface="Times New Roman" panose="02020603050405020304" pitchFamily="18" charset="0"/>
              <a:cs typeface="Times New Roman" panose="02020603050405020304" pitchFamily="18" charset="0"/>
            </a:endParaRPr>
          </a:p>
          <a:p>
            <a:pPr marL="457200" indent="-457200" algn="just">
              <a:spcBef>
                <a:spcPts val="300"/>
              </a:spcBef>
              <a:spcAft>
                <a:spcPts val="0"/>
              </a:spcAft>
              <a:buFontTx/>
              <a:buAutoNum type="alphaLcPeriod"/>
              <a:defRPr/>
            </a:pPr>
            <a:endParaRPr lang="en-US" sz="24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76763" y="27049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spcBef>
                <a:spcPct val="0"/>
              </a:spcBef>
              <a:spcAft>
                <a:spcPct val="0"/>
              </a:spcAft>
              <a:defRPr/>
            </a:pPr>
            <a:r>
              <a:rPr lang="vi-VN"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Câu hỏi 1. Em cần nấu một nồi cơm hãy xác định những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thông</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a:t>
            </a:r>
            <a:r>
              <a:rPr lang="vi-VN"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nào cần xử lý</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endParaRPr lang="vi-VN"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p:cNvSpPr/>
          <p:nvPr/>
        </p:nvSpPr>
        <p:spPr>
          <a:xfrm>
            <a:off x="6268242" y="3087647"/>
            <a:ext cx="5135249" cy="807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D. Tất cả các thông tin trên. </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268242" y="2030424"/>
            <a:ext cx="5135249" cy="841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 </a:t>
            </a: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Nước cho vào nồi đã đủ chưa</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3" name="Rectangle 42"/>
          <p:cNvSpPr/>
          <p:nvPr/>
        </p:nvSpPr>
        <p:spPr>
          <a:xfrm>
            <a:off x="835026" y="2060829"/>
            <a:ext cx="5260974" cy="8204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dirty="0">
                <a:solidFill>
                  <a:schemeClr val="tx1"/>
                </a:solidFill>
                <a:latin typeface="Times New Roman" panose="02020603050405020304" pitchFamily="18" charset="0"/>
                <a:cs typeface="Times New Roman" panose="02020603050405020304" pitchFamily="18" charset="0"/>
              </a:rPr>
              <a:t>A. Kiểm tra xem trong thùng </a:t>
            </a:r>
            <a:r>
              <a:rPr lang="vi-VN" sz="2800" dirty="0" err="1">
                <a:solidFill>
                  <a:schemeClr val="tx1"/>
                </a:solidFill>
                <a:latin typeface="Times New Roman" panose="02020603050405020304" pitchFamily="18" charset="0"/>
                <a:cs typeface="Times New Roman" panose="02020603050405020304" pitchFamily="18" charset="0"/>
              </a:rPr>
              <a:t>cogn</a:t>
            </a:r>
            <a:r>
              <a:rPr lang="vi-VN" sz="2800" dirty="0">
                <a:solidFill>
                  <a:schemeClr val="tx1"/>
                </a:solidFill>
                <a:latin typeface="Times New Roman" panose="02020603050405020304" pitchFamily="18" charset="0"/>
                <a:cs typeface="Times New Roman" panose="02020603050405020304" pitchFamily="18" charset="0"/>
              </a:rPr>
              <a:t> gạo không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p:txBody>
      </p:sp>
      <p:sp>
        <p:nvSpPr>
          <p:cNvPr id="44" name="Rectangle 43"/>
          <p:cNvSpPr/>
          <p:nvPr/>
        </p:nvSpPr>
        <p:spPr>
          <a:xfrm>
            <a:off x="835026" y="3082129"/>
            <a:ext cx="5263364" cy="841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rPr>
              <a:t>C</a:t>
            </a:r>
            <a:r>
              <a:rPr lang="vi-VN" sz="2800" dirty="0">
                <a:solidFill>
                  <a:schemeClr val="tx1"/>
                </a:solidFill>
                <a:latin typeface="Times New Roman" panose="02020603050405020304" pitchFamily="18" charset="0"/>
              </a:rPr>
              <a:t>. Bếp nấu đã chuẩn bị chưa </a:t>
            </a:r>
            <a:r>
              <a:rPr lang="en-US" sz="2800" dirty="0">
                <a:solidFill>
                  <a:schemeClr val="tx1"/>
                </a:solidFill>
                <a:latin typeface="Calibri Light" panose="020F0302020204030204"/>
              </a:rPr>
              <a:t>;</a:t>
            </a:r>
            <a:endParaRPr lang="vi-VN" sz="2800" dirty="0">
              <a:solidFill>
                <a:schemeClr val="tx1"/>
              </a:solidFill>
              <a:latin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471837" y="314325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09611" y="2112308"/>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86328" y="3118541"/>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35042" y="2113028"/>
            <a:ext cx="804742" cy="707197"/>
          </a:xfrm>
          <a:prstGeom prst="rect">
            <a:avLst/>
          </a:prstGeom>
        </p:spPr>
      </p:pic>
      <p:sp>
        <p:nvSpPr>
          <p:cNvPr id="57" name="Cloud 5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NEXT</a:t>
            </a:r>
          </a:p>
        </p:txBody>
      </p:sp>
    </p:spTree>
    <p:extLst>
      <p:ext uri="{BB962C8B-B14F-4D97-AF65-F5344CB8AC3E}">
        <p14:creationId xmlns:p14="http://schemas.microsoft.com/office/powerpoint/2010/main" val="279471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731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vi-VN" sz="3200">
                <a:solidFill>
                  <a:schemeClr val="tx1"/>
                </a:solidFill>
                <a:latin typeface="Times New Roman" panose="02020603050405020304" pitchFamily="18" charset="0"/>
                <a:ea typeface="Tahoma" panose="020B0604030504040204" pitchFamily="34" charset="0"/>
                <a:cs typeface="Times New Roman" panose="02020603050405020304" pitchFamily="18" charset="0"/>
              </a:rPr>
              <a:t>Câu hỏi 2</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Phát</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biểu</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nào</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sau</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đây</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đúng</a:t>
            </a:r>
            <a:r>
              <a:rPr lang="vi-VN"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6" name="Rectangle 25"/>
          <p:cNvSpPr/>
          <p:nvPr/>
        </p:nvSpPr>
        <p:spPr>
          <a:xfrm>
            <a:off x="559042" y="1949346"/>
            <a:ext cx="5457976" cy="12283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ts val="600"/>
              </a:spcBef>
              <a:spcAft>
                <a:spcPct val="0"/>
              </a:spcAft>
              <a:defRPr/>
            </a:pPr>
            <a:r>
              <a:rPr lang="en-US"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Dữ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bởi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4" y="1940856"/>
            <a:ext cx="5405679" cy="12368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ts val="600"/>
              </a:spcBef>
              <a:spcAft>
                <a:spcPct val="0"/>
              </a:spcAft>
              <a:defRPr/>
            </a:pPr>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Dữ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dưới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dạng</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thanh</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43" name="Rectangle 42"/>
          <p:cNvSpPr/>
          <p:nvPr/>
        </p:nvSpPr>
        <p:spPr>
          <a:xfrm>
            <a:off x="544856" y="3608676"/>
            <a:ext cx="5457976" cy="11117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Dữ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do con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t>
            </a:r>
            <a:r>
              <a:rPr lang="en-US" sz="2800" dirty="0">
                <a:solidFill>
                  <a:schemeClr val="tx1"/>
                </a:solidFill>
                <a:latin typeface="Times New Roman" panose="02020603050405020304" pitchFamily="18" charset="0"/>
                <a:cs typeface="Times New Roman" panose="02020603050405020304" pitchFamily="18" charset="0"/>
              </a:rPr>
              <a:t> ra.</a:t>
            </a:r>
          </a:p>
        </p:txBody>
      </p:sp>
      <p:sp>
        <p:nvSpPr>
          <p:cNvPr id="44" name="Rectangle 43"/>
          <p:cNvSpPr/>
          <p:nvPr/>
        </p:nvSpPr>
        <p:spPr>
          <a:xfrm>
            <a:off x="6174984" y="3613919"/>
            <a:ext cx="5405679" cy="1088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Dữ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4263" y="1974821"/>
            <a:ext cx="972755" cy="854846"/>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68493" y="3729969"/>
            <a:ext cx="971324" cy="85005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85001" y="3662049"/>
            <a:ext cx="971572" cy="853805"/>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61386" y="2139231"/>
            <a:ext cx="971572" cy="777257"/>
          </a:xfrm>
          <a:prstGeom prst="rect">
            <a:avLst/>
          </a:prstGeom>
        </p:spPr>
      </p:pic>
      <p:sp>
        <p:nvSpPr>
          <p:cNvPr id="17" name="Cloud 1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bg1">
                    <a:lumMod val="85000"/>
                  </a:schemeClr>
                </a:solidFill>
              </a:rPr>
              <a:t>NEXT</a:t>
            </a:r>
          </a:p>
        </p:txBody>
      </p:sp>
    </p:spTree>
    <p:extLst>
      <p:ext uri="{BB962C8B-B14F-4D97-AF65-F5344CB8AC3E}">
        <p14:creationId xmlns:p14="http://schemas.microsoft.com/office/powerpoint/2010/main" val="7343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731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hỏi</a:t>
            </a:r>
            <a:r>
              <a:rPr lang="en-US" sz="3200" dirty="0">
                <a:solidFill>
                  <a:srgbClr val="000000"/>
                </a:solidFill>
                <a:latin typeface="Times New Roman" panose="02020603050405020304" pitchFamily="18" charset="0"/>
                <a:cs typeface="Times New Roman" panose="02020603050405020304" pitchFamily="18" charset="0"/>
              </a:rPr>
              <a:t> 3.  </a:t>
            </a:r>
            <a:r>
              <a:rPr lang="en-US" sz="3200" dirty="0" err="1">
                <a:solidFill>
                  <a:srgbClr val="000000"/>
                </a:solidFill>
                <a:latin typeface="Times New Roman" panose="02020603050405020304" pitchFamily="18" charset="0"/>
                <a:cs typeface="Times New Roman" panose="02020603050405020304" pitchFamily="18" charset="0"/>
              </a:rPr>
              <a:t>Phát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biểu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nào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sau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đây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đúng</a:t>
            </a:r>
            <a:r>
              <a:rPr lang="en-US" sz="3200" dirty="0">
                <a:solidFill>
                  <a:srgbClr val="000000"/>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srgbClr val="2D2D8A">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p:cNvSpPr/>
          <p:nvPr/>
        </p:nvSpPr>
        <p:spPr>
          <a:xfrm>
            <a:off x="559042" y="2137599"/>
            <a:ext cx="5457976" cy="11117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ts val="600"/>
              </a:spcBef>
              <a:spcAft>
                <a:spcPct val="0"/>
              </a:spcAf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en-US" sz="2400" dirty="0" err="1">
                <a:solidFill>
                  <a:srgbClr val="000000"/>
                </a:solidFill>
                <a:latin typeface="Times New Roman" panose="02020603050405020304" pitchFamily="18" charset="0"/>
                <a:cs typeface="Times New Roman" panose="02020603050405020304" pitchFamily="18" charset="0"/>
              </a:rPr>
              <a:t>Mọi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muốn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sẽ</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phải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tốn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rất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nhiều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tiền</a:t>
            </a:r>
            <a:r>
              <a:rPr lang="en-US" sz="2400" dirty="0">
                <a:solidFill>
                  <a:srgbClr val="000000"/>
                </a:solidFill>
                <a:latin typeface="Times New Roman" panose="02020603050405020304" pitchFamily="18" charset="0"/>
                <a:cs typeface="Times New Roman" panose="02020603050405020304" pitchFamily="18" charset="0"/>
              </a:rPr>
              <a:t>.</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4" y="2137599"/>
            <a:ext cx="5405679" cy="11117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ts val="600"/>
              </a:spcBef>
              <a:spcAft>
                <a:spcPct val="0"/>
              </a:spcAf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xử</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lí</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trở</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ý </a:t>
            </a:r>
            <a:r>
              <a:rPr lang="en-US" sz="2400" dirty="0" err="1">
                <a:solidFill>
                  <a:srgbClr val="000000"/>
                </a:solidFill>
                <a:latin typeface="Times New Roman" panose="02020603050405020304" pitchFamily="18" charset="0"/>
                <a:cs typeface="Times New Roman" panose="02020603050405020304" pitchFamily="18" charset="0"/>
              </a:rPr>
              <a:t>nghĩa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43" name="Rectangle 42"/>
          <p:cNvSpPr/>
          <p:nvPr/>
        </p:nvSpPr>
        <p:spPr>
          <a:xfrm>
            <a:off x="544856" y="3608676"/>
            <a:ext cx="5457976" cy="11117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en-US" sz="2400" dirty="0" err="1">
                <a:solidFill>
                  <a:srgbClr val="000000"/>
                </a:solidFill>
                <a:latin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phân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giữa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p:txBody>
      </p:sp>
      <p:sp>
        <p:nvSpPr>
          <p:cNvPr id="44" name="Rectangle 43"/>
          <p:cNvSpPr/>
          <p:nvPr/>
        </p:nvSpPr>
        <p:spPr>
          <a:xfrm>
            <a:off x="6174984" y="3613919"/>
            <a:ext cx="5405679" cy="1088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chỉ</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máy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tồn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ngoài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máy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cs typeface="Times New Roman" panose="02020603050405020304" pitchFamily="18" charset="0"/>
              </a:rPr>
              <a:t>. </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35143" y="2277611"/>
            <a:ext cx="972755" cy="854846"/>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859602" y="3764830"/>
            <a:ext cx="971324" cy="85005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85001" y="3662049"/>
            <a:ext cx="971572" cy="853805"/>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51627" y="2355200"/>
            <a:ext cx="971572" cy="777257"/>
          </a:xfrm>
          <a:prstGeom prst="rect">
            <a:avLst/>
          </a:prstGeom>
        </p:spPr>
      </p:pic>
      <p:sp>
        <p:nvSpPr>
          <p:cNvPr id="17" name="Cloud 1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mn-cs"/>
              </a:rPr>
              <a:t>NEXT</a:t>
            </a:r>
          </a:p>
        </p:txBody>
      </p:sp>
    </p:spTree>
    <p:extLst>
      <p:ext uri="{BB962C8B-B14F-4D97-AF65-F5344CB8AC3E}">
        <p14:creationId xmlns:p14="http://schemas.microsoft.com/office/powerpoint/2010/main" val="121437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869147"/>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615870"/>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230405"/>
            <a:ext cx="520391" cy="566575"/>
          </a:xfrm>
          <a:prstGeom prst="rect">
            <a:avLst/>
          </a:prstGeom>
        </p:spPr>
      </p:pic>
      <p:sp>
        <p:nvSpPr>
          <p:cNvPr id="4" name="Snip Diagonal Corner Rectangle 3"/>
          <p:cNvSpPr/>
          <p:nvPr/>
        </p:nvSpPr>
        <p:spPr>
          <a:xfrm>
            <a:off x="501769" y="314702"/>
            <a:ext cx="5421120" cy="154397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spcBef>
                <a:spcPct val="0"/>
              </a:spcBef>
              <a:spcAft>
                <a:spcPct val="0"/>
              </a:spcAft>
              <a:defRPr/>
            </a:pPr>
            <a:r>
              <a:rPr lang="vi-V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Câu hỏi 4</a:t>
            </a:r>
            <a:r>
              <a:rPr lang="en-US" sz="2800" i="1"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dự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Khoa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Hôm</a:t>
            </a:r>
            <a:r>
              <a:rPr lang="en-US" sz="2800" dirty="0">
                <a:solidFill>
                  <a:schemeClr val="tx1"/>
                </a:solidFill>
                <a:latin typeface="Times New Roman" panose="02020603050405020304" pitchFamily="18" charset="0"/>
                <a:cs typeface="Times New Roman" panose="02020603050405020304" pitchFamily="18" charset="0"/>
              </a:rPr>
              <a:t> nay, </a:t>
            </a:r>
            <a:r>
              <a:rPr lang="en-US" sz="2800" dirty="0" err="1">
                <a:solidFill>
                  <a:schemeClr val="tx1"/>
                </a:solidFill>
                <a:latin typeface="Times New Roman" panose="02020603050405020304" pitchFamily="18" charset="0"/>
                <a:cs typeface="Times New Roman" panose="02020603050405020304" pitchFamily="18" charset="0"/>
              </a:rPr>
              <a:t>trời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mưa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đúng</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110220" y="2049362"/>
            <a:ext cx="4906798" cy="13719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chemeClr val="tx1"/>
                </a:solidFill>
                <a:latin typeface="+mj-lt"/>
                <a:cs typeface="Times New Roman" panose="02020603050405020304" pitchFamily="18" charset="0"/>
              </a:rPr>
              <a:t>A.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con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trong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bản</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báo</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thời</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tiết</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thông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 </a:t>
            </a: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053550"/>
            <a:ext cx="4906798" cy="13960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chemeClr val="tx1"/>
                </a:solidFill>
                <a:latin typeface="+mj-lt"/>
                <a:cs typeface="Times New Roman" panose="02020603050405020304" pitchFamily="18" charset="0"/>
              </a:rPr>
              <a:t>B.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con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trong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bản</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báo</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thời</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tiết</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thông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kết</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luận</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Khoa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dữ</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liệu</a:t>
            </a: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3621243"/>
            <a:ext cx="4906798" cy="11812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schemeClr val="tx1"/>
                </a:solidFill>
                <a:latin typeface="+mj-lt"/>
                <a:cs typeface="Times New Roman" panose="02020603050405020304" pitchFamily="18" charset="0"/>
              </a:rPr>
              <a:t>C.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con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trong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bản</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báo</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thời</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tiết</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vi-VN"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và kết luận của Khoa đều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thông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a:t>
            </a:r>
          </a:p>
        </p:txBody>
      </p:sp>
      <p:sp>
        <p:nvSpPr>
          <p:cNvPr id="44" name="Rectangle 43"/>
          <p:cNvSpPr/>
          <p:nvPr/>
        </p:nvSpPr>
        <p:spPr>
          <a:xfrm>
            <a:off x="6130615" y="3627966"/>
            <a:ext cx="4906798" cy="11610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chemeClr val="tx1"/>
                </a:solidFill>
                <a:latin typeface="+mj-lt"/>
                <a:cs typeface="Times New Roman" panose="02020603050405020304" pitchFamily="18" charset="0"/>
              </a:rPr>
              <a:t>D.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con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trong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bản</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báo</a:t>
            </a:r>
            <a:r>
              <a:rPr lang="vi-VN"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thời tiết là dữ liệu. </a:t>
            </a:r>
            <a:r>
              <a:rPr lang="vi-VN" sz="2400" dirty="0">
                <a:solidFill>
                  <a:schemeClr val="tx1"/>
                </a:solidFill>
                <a:latin typeface="+mj-lt"/>
                <a:cs typeface="Times New Roman" panose="02020603050405020304" pitchFamily="18" charset="0"/>
              </a:rPr>
              <a:t>Kết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luận</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Khoa </a:t>
            </a:r>
            <a:r>
              <a:rPr lang="vi-VN"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là thông tin</a:t>
            </a:r>
            <a:r>
              <a:rPr lang="en-US" sz="2400" dirty="0">
                <a:solidFill>
                  <a:schemeClr val="tx1"/>
                </a:solidFill>
                <a:latin typeface="+mj-lt"/>
                <a:ea typeface="Tahoma" panose="020B0604030504040204" pitchFamily="34" charset="0"/>
                <a:cs typeface="Times New Roman" panose="02020603050405020304" pitchFamily="18" charset="0"/>
              </a:rPr>
              <a:t>.</a:t>
            </a:r>
            <a:endParaRPr lang="vi-VN" sz="2400" dirty="0">
              <a:solidFill>
                <a:schemeClr val="tx1"/>
              </a:solidFill>
              <a:latin typeface="+mj-lt"/>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96996" y="2613876"/>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9062" y="3968197"/>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05463" y="3920612"/>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126509"/>
            <a:ext cx="732592" cy="643793"/>
          </a:xfrm>
          <a:prstGeom prst="rect">
            <a:avLst/>
          </a:prstGeom>
        </p:spPr>
      </p:pic>
      <p:sp>
        <p:nvSpPr>
          <p:cNvPr id="17" name="Cloud 1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bg1">
                    <a:lumMod val="85000"/>
                  </a:schemeClr>
                </a:solidFill>
              </a:rPr>
              <a:t>NEXT</a:t>
            </a:r>
          </a:p>
        </p:txBody>
      </p:sp>
      <p:pic>
        <p:nvPicPr>
          <p:cNvPr id="18" name="Picture 3">
            <a:extLst>
              <a:ext uri="{FF2B5EF4-FFF2-40B4-BE49-F238E27FC236}">
                <a16:creationId xmlns:a16="http://schemas.microsoft.com/office/drawing/2014/main" id="{3FE8EFED-2BF6-4E55-804A-C64F08079EC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12871" y="368934"/>
            <a:ext cx="2171143" cy="1527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a:extLst>
              <a:ext uri="{FF2B5EF4-FFF2-40B4-BE49-F238E27FC236}">
                <a16:creationId xmlns:a16="http://schemas.microsoft.com/office/drawing/2014/main" id="{F6269BD7-BB59-421B-9485-EAEF4515BFD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84014" y="839825"/>
            <a:ext cx="1457325" cy="585787"/>
          </a:xfrm>
          <a:prstGeom prst="rect">
            <a:avLst/>
          </a:prstGeom>
          <a:solidFill>
            <a:schemeClr val="accent4">
              <a:lumMod val="60000"/>
              <a:lumOff val="40000"/>
            </a:schemeClr>
          </a:solidFill>
          <a:ln>
            <a:noFill/>
          </a:ln>
        </p:spPr>
      </p:pic>
    </p:spTree>
    <p:extLst>
      <p:ext uri="{BB962C8B-B14F-4D97-AF65-F5344CB8AC3E}">
        <p14:creationId xmlns:p14="http://schemas.microsoft.com/office/powerpoint/2010/main" val="342251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67251" y="22714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lnSpc>
                <a:spcPct val="150000"/>
              </a:lnSpc>
              <a:spcBef>
                <a:spcPct val="0"/>
              </a:spcBef>
              <a:spcAft>
                <a:spcPct val="0"/>
              </a:spcAft>
              <a:defRPr/>
            </a:pPr>
            <a:r>
              <a:rPr lang="vi-VN"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Câu hỏi </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5</a:t>
            </a:r>
            <a:r>
              <a:rPr lang="en-US" sz="3200" dirty="0">
                <a:solidFill>
                  <a:schemeClr val="tx1"/>
                </a:solidFill>
                <a:latin typeface="Times New Roman" panose="02020603050405020304" pitchFamily="18" charset="0"/>
                <a:cs typeface="Times New Roman" panose="02020603050405020304" pitchFamily="18" charset="0"/>
              </a:rPr>
              <a:t> . </a:t>
            </a:r>
            <a:r>
              <a:rPr lang="en-US" sz="3200" dirty="0" err="1">
                <a:solidFill>
                  <a:schemeClr val="tx1"/>
                </a:solidFill>
                <a:latin typeface="Times New Roman" panose="02020603050405020304" pitchFamily="18" charset="0"/>
                <a:cs typeface="Times New Roman" panose="02020603050405020304" pitchFamily="18" charset="0"/>
              </a:rPr>
              <a:t>Công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cụ</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nào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sau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đây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phải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vật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mang</a:t>
            </a:r>
            <a:r>
              <a:rPr lang="en-US" sz="3200" dirty="0">
                <a:solidFill>
                  <a:schemeClr val="tx1"/>
                </a:solidFill>
                <a:latin typeface="Times New Roman" panose="02020603050405020304" pitchFamily="18" charset="0"/>
                <a:cs typeface="Times New Roman" panose="02020603050405020304" pitchFamily="18" charset="0"/>
              </a:rPr>
              <a:t> tin?</a:t>
            </a:r>
            <a:endParaRPr lang="vi-VN"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p:cNvSpPr/>
          <p:nvPr/>
        </p:nvSpPr>
        <p:spPr>
          <a:xfrm>
            <a:off x="798021" y="2957785"/>
            <a:ext cx="5135249" cy="807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C</a:t>
            </a: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r>
              <a:rPr lang="en-US" sz="2800" dirty="0" err="1">
                <a:solidFill>
                  <a:schemeClr val="tx1"/>
                </a:solidFill>
                <a:latin typeface="Times New Roman" panose="02020603050405020304" pitchFamily="18" charset="0"/>
                <a:cs typeface="Times New Roman" panose="02020603050405020304" pitchFamily="18" charset="0"/>
              </a:rPr>
              <a:t>Xô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chậu</a:t>
            </a:r>
            <a:r>
              <a:rPr lang="en-US" sz="2800" dirty="0">
                <a:solidFill>
                  <a:schemeClr val="tx1"/>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130615" y="1993857"/>
            <a:ext cx="5263364" cy="841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Cuộn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phim</a:t>
            </a:r>
            <a:r>
              <a:rPr lang="en-US" sz="2800" dirty="0">
                <a:solidFill>
                  <a:schemeClr val="tx1"/>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3" name="Rectangle 42"/>
          <p:cNvSpPr/>
          <p:nvPr/>
        </p:nvSpPr>
        <p:spPr>
          <a:xfrm>
            <a:off x="798021" y="1998358"/>
            <a:ext cx="5135249" cy="8204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a:t>
            </a: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Giấy</a:t>
            </a:r>
            <a:r>
              <a:rPr lang="en-US" sz="2800" dirty="0">
                <a:solidFill>
                  <a:schemeClr val="tx1"/>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945383"/>
            <a:ext cx="5263364" cy="841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D. </a:t>
            </a:r>
            <a:r>
              <a:rPr lang="en-US" sz="2800" dirty="0" err="1">
                <a:solidFill>
                  <a:schemeClr val="tx1"/>
                </a:solidFill>
                <a:latin typeface="Times New Roman" panose="02020603050405020304" pitchFamily="18" charset="0"/>
                <a:cs typeface="Times New Roman" panose="02020603050405020304" pitchFamily="18" charset="0"/>
              </a:rPr>
              <a:t>Thẻ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nhớ</a:t>
            </a:r>
            <a:r>
              <a:rPr lang="en-US" sz="2800" dirty="0">
                <a:solidFill>
                  <a:schemeClr val="tx1"/>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46805" y="303145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28734" y="201393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4701" y="288343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35042" y="2020544"/>
            <a:ext cx="804742" cy="707197"/>
          </a:xfrm>
          <a:prstGeom prst="rect">
            <a:avLst/>
          </a:prstGeom>
        </p:spPr>
      </p:pic>
      <p:sp>
        <p:nvSpPr>
          <p:cNvPr id="57" name="Cloud 5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chemeClr val="bg2"/>
                </a:solidFill>
                <a:effectLst/>
                <a:uLnTx/>
                <a:uFillTx/>
                <a:latin typeface="Arial" panose="020B0604020202020204" pitchFamily="34" charset="0"/>
                <a:ea typeface="+mn-ea"/>
                <a:cs typeface="+mn-cs"/>
              </a:rPr>
              <a:t>NEXT</a:t>
            </a:r>
          </a:p>
        </p:txBody>
      </p:sp>
    </p:spTree>
    <p:extLst>
      <p:ext uri="{BB962C8B-B14F-4D97-AF65-F5344CB8AC3E}">
        <p14:creationId xmlns:p14="http://schemas.microsoft.com/office/powerpoint/2010/main" val="348941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TextBox 1">
            <a:extLst>
              <a:ext uri="{FF2B5EF4-FFF2-40B4-BE49-F238E27FC236}">
                <a16:creationId xmlns:a16="http://schemas.microsoft.com/office/drawing/2014/main" id="{08C88994-6D1D-43B2-9321-43AF13B55AA9}"/>
              </a:ext>
            </a:extLst>
          </p:cNvPr>
          <p:cNvSpPr txBox="1">
            <a:spLocks noChangeArrowheads="1"/>
          </p:cNvSpPr>
          <p:nvPr/>
        </p:nvSpPr>
        <p:spPr bwMode="auto">
          <a:xfrm>
            <a:off x="4191000" y="533401"/>
            <a:ext cx="34813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4800" b="1">
                <a:solidFill>
                  <a:srgbClr val="FF0000"/>
                </a:solidFill>
                <a:latin typeface="Times New Roman" panose="02020603050405020304" pitchFamily="18" charset="0"/>
                <a:cs typeface="Times New Roman" panose="02020603050405020304" pitchFamily="18" charset="0"/>
              </a:rPr>
              <a:t>VẬN DỤNG</a:t>
            </a:r>
          </a:p>
        </p:txBody>
      </p:sp>
      <p:sp>
        <p:nvSpPr>
          <p:cNvPr id="3" name="Content Placeholder 3">
            <a:extLst>
              <a:ext uri="{FF2B5EF4-FFF2-40B4-BE49-F238E27FC236}">
                <a16:creationId xmlns:a16="http://schemas.microsoft.com/office/drawing/2014/main" id="{46F52B09-2F81-429C-83FA-C123FCB4B678}"/>
              </a:ext>
            </a:extLst>
          </p:cNvPr>
          <p:cNvSpPr txBox="1">
            <a:spLocks/>
          </p:cNvSpPr>
          <p:nvPr/>
        </p:nvSpPr>
        <p:spPr>
          <a:xfrm>
            <a:off x="1600200" y="1625600"/>
            <a:ext cx="8991600" cy="2819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rtl="0" eaLnBrk="0" fontAlgn="base" hangingPunct="0">
              <a:spcBef>
                <a:spcPct val="20000"/>
              </a:spcBef>
              <a:spcAft>
                <a:spcPct val="0"/>
              </a:spcAft>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just">
              <a:lnSpc>
                <a:spcPct val="130000"/>
              </a:lnSpc>
              <a:spcBef>
                <a:spcPts val="600"/>
              </a:spcBef>
              <a:spcAft>
                <a:spcPts val="600"/>
              </a:spcAft>
              <a:buNone/>
              <a:defRPr/>
            </a:pPr>
            <a:r>
              <a:rPr lang="en-US" sz="2400" dirty="0">
                <a:solidFill>
                  <a:srgbClr val="000000"/>
                </a:solidFill>
                <a:latin typeface="Times New Roman" panose="02020603050405020304" pitchFamily="18" charset="0"/>
                <a:cs typeface="Times New Roman" panose="02020603050405020304" pitchFamily="18" charset="0"/>
              </a:rPr>
              <a:t>1. </a:t>
            </a:r>
            <a:r>
              <a:rPr lang="en-US" sz="2400" dirty="0" err="1">
                <a:solidFill>
                  <a:srgbClr val="000000"/>
                </a:solidFill>
                <a:latin typeface="Times New Roman" panose="02020603050405020304" pitchFamily="18" charset="0"/>
                <a:cs typeface="Times New Roman" panose="02020603050405020304" pitchFamily="18" charset="0"/>
              </a:rPr>
              <a:t>Em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hãy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nêu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ví</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thấy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giúp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em</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lnSpc>
                <a:spcPct val="130000"/>
              </a:lnSpc>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lựa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chọn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trang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phù</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hơn</a:t>
            </a:r>
            <a:endParaRPr lang="en-US" sz="2400" dirty="0">
              <a:solidFill>
                <a:srgbClr val="000000"/>
              </a:solidFill>
              <a:latin typeface="Times New Roman" panose="02020603050405020304" pitchFamily="18" charset="0"/>
              <a:cs typeface="Times New Roman" panose="02020603050405020304" pitchFamily="18" charset="0"/>
            </a:endParaRPr>
          </a:p>
          <a:p>
            <a:pPr marL="457200" indent="-457200" algn="just">
              <a:lnSpc>
                <a:spcPct val="130000"/>
              </a:lnSpc>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Đảm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bảo</a:t>
            </a:r>
            <a:r>
              <a:rPr lang="en-US" sz="2400" dirty="0">
                <a:solidFill>
                  <a:srgbClr val="000000"/>
                </a:solidFill>
                <a:latin typeface="Times New Roman" panose="02020603050405020304" pitchFamily="18" charset="0"/>
                <a:cs typeface="Times New Roman" panose="02020603050405020304" pitchFamily="18" charset="0"/>
              </a:rPr>
              <a:t> an </a:t>
            </a:r>
            <a:r>
              <a:rPr lang="en-US" sz="2400" dirty="0" err="1">
                <a:solidFill>
                  <a:srgbClr val="000000"/>
                </a:solidFill>
                <a:latin typeface="Times New Roman" panose="02020603050405020304" pitchFamily="18" charset="0"/>
                <a:cs typeface="Times New Roman" panose="02020603050405020304" pitchFamily="18" charset="0"/>
              </a:rPr>
              <a:t>toàn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tham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giao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endParaRPr lang="en-US" sz="2400" dirty="0">
              <a:solidFill>
                <a:srgbClr val="000000"/>
              </a:solidFill>
              <a:latin typeface="Times New Roman" panose="02020603050405020304" pitchFamily="18" charset="0"/>
              <a:cs typeface="Times New Roman" panose="02020603050405020304" pitchFamily="18" charset="0"/>
            </a:endParaRPr>
          </a:p>
          <a:p>
            <a:pPr marL="0" indent="0" algn="just">
              <a:lnSpc>
                <a:spcPct val="130000"/>
              </a:lnSpc>
              <a:spcBef>
                <a:spcPts val="600"/>
              </a:spcBef>
              <a:spcAft>
                <a:spcPts val="600"/>
              </a:spcAft>
              <a:buNone/>
              <a:defRPr/>
            </a:pPr>
            <a:r>
              <a:rPr lang="en-US" sz="2400" dirty="0">
                <a:solidFill>
                  <a:srgbClr val="000000"/>
                </a:solidFill>
                <a:latin typeface="Times New Roman" panose="02020603050405020304" pitchFamily="18" charset="0"/>
                <a:cs typeface="Times New Roman" panose="02020603050405020304" pitchFamily="18" charset="0"/>
              </a:rPr>
              <a:t>2. </a:t>
            </a:r>
            <a:r>
              <a:rPr lang="en-US" sz="2400" dirty="0" err="1">
                <a:solidFill>
                  <a:srgbClr val="000000"/>
                </a:solidFill>
                <a:latin typeface="Times New Roman" panose="02020603050405020304" pitchFamily="18" charset="0"/>
                <a:cs typeface="Times New Roman" panose="02020603050405020304" pitchFamily="18" charset="0"/>
              </a:rPr>
              <a:t>Em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hãy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nêu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ví</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mang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giúp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ích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tập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em</a:t>
            </a:r>
            <a:endParaRPr lang="en-US" sz="24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646655-7230-4B86-9530-8A47C70F1687}"/>
              </a:ext>
            </a:extLst>
          </p:cNvPr>
          <p:cNvSpPr>
            <a:spLocks noGrp="1"/>
          </p:cNvSpPr>
          <p:nvPr>
            <p:ph idx="1"/>
          </p:nvPr>
        </p:nvSpPr>
        <p:spPr>
          <a:xfrm>
            <a:off x="1682750" y="700088"/>
            <a:ext cx="8991600" cy="14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just">
              <a:lnSpc>
                <a:spcPct val="130000"/>
              </a:lnSpc>
              <a:spcBef>
                <a:spcPts val="600"/>
              </a:spcBef>
              <a:spcAft>
                <a:spcPts val="600"/>
              </a:spcAft>
              <a:buNone/>
              <a:defRPr/>
            </a:pPr>
            <a:r>
              <a:rPr lang="en-US" sz="2400" dirty="0">
                <a:solidFill>
                  <a:schemeClr val="tx1"/>
                </a:solidFill>
                <a:latin typeface="Times New Roman" panose="02020603050405020304" pitchFamily="18" charset="0"/>
                <a:cs typeface="Times New Roman" panose="02020603050405020304" pitchFamily="18" charset="0"/>
              </a:rPr>
              <a:t>a. </a:t>
            </a:r>
            <a:r>
              <a:rPr lang="en-US" sz="2400" dirty="0" err="1">
                <a:solidFill>
                  <a:schemeClr val="tx1"/>
                </a:solidFill>
                <a:latin typeface="Times New Roman" panose="02020603050405020304" pitchFamily="18" charset="0"/>
                <a:cs typeface="Times New Roman" panose="02020603050405020304" pitchFamily="18" charset="0"/>
              </a:rPr>
              <a:t>Giúp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lựa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chọn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hợp</a:t>
            </a:r>
            <a:r>
              <a:rPr lang="en-US" sz="2400" dirty="0">
                <a:solidFill>
                  <a:schemeClr val="tx1"/>
                </a:solidFill>
                <a:latin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Dựa vào thông tin dự báo thời tiết em sẽ lựa chọn áo khoác khi trời lạnh.</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435779D-EBA8-416C-9E3A-1DA0F6945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124200"/>
            <a:ext cx="4495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6B185-32D7-4251-A0C3-F5D7F1469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286000"/>
            <a:ext cx="44402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a:extLst>
              <a:ext uri="{FF2B5EF4-FFF2-40B4-BE49-F238E27FC236}">
                <a16:creationId xmlns:a16="http://schemas.microsoft.com/office/drawing/2014/main" id="{45CD0C01-9747-43DE-8685-3E67EAE0CD0E}"/>
              </a:ext>
            </a:extLst>
          </p:cNvPr>
          <p:cNvSpPr>
            <a:spLocks noGrp="1"/>
          </p:cNvSpPr>
          <p:nvPr>
            <p:ph idx="1"/>
          </p:nvPr>
        </p:nvSpPr>
        <p:spPr>
          <a:xfrm>
            <a:off x="1600200" y="457200"/>
            <a:ext cx="8991600" cy="14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buNone/>
              <a:defRPr/>
            </a:pPr>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Đảm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an </a:t>
            </a:r>
            <a:r>
              <a:rPr lang="en-US" sz="2800" dirty="0" err="1">
                <a:solidFill>
                  <a:schemeClr val="tx1"/>
                </a:solidFill>
                <a:latin typeface="Times New Roman" panose="02020603050405020304" pitchFamily="18" charset="0"/>
                <a:cs typeface="Times New Roman" panose="02020603050405020304" pitchFamily="18" charset="0"/>
              </a:rPr>
              <a:t>toàn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Dựa vào thông tin về tín hiệu đ</a:t>
            </a:r>
            <a:r>
              <a:rPr lang="en-US" sz="2800" dirty="0" err="1">
                <a:solidFill>
                  <a:schemeClr val="tx1"/>
                </a:solidFill>
                <a:latin typeface="Times New Roman" panose="02020603050405020304" pitchFamily="18" charset="0"/>
                <a:cs typeface="Times New Roman" panose="02020603050405020304" pitchFamily="18" charset="0"/>
              </a:rPr>
              <a:t>èn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6" name="Picture 5" descr="bai-tho-di-choi-pho.jpg">
            <a:extLst>
              <a:ext uri="{FF2B5EF4-FFF2-40B4-BE49-F238E27FC236}">
                <a16:creationId xmlns:a16="http://schemas.microsoft.com/office/drawing/2014/main" id="{D76401C4-49B4-445A-B174-77947320B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286000"/>
            <a:ext cx="37417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6146" name="Content Placeholder 2">
            <a:extLst>
              <a:ext uri="{FF2B5EF4-FFF2-40B4-BE49-F238E27FC236}">
                <a16:creationId xmlns:a16="http://schemas.microsoft.com/office/drawing/2014/main" id="{D29A3B12-C070-4FD7-8971-69D3BFF68F95}"/>
              </a:ext>
            </a:extLst>
          </p:cNvPr>
          <p:cNvSpPr>
            <a:spLocks noGrp="1" noChangeArrowheads="1"/>
          </p:cNvSpPr>
          <p:nvPr>
            <p:ph idx="1"/>
          </p:nvPr>
        </p:nvSpPr>
        <p:spPr>
          <a:xfrm>
            <a:off x="1023258" y="2662838"/>
            <a:ext cx="10145484" cy="685800"/>
          </a:xfrm>
          <a:solidFill>
            <a:schemeClr val="accent6">
              <a:lumMod val="20000"/>
              <a:lumOff val="80000"/>
            </a:schemeClr>
          </a:solidFill>
        </p:spPr>
        <p:txBody>
          <a:bodyPr>
            <a:noAutofit/>
          </a:bodyPr>
          <a:lstStyle/>
          <a:p>
            <a:pPr marL="0" indent="0" algn="ctr">
              <a:buNone/>
            </a:pPr>
            <a:r>
              <a:rPr lang="en-US" altLang="en-US" sz="4000" b="1" dirty="0">
                <a:solidFill>
                  <a:srgbClr val="FF0000"/>
                </a:solidFill>
                <a:latin typeface="Times New Roman" panose="02020603050405020304" pitchFamily="18" charset="0"/>
                <a:cs typeface="Times New Roman" panose="02020603050405020304" pitchFamily="18" charset="0"/>
              </a:rPr>
              <a:t>CHỦ ĐỀ 1. MÁY TÍNH VÀ CỘNG ĐỒNG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32078B3-E60D-40E5-9139-9848ED1EFC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40551" y="2741614"/>
            <a:ext cx="2879725" cy="2668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a:extLst>
              <a:ext uri="{FF2B5EF4-FFF2-40B4-BE49-F238E27FC236}">
                <a16:creationId xmlns:a16="http://schemas.microsoft.com/office/drawing/2014/main" id="{A766F3CE-0830-4580-A534-EEEAF0BC45D6}"/>
              </a:ext>
            </a:extLst>
          </p:cNvPr>
          <p:cNvSpPr txBox="1">
            <a:spLocks/>
          </p:cNvSpPr>
          <p:nvPr/>
        </p:nvSpPr>
        <p:spPr bwMode="auto">
          <a:xfrm>
            <a:off x="1600200" y="268288"/>
            <a:ext cx="8991600" cy="14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rtl="0" eaLnBrk="0" fontAlgn="base" hangingPunct="0">
              <a:spcBef>
                <a:spcPct val="20000"/>
              </a:spcBef>
              <a:spcAft>
                <a:spcPct val="0"/>
              </a:spcAft>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defRPr/>
            </a:pPr>
            <a:r>
              <a:rPr lang="en-US" sz="2800" dirty="0">
                <a:solidFill>
                  <a:srgbClr val="000000"/>
                </a:solidFill>
                <a:latin typeface="Times New Roman" panose="02020603050405020304" pitchFamily="18" charset="0"/>
                <a:cs typeface="Times New Roman" panose="02020603050405020304" pitchFamily="18" charset="0"/>
              </a:rPr>
              <a:t>2. </a:t>
            </a:r>
            <a:r>
              <a:rPr lang="en-US" sz="2800" dirty="0" err="1">
                <a:solidFill>
                  <a:srgbClr val="000000"/>
                </a:solidFill>
                <a:latin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mang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cs typeface="Times New Roman" panose="02020603050405020304" pitchFamily="18" charset="0"/>
              </a:rPr>
              <a:t> tin </a:t>
            </a:r>
            <a:r>
              <a:rPr lang="en-US" sz="2800" dirty="0" err="1">
                <a:solidFill>
                  <a:srgbClr val="000000"/>
                </a:solidFill>
                <a:latin typeface="Times New Roman" panose="02020603050405020304" pitchFamily="18" charset="0"/>
                <a:cs typeface="Times New Roman" panose="02020603050405020304" pitchFamily="18" charset="0"/>
              </a:rPr>
              <a:t>giúp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ích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tập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cs typeface="Times New Roman" panose="02020603050405020304" pitchFamily="18" charset="0"/>
              </a:rPr>
              <a:t> SGK, SBT, </a:t>
            </a:r>
            <a:r>
              <a:rPr lang="en-US" sz="2800" dirty="0" err="1">
                <a:solidFill>
                  <a:srgbClr val="000000"/>
                </a:solidFill>
                <a:latin typeface="Times New Roman" panose="02020603050405020304" pitchFamily="18" charset="0"/>
                <a:cs typeface="Times New Roman" panose="02020603050405020304" pitchFamily="18" charset="0"/>
              </a:rPr>
              <a:t>Sách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tham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khảo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điển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bách</a:t>
            </a:r>
            <a:r>
              <a:rPr lang="en-US" sz="2800" dirty="0">
                <a:solidFill>
                  <a:srgbClr val="000000"/>
                </a:solidFill>
                <a:latin typeface="Times New Roman" panose="02020603050405020304" pitchFamily="18" charset="0"/>
                <a:cs typeface="Times New Roman" panose="02020603050405020304" pitchFamily="18" charset="0"/>
              </a:rPr>
              <a:t> khoa, </a:t>
            </a:r>
            <a:r>
              <a:rPr lang="en-US" sz="2800" dirty="0" err="1">
                <a:solidFill>
                  <a:srgbClr val="000000"/>
                </a:solidFill>
                <a:latin typeface="Times New Roman" panose="02020603050405020304" pitchFamily="18" charset="0"/>
                <a:cs typeface="Times New Roman" panose="02020603050405020304" pitchFamily="18" charset="0"/>
              </a:rPr>
              <a:t>đĩa</a:t>
            </a:r>
            <a:r>
              <a:rPr lang="en-US" sz="2800" dirty="0">
                <a:solidFill>
                  <a:srgbClr val="000000"/>
                </a:solidFill>
                <a:latin typeface="Times New Roman" panose="02020603050405020304" pitchFamily="18" charset="0"/>
                <a:cs typeface="Times New Roman" panose="02020603050405020304" pitchFamily="18" charset="0"/>
              </a:rPr>
              <a:t> CD/DVD, USB, </a:t>
            </a:r>
            <a:r>
              <a:rPr lang="en-US" sz="2800" dirty="0" err="1">
                <a:solidFill>
                  <a:srgbClr val="000000"/>
                </a:solidFill>
                <a:latin typeface="Times New Roman" panose="02020603050405020304" pitchFamily="18" charset="0"/>
                <a:cs typeface="Times New Roman" panose="02020603050405020304" pitchFamily="18" charset="0"/>
              </a:rPr>
              <a:t>máy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4C500BA5-C0A4-416A-A900-2EFD05E2F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0" y="2552700"/>
            <a:ext cx="21971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2" descr="Từ điển Anh - Việt 340.000 mục từ và định nghĩa, 340.000 mục từ và định  nghĩa, Từ điển Anh - Việt">
            <a:extLst>
              <a:ext uri="{FF2B5EF4-FFF2-40B4-BE49-F238E27FC236}">
                <a16:creationId xmlns:a16="http://schemas.microsoft.com/office/drawing/2014/main" id="{828E4D4F-CDBF-48B6-BBAD-5571614646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741614"/>
            <a:ext cx="196215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USB 3.0 - 3.1 16 GB Transcend JetFlash 790| Điện máy XANH.com">
            <a:extLst>
              <a:ext uri="{FF2B5EF4-FFF2-40B4-BE49-F238E27FC236}">
                <a16:creationId xmlns:a16="http://schemas.microsoft.com/office/drawing/2014/main" id="{89D3FD2E-CE87-4C41-92DF-1A849BE18F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5200" y="4530725"/>
            <a:ext cx="1824038"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8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8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1" descr="Ag00053_">
            <a:extLst>
              <a:ext uri="{FF2B5EF4-FFF2-40B4-BE49-F238E27FC236}">
                <a16:creationId xmlns:a16="http://schemas.microsoft.com/office/drawing/2014/main" id="{C8E6EA36-68AA-4914-9601-800660D7FED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V="1">
            <a:off x="1524000" y="670560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WordArt 12">
            <a:extLst>
              <a:ext uri="{FF2B5EF4-FFF2-40B4-BE49-F238E27FC236}">
                <a16:creationId xmlns:a16="http://schemas.microsoft.com/office/drawing/2014/main" id="{1C9971D8-4677-468F-8471-418F1D8A3747}"/>
              </a:ext>
            </a:extLst>
          </p:cNvPr>
          <p:cNvSpPr>
            <a:spLocks noChangeArrowheads="1" noChangeShapeType="1" noTextEdit="1"/>
          </p:cNvSpPr>
          <p:nvPr/>
        </p:nvSpPr>
        <p:spPr bwMode="auto">
          <a:xfrm>
            <a:off x="4495801" y="1914526"/>
            <a:ext cx="4029075" cy="600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b="1" kern="10" dirty="0">
                <a:gradFill rotWithShape="1">
                  <a:gsLst>
                    <a:gs pos="0">
                      <a:srgbClr val="FF0066"/>
                    </a:gs>
                    <a:gs pos="50000">
                      <a:srgbClr val="FF9933"/>
                    </a:gs>
                    <a:gs pos="100000">
                      <a:srgbClr val="FF0066"/>
                    </a:gs>
                  </a:gsLst>
                  <a:lin ang="5400000" scaled="1"/>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Hướng dẫn về nhà</a:t>
            </a:r>
            <a:endParaRPr lang="en-US" sz="3600" b="1" kern="10" dirty="0">
              <a:gradFill rotWithShape="1">
                <a:gsLst>
                  <a:gs pos="0">
                    <a:srgbClr val="FF0066"/>
                  </a:gs>
                  <a:gs pos="50000">
                    <a:srgbClr val="FF9933"/>
                  </a:gs>
                  <a:gs pos="100000">
                    <a:srgbClr val="FF0066"/>
                  </a:gs>
                </a:gsLst>
                <a:lin ang="5400000" scaled="1"/>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30733" name="Text Box 13">
            <a:extLst>
              <a:ext uri="{FF2B5EF4-FFF2-40B4-BE49-F238E27FC236}">
                <a16:creationId xmlns:a16="http://schemas.microsoft.com/office/drawing/2014/main" id="{039BACA7-D414-4852-BAE5-D39BA3292397}"/>
              </a:ext>
            </a:extLst>
          </p:cNvPr>
          <p:cNvSpPr txBox="1">
            <a:spLocks noChangeArrowheads="1"/>
          </p:cNvSpPr>
          <p:nvPr/>
        </p:nvSpPr>
        <p:spPr bwMode="auto">
          <a:xfrm>
            <a:off x="3962400" y="2971801"/>
            <a:ext cx="77089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Char char="-"/>
            </a:pP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Học</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bài</a:t>
            </a:r>
            <a:endParaRPr lang="en-US" altLang="vi-VN" dirty="0">
              <a:solidFill>
                <a:srgbClr val="0000FF"/>
              </a:solidFill>
              <a:latin typeface="Times New Roman" panose="02020603050405020304" pitchFamily="18" charset="0"/>
            </a:endParaRPr>
          </a:p>
          <a:p>
            <a:pPr fontAlgn="base">
              <a:spcBef>
                <a:spcPct val="50000"/>
              </a:spcBef>
              <a:spcAft>
                <a:spcPct val="0"/>
              </a:spcAft>
              <a:buFontTx/>
              <a:buChar char="-"/>
            </a:pP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Xem</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trước</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bài</a:t>
            </a:r>
            <a:r>
              <a:rPr lang="en-US" altLang="vi-VN" dirty="0">
                <a:solidFill>
                  <a:srgbClr val="0000FF"/>
                </a:solidFill>
                <a:latin typeface="Times New Roman" panose="02020603050405020304" pitchFamily="18" charset="0"/>
              </a:rPr>
              <a:t> 2</a:t>
            </a:r>
          </a:p>
          <a:p>
            <a:pPr fontAlgn="base">
              <a:spcBef>
                <a:spcPct val="50000"/>
              </a:spcBef>
              <a:spcAft>
                <a:spcPct val="0"/>
              </a:spcAft>
              <a:buFontTx/>
              <a:buChar char="-"/>
            </a:pP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Làm</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bài</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tập</a:t>
            </a:r>
            <a:r>
              <a:rPr lang="en-US" altLang="vi-VN" dirty="0">
                <a:solidFill>
                  <a:srgbClr val="0000FF"/>
                </a:solidFill>
                <a:latin typeface="Times New Roman" panose="02020603050405020304" pitchFamily="18" charset="0"/>
              </a:rPr>
              <a:t> SBT</a:t>
            </a:r>
          </a:p>
        </p:txBody>
      </p:sp>
      <p:grpSp>
        <p:nvGrpSpPr>
          <p:cNvPr id="29701" name="Group 14">
            <a:extLst>
              <a:ext uri="{FF2B5EF4-FFF2-40B4-BE49-F238E27FC236}">
                <a16:creationId xmlns:a16="http://schemas.microsoft.com/office/drawing/2014/main" id="{9BE73701-2101-4858-980F-2052DEF06F50}"/>
              </a:ext>
            </a:extLst>
          </p:cNvPr>
          <p:cNvGrpSpPr>
            <a:grpSpLocks/>
          </p:cNvGrpSpPr>
          <p:nvPr/>
        </p:nvGrpSpPr>
        <p:grpSpPr bwMode="auto">
          <a:xfrm>
            <a:off x="3276600" y="2057400"/>
            <a:ext cx="6858000" cy="3657600"/>
            <a:chOff x="1008" y="1200"/>
            <a:chExt cx="4320" cy="2304"/>
          </a:xfrm>
        </p:grpSpPr>
        <p:sp>
          <p:nvSpPr>
            <p:cNvPr id="29702" name="Line 15">
              <a:extLst>
                <a:ext uri="{FF2B5EF4-FFF2-40B4-BE49-F238E27FC236}">
                  <a16:creationId xmlns:a16="http://schemas.microsoft.com/office/drawing/2014/main" id="{514D5CD9-4225-4F1F-92FB-314E6254869F}"/>
                </a:ext>
              </a:extLst>
            </p:cNvPr>
            <p:cNvSpPr>
              <a:spLocks noChangeShapeType="1"/>
            </p:cNvSpPr>
            <p:nvPr/>
          </p:nvSpPr>
          <p:spPr bwMode="auto">
            <a:xfrm>
              <a:off x="1008" y="1200"/>
              <a:ext cx="0" cy="1872"/>
            </a:xfrm>
            <a:prstGeom prst="line">
              <a:avLst/>
            </a:prstGeom>
            <a:noFill/>
            <a:ln w="76200" cmpd="tri">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000">
                <a:solidFill>
                  <a:srgbClr val="000000"/>
                </a:solidFill>
                <a:latin typeface="Arial" panose="020B0604020202020204" pitchFamily="34" charset="0"/>
              </a:endParaRPr>
            </a:p>
          </p:txBody>
        </p:sp>
        <p:sp>
          <p:nvSpPr>
            <p:cNvPr id="29703" name="Line 16">
              <a:extLst>
                <a:ext uri="{FF2B5EF4-FFF2-40B4-BE49-F238E27FC236}">
                  <a16:creationId xmlns:a16="http://schemas.microsoft.com/office/drawing/2014/main" id="{4790DA31-57FA-4C82-8D43-0226D48C19F5}"/>
                </a:ext>
              </a:extLst>
            </p:cNvPr>
            <p:cNvSpPr>
              <a:spLocks noChangeShapeType="1"/>
            </p:cNvSpPr>
            <p:nvPr/>
          </p:nvSpPr>
          <p:spPr bwMode="auto">
            <a:xfrm>
              <a:off x="1152" y="1632"/>
              <a:ext cx="0" cy="1872"/>
            </a:xfrm>
            <a:prstGeom prst="line">
              <a:avLst/>
            </a:prstGeom>
            <a:noFill/>
            <a:ln w="76200" cmpd="tri">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000">
                <a:solidFill>
                  <a:srgbClr val="000000"/>
                </a:solidFill>
                <a:latin typeface="Arial" panose="020B0604020202020204" pitchFamily="34" charset="0"/>
              </a:endParaRPr>
            </a:p>
          </p:txBody>
        </p:sp>
        <p:sp>
          <p:nvSpPr>
            <p:cNvPr id="29704" name="Line 17">
              <a:extLst>
                <a:ext uri="{FF2B5EF4-FFF2-40B4-BE49-F238E27FC236}">
                  <a16:creationId xmlns:a16="http://schemas.microsoft.com/office/drawing/2014/main" id="{172A0D21-2F26-4786-AE86-61F7AEC7949B}"/>
                </a:ext>
              </a:extLst>
            </p:cNvPr>
            <p:cNvSpPr>
              <a:spLocks noChangeShapeType="1"/>
            </p:cNvSpPr>
            <p:nvPr/>
          </p:nvSpPr>
          <p:spPr bwMode="auto">
            <a:xfrm flipH="1">
              <a:off x="1008" y="3216"/>
              <a:ext cx="3744" cy="0"/>
            </a:xfrm>
            <a:prstGeom prst="line">
              <a:avLst/>
            </a:prstGeom>
            <a:noFill/>
            <a:ln w="76200" cmpd="tri">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000">
                <a:solidFill>
                  <a:srgbClr val="000000"/>
                </a:solidFill>
                <a:latin typeface="Arial" panose="020B0604020202020204" pitchFamily="34" charset="0"/>
              </a:endParaRPr>
            </a:p>
          </p:txBody>
        </p:sp>
        <p:sp>
          <p:nvSpPr>
            <p:cNvPr id="29705" name="Line 18">
              <a:extLst>
                <a:ext uri="{FF2B5EF4-FFF2-40B4-BE49-F238E27FC236}">
                  <a16:creationId xmlns:a16="http://schemas.microsoft.com/office/drawing/2014/main" id="{4FCF1028-F149-412F-A664-1DFB80BC91A1}"/>
                </a:ext>
              </a:extLst>
            </p:cNvPr>
            <p:cNvSpPr>
              <a:spLocks noChangeShapeType="1"/>
            </p:cNvSpPr>
            <p:nvPr/>
          </p:nvSpPr>
          <p:spPr bwMode="auto">
            <a:xfrm flipH="1">
              <a:off x="1584" y="3360"/>
              <a:ext cx="3744" cy="0"/>
            </a:xfrm>
            <a:prstGeom prst="line">
              <a:avLst/>
            </a:prstGeom>
            <a:noFill/>
            <a:ln w="76200" cmpd="tri">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000">
                <a:solidFill>
                  <a:srgbClr val="000000"/>
                </a:solidFill>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0733"/>
                                        </p:tgtEl>
                                        <p:attrNameLst>
                                          <p:attrName>style.visibility</p:attrName>
                                        </p:attrNameLst>
                                      </p:cBhvr>
                                      <p:to>
                                        <p:strVal val="visible"/>
                                      </p:to>
                                    </p:set>
                                    <p:anim calcmode="discrete" valueType="clr">
                                      <p:cBhvr override="childStyle">
                                        <p:cTn id="7" dur="80"/>
                                        <p:tgtEl>
                                          <p:spTgt spid="3073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0733"/>
                                        </p:tgtEl>
                                        <p:attrNameLst>
                                          <p:attrName>fillcolor</p:attrName>
                                        </p:attrNameLst>
                                      </p:cBhvr>
                                      <p:tavLst>
                                        <p:tav tm="0">
                                          <p:val>
                                            <p:clrVal>
                                              <a:schemeClr val="accent2"/>
                                            </p:clrVal>
                                          </p:val>
                                        </p:tav>
                                        <p:tav tm="50000">
                                          <p:val>
                                            <p:clrVal>
                                              <a:schemeClr val="hlink"/>
                                            </p:clrVal>
                                          </p:val>
                                        </p:tav>
                                      </p:tavLst>
                                    </p:anim>
                                    <p:set>
                                      <p:cBhvr>
                                        <p:cTn id="9" dur="80"/>
                                        <p:tgtEl>
                                          <p:spTgt spid="307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25980" cy="6901769"/>
          </a:xfrm>
          <a:prstGeom prst="rect">
            <a:avLst/>
          </a:prstGeom>
        </p:spPr>
      </p:pic>
      <p:sp>
        <p:nvSpPr>
          <p:cNvPr id="6" name="Rectangle 5"/>
          <p:cNvSpPr/>
          <p:nvPr/>
        </p:nvSpPr>
        <p:spPr>
          <a:xfrm>
            <a:off x="2989352" y="2813448"/>
            <a:ext cx="6213304" cy="1354217"/>
          </a:xfrm>
          <a:prstGeom prst="rect">
            <a:avLst/>
          </a:prstGeom>
          <a:noFill/>
        </p:spPr>
        <p:txBody>
          <a:bodyPr wrap="none" lIns="121920" tIns="60960" rIns="121920" bIns="60960">
            <a:spAutoFit/>
          </a:bodyPr>
          <a:lstStyle/>
          <a:p>
            <a:pPr algn="ctr"/>
            <a:r>
              <a:rPr lang="en-US" sz="8000" dirty="0">
                <a:ln w="38100"/>
                <a:effectLst>
                  <a:outerShdw blurRad="38100" dist="19050" dir="2700000" algn="tl" rotWithShape="0">
                    <a:schemeClr val="dk1">
                      <a:alpha val="40000"/>
                    </a:schemeClr>
                  </a:outerShdw>
                </a:effectLst>
              </a:rPr>
              <a:t>THANK YOU</a:t>
            </a:r>
          </a:p>
        </p:txBody>
      </p:sp>
    </p:spTree>
    <p:extLst>
      <p:ext uri="{BB962C8B-B14F-4D97-AF65-F5344CB8AC3E}">
        <p14:creationId xmlns:p14="http://schemas.microsoft.com/office/powerpoint/2010/main" val="362179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品 11">
            <a:extLst>
              <a:ext uri="{FF2B5EF4-FFF2-40B4-BE49-F238E27FC236}">
                <a16:creationId xmlns:a16="http://schemas.microsoft.com/office/drawing/2014/main" id="{2EE64B87-38F6-481E-BF02-DBD2B7BF6746}"/>
              </a:ext>
            </a:extLst>
          </p:cNvPr>
          <p:cNvCxnSpPr>
            <a:cxnSpLocks/>
          </p:cNvCxnSpPr>
          <p:nvPr>
            <p:custDataLst>
              <p:tags r:id="rId1"/>
            </p:custDataLst>
          </p:nvPr>
        </p:nvCxnSpPr>
        <p:spPr>
          <a:xfrm flipV="1">
            <a:off x="609601" y="1011662"/>
            <a:ext cx="11314180" cy="58111"/>
          </a:xfrm>
          <a:prstGeom prst="line">
            <a:avLst/>
          </a:prstGeom>
          <a:noFill/>
          <a:ln w="6350" cap="flat" cmpd="sng" algn="ctr">
            <a:solidFill>
              <a:srgbClr val="6DC1B5"/>
            </a:solidFill>
            <a:prstDash val="solid"/>
            <a:miter lim="800000"/>
          </a:ln>
          <a:effectLst/>
        </p:spPr>
      </p:cxnSp>
      <p:sp>
        <p:nvSpPr>
          <p:cNvPr id="4" name="矩形 8">
            <a:extLst>
              <a:ext uri="{FF2B5EF4-FFF2-40B4-BE49-F238E27FC236}">
                <a16:creationId xmlns:a16="http://schemas.microsoft.com/office/drawing/2014/main" id="{24FDEB1B-8012-46A9-9BD1-E481B6489FDB}"/>
              </a:ext>
            </a:extLst>
          </p:cNvPr>
          <p:cNvSpPr/>
          <p:nvPr/>
        </p:nvSpPr>
        <p:spPr>
          <a:xfrm>
            <a:off x="0" y="-39080"/>
            <a:ext cx="609600" cy="1158008"/>
          </a:xfrm>
          <a:prstGeom prst="rect">
            <a:avLst/>
          </a:prstGeom>
          <a:solidFill>
            <a:srgbClr val="6DC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11">
            <a:extLst>
              <a:ext uri="{FF2B5EF4-FFF2-40B4-BE49-F238E27FC236}">
                <a16:creationId xmlns:a16="http://schemas.microsoft.com/office/drawing/2014/main" id="{4E7DFA10-70C6-4944-BB45-3A5BA07D6A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9080"/>
            <a:ext cx="12160053" cy="6936159"/>
          </a:xfrm>
          <a:prstGeom prst="rect">
            <a:avLst/>
          </a:prstGeom>
        </p:spPr>
      </p:pic>
      <p:sp>
        <p:nvSpPr>
          <p:cNvPr id="6" name="Rectangle 5"/>
          <p:cNvSpPr/>
          <p:nvPr/>
        </p:nvSpPr>
        <p:spPr>
          <a:xfrm>
            <a:off x="794942" y="3007895"/>
            <a:ext cx="10570173" cy="1077218"/>
          </a:xfrm>
          <a:prstGeom prst="rect">
            <a:avLst/>
          </a:prstGeom>
        </p:spPr>
        <p:txBody>
          <a:bodyPr wrap="square">
            <a:spAutoFit/>
          </a:bodyPr>
          <a:lstStyle/>
          <a:p>
            <a:pPr marL="457189" indent="-457189">
              <a:buFont typeface="Wingdings" panose="05000000000000000000" pitchFamily="2" charset="2"/>
              <a:buChar char="Ø"/>
            </a:pPr>
            <a:r>
              <a:rPr lang="en-US" sz="3200" b="1" dirty="0">
                <a:solidFill>
                  <a:srgbClr val="B7471F"/>
                </a:solidFill>
                <a:latin typeface="Times New Roman" panose="02020603050405020304" pitchFamily="18" charset="0"/>
                <a:ea typeface="Times New Roman" panose="02020603050405020304" pitchFamily="18" charset="0"/>
              </a:rPr>
              <a:t>Trong </a:t>
            </a:r>
            <a:r>
              <a:rPr lang="en-US" sz="3200" b="1" dirty="0" err="1">
                <a:solidFill>
                  <a:srgbClr val="B7471F"/>
                </a:solidFill>
                <a:latin typeface="Times New Roman" panose="02020603050405020304" pitchFamily="18" charset="0"/>
                <a:ea typeface="Times New Roman" panose="02020603050405020304" pitchFamily="18" charset="0"/>
              </a:rPr>
              <a:t>cuộc</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sống</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hằng</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ngày</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em</a:t>
            </a:r>
            <a:r>
              <a:rPr lang="en-US" sz="3200" b="1" dirty="0">
                <a:solidFill>
                  <a:srgbClr val="B7471F"/>
                </a:solidFill>
                <a:latin typeface="Times New Roman" panose="02020603050405020304" pitchFamily="18" charset="0"/>
                <a:ea typeface="Times New Roman" panose="02020603050405020304" pitchFamily="18" charset="0"/>
              </a:rPr>
              <a:t> </a:t>
            </a:r>
            <a:r>
              <a:rPr lang="vi-VN" sz="3200" b="1" dirty="0">
                <a:solidFill>
                  <a:srgbClr val="B7471F"/>
                </a:solidFill>
                <a:latin typeface="Times New Roman" panose="02020603050405020304" pitchFamily="18" charset="0"/>
                <a:ea typeface="Times New Roman" panose="02020603050405020304" pitchFamily="18" charset="0"/>
              </a:rPr>
              <a:t>nhìn, nghe</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thấy</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những</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gì</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xung</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quanh</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em</a:t>
            </a:r>
            <a:r>
              <a:rPr lang="en-US" sz="3200" b="1" dirty="0">
                <a:solidFill>
                  <a:srgbClr val="B7471F"/>
                </a:solidFill>
                <a:latin typeface="Times New Roman" panose="02020603050405020304" pitchFamily="18" charset="0"/>
                <a:ea typeface="Times New Roman" panose="02020603050405020304" pitchFamily="18" charset="0"/>
              </a:rPr>
              <a:t>? </a:t>
            </a:r>
            <a:endParaRPr lang="en-US" sz="3200" b="1" dirty="0">
              <a:solidFill>
                <a:srgbClr val="B7471F"/>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2835" y="955735"/>
            <a:ext cx="1313096" cy="157012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617" y="4226451"/>
            <a:ext cx="1736827" cy="1736827"/>
          </a:xfrm>
          <a:prstGeom prst="rect">
            <a:avLst/>
          </a:prstGeom>
          <a:ln>
            <a:noFill/>
          </a:ln>
          <a:effectLst>
            <a:softEdge rad="112500"/>
          </a:effectLst>
        </p:spPr>
      </p:pic>
      <p:sp>
        <p:nvSpPr>
          <p:cNvPr id="7" name="Rectangle 6"/>
          <p:cNvSpPr/>
          <p:nvPr/>
        </p:nvSpPr>
        <p:spPr>
          <a:xfrm>
            <a:off x="3131961" y="4286817"/>
            <a:ext cx="8038681" cy="1569660"/>
          </a:xfrm>
          <a:prstGeom prst="rect">
            <a:avLst/>
          </a:prstGeom>
        </p:spPr>
        <p:txBody>
          <a:bodyPr wrap="square">
            <a:spAutoFit/>
          </a:bodyPr>
          <a:lstStyle/>
          <a:p>
            <a:pPr algn="just"/>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hót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cộ</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latin typeface="VNI-Times" pitchFamily="2"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ABE42338-D481-FA71-E57F-A4BBA70C87D3}"/>
              </a:ext>
            </a:extLst>
          </p:cNvPr>
          <p:cNvSpPr/>
          <p:nvPr/>
        </p:nvSpPr>
        <p:spPr>
          <a:xfrm>
            <a:off x="4552122" y="1448411"/>
            <a:ext cx="3955774" cy="707886"/>
          </a:xfrm>
          <a:prstGeom prst="rect">
            <a:avLst/>
          </a:prstGeom>
        </p:spPr>
        <p:txBody>
          <a:bodyPr wrap="square">
            <a:spAutoFit/>
          </a:bodyPr>
          <a:lstStyle/>
          <a:p>
            <a:r>
              <a:rPr lang="vi-VN" sz="4000" b="1" dirty="0">
                <a:solidFill>
                  <a:srgbClr val="B7471F"/>
                </a:solidFill>
              </a:rPr>
              <a:t>KHỞI ĐỘNG</a:t>
            </a:r>
            <a:endParaRPr lang="en-US" sz="4000" b="1" dirty="0">
              <a:solidFill>
                <a:srgbClr val="B7471F"/>
              </a:solidFill>
            </a:endParaRPr>
          </a:p>
        </p:txBody>
      </p:sp>
    </p:spTree>
    <p:extLst>
      <p:ext uri="{BB962C8B-B14F-4D97-AF65-F5344CB8AC3E}">
        <p14:creationId xmlns:p14="http://schemas.microsoft.com/office/powerpoint/2010/main" val="36125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品 11">
            <a:extLst>
              <a:ext uri="{FF2B5EF4-FFF2-40B4-BE49-F238E27FC236}">
                <a16:creationId xmlns:a16="http://schemas.microsoft.com/office/drawing/2014/main" id="{2EE64B87-38F6-481E-BF02-DBD2B7BF6746}"/>
              </a:ext>
            </a:extLst>
          </p:cNvPr>
          <p:cNvCxnSpPr>
            <a:cxnSpLocks/>
          </p:cNvCxnSpPr>
          <p:nvPr>
            <p:custDataLst>
              <p:tags r:id="rId1"/>
            </p:custDataLst>
          </p:nvPr>
        </p:nvCxnSpPr>
        <p:spPr>
          <a:xfrm flipV="1">
            <a:off x="609601" y="1011662"/>
            <a:ext cx="11314180" cy="58111"/>
          </a:xfrm>
          <a:prstGeom prst="line">
            <a:avLst/>
          </a:prstGeom>
          <a:noFill/>
          <a:ln w="6350" cap="flat" cmpd="sng" algn="ctr">
            <a:solidFill>
              <a:srgbClr val="6DC1B5"/>
            </a:solidFill>
            <a:prstDash val="solid"/>
            <a:miter lim="800000"/>
          </a:ln>
          <a:effectLst/>
        </p:spPr>
      </p:cxnSp>
      <p:sp>
        <p:nvSpPr>
          <p:cNvPr id="4" name="矩形 8">
            <a:extLst>
              <a:ext uri="{FF2B5EF4-FFF2-40B4-BE49-F238E27FC236}">
                <a16:creationId xmlns:a16="http://schemas.microsoft.com/office/drawing/2014/main" id="{24FDEB1B-8012-46A9-9BD1-E481B6489FDB}"/>
              </a:ext>
            </a:extLst>
          </p:cNvPr>
          <p:cNvSpPr/>
          <p:nvPr/>
        </p:nvSpPr>
        <p:spPr>
          <a:xfrm>
            <a:off x="0" y="-39080"/>
            <a:ext cx="609600" cy="1158008"/>
          </a:xfrm>
          <a:prstGeom prst="rect">
            <a:avLst/>
          </a:prstGeom>
          <a:solidFill>
            <a:srgbClr val="6DC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11">
            <a:extLst>
              <a:ext uri="{FF2B5EF4-FFF2-40B4-BE49-F238E27FC236}">
                <a16:creationId xmlns:a16="http://schemas.microsoft.com/office/drawing/2014/main" id="{4E7DFA10-70C6-4944-BB45-3A5BA07D6A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39080"/>
            <a:ext cx="12160053" cy="6897079"/>
          </a:xfrm>
          <a:prstGeom prst="rect">
            <a:avLst/>
          </a:prstGeom>
        </p:spPr>
      </p:pic>
      <p:sp>
        <p:nvSpPr>
          <p:cNvPr id="12" name="Rectangle 11"/>
          <p:cNvSpPr/>
          <p:nvPr/>
        </p:nvSpPr>
        <p:spPr>
          <a:xfrm>
            <a:off x="662793" y="3015843"/>
            <a:ext cx="10348843" cy="1077218"/>
          </a:xfrm>
          <a:prstGeom prst="rect">
            <a:avLst/>
          </a:prstGeom>
        </p:spPr>
        <p:txBody>
          <a:bodyPr wrap="square">
            <a:spAutoFit/>
          </a:bodyPr>
          <a:lstStyle/>
          <a:p>
            <a:pPr marL="457189" indent="-457189" algn="just">
              <a:buFont typeface="Wingdings" panose="05000000000000000000" pitchFamily="2" charset="2"/>
              <a:buChar char="Ø"/>
            </a:pP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nhận, bộ phận nào xử lý</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rgbClr val="B7471F"/>
              </a:solidFill>
              <a:latin typeface="VNI-Times" pitchFamily="2" charset="0"/>
              <a:ea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2348" y="1445715"/>
            <a:ext cx="1313096" cy="157012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617" y="4226451"/>
            <a:ext cx="1736827" cy="1736827"/>
          </a:xfrm>
          <a:prstGeom prst="rect">
            <a:avLst/>
          </a:prstGeom>
          <a:ln>
            <a:noFill/>
          </a:ln>
          <a:effectLst>
            <a:softEdge rad="112500"/>
          </a:effectLst>
        </p:spPr>
      </p:pic>
      <p:sp>
        <p:nvSpPr>
          <p:cNvPr id="7" name="Rectangle 6"/>
          <p:cNvSpPr/>
          <p:nvPr/>
        </p:nvSpPr>
        <p:spPr>
          <a:xfrm>
            <a:off x="2584174" y="4513689"/>
            <a:ext cx="8562797" cy="1077218"/>
          </a:xfrm>
          <a:prstGeom prst="rect">
            <a:avLst/>
          </a:prstGeom>
        </p:spPr>
        <p:txBody>
          <a:bodyPr wrap="square">
            <a:spAutoFit/>
          </a:bodyPr>
          <a:lstStyle/>
          <a:p>
            <a:pPr algn="just"/>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não</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xử</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lý</a:t>
            </a:r>
            <a:r>
              <a:rPr lang="vi-VN"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để trở thành thông tin.</a:t>
            </a:r>
            <a:endParaRPr lang="en-US" sz="3200" dirty="0">
              <a:solidFill>
                <a:srgbClr val="002060"/>
              </a:solidFill>
              <a:latin typeface="VNI-Times" pitchFamily="2"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E199AAC-5BBE-B427-3410-7FB18C230A2C}"/>
              </a:ext>
            </a:extLst>
          </p:cNvPr>
          <p:cNvSpPr/>
          <p:nvPr/>
        </p:nvSpPr>
        <p:spPr>
          <a:xfrm>
            <a:off x="4552122" y="1448411"/>
            <a:ext cx="3955774" cy="707886"/>
          </a:xfrm>
          <a:prstGeom prst="rect">
            <a:avLst/>
          </a:prstGeom>
        </p:spPr>
        <p:txBody>
          <a:bodyPr wrap="square">
            <a:spAutoFit/>
          </a:bodyPr>
          <a:lstStyle/>
          <a:p>
            <a:r>
              <a:rPr lang="vi-VN" sz="4000" b="1" dirty="0">
                <a:solidFill>
                  <a:srgbClr val="B7471F"/>
                </a:solidFill>
              </a:rPr>
              <a:t>KHỞI ĐỘNG</a:t>
            </a:r>
            <a:endParaRPr lang="en-US" sz="4000" b="1" dirty="0">
              <a:solidFill>
                <a:srgbClr val="B7471F"/>
              </a:solidFill>
            </a:endParaRPr>
          </a:p>
        </p:txBody>
      </p:sp>
    </p:spTree>
    <p:extLst>
      <p:ext uri="{BB962C8B-B14F-4D97-AF65-F5344CB8AC3E}">
        <p14:creationId xmlns:p14="http://schemas.microsoft.com/office/powerpoint/2010/main" val="68193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6146" name="Content Placeholder 2">
            <a:extLst>
              <a:ext uri="{FF2B5EF4-FFF2-40B4-BE49-F238E27FC236}">
                <a16:creationId xmlns:a16="http://schemas.microsoft.com/office/drawing/2014/main" id="{D29A3B12-C070-4FD7-8971-69D3BFF68F95}"/>
              </a:ext>
            </a:extLst>
          </p:cNvPr>
          <p:cNvSpPr>
            <a:spLocks noGrp="1" noChangeArrowheads="1"/>
          </p:cNvSpPr>
          <p:nvPr>
            <p:ph idx="1"/>
          </p:nvPr>
        </p:nvSpPr>
        <p:spPr>
          <a:xfrm>
            <a:off x="1023257" y="1466734"/>
            <a:ext cx="10145484" cy="685800"/>
          </a:xfrm>
          <a:solidFill>
            <a:schemeClr val="accent6">
              <a:lumMod val="20000"/>
              <a:lumOff val="80000"/>
            </a:schemeClr>
          </a:solidFill>
        </p:spPr>
        <p:txBody>
          <a:bodyPr>
            <a:noAutofit/>
          </a:bodyPr>
          <a:lstStyle/>
          <a:p>
            <a:pPr marL="0" indent="0" algn="ctr">
              <a:buNone/>
            </a:pPr>
            <a:r>
              <a:rPr lang="en-US" altLang="en-US" sz="4000" b="1" dirty="0">
                <a:solidFill>
                  <a:srgbClr val="FF0000"/>
                </a:solidFill>
                <a:latin typeface="Times New Roman" panose="02020603050405020304" pitchFamily="18" charset="0"/>
                <a:cs typeface="Times New Roman" panose="02020603050405020304" pitchFamily="18" charset="0"/>
              </a:rPr>
              <a:t>CHỦ ĐỀ 1. MÁY TÍNH VÀ CỘNG ĐỒNG</a:t>
            </a:r>
          </a:p>
        </p:txBody>
      </p:sp>
      <p:sp>
        <p:nvSpPr>
          <p:cNvPr id="4" name="Oval 3">
            <a:extLst>
              <a:ext uri="{FF2B5EF4-FFF2-40B4-BE49-F238E27FC236}">
                <a16:creationId xmlns:a16="http://schemas.microsoft.com/office/drawing/2014/main" id="{280EC974-47D4-4BA9-B36F-7899EB8F2EC7}"/>
              </a:ext>
            </a:extLst>
          </p:cNvPr>
          <p:cNvSpPr/>
          <p:nvPr/>
        </p:nvSpPr>
        <p:spPr>
          <a:xfrm>
            <a:off x="5069631" y="2520834"/>
            <a:ext cx="1828800" cy="81226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anose="02020603050405020304" pitchFamily="18" charset="0"/>
                <a:cs typeface="Times New Roman" panose="02020603050405020304" pitchFamily="18" charset="0"/>
              </a:rPr>
              <a:t>Bài</a:t>
            </a:r>
            <a:r>
              <a:rPr lang="en-US" sz="2800" b="1" dirty="0">
                <a:solidFill>
                  <a:schemeClr val="tx1"/>
                </a:solidFill>
                <a:latin typeface="Times New Roman" panose="02020603050405020304" pitchFamily="18" charset="0"/>
                <a:cs typeface="Times New Roman" panose="02020603050405020304" pitchFamily="18" charset="0"/>
              </a:rPr>
              <a:t> 1</a:t>
            </a:r>
          </a:p>
        </p:txBody>
      </p:sp>
      <p:pic>
        <p:nvPicPr>
          <p:cNvPr id="2" name="Picture 1">
            <a:extLst>
              <a:ext uri="{FF2B5EF4-FFF2-40B4-BE49-F238E27FC236}">
                <a16:creationId xmlns:a16="http://schemas.microsoft.com/office/drawing/2014/main" id="{DD92E505-B256-4972-91E3-F50F6467B4FB}"/>
              </a:ext>
            </a:extLst>
          </p:cNvPr>
          <p:cNvPicPr>
            <a:picLocks noChangeAspect="1"/>
          </p:cNvPicPr>
          <p:nvPr/>
        </p:nvPicPr>
        <p:blipFill>
          <a:blip r:embed="rId3"/>
          <a:stretch>
            <a:fillRect/>
          </a:stretch>
        </p:blipFill>
        <p:spPr>
          <a:xfrm>
            <a:off x="2541723" y="3257435"/>
            <a:ext cx="7108552" cy="1072989"/>
          </a:xfrm>
          <a:prstGeom prst="rect">
            <a:avLst/>
          </a:prstGeom>
        </p:spPr>
      </p:pic>
    </p:spTree>
    <p:extLst>
      <p:ext uri="{BB962C8B-B14F-4D97-AF65-F5344CB8AC3E}">
        <p14:creationId xmlns:p14="http://schemas.microsoft.com/office/powerpoint/2010/main" val="325243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TextBox 6">
            <a:extLst>
              <a:ext uri="{FF2B5EF4-FFF2-40B4-BE49-F238E27FC236}">
                <a16:creationId xmlns:a16="http://schemas.microsoft.com/office/drawing/2014/main" id="{1D694CDC-BEF3-4858-91A3-427A4C6CDB09}"/>
              </a:ext>
            </a:extLst>
          </p:cNvPr>
          <p:cNvSpPr txBox="1">
            <a:spLocks noChangeArrowheads="1"/>
          </p:cNvSpPr>
          <p:nvPr/>
        </p:nvSpPr>
        <p:spPr bwMode="auto">
          <a:xfrm>
            <a:off x="69154" y="740260"/>
            <a:ext cx="46183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dirty="0">
                <a:solidFill>
                  <a:srgbClr val="FF0000"/>
                </a:solidFill>
                <a:latin typeface="Times New Roman" panose="02020603050405020304" pitchFamily="18" charset="0"/>
                <a:cs typeface="Times New Roman" panose="02020603050405020304" pitchFamily="18" charset="0"/>
              </a:rPr>
              <a:t>1</a:t>
            </a:r>
            <a:r>
              <a:rPr lang="en-US" altLang="en-US" sz="2800" dirty="0">
                <a:solidFill>
                  <a:srgbClr val="FF0000"/>
                </a:solidFill>
                <a:latin typeface="Times New Roman" panose="02020603050405020304" pitchFamily="18" charset="0"/>
                <a:cs typeface="Times New Roman" panose="02020603050405020304" pitchFamily="18" charset="0"/>
              </a:rPr>
              <a:t>. THÔNG TIN VÀ DỮ LIỆU</a:t>
            </a:r>
          </a:p>
        </p:txBody>
      </p:sp>
      <p:pic>
        <p:nvPicPr>
          <p:cNvPr id="11" name="Picture 8">
            <a:extLst>
              <a:ext uri="{FF2B5EF4-FFF2-40B4-BE49-F238E27FC236}">
                <a16:creationId xmlns:a16="http://schemas.microsoft.com/office/drawing/2014/main" id="{7DB31CB1-EEC8-4624-A79C-3177BC2913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0047" y="1255607"/>
            <a:ext cx="32861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7612B5C8-7D14-42B1-A052-9A2E87FBF72B}"/>
              </a:ext>
            </a:extLst>
          </p:cNvPr>
          <p:cNvSpPr/>
          <p:nvPr/>
        </p:nvSpPr>
        <p:spPr>
          <a:xfrm>
            <a:off x="1441174" y="4303607"/>
            <a:ext cx="1361415" cy="54292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1</a:t>
            </a:r>
          </a:p>
        </p:txBody>
      </p:sp>
      <p:sp>
        <p:nvSpPr>
          <p:cNvPr id="13" name="Oval 12">
            <a:extLst>
              <a:ext uri="{FF2B5EF4-FFF2-40B4-BE49-F238E27FC236}">
                <a16:creationId xmlns:a16="http://schemas.microsoft.com/office/drawing/2014/main" id="{B163FE3D-E79D-437B-B3E5-357F8BD00C8A}"/>
              </a:ext>
            </a:extLst>
          </p:cNvPr>
          <p:cNvSpPr/>
          <p:nvPr/>
        </p:nvSpPr>
        <p:spPr>
          <a:xfrm>
            <a:off x="5530037" y="4452373"/>
            <a:ext cx="1361415" cy="54292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2</a:t>
            </a:r>
            <a:endParaRPr lang="en-US" sz="2000" dirty="0">
              <a:latin typeface="Times New Roman" panose="02020603050405020304" pitchFamily="18" charset="0"/>
              <a:cs typeface="Times New Roman" panose="02020603050405020304" pitchFamily="18" charset="0"/>
            </a:endParaRPr>
          </a:p>
        </p:txBody>
      </p:sp>
      <p:sp>
        <p:nvSpPr>
          <p:cNvPr id="14" name="Rectangle 1">
            <a:extLst>
              <a:ext uri="{FF2B5EF4-FFF2-40B4-BE49-F238E27FC236}">
                <a16:creationId xmlns:a16="http://schemas.microsoft.com/office/drawing/2014/main" id="{0E8F7DCA-863A-4890-B60D-7812EFA198A9}"/>
              </a:ext>
            </a:extLst>
          </p:cNvPr>
          <p:cNvSpPr>
            <a:spLocks noChangeArrowheads="1"/>
          </p:cNvSpPr>
          <p:nvPr>
            <p:custDataLst>
              <p:tags r:id="rId1"/>
            </p:custDataLst>
          </p:nvPr>
        </p:nvSpPr>
        <p:spPr bwMode="auto">
          <a:xfrm>
            <a:off x="0" y="-12975"/>
            <a:ext cx="12053455"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 name="Rectangle 2">
            <a:extLst>
              <a:ext uri="{FF2B5EF4-FFF2-40B4-BE49-F238E27FC236}">
                <a16:creationId xmlns:a16="http://schemas.microsoft.com/office/drawing/2014/main" id="{3113D444-86B2-05D6-DC97-516B2875FA6F}"/>
              </a:ext>
            </a:extLst>
          </p:cNvPr>
          <p:cNvSpPr/>
          <p:nvPr/>
        </p:nvSpPr>
        <p:spPr>
          <a:xfrm>
            <a:off x="4687534" y="5144062"/>
            <a:ext cx="3286125" cy="1323439"/>
          </a:xfrm>
          <a:prstGeom prst="rect">
            <a:avLst/>
          </a:prstGeom>
        </p:spPr>
        <p:txBody>
          <a:bodyPr wrap="square">
            <a:spAutoFit/>
          </a:bodyPr>
          <a:lstStyle/>
          <a:p>
            <a:pPr algn="just"/>
            <a:r>
              <a:rPr lang="vi-VN" sz="2000" dirty="0">
                <a:solidFill>
                  <a:srgbClr val="002060"/>
                </a:solidFill>
                <a:latin typeface="Arial" panose="020B0604020202020204" pitchFamily="34" charset="0"/>
                <a:ea typeface="VNI-Times" pitchFamily="2" charset="0"/>
                <a:cs typeface="Arial" panose="020B0604020202020204" pitchFamily="34" charset="0"/>
              </a:rPr>
              <a:t>2</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Bạn</a:t>
            </a:r>
            <a:r>
              <a:rPr lang="en-US" sz="2000" dirty="0">
                <a:solidFill>
                  <a:srgbClr val="002060"/>
                </a:solidFill>
                <a:latin typeface="Arial" panose="020B0604020202020204" pitchFamily="34" charset="0"/>
                <a:ea typeface="VNI-Times" pitchFamily="2" charset="0"/>
                <a:cs typeface="Arial" panose="020B0604020202020204" pitchFamily="34" charset="0"/>
              </a:rPr>
              <a:t> An </a:t>
            </a:r>
            <a:r>
              <a:rPr lang="en-US" sz="2000" dirty="0" err="1">
                <a:solidFill>
                  <a:srgbClr val="002060"/>
                </a:solidFill>
                <a:latin typeface="Arial" panose="020B0604020202020204" pitchFamily="34" charset="0"/>
                <a:ea typeface="VNI-Times" pitchFamily="2" charset="0"/>
                <a:cs typeface="Arial" panose="020B0604020202020204" pitchFamily="34" charset="0"/>
              </a:rPr>
              <a:t>xem</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dự</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báo</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thời</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tiết</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trên</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ti</a:t>
            </a:r>
            <a:r>
              <a:rPr lang="en-US" sz="2000" dirty="0">
                <a:solidFill>
                  <a:srgbClr val="002060"/>
                </a:solidFill>
                <a:latin typeface="Arial" panose="020B0604020202020204" pitchFamily="34" charset="0"/>
                <a:ea typeface="VNI-Times" pitchFamily="2" charset="0"/>
                <a:cs typeface="Arial" panose="020B0604020202020204" pitchFamily="34" charset="0"/>
              </a:rPr>
              <a:t> vi, </a:t>
            </a:r>
            <a:r>
              <a:rPr lang="en-US" sz="2000" dirty="0" err="1">
                <a:solidFill>
                  <a:srgbClr val="002060"/>
                </a:solidFill>
                <a:latin typeface="Arial" panose="020B0604020202020204" pitchFamily="34" charset="0"/>
                <a:ea typeface="VNI-Times" pitchFamily="2" charset="0"/>
                <a:cs typeface="Arial" panose="020B0604020202020204" pitchFamily="34" charset="0"/>
              </a:rPr>
              <a:t>bạn</a:t>
            </a:r>
            <a:r>
              <a:rPr lang="en-US" sz="2000" dirty="0">
                <a:solidFill>
                  <a:srgbClr val="002060"/>
                </a:solidFill>
                <a:latin typeface="Arial" panose="020B0604020202020204" pitchFamily="34" charset="0"/>
                <a:ea typeface="VNI-Times" pitchFamily="2" charset="0"/>
                <a:cs typeface="Arial" panose="020B0604020202020204" pitchFamily="34" charset="0"/>
              </a:rPr>
              <a:t> An </a:t>
            </a:r>
            <a:r>
              <a:rPr lang="en-US" sz="2000" dirty="0" err="1">
                <a:solidFill>
                  <a:srgbClr val="FF0000"/>
                </a:solidFill>
                <a:latin typeface="Arial" panose="020B0604020202020204" pitchFamily="34" charset="0"/>
                <a:ea typeface="VNI-Times" pitchFamily="2" charset="0"/>
                <a:cs typeface="Arial" panose="020B0604020202020204" pitchFamily="34" charset="0"/>
              </a:rPr>
              <a:t>thấy</a:t>
            </a:r>
            <a:r>
              <a:rPr lang="en-US" sz="2000" b="1"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những</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gì</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i="1" dirty="0" err="1">
                <a:solidFill>
                  <a:srgbClr val="FF0000"/>
                </a:solidFill>
                <a:latin typeface="Arial" panose="020B0604020202020204" pitchFamily="34" charset="0"/>
                <a:ea typeface="VNI-Times" pitchFamily="2" charset="0"/>
                <a:cs typeface="Arial" panose="020B0604020202020204" pitchFamily="34" charset="0"/>
              </a:rPr>
              <a:t>biết</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được</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điều</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gì</a:t>
            </a:r>
            <a:r>
              <a:rPr lang="en-US" sz="2000" dirty="0">
                <a:solidFill>
                  <a:srgbClr val="002060"/>
                </a:solidFill>
                <a:latin typeface="Arial" panose="020B0604020202020204" pitchFamily="34" charset="0"/>
                <a:ea typeface="VNI-Times" pitchFamily="2" charset="0"/>
                <a:cs typeface="Arial" panose="020B0604020202020204" pitchFamily="34" charset="0"/>
              </a:rPr>
              <a:t>? </a:t>
            </a:r>
          </a:p>
        </p:txBody>
      </p:sp>
      <p:sp>
        <p:nvSpPr>
          <p:cNvPr id="8" name="Rectangle 7">
            <a:extLst>
              <a:ext uri="{FF2B5EF4-FFF2-40B4-BE49-F238E27FC236}">
                <a16:creationId xmlns:a16="http://schemas.microsoft.com/office/drawing/2014/main" id="{2F4BE90D-1FE3-792F-68A0-81772799B2B9}"/>
              </a:ext>
            </a:extLst>
          </p:cNvPr>
          <p:cNvSpPr/>
          <p:nvPr/>
        </p:nvSpPr>
        <p:spPr>
          <a:xfrm>
            <a:off x="478820" y="5001270"/>
            <a:ext cx="3286125" cy="1015663"/>
          </a:xfrm>
          <a:prstGeom prst="rect">
            <a:avLst/>
          </a:prstGeom>
        </p:spPr>
        <p:txBody>
          <a:bodyPr wrap="square">
            <a:spAutoFit/>
          </a:bodyPr>
          <a:lstStyle/>
          <a:p>
            <a:r>
              <a:rPr lang="en-US" sz="2000" dirty="0">
                <a:solidFill>
                  <a:srgbClr val="002060"/>
                </a:solidFill>
                <a:latin typeface="Arial" panose="020B0604020202020204" pitchFamily="34" charset="0"/>
                <a:ea typeface="VNI-Times" pitchFamily="2" charset="0"/>
                <a:cs typeface="Arial" panose="020B0604020202020204" pitchFamily="34" charset="0"/>
              </a:rPr>
              <a:t>1. Minh </a:t>
            </a:r>
            <a:r>
              <a:rPr lang="en-US" sz="2000" dirty="0" err="1">
                <a:solidFill>
                  <a:srgbClr val="002060"/>
                </a:solidFill>
                <a:latin typeface="Arial" panose="020B0604020202020204" pitchFamily="34" charset="0"/>
                <a:ea typeface="VNI-Times" pitchFamily="2" charset="0"/>
                <a:cs typeface="Arial" panose="020B0604020202020204" pitchFamily="34" charset="0"/>
              </a:rPr>
              <a:t>đã</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i="1" dirty="0" err="1">
                <a:solidFill>
                  <a:srgbClr val="FF0000"/>
                </a:solidFill>
                <a:latin typeface="Arial" panose="020B0604020202020204" pitchFamily="34" charset="0"/>
                <a:ea typeface="VNI-Times" pitchFamily="2" charset="0"/>
                <a:cs typeface="Arial" panose="020B0604020202020204" pitchFamily="34" charset="0"/>
              </a:rPr>
              <a:t>thấy</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những</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gì</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và</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i="1" dirty="0" err="1">
                <a:solidFill>
                  <a:srgbClr val="FF0000"/>
                </a:solidFill>
                <a:latin typeface="Arial" panose="020B0604020202020204" pitchFamily="34" charset="0"/>
                <a:ea typeface="VNI-Times" pitchFamily="2" charset="0"/>
                <a:cs typeface="Arial" panose="020B0604020202020204" pitchFamily="34" charset="0"/>
              </a:rPr>
              <a:t>biết</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được</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điều</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gì</a:t>
            </a:r>
            <a:r>
              <a:rPr lang="en-US" sz="2000" dirty="0">
                <a:solidFill>
                  <a:srgbClr val="002060"/>
                </a:solidFill>
                <a:latin typeface="Arial" panose="020B0604020202020204" pitchFamily="34" charset="0"/>
                <a:ea typeface="VNI-Times" pitchFamily="2" charset="0"/>
                <a:cs typeface="Arial" panose="020B0604020202020204" pitchFamily="34" charset="0"/>
              </a:rPr>
              <a:t> ( SGK </a:t>
            </a:r>
            <a:r>
              <a:rPr lang="en-US" sz="2000" dirty="0" err="1">
                <a:solidFill>
                  <a:srgbClr val="002060"/>
                </a:solidFill>
                <a:latin typeface="Arial" panose="020B0604020202020204" pitchFamily="34" charset="0"/>
                <a:ea typeface="VNI-Times" pitchFamily="2" charset="0"/>
                <a:cs typeface="Arial" panose="020B0604020202020204" pitchFamily="34" charset="0"/>
              </a:rPr>
              <a:t>trang</a:t>
            </a:r>
            <a:r>
              <a:rPr lang="en-US" sz="2000" dirty="0">
                <a:solidFill>
                  <a:srgbClr val="002060"/>
                </a:solidFill>
                <a:latin typeface="Arial" panose="020B0604020202020204" pitchFamily="34" charset="0"/>
                <a:ea typeface="VNI-Times" pitchFamily="2" charset="0"/>
                <a:cs typeface="Arial" panose="020B0604020202020204" pitchFamily="34" charset="0"/>
              </a:rPr>
              <a:t> 5)</a:t>
            </a:r>
            <a:endParaRPr lang="en-US" sz="2000" dirty="0">
              <a:solidFill>
                <a:srgbClr val="002060"/>
              </a:solidFill>
            </a:endParaRPr>
          </a:p>
        </p:txBody>
      </p:sp>
      <p:pic>
        <p:nvPicPr>
          <p:cNvPr id="17" name="Content Placeholder 3" descr="daoco.png">
            <a:extLst>
              <a:ext uri="{FF2B5EF4-FFF2-40B4-BE49-F238E27FC236}">
                <a16:creationId xmlns:a16="http://schemas.microsoft.com/office/drawing/2014/main" id="{E7E83AD6-3715-E172-9E9C-18CBCF99B8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76060" y="1263480"/>
            <a:ext cx="324643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Oval 17">
            <a:extLst>
              <a:ext uri="{FF2B5EF4-FFF2-40B4-BE49-F238E27FC236}">
                <a16:creationId xmlns:a16="http://schemas.microsoft.com/office/drawing/2014/main" id="{D8931A8E-232F-5B01-31EE-1A5114FAD2DE}"/>
              </a:ext>
            </a:extLst>
          </p:cNvPr>
          <p:cNvSpPr/>
          <p:nvPr/>
        </p:nvSpPr>
        <p:spPr>
          <a:xfrm>
            <a:off x="9245675" y="4456309"/>
            <a:ext cx="1361415" cy="54292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3</a:t>
            </a:r>
            <a:endParaRPr lang="en-US" sz="2000"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879F7B3F-46BD-CC37-93D1-5DA362F63820}"/>
              </a:ext>
            </a:extLst>
          </p:cNvPr>
          <p:cNvSpPr/>
          <p:nvPr/>
        </p:nvSpPr>
        <p:spPr>
          <a:xfrm>
            <a:off x="8491251" y="5144062"/>
            <a:ext cx="3016055" cy="1015663"/>
          </a:xfrm>
          <a:prstGeom prst="rect">
            <a:avLst/>
          </a:prstGeom>
        </p:spPr>
        <p:txBody>
          <a:bodyPr wrap="square">
            <a:spAutoFit/>
          </a:bodyPr>
          <a:lstStyle/>
          <a:p>
            <a:pPr algn="ctr"/>
            <a:r>
              <a:rPr lang="vi-VN" sz="2000" dirty="0">
                <a:solidFill>
                  <a:srgbClr val="002060"/>
                </a:solidFill>
                <a:latin typeface="Arial" panose="020B0604020202020204" pitchFamily="34" charset="0"/>
                <a:ea typeface="VNI-Times" pitchFamily="2" charset="0"/>
                <a:cs typeface="Arial" panose="020B0604020202020204" pitchFamily="34" charset="0"/>
              </a:rPr>
              <a:t>3</a:t>
            </a:r>
            <a:r>
              <a:rPr lang="en-US" sz="2000" dirty="0">
                <a:solidFill>
                  <a:srgbClr val="002060"/>
                </a:solidFill>
                <a:latin typeface="Arial" panose="020B0604020202020204" pitchFamily="34" charset="0"/>
                <a:ea typeface="VNI-Times" pitchFamily="2" charset="0"/>
                <a:cs typeface="Arial" panose="020B0604020202020204" pitchFamily="34" charset="0"/>
              </a:rPr>
              <a:t>.</a:t>
            </a:r>
            <a:r>
              <a:rPr lang="vi-VN" sz="2000" dirty="0">
                <a:solidFill>
                  <a:srgbClr val="002060"/>
                </a:solidFill>
                <a:latin typeface="Arial" panose="020B0604020202020204" pitchFamily="34" charset="0"/>
                <a:ea typeface="VNI-Times" pitchFamily="2" charset="0"/>
                <a:cs typeface="Arial" panose="020B0604020202020204" pitchFamily="34" charset="0"/>
              </a:rPr>
              <a:t> Quan sát hình trên xác định dữ liệu, thông tin, vật mang tin</a:t>
            </a:r>
            <a:r>
              <a:rPr lang="en-US" sz="2000" dirty="0">
                <a:solidFill>
                  <a:srgbClr val="002060"/>
                </a:solidFill>
                <a:latin typeface="Arial" panose="020B0604020202020204" pitchFamily="34" charset="0"/>
                <a:ea typeface="VNI-Times" pitchFamily="2" charset="0"/>
                <a:cs typeface="Arial" panose="020B0604020202020204" pitchFamily="34" charset="0"/>
              </a:rPr>
              <a:t>?</a:t>
            </a:r>
            <a:endParaRPr lang="en-US" sz="2000" dirty="0">
              <a:solidFill>
                <a:srgbClr val="002060"/>
              </a:solidFill>
            </a:endParaRPr>
          </a:p>
        </p:txBody>
      </p:sp>
      <p:pic>
        <p:nvPicPr>
          <p:cNvPr id="5" name="Picture 4" descr="A traffic light with a green light&#10;&#10;Description automatically generated">
            <a:extLst>
              <a:ext uri="{FF2B5EF4-FFF2-40B4-BE49-F238E27FC236}">
                <a16:creationId xmlns:a16="http://schemas.microsoft.com/office/drawing/2014/main" id="{0829B4B0-5FB2-3326-E710-063A235CFF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375" y="1495903"/>
            <a:ext cx="4066784" cy="2440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ircle(in)">
                                      <p:cBhvr>
                                        <p:cTn id="40" dur="2000"/>
                                        <p:tgtEl>
                                          <p:spTgt spid="18"/>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circle(in)">
                                      <p:cBhvr>
                                        <p:cTn id="4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3" grpId="0"/>
      <p:bldP spid="8" grpId="0"/>
      <p:bldP spid="18"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1">
            <a:extLst>
              <a:ext uri="{FF2B5EF4-FFF2-40B4-BE49-F238E27FC236}">
                <a16:creationId xmlns:a16="http://schemas.microsoft.com/office/drawing/2014/main" id="{D3187BFE-2B6C-41BD-8450-92EB6CEDC5B1}"/>
              </a:ext>
            </a:extLst>
          </p:cNvPr>
          <p:cNvSpPr/>
          <p:nvPr/>
        </p:nvSpPr>
        <p:spPr bwMode="auto">
          <a:xfrm>
            <a:off x="8029576" y="1987550"/>
            <a:ext cx="3129836" cy="2631103"/>
          </a:xfrm>
          <a:prstGeom prst="roundRect">
            <a:avLst/>
          </a:prstGeom>
          <a:solidFill>
            <a:schemeClr val="accent5">
              <a:lumMod val="75000"/>
            </a:schemeClr>
          </a:solidFill>
          <a:ln w="12700" cap="flat" cmpd="sng" algn="ctr">
            <a:noFill/>
            <a:prstDash val="solid"/>
          </a:ln>
          <a:effectLst/>
        </p:spPr>
        <p:txBody>
          <a:bodyPr lIns="0" rIns="0" bIns="0"/>
          <a:lstStyle/>
          <a:p>
            <a:pPr marL="515938" lvl="1">
              <a:lnSpc>
                <a:spcPct val="130000"/>
              </a:lnSpc>
              <a:defRPr/>
            </a:pPr>
            <a:r>
              <a:rPr lang="vi-VN"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Đèn có màu xanh theo hướng di chuyển của mình và các xe chiều đèn đỏ dừng lại</a:t>
            </a: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801688" lvl="1" indent="-285750">
              <a:lnSpc>
                <a:spcPct val="130000"/>
              </a:lnSpc>
              <a:buFontTx/>
              <a:buChar char="-"/>
              <a:defRPr/>
            </a:pP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58738">
              <a:lnSpc>
                <a:spcPct val="130000"/>
              </a:lnSpc>
              <a:defRPr/>
            </a:pP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sp>
        <p:nvSpPr>
          <p:cNvPr id="5" name="Rectangle 32">
            <a:extLst>
              <a:ext uri="{FF2B5EF4-FFF2-40B4-BE49-F238E27FC236}">
                <a16:creationId xmlns:a16="http://schemas.microsoft.com/office/drawing/2014/main" id="{B75213B8-3C2E-4D80-8C74-B42D3BC48BCF}"/>
              </a:ext>
            </a:extLst>
          </p:cNvPr>
          <p:cNvSpPr/>
          <p:nvPr/>
        </p:nvSpPr>
        <p:spPr bwMode="auto">
          <a:xfrm>
            <a:off x="1827796" y="1687513"/>
            <a:ext cx="1828800" cy="479425"/>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Thông</a:t>
            </a:r>
            <a:r>
              <a:rPr lang="en-US" sz="2400" b="1" kern="0" dirty="0">
                <a:solidFill>
                  <a:srgbClr val="FFFFFF"/>
                </a:solidFill>
                <a:latin typeface="Times New Roman" panose="02020603050405020304" pitchFamily="18" charset="0"/>
                <a:cs typeface="Times New Roman" panose="02020603050405020304" pitchFamily="18" charset="0"/>
              </a:rPr>
              <a:t> tin</a:t>
            </a:r>
          </a:p>
        </p:txBody>
      </p:sp>
      <p:sp>
        <p:nvSpPr>
          <p:cNvPr id="6" name="Rectangle 33">
            <a:extLst>
              <a:ext uri="{FF2B5EF4-FFF2-40B4-BE49-F238E27FC236}">
                <a16:creationId xmlns:a16="http://schemas.microsoft.com/office/drawing/2014/main" id="{DC336BEC-D73E-454E-B47C-A9D11EFD6356}"/>
              </a:ext>
            </a:extLst>
          </p:cNvPr>
          <p:cNvSpPr/>
          <p:nvPr/>
        </p:nvSpPr>
        <p:spPr bwMode="auto">
          <a:xfrm>
            <a:off x="8678506" y="1254125"/>
            <a:ext cx="1831975" cy="433388"/>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Dữ</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liệu</a:t>
            </a:r>
            <a:endParaRPr lang="en-US" sz="2400" b="1" kern="0" dirty="0">
              <a:solidFill>
                <a:srgbClr val="FFFFFF"/>
              </a:solidFill>
              <a:latin typeface="Times New Roman" panose="02020603050405020304" pitchFamily="18" charset="0"/>
              <a:cs typeface="Times New Roman" panose="02020603050405020304" pitchFamily="18" charset="0"/>
            </a:endParaRPr>
          </a:p>
        </p:txBody>
      </p:sp>
      <p:sp>
        <p:nvSpPr>
          <p:cNvPr id="8" name="Rectangle 31">
            <a:extLst>
              <a:ext uri="{FF2B5EF4-FFF2-40B4-BE49-F238E27FC236}">
                <a16:creationId xmlns:a16="http://schemas.microsoft.com/office/drawing/2014/main" id="{86D32F3A-4DDA-4861-BE41-E8E34D6B6D1D}"/>
              </a:ext>
            </a:extLst>
          </p:cNvPr>
          <p:cNvSpPr/>
          <p:nvPr/>
        </p:nvSpPr>
        <p:spPr bwMode="auto">
          <a:xfrm>
            <a:off x="1503634" y="2700545"/>
            <a:ext cx="2610129" cy="1339850"/>
          </a:xfrm>
          <a:prstGeom prst="roundRect">
            <a:avLst/>
          </a:prstGeom>
          <a:solidFill>
            <a:schemeClr val="accent5">
              <a:lumMod val="75000"/>
            </a:schemeClr>
          </a:solidFill>
          <a:ln w="12700" cap="flat" cmpd="sng" algn="ctr">
            <a:noFill/>
            <a:prstDash val="solid"/>
          </a:ln>
          <a:effectLst/>
        </p:spPr>
        <p:txBody>
          <a:bodyPr lIns="0" rIns="0" bIns="0"/>
          <a:lstStyle/>
          <a:p>
            <a:pPr marL="0" lvl="1">
              <a:lnSpc>
                <a:spcPct val="130000"/>
              </a:lnSpc>
              <a:defRPr/>
            </a:pPr>
            <a:r>
              <a:rPr lang="vi-VN"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Có thể qua đường an toàn</a:t>
            </a: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sp>
        <p:nvSpPr>
          <p:cNvPr id="9" name="Rectangle 32">
            <a:extLst>
              <a:ext uri="{FF2B5EF4-FFF2-40B4-BE49-F238E27FC236}">
                <a16:creationId xmlns:a16="http://schemas.microsoft.com/office/drawing/2014/main" id="{57C9CF32-E01C-4901-8C74-A420A7546EBD}"/>
              </a:ext>
            </a:extLst>
          </p:cNvPr>
          <p:cNvSpPr/>
          <p:nvPr/>
        </p:nvSpPr>
        <p:spPr bwMode="auto">
          <a:xfrm>
            <a:off x="5042171" y="774700"/>
            <a:ext cx="2100263" cy="479425"/>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Vật</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mang</a:t>
            </a:r>
            <a:r>
              <a:rPr lang="en-US" sz="2400" b="1" kern="0" dirty="0">
                <a:solidFill>
                  <a:srgbClr val="FFFFFF"/>
                </a:solidFill>
                <a:latin typeface="Times New Roman" panose="02020603050405020304" pitchFamily="18" charset="0"/>
                <a:cs typeface="Times New Roman" panose="02020603050405020304" pitchFamily="18" charset="0"/>
              </a:rPr>
              <a:t> tin</a:t>
            </a:r>
          </a:p>
        </p:txBody>
      </p:sp>
      <p:cxnSp>
        <p:nvCxnSpPr>
          <p:cNvPr id="7" name="Straight Arrow Connector 6">
            <a:extLst>
              <a:ext uri="{FF2B5EF4-FFF2-40B4-BE49-F238E27FC236}">
                <a16:creationId xmlns:a16="http://schemas.microsoft.com/office/drawing/2014/main" id="{03C4AD4E-3472-4809-921F-F13CADB52CCC}"/>
              </a:ext>
            </a:extLst>
          </p:cNvPr>
          <p:cNvCxnSpPr/>
          <p:nvPr/>
        </p:nvCxnSpPr>
        <p:spPr>
          <a:xfrm>
            <a:off x="9587722" y="1676400"/>
            <a:ext cx="0" cy="31115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877B4C01-2D8C-4C0F-9722-9F0FCF0FDC70}"/>
              </a:ext>
            </a:extLst>
          </p:cNvPr>
          <p:cNvCxnSpPr/>
          <p:nvPr/>
        </p:nvCxnSpPr>
        <p:spPr>
          <a:xfrm>
            <a:off x="2742196" y="2264552"/>
            <a:ext cx="0" cy="31115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F5C8CBF5-C209-4D49-979E-56D92F2DAD5B}"/>
              </a:ext>
            </a:extLst>
          </p:cNvPr>
          <p:cNvCxnSpPr/>
          <p:nvPr/>
        </p:nvCxnSpPr>
        <p:spPr>
          <a:xfrm>
            <a:off x="6114348" y="1254125"/>
            <a:ext cx="0" cy="31115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3" name="Picture 2">
            <a:extLst>
              <a:ext uri="{FF2B5EF4-FFF2-40B4-BE49-F238E27FC236}">
                <a16:creationId xmlns:a16="http://schemas.microsoft.com/office/drawing/2014/main" id="{842482EE-62C1-4348-AF0A-D7DBFB93CBF4}"/>
              </a:ext>
            </a:extLst>
          </p:cNvPr>
          <p:cNvPicPr>
            <a:picLocks noChangeAspect="1"/>
          </p:cNvPicPr>
          <p:nvPr/>
        </p:nvPicPr>
        <p:blipFill>
          <a:blip r:embed="rId3"/>
          <a:stretch>
            <a:fillRect/>
          </a:stretch>
        </p:blipFill>
        <p:spPr>
          <a:xfrm>
            <a:off x="2259394" y="5239443"/>
            <a:ext cx="1098608" cy="1196262"/>
          </a:xfrm>
          <a:prstGeom prst="rect">
            <a:avLst/>
          </a:prstGeom>
        </p:spPr>
      </p:pic>
      <p:cxnSp>
        <p:nvCxnSpPr>
          <p:cNvPr id="11" name="Straight Connector 10">
            <a:extLst>
              <a:ext uri="{FF2B5EF4-FFF2-40B4-BE49-F238E27FC236}">
                <a16:creationId xmlns:a16="http://schemas.microsoft.com/office/drawing/2014/main" id="{3BB994DD-B568-407B-95B0-91ACF233AF28}"/>
              </a:ext>
            </a:extLst>
          </p:cNvPr>
          <p:cNvCxnSpPr>
            <a:cxnSpLocks/>
          </p:cNvCxnSpPr>
          <p:nvPr/>
        </p:nvCxnSpPr>
        <p:spPr>
          <a:xfrm flipV="1">
            <a:off x="3213715" y="4649668"/>
            <a:ext cx="5620285" cy="1000461"/>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F800543-124B-484E-B94E-E52C2CB2156B}"/>
              </a:ext>
            </a:extLst>
          </p:cNvPr>
          <p:cNvCxnSpPr>
            <a:cxnSpLocks/>
            <a:stCxn id="3" idx="0"/>
          </p:cNvCxnSpPr>
          <p:nvPr/>
        </p:nvCxnSpPr>
        <p:spPr>
          <a:xfrm flipH="1" flipV="1">
            <a:off x="2627254" y="4040395"/>
            <a:ext cx="181444" cy="119904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16" name="Rectangle 1">
            <a:extLst>
              <a:ext uri="{FF2B5EF4-FFF2-40B4-BE49-F238E27FC236}">
                <a16:creationId xmlns:a16="http://schemas.microsoft.com/office/drawing/2014/main" id="{A95CB4AC-D928-4CB4-9008-056B73C25522}"/>
              </a:ext>
            </a:extLst>
          </p:cNvPr>
          <p:cNvSpPr>
            <a:spLocks noChangeArrowheads="1"/>
          </p:cNvSpPr>
          <p:nvPr>
            <p:custDataLst>
              <p:tags r:id="rId1"/>
            </p:custDataLst>
          </p:nvPr>
        </p:nvSpPr>
        <p:spPr bwMode="auto">
          <a:xfrm>
            <a:off x="0" y="-12975"/>
            <a:ext cx="12192000"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7" name="Rectangle 16">
            <a:extLst>
              <a:ext uri="{FF2B5EF4-FFF2-40B4-BE49-F238E27FC236}">
                <a16:creationId xmlns:a16="http://schemas.microsoft.com/office/drawing/2014/main" id="{BA3CFA30-D6C1-A7EE-EE62-11D390BB2F76}"/>
              </a:ext>
            </a:extLst>
          </p:cNvPr>
          <p:cNvSpPr/>
          <p:nvPr/>
        </p:nvSpPr>
        <p:spPr>
          <a:xfrm>
            <a:off x="4306233" y="5395228"/>
            <a:ext cx="3286125" cy="1015663"/>
          </a:xfrm>
          <a:prstGeom prst="rect">
            <a:avLst/>
          </a:prstGeom>
        </p:spPr>
        <p:txBody>
          <a:bodyPr wrap="square">
            <a:spAutoFit/>
          </a:bodyPr>
          <a:lstStyle/>
          <a:p>
            <a:r>
              <a:rPr lang="en-US" sz="2000" dirty="0">
                <a:solidFill>
                  <a:srgbClr val="002060"/>
                </a:solidFill>
                <a:latin typeface="Arial" panose="020B0604020202020204" pitchFamily="34" charset="0"/>
                <a:ea typeface="VNI-Times" pitchFamily="2" charset="0"/>
                <a:cs typeface="Arial" panose="020B0604020202020204" pitchFamily="34" charset="0"/>
              </a:rPr>
              <a:t>1. Minh </a:t>
            </a:r>
            <a:r>
              <a:rPr lang="en-US" sz="2000" dirty="0" err="1">
                <a:solidFill>
                  <a:srgbClr val="002060"/>
                </a:solidFill>
                <a:latin typeface="Arial" panose="020B0604020202020204" pitchFamily="34" charset="0"/>
                <a:ea typeface="VNI-Times" pitchFamily="2" charset="0"/>
                <a:cs typeface="Arial" panose="020B0604020202020204" pitchFamily="34" charset="0"/>
              </a:rPr>
              <a:t>đã</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i="1" dirty="0" err="1">
                <a:solidFill>
                  <a:srgbClr val="FF0000"/>
                </a:solidFill>
                <a:latin typeface="Arial" panose="020B0604020202020204" pitchFamily="34" charset="0"/>
                <a:ea typeface="VNI-Times" pitchFamily="2" charset="0"/>
                <a:cs typeface="Arial" panose="020B0604020202020204" pitchFamily="34" charset="0"/>
              </a:rPr>
              <a:t>thấy</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những</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gì</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và</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i="1" dirty="0" err="1">
                <a:solidFill>
                  <a:srgbClr val="FF0000"/>
                </a:solidFill>
                <a:latin typeface="Arial" panose="020B0604020202020204" pitchFamily="34" charset="0"/>
                <a:ea typeface="VNI-Times" pitchFamily="2" charset="0"/>
                <a:cs typeface="Arial" panose="020B0604020202020204" pitchFamily="34" charset="0"/>
              </a:rPr>
              <a:t>biết</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được</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điều</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gì</a:t>
            </a:r>
            <a:r>
              <a:rPr lang="en-US" sz="2000" dirty="0">
                <a:solidFill>
                  <a:srgbClr val="002060"/>
                </a:solidFill>
                <a:latin typeface="Arial" panose="020B0604020202020204" pitchFamily="34" charset="0"/>
                <a:ea typeface="VNI-Times" pitchFamily="2" charset="0"/>
                <a:cs typeface="Arial" panose="020B0604020202020204" pitchFamily="34" charset="0"/>
              </a:rPr>
              <a:t> ( SGK </a:t>
            </a:r>
            <a:r>
              <a:rPr lang="en-US" sz="2000" dirty="0" err="1">
                <a:solidFill>
                  <a:srgbClr val="002060"/>
                </a:solidFill>
                <a:latin typeface="Arial" panose="020B0604020202020204" pitchFamily="34" charset="0"/>
                <a:ea typeface="VNI-Times" pitchFamily="2" charset="0"/>
                <a:cs typeface="Arial" panose="020B0604020202020204" pitchFamily="34" charset="0"/>
              </a:rPr>
              <a:t>trang</a:t>
            </a:r>
            <a:r>
              <a:rPr lang="en-US" sz="2000" dirty="0">
                <a:solidFill>
                  <a:srgbClr val="002060"/>
                </a:solidFill>
                <a:latin typeface="Arial" panose="020B0604020202020204" pitchFamily="34" charset="0"/>
                <a:ea typeface="VNI-Times" pitchFamily="2" charset="0"/>
                <a:cs typeface="Arial" panose="020B0604020202020204" pitchFamily="34" charset="0"/>
              </a:rPr>
              <a:t> 5)</a:t>
            </a:r>
            <a:endParaRPr lang="en-US" sz="2000" dirty="0">
              <a:solidFill>
                <a:srgbClr val="002060"/>
              </a:solidFill>
            </a:endParaRPr>
          </a:p>
        </p:txBody>
      </p:sp>
      <p:sp>
        <p:nvSpPr>
          <p:cNvPr id="21" name="Rectangle 31">
            <a:extLst>
              <a:ext uri="{FF2B5EF4-FFF2-40B4-BE49-F238E27FC236}">
                <a16:creationId xmlns:a16="http://schemas.microsoft.com/office/drawing/2014/main" id="{42E0641B-371F-D2D9-FAA2-8F4DC3CC7073}"/>
              </a:ext>
            </a:extLst>
          </p:cNvPr>
          <p:cNvSpPr/>
          <p:nvPr/>
        </p:nvSpPr>
        <p:spPr bwMode="auto">
          <a:xfrm>
            <a:off x="5077790" y="1565275"/>
            <a:ext cx="2029027" cy="539612"/>
          </a:xfrm>
          <a:prstGeom prst="roundRect">
            <a:avLst/>
          </a:prstGeom>
          <a:solidFill>
            <a:schemeClr val="accent5">
              <a:lumMod val="75000"/>
            </a:schemeClr>
          </a:solidFill>
          <a:ln w="12700" cap="flat" cmpd="sng" algn="ctr">
            <a:noFill/>
            <a:prstDash val="solid"/>
          </a:ln>
          <a:effectLst/>
        </p:spPr>
        <p:txBody>
          <a:bodyPr lIns="0" rIns="0" bIns="0"/>
          <a:lstStyle/>
          <a:p>
            <a:pPr marL="0" lvl="1">
              <a:lnSpc>
                <a:spcPct val="130000"/>
              </a:lnSpc>
              <a:defRPr/>
            </a:pPr>
            <a:r>
              <a:rPr lang="vi-VN"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Đèn giao thông</a:t>
            </a: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A3B8AC14-6E15-CAA8-CC20-6D189FB72389}"/>
              </a:ext>
            </a:extLst>
          </p:cNvPr>
          <p:cNvSpPr/>
          <p:nvPr/>
        </p:nvSpPr>
        <p:spPr>
          <a:xfrm rot="21035057">
            <a:off x="3991460" y="4829994"/>
            <a:ext cx="3286125" cy="400110"/>
          </a:xfrm>
          <a:prstGeom prst="rect">
            <a:avLst/>
          </a:prstGeom>
        </p:spPr>
        <p:txBody>
          <a:bodyPr wrap="square">
            <a:spAutoFit/>
          </a:bodyPr>
          <a:lstStyle/>
          <a:p>
            <a:r>
              <a:rPr lang="en-US" sz="2000" dirty="0">
                <a:solidFill>
                  <a:srgbClr val="002060"/>
                </a:solidFill>
                <a:latin typeface="Arial" panose="020B0604020202020204" pitchFamily="34" charset="0"/>
                <a:ea typeface="VNI-Times" pitchFamily="2" charset="0"/>
                <a:cs typeface="Arial" panose="020B0604020202020204" pitchFamily="34" charset="0"/>
              </a:rPr>
              <a:t>Minh </a:t>
            </a:r>
            <a:r>
              <a:rPr lang="en-US" sz="2000" dirty="0" err="1">
                <a:solidFill>
                  <a:srgbClr val="FF0000"/>
                </a:solidFill>
                <a:latin typeface="Arial" panose="020B0604020202020204" pitchFamily="34" charset="0"/>
                <a:ea typeface="VNI-Times" pitchFamily="2" charset="0"/>
                <a:cs typeface="Arial" panose="020B0604020202020204" pitchFamily="34" charset="0"/>
              </a:rPr>
              <a:t>thấy</a:t>
            </a:r>
            <a:endParaRPr lang="en-US" sz="2000" dirty="0">
              <a:solidFill>
                <a:srgbClr val="002060"/>
              </a:solidFill>
            </a:endParaRPr>
          </a:p>
        </p:txBody>
      </p:sp>
      <p:sp>
        <p:nvSpPr>
          <p:cNvPr id="27" name="Rectangle 26">
            <a:extLst>
              <a:ext uri="{FF2B5EF4-FFF2-40B4-BE49-F238E27FC236}">
                <a16:creationId xmlns:a16="http://schemas.microsoft.com/office/drawing/2014/main" id="{DAB404F8-45AD-3426-8CE0-BAB5A8838A42}"/>
              </a:ext>
            </a:extLst>
          </p:cNvPr>
          <p:cNvSpPr/>
          <p:nvPr/>
        </p:nvSpPr>
        <p:spPr>
          <a:xfrm rot="21035057">
            <a:off x="1514225" y="4381744"/>
            <a:ext cx="3286125" cy="400110"/>
          </a:xfrm>
          <a:prstGeom prst="rect">
            <a:avLst/>
          </a:prstGeom>
        </p:spPr>
        <p:txBody>
          <a:bodyPr wrap="square">
            <a:spAutoFit/>
          </a:bodyPr>
          <a:lstStyle/>
          <a:p>
            <a:r>
              <a:rPr lang="en-US" sz="2000" dirty="0">
                <a:solidFill>
                  <a:srgbClr val="002060"/>
                </a:solidFill>
                <a:latin typeface="Arial" panose="020B0604020202020204" pitchFamily="34" charset="0"/>
                <a:ea typeface="VNI-Times" pitchFamily="2" charset="0"/>
                <a:cs typeface="Arial" panose="020B0604020202020204" pitchFamily="34" charset="0"/>
              </a:rPr>
              <a:t>Minh </a:t>
            </a:r>
            <a:r>
              <a:rPr lang="vi-VN" sz="2000" dirty="0">
                <a:solidFill>
                  <a:srgbClr val="FF0000"/>
                </a:solidFill>
                <a:latin typeface="Arial" panose="020B0604020202020204" pitchFamily="34" charset="0"/>
                <a:ea typeface="VNI-Times" pitchFamily="2" charset="0"/>
                <a:cs typeface="Arial" panose="020B0604020202020204" pitchFamily="34" charset="0"/>
              </a:rPr>
              <a:t>biết</a:t>
            </a:r>
            <a:endParaRPr lang="en-US" sz="2000" dirty="0">
              <a:solidFill>
                <a:srgbClr val="FF0000"/>
              </a:solidFill>
            </a:endParaRPr>
          </a:p>
        </p:txBody>
      </p:sp>
      <p:pic>
        <p:nvPicPr>
          <p:cNvPr id="2" name="Picture 1" descr="A traffic light with a green light&#10;&#10;Description automatically generated">
            <a:extLst>
              <a:ext uri="{FF2B5EF4-FFF2-40B4-BE49-F238E27FC236}">
                <a16:creationId xmlns:a16="http://schemas.microsoft.com/office/drawing/2014/main" id="{0B3B0E73-C6E6-AC75-0ED7-27B53C0489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7728" y="2401872"/>
            <a:ext cx="3523664" cy="21141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42"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outHorizont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par>
                                <p:cTn id="39" presetID="22" presetClass="entr" presetSubtype="1"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par>
                                <p:cTn id="47" presetID="22" presetClass="entr" presetSubtype="1"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up)">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heel(1)">
                                      <p:cBhvr>
                                        <p:cTn id="54" dur="2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heel(1)">
                                      <p:cBhvr>
                                        <p:cTn id="59" dur="2000"/>
                                        <p:tgtEl>
                                          <p:spTgt spid="21"/>
                                        </p:tgtEl>
                                      </p:cBhvr>
                                    </p:animEffect>
                                  </p:childTnLst>
                                </p:cTn>
                              </p:par>
                              <p:par>
                                <p:cTn id="60" presetID="22" presetClass="entr" presetSubtype="4"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21" grpId="0" animBg="1"/>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8">
            <a:extLst>
              <a:ext uri="{FF2B5EF4-FFF2-40B4-BE49-F238E27FC236}">
                <a16:creationId xmlns:a16="http://schemas.microsoft.com/office/drawing/2014/main" id="{F0B37748-47D2-4763-91E4-11FCF0ABC0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3763" y="1876425"/>
            <a:ext cx="4327087" cy="270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a:extLst>
              <a:ext uri="{FF2B5EF4-FFF2-40B4-BE49-F238E27FC236}">
                <a16:creationId xmlns:a16="http://schemas.microsoft.com/office/drawing/2014/main" id="{03140B3F-271E-49F3-8FAB-F6BEBCB52DF4}"/>
              </a:ext>
            </a:extLst>
          </p:cNvPr>
          <p:cNvSpPr>
            <a:spLocks noChangeArrowheads="1"/>
          </p:cNvSpPr>
          <p:nvPr>
            <p:custDataLst>
              <p:tags r:id="rId1"/>
            </p:custDataLst>
          </p:nvPr>
        </p:nvSpPr>
        <p:spPr bwMode="auto">
          <a:xfrm>
            <a:off x="0" y="-27391"/>
            <a:ext cx="12192000"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2" name="Rectangle 1">
            <a:extLst>
              <a:ext uri="{FF2B5EF4-FFF2-40B4-BE49-F238E27FC236}">
                <a16:creationId xmlns:a16="http://schemas.microsoft.com/office/drawing/2014/main" id="{6D17148A-80CB-F932-7CC9-5F0B9C2AC193}"/>
              </a:ext>
            </a:extLst>
          </p:cNvPr>
          <p:cNvSpPr/>
          <p:nvPr/>
        </p:nvSpPr>
        <p:spPr>
          <a:xfrm>
            <a:off x="4113763" y="5514304"/>
            <a:ext cx="3286125" cy="1323439"/>
          </a:xfrm>
          <a:prstGeom prst="rect">
            <a:avLst/>
          </a:prstGeom>
        </p:spPr>
        <p:txBody>
          <a:bodyPr wrap="square">
            <a:spAutoFit/>
          </a:bodyPr>
          <a:lstStyle/>
          <a:p>
            <a:pPr algn="just"/>
            <a:r>
              <a:rPr lang="vi-VN" sz="2000" dirty="0">
                <a:solidFill>
                  <a:srgbClr val="002060"/>
                </a:solidFill>
                <a:latin typeface="Arial" panose="020B0604020202020204" pitchFamily="34" charset="0"/>
                <a:ea typeface="VNI-Times" pitchFamily="2" charset="0"/>
                <a:cs typeface="Arial" panose="020B0604020202020204" pitchFamily="34" charset="0"/>
              </a:rPr>
              <a:t>2</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Bạn</a:t>
            </a:r>
            <a:r>
              <a:rPr lang="en-US" sz="2000" dirty="0">
                <a:solidFill>
                  <a:srgbClr val="002060"/>
                </a:solidFill>
                <a:latin typeface="Arial" panose="020B0604020202020204" pitchFamily="34" charset="0"/>
                <a:ea typeface="VNI-Times" pitchFamily="2" charset="0"/>
                <a:cs typeface="Arial" panose="020B0604020202020204" pitchFamily="34" charset="0"/>
              </a:rPr>
              <a:t> An </a:t>
            </a:r>
            <a:r>
              <a:rPr lang="en-US" sz="2000" dirty="0" err="1">
                <a:solidFill>
                  <a:srgbClr val="002060"/>
                </a:solidFill>
                <a:latin typeface="Arial" panose="020B0604020202020204" pitchFamily="34" charset="0"/>
                <a:ea typeface="VNI-Times" pitchFamily="2" charset="0"/>
                <a:cs typeface="Arial" panose="020B0604020202020204" pitchFamily="34" charset="0"/>
              </a:rPr>
              <a:t>xem</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dự</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báo</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thời</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tiết</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trên</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ti</a:t>
            </a:r>
            <a:r>
              <a:rPr lang="en-US" sz="2000" dirty="0">
                <a:solidFill>
                  <a:srgbClr val="002060"/>
                </a:solidFill>
                <a:latin typeface="Arial" panose="020B0604020202020204" pitchFamily="34" charset="0"/>
                <a:ea typeface="VNI-Times" pitchFamily="2" charset="0"/>
                <a:cs typeface="Arial" panose="020B0604020202020204" pitchFamily="34" charset="0"/>
              </a:rPr>
              <a:t> vi, </a:t>
            </a:r>
            <a:r>
              <a:rPr lang="en-US" sz="2000" dirty="0" err="1">
                <a:solidFill>
                  <a:srgbClr val="002060"/>
                </a:solidFill>
                <a:latin typeface="Arial" panose="020B0604020202020204" pitchFamily="34" charset="0"/>
                <a:ea typeface="VNI-Times" pitchFamily="2" charset="0"/>
                <a:cs typeface="Arial" panose="020B0604020202020204" pitchFamily="34" charset="0"/>
              </a:rPr>
              <a:t>bạn</a:t>
            </a:r>
            <a:r>
              <a:rPr lang="en-US" sz="2000" dirty="0">
                <a:solidFill>
                  <a:srgbClr val="002060"/>
                </a:solidFill>
                <a:latin typeface="Arial" panose="020B0604020202020204" pitchFamily="34" charset="0"/>
                <a:ea typeface="VNI-Times" pitchFamily="2" charset="0"/>
                <a:cs typeface="Arial" panose="020B0604020202020204" pitchFamily="34" charset="0"/>
              </a:rPr>
              <a:t> An </a:t>
            </a:r>
            <a:r>
              <a:rPr lang="en-US" sz="2000" dirty="0" err="1">
                <a:solidFill>
                  <a:srgbClr val="FF0000"/>
                </a:solidFill>
                <a:latin typeface="Arial" panose="020B0604020202020204" pitchFamily="34" charset="0"/>
                <a:ea typeface="VNI-Times" pitchFamily="2" charset="0"/>
                <a:cs typeface="Arial" panose="020B0604020202020204" pitchFamily="34" charset="0"/>
              </a:rPr>
              <a:t>thấy</a:t>
            </a:r>
            <a:r>
              <a:rPr lang="en-US" sz="2000" b="1"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những</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gì</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i="1" dirty="0" err="1">
                <a:solidFill>
                  <a:srgbClr val="FF0000"/>
                </a:solidFill>
                <a:latin typeface="Arial" panose="020B0604020202020204" pitchFamily="34" charset="0"/>
                <a:ea typeface="VNI-Times" pitchFamily="2" charset="0"/>
                <a:cs typeface="Arial" panose="020B0604020202020204" pitchFamily="34" charset="0"/>
              </a:rPr>
              <a:t>biết</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được</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điều</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en-US" sz="2000" dirty="0" err="1">
                <a:solidFill>
                  <a:srgbClr val="002060"/>
                </a:solidFill>
                <a:latin typeface="Arial" panose="020B0604020202020204" pitchFamily="34" charset="0"/>
                <a:ea typeface="VNI-Times" pitchFamily="2" charset="0"/>
                <a:cs typeface="Arial" panose="020B0604020202020204" pitchFamily="34" charset="0"/>
              </a:rPr>
              <a:t>gì</a:t>
            </a:r>
            <a:r>
              <a:rPr lang="en-US" sz="2000" dirty="0">
                <a:solidFill>
                  <a:srgbClr val="002060"/>
                </a:solidFill>
                <a:latin typeface="Arial" panose="020B0604020202020204" pitchFamily="34" charset="0"/>
                <a:ea typeface="VNI-Times" pitchFamily="2" charset="0"/>
                <a:cs typeface="Arial" panose="020B0604020202020204" pitchFamily="34" charset="0"/>
              </a:rPr>
              <a:t>? </a:t>
            </a:r>
          </a:p>
        </p:txBody>
      </p:sp>
      <p:sp>
        <p:nvSpPr>
          <p:cNvPr id="7" name="Rectangle 31">
            <a:extLst>
              <a:ext uri="{FF2B5EF4-FFF2-40B4-BE49-F238E27FC236}">
                <a16:creationId xmlns:a16="http://schemas.microsoft.com/office/drawing/2014/main" id="{679059AB-C5AA-AE2C-5D03-6DEC881810BF}"/>
              </a:ext>
            </a:extLst>
          </p:cNvPr>
          <p:cNvSpPr/>
          <p:nvPr/>
        </p:nvSpPr>
        <p:spPr bwMode="auto">
          <a:xfrm>
            <a:off x="8553442" y="2589093"/>
            <a:ext cx="2971808" cy="2017685"/>
          </a:xfrm>
          <a:prstGeom prst="roundRect">
            <a:avLst/>
          </a:prstGeom>
          <a:solidFill>
            <a:schemeClr val="accent5">
              <a:lumMod val="75000"/>
            </a:schemeClr>
          </a:solidFill>
          <a:ln w="12700" cap="flat" cmpd="sng" algn="ctr">
            <a:noFill/>
            <a:prstDash val="solid"/>
          </a:ln>
          <a:effectLst/>
        </p:spPr>
        <p:txBody>
          <a:bodyPr lIns="0" rIns="0" bIns="0"/>
          <a:lstStyle/>
          <a:p>
            <a:pPr marL="515938" lvl="1">
              <a:lnSpc>
                <a:spcPct val="130000"/>
              </a:lnSpc>
              <a:defRPr/>
            </a:pPr>
            <a:r>
              <a:rPr lang="vi-VN"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Các con số, văn </a:t>
            </a:r>
            <a:r>
              <a:rPr lang="vi-VN" sz="2400" i="1"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bảnn</a:t>
            </a:r>
            <a:r>
              <a:rPr lang="vi-VN"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hình ảnh, âm thanh</a:t>
            </a: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58738">
              <a:lnSpc>
                <a:spcPct val="130000"/>
              </a:lnSpc>
              <a:defRPr/>
            </a:pP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sp>
        <p:nvSpPr>
          <p:cNvPr id="8" name="Rectangle 32">
            <a:extLst>
              <a:ext uri="{FF2B5EF4-FFF2-40B4-BE49-F238E27FC236}">
                <a16:creationId xmlns:a16="http://schemas.microsoft.com/office/drawing/2014/main" id="{7A8FD64A-4BFA-94AC-273F-5B1C17E9DF5E}"/>
              </a:ext>
            </a:extLst>
          </p:cNvPr>
          <p:cNvSpPr/>
          <p:nvPr/>
        </p:nvSpPr>
        <p:spPr bwMode="auto">
          <a:xfrm>
            <a:off x="1827796" y="1687513"/>
            <a:ext cx="1828800" cy="479425"/>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Thông</a:t>
            </a:r>
            <a:r>
              <a:rPr lang="en-US" sz="2400" b="1" kern="0" dirty="0">
                <a:solidFill>
                  <a:srgbClr val="FFFFFF"/>
                </a:solidFill>
                <a:latin typeface="Times New Roman" panose="02020603050405020304" pitchFamily="18" charset="0"/>
                <a:cs typeface="Times New Roman" panose="02020603050405020304" pitchFamily="18" charset="0"/>
              </a:rPr>
              <a:t> tin</a:t>
            </a:r>
          </a:p>
        </p:txBody>
      </p:sp>
      <p:sp>
        <p:nvSpPr>
          <p:cNvPr id="9" name="Rectangle 33">
            <a:extLst>
              <a:ext uri="{FF2B5EF4-FFF2-40B4-BE49-F238E27FC236}">
                <a16:creationId xmlns:a16="http://schemas.microsoft.com/office/drawing/2014/main" id="{1DFAD65E-E5FA-2F97-3CF0-532A36803DC2}"/>
              </a:ext>
            </a:extLst>
          </p:cNvPr>
          <p:cNvSpPr/>
          <p:nvPr/>
        </p:nvSpPr>
        <p:spPr bwMode="auto">
          <a:xfrm>
            <a:off x="9164281" y="1823227"/>
            <a:ext cx="1831975" cy="433388"/>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Dữ</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liệu</a:t>
            </a:r>
            <a:endParaRPr lang="en-US" sz="2400" b="1" kern="0" dirty="0">
              <a:solidFill>
                <a:srgbClr val="FFFFFF"/>
              </a:solidFill>
              <a:latin typeface="Times New Roman" panose="02020603050405020304" pitchFamily="18" charset="0"/>
              <a:cs typeface="Times New Roman" panose="02020603050405020304" pitchFamily="18" charset="0"/>
            </a:endParaRPr>
          </a:p>
        </p:txBody>
      </p:sp>
      <p:sp>
        <p:nvSpPr>
          <p:cNvPr id="10" name="Rectangle 31">
            <a:extLst>
              <a:ext uri="{FF2B5EF4-FFF2-40B4-BE49-F238E27FC236}">
                <a16:creationId xmlns:a16="http://schemas.microsoft.com/office/drawing/2014/main" id="{396DA847-1CF0-9A69-35FB-EC948FFC4DC7}"/>
              </a:ext>
            </a:extLst>
          </p:cNvPr>
          <p:cNvSpPr/>
          <p:nvPr/>
        </p:nvSpPr>
        <p:spPr bwMode="auto">
          <a:xfrm>
            <a:off x="1322189" y="2688125"/>
            <a:ext cx="2610129" cy="1339850"/>
          </a:xfrm>
          <a:prstGeom prst="roundRect">
            <a:avLst/>
          </a:prstGeom>
          <a:solidFill>
            <a:schemeClr val="accent5">
              <a:lumMod val="75000"/>
            </a:schemeClr>
          </a:solidFill>
          <a:ln w="12700" cap="flat" cmpd="sng" algn="ctr">
            <a:noFill/>
            <a:prstDash val="solid"/>
          </a:ln>
          <a:effectLst/>
        </p:spPr>
        <p:txBody>
          <a:bodyPr lIns="0" rIns="0" bIns="0"/>
          <a:lstStyle/>
          <a:p>
            <a:pPr marL="0" lvl="1">
              <a:lnSpc>
                <a:spcPct val="130000"/>
              </a:lnSpc>
              <a:defRPr/>
            </a:pPr>
            <a:r>
              <a:rPr lang="vi-VN"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Hôm nay trời nắng</a:t>
            </a: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sp>
        <p:nvSpPr>
          <p:cNvPr id="11" name="Rectangle 32">
            <a:extLst>
              <a:ext uri="{FF2B5EF4-FFF2-40B4-BE49-F238E27FC236}">
                <a16:creationId xmlns:a16="http://schemas.microsoft.com/office/drawing/2014/main" id="{E9B8A42C-43D6-4172-8768-D0CD42C23172}"/>
              </a:ext>
            </a:extLst>
          </p:cNvPr>
          <p:cNvSpPr/>
          <p:nvPr/>
        </p:nvSpPr>
        <p:spPr bwMode="auto">
          <a:xfrm>
            <a:off x="5045868" y="643022"/>
            <a:ext cx="2100263" cy="479425"/>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Vật</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mang</a:t>
            </a:r>
            <a:r>
              <a:rPr lang="en-US" sz="2400" b="1" kern="0" dirty="0">
                <a:solidFill>
                  <a:srgbClr val="FFFFFF"/>
                </a:solidFill>
                <a:latin typeface="Times New Roman" panose="02020603050405020304" pitchFamily="18" charset="0"/>
                <a:cs typeface="Times New Roman" panose="02020603050405020304" pitchFamily="18" charset="0"/>
              </a:rPr>
              <a:t> tin</a:t>
            </a:r>
          </a:p>
        </p:txBody>
      </p:sp>
      <p:cxnSp>
        <p:nvCxnSpPr>
          <p:cNvPr id="12" name="Straight Arrow Connector 11">
            <a:extLst>
              <a:ext uri="{FF2B5EF4-FFF2-40B4-BE49-F238E27FC236}">
                <a16:creationId xmlns:a16="http://schemas.microsoft.com/office/drawing/2014/main" id="{4E573956-C1A3-37F9-0BA5-F5DA6742722E}"/>
              </a:ext>
            </a:extLst>
          </p:cNvPr>
          <p:cNvCxnSpPr/>
          <p:nvPr/>
        </p:nvCxnSpPr>
        <p:spPr>
          <a:xfrm>
            <a:off x="10073497" y="2245502"/>
            <a:ext cx="0" cy="31115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AD624A65-DA26-9E85-5931-AD02E330A728}"/>
              </a:ext>
            </a:extLst>
          </p:cNvPr>
          <p:cNvCxnSpPr/>
          <p:nvPr/>
        </p:nvCxnSpPr>
        <p:spPr>
          <a:xfrm>
            <a:off x="2742196" y="2264552"/>
            <a:ext cx="0" cy="31115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91DDFB63-5A79-8D1B-7065-131891AA5862}"/>
              </a:ext>
            </a:extLst>
          </p:cNvPr>
          <p:cNvCxnSpPr/>
          <p:nvPr/>
        </p:nvCxnSpPr>
        <p:spPr>
          <a:xfrm>
            <a:off x="6095999" y="1122447"/>
            <a:ext cx="0" cy="31115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15" name="Picture 14">
            <a:extLst>
              <a:ext uri="{FF2B5EF4-FFF2-40B4-BE49-F238E27FC236}">
                <a16:creationId xmlns:a16="http://schemas.microsoft.com/office/drawing/2014/main" id="{5A91221A-63AD-E6CF-47F1-76915CC405A7}"/>
              </a:ext>
            </a:extLst>
          </p:cNvPr>
          <p:cNvPicPr>
            <a:picLocks noChangeAspect="1"/>
          </p:cNvPicPr>
          <p:nvPr/>
        </p:nvPicPr>
        <p:blipFill>
          <a:blip r:embed="rId4"/>
          <a:stretch>
            <a:fillRect/>
          </a:stretch>
        </p:blipFill>
        <p:spPr>
          <a:xfrm>
            <a:off x="2259394" y="5239443"/>
            <a:ext cx="1098608" cy="1196262"/>
          </a:xfrm>
          <a:prstGeom prst="rect">
            <a:avLst/>
          </a:prstGeom>
        </p:spPr>
      </p:pic>
      <p:cxnSp>
        <p:nvCxnSpPr>
          <p:cNvPr id="16" name="Straight Connector 15">
            <a:extLst>
              <a:ext uri="{FF2B5EF4-FFF2-40B4-BE49-F238E27FC236}">
                <a16:creationId xmlns:a16="http://schemas.microsoft.com/office/drawing/2014/main" id="{9300EDD9-23C9-1964-CC55-E8C86F349BDB}"/>
              </a:ext>
            </a:extLst>
          </p:cNvPr>
          <p:cNvCxnSpPr>
            <a:cxnSpLocks/>
          </p:cNvCxnSpPr>
          <p:nvPr/>
        </p:nvCxnSpPr>
        <p:spPr>
          <a:xfrm flipV="1">
            <a:off x="3213715" y="4649668"/>
            <a:ext cx="5620285" cy="1000461"/>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35F3A9-1207-7D8F-F264-DEB387CC7069}"/>
              </a:ext>
            </a:extLst>
          </p:cNvPr>
          <p:cNvCxnSpPr>
            <a:cxnSpLocks/>
            <a:stCxn id="15" idx="0"/>
          </p:cNvCxnSpPr>
          <p:nvPr/>
        </p:nvCxnSpPr>
        <p:spPr>
          <a:xfrm flipH="1" flipV="1">
            <a:off x="2627254" y="4040395"/>
            <a:ext cx="181444" cy="119904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20" name="Rectangle 31">
            <a:extLst>
              <a:ext uri="{FF2B5EF4-FFF2-40B4-BE49-F238E27FC236}">
                <a16:creationId xmlns:a16="http://schemas.microsoft.com/office/drawing/2014/main" id="{18E85F44-0014-F4DB-D720-D25E05E8FF75}"/>
              </a:ext>
            </a:extLst>
          </p:cNvPr>
          <p:cNvSpPr/>
          <p:nvPr/>
        </p:nvSpPr>
        <p:spPr bwMode="auto">
          <a:xfrm>
            <a:off x="5756825" y="1464392"/>
            <a:ext cx="867448" cy="433387"/>
          </a:xfrm>
          <a:prstGeom prst="roundRect">
            <a:avLst/>
          </a:prstGeom>
          <a:solidFill>
            <a:schemeClr val="accent5">
              <a:lumMod val="75000"/>
            </a:schemeClr>
          </a:solidFill>
          <a:ln w="12700" cap="flat" cmpd="sng" algn="ctr">
            <a:noFill/>
            <a:prstDash val="solid"/>
          </a:ln>
          <a:effectLst/>
        </p:spPr>
        <p:txBody>
          <a:bodyPr lIns="0" rIns="0" bIns="0"/>
          <a:lstStyle/>
          <a:p>
            <a:pPr marL="0" lvl="1">
              <a:lnSpc>
                <a:spcPct val="130000"/>
              </a:lnSpc>
              <a:defRPr/>
            </a:pPr>
            <a:r>
              <a:rPr lang="vi-VN"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Ti vi</a:t>
            </a: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E43AAB25-A7FD-F5D4-7AD7-98CF24B2EB67}"/>
              </a:ext>
            </a:extLst>
          </p:cNvPr>
          <p:cNvSpPr/>
          <p:nvPr/>
        </p:nvSpPr>
        <p:spPr>
          <a:xfrm rot="21035057">
            <a:off x="3991460" y="4829994"/>
            <a:ext cx="3286125" cy="400110"/>
          </a:xfrm>
          <a:prstGeom prst="rect">
            <a:avLst/>
          </a:prstGeom>
        </p:spPr>
        <p:txBody>
          <a:bodyPr wrap="square">
            <a:spAutoFit/>
          </a:bodyPr>
          <a:lstStyle/>
          <a:p>
            <a:r>
              <a:rPr lang="vi-VN" sz="2000" dirty="0">
                <a:latin typeface="Arial" panose="020B0604020202020204" pitchFamily="34" charset="0"/>
                <a:ea typeface="VNI-Times" pitchFamily="2" charset="0"/>
                <a:cs typeface="Arial" panose="020B0604020202020204" pitchFamily="34" charset="0"/>
              </a:rPr>
              <a:t>An</a:t>
            </a:r>
            <a:r>
              <a:rPr lang="vi-VN" sz="2000" dirty="0">
                <a:solidFill>
                  <a:srgbClr val="FF0000"/>
                </a:solidFill>
                <a:latin typeface="Arial" panose="020B0604020202020204" pitchFamily="34" charset="0"/>
                <a:ea typeface="VNI-Times" pitchFamily="2" charset="0"/>
                <a:cs typeface="Arial" panose="020B0604020202020204" pitchFamily="34" charset="0"/>
              </a:rPr>
              <a:t> </a:t>
            </a:r>
            <a:r>
              <a:rPr lang="en-US" sz="2000" dirty="0" err="1">
                <a:solidFill>
                  <a:srgbClr val="FF0000"/>
                </a:solidFill>
                <a:latin typeface="Arial" panose="020B0604020202020204" pitchFamily="34" charset="0"/>
                <a:ea typeface="VNI-Times" pitchFamily="2" charset="0"/>
                <a:cs typeface="Arial" panose="020B0604020202020204" pitchFamily="34" charset="0"/>
              </a:rPr>
              <a:t>thấy</a:t>
            </a:r>
            <a:endParaRPr lang="en-US" sz="2000" dirty="0">
              <a:solidFill>
                <a:srgbClr val="002060"/>
              </a:solidFill>
            </a:endParaRPr>
          </a:p>
        </p:txBody>
      </p:sp>
      <p:sp>
        <p:nvSpPr>
          <p:cNvPr id="22" name="Rectangle 21">
            <a:extLst>
              <a:ext uri="{FF2B5EF4-FFF2-40B4-BE49-F238E27FC236}">
                <a16:creationId xmlns:a16="http://schemas.microsoft.com/office/drawing/2014/main" id="{A520383D-D00E-8FD0-D69E-F2E848A56516}"/>
              </a:ext>
            </a:extLst>
          </p:cNvPr>
          <p:cNvSpPr/>
          <p:nvPr/>
        </p:nvSpPr>
        <p:spPr>
          <a:xfrm rot="21035057">
            <a:off x="1514225" y="4381744"/>
            <a:ext cx="3286125" cy="400110"/>
          </a:xfrm>
          <a:prstGeom prst="rect">
            <a:avLst/>
          </a:prstGeom>
        </p:spPr>
        <p:txBody>
          <a:bodyPr wrap="square">
            <a:spAutoFit/>
          </a:bodyPr>
          <a:lstStyle/>
          <a:p>
            <a:r>
              <a:rPr lang="vi-VN" sz="2000" dirty="0">
                <a:solidFill>
                  <a:srgbClr val="002060"/>
                </a:solidFill>
                <a:latin typeface="Arial" panose="020B0604020202020204" pitchFamily="34" charset="0"/>
                <a:ea typeface="VNI-Times" pitchFamily="2" charset="0"/>
                <a:cs typeface="Arial" panose="020B0604020202020204" pitchFamily="34" charset="0"/>
              </a:rPr>
              <a:t>An</a:t>
            </a:r>
            <a:r>
              <a:rPr lang="en-US" sz="2000" dirty="0">
                <a:solidFill>
                  <a:srgbClr val="002060"/>
                </a:solidFill>
                <a:latin typeface="Arial" panose="020B0604020202020204" pitchFamily="34" charset="0"/>
                <a:ea typeface="VNI-Times" pitchFamily="2" charset="0"/>
                <a:cs typeface="Arial" panose="020B0604020202020204" pitchFamily="34" charset="0"/>
              </a:rPr>
              <a:t> </a:t>
            </a:r>
            <a:r>
              <a:rPr lang="vi-VN" sz="2000" dirty="0">
                <a:solidFill>
                  <a:srgbClr val="FF0000"/>
                </a:solidFill>
                <a:latin typeface="Arial" panose="020B0604020202020204" pitchFamily="34" charset="0"/>
                <a:ea typeface="VNI-Times" pitchFamily="2" charset="0"/>
                <a:cs typeface="Arial" panose="020B0604020202020204" pitchFamily="34" charset="0"/>
              </a:rPr>
              <a:t>biết</a:t>
            </a:r>
            <a:endParaRPr lang="en-US" sz="2000" dirty="0">
              <a:solidFill>
                <a:srgbClr val="FF0000"/>
              </a:solidFill>
            </a:endParaRPr>
          </a:p>
        </p:txBody>
      </p:sp>
      <p:sp>
        <p:nvSpPr>
          <p:cNvPr id="39" name="Rectangle 31">
            <a:extLst>
              <a:ext uri="{FF2B5EF4-FFF2-40B4-BE49-F238E27FC236}">
                <a16:creationId xmlns:a16="http://schemas.microsoft.com/office/drawing/2014/main" id="{CB6995BE-41F6-ADFC-62BD-20B2E80B7A47}"/>
              </a:ext>
            </a:extLst>
          </p:cNvPr>
          <p:cNvSpPr/>
          <p:nvPr/>
        </p:nvSpPr>
        <p:spPr bwMode="auto">
          <a:xfrm>
            <a:off x="5756825" y="1470819"/>
            <a:ext cx="867448" cy="433387"/>
          </a:xfrm>
          <a:prstGeom prst="roundRect">
            <a:avLst/>
          </a:prstGeom>
          <a:solidFill>
            <a:schemeClr val="accent5">
              <a:lumMod val="75000"/>
            </a:schemeClr>
          </a:solidFill>
          <a:ln w="12700" cap="flat" cmpd="sng" algn="ctr">
            <a:noFill/>
            <a:prstDash val="solid"/>
          </a:ln>
          <a:effectLst/>
        </p:spPr>
        <p:txBody>
          <a:bodyPr lIns="0" rIns="0" bIns="0"/>
          <a:lstStyle/>
          <a:p>
            <a:pPr marL="0" lvl="1">
              <a:lnSpc>
                <a:spcPct val="130000"/>
              </a:lnSpc>
              <a:defRPr/>
            </a:pPr>
            <a:r>
              <a:rPr lang="vi-VN"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Ti vi</a:t>
            </a: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42"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outHorizontal)">
                                      <p:cBhvr>
                                        <p:cTn id="25" dur="5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par>
                                <p:cTn id="39" presetID="22" presetClass="entr" presetSubtype="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par>
                                <p:cTn id="47" presetID="22" presetClass="entr" presetSubtype="1"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heel(1)">
                                      <p:cBhvr>
                                        <p:cTn id="54" dur="20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heel(1)">
                                      <p:cBhvr>
                                        <p:cTn id="59" dur="2000"/>
                                        <p:tgtEl>
                                          <p:spTgt spid="20"/>
                                        </p:tgtEl>
                                      </p:cBhvr>
                                    </p:animEffect>
                                  </p:childTnLst>
                                </p:cTn>
                              </p:par>
                              <p:par>
                                <p:cTn id="60" presetID="22" presetClass="entr" presetSubtype="4"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heel(1)">
                                      <p:cBhvr>
                                        <p:cTn id="6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20" grpId="0" animBg="1"/>
      <p:bldP spid="21" grpId="0"/>
      <p:bldP spid="22" grpId="0"/>
      <p:bldP spid="3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Đặt vấn đề"/>
  <p:tag name="ISPRING_SLIDE_INDENT_LEVEL" val="0"/>
  <p:tag name="ISPRING_PLAYER_LAYOUT_TYPE" val="Full"/>
  <p:tag name="ISPRING_PRESENTER_ID" val="{991682B5-234D-4BAA-A18D-057A54A94B76}"/>
  <p:tag name="ISPRING_SLIDE_ID" val="{C5D76EFC-515A-4234-B41B-DEDBE9EF05FA}"/>
  <p:tag name="ISPRING_CUSTOM_TIMING_USED" val="1"/>
  <p:tag name="ISPRING_SLIDE_ID_2" val="{9D615986-7550-4F5D-B726-10141F1D465D}"/>
  <p:tag name="GENSWF_ADVANCE_TIME" val="52.753"/>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GENSWF_SLIDE_TITLE" val="Đặt vấn đề"/>
  <p:tag name="ISPRING_SLIDE_INDENT_LEVEL" val="0"/>
  <p:tag name="ISPRING_PLAYER_LAYOUT_TYPE" val="Full"/>
  <p:tag name="ISPRING_PRESENTER_ID" val="{991682B5-234D-4BAA-A18D-057A54A94B76}"/>
  <p:tag name="ISPRING_SLIDE_ID" val="{C5D76EFC-515A-4234-B41B-DEDBE9EF05FA}"/>
  <p:tag name="ISPRING_CUSTOM_TIMING_USED" val="1"/>
  <p:tag name="ISPRING_SLIDE_ID_2" val="{9D615986-7550-4F5D-B726-10141F1D465D}"/>
  <p:tag name="GENSWF_ADVANCE_TIME" val="52.753"/>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1400</TotalTime>
  <Words>2048</Words>
  <Application>Microsoft Office PowerPoint</Application>
  <PresentationFormat>Widescreen</PresentationFormat>
  <Paragraphs>170</Paragraphs>
  <Slides>32</Slides>
  <Notes>2</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32</vt:i4>
      </vt:variant>
    </vt:vector>
  </HeadingPairs>
  <TitlesOfParts>
    <vt:vector size="43" baseType="lpstr">
      <vt:lpstr>Arial</vt:lpstr>
      <vt:lpstr>Calibri</vt:lpstr>
      <vt:lpstr>Times New Roman</vt:lpstr>
      <vt:lpstr>VNI-Times</vt:lpstr>
      <vt:lpstr>Wingdings</vt:lpstr>
      <vt:lpstr>Symbol</vt:lpstr>
      <vt:lpstr>Calibri Light</vt:lpstr>
      <vt:lpstr>Office Theme</vt:lpstr>
      <vt:lpstr>Default Design</vt:lpstr>
      <vt:lpstr>8_Thiết kế Tùy chỉnh</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TẦM QUAN TRỌNG CỦA THÔNG TIN</vt:lpstr>
      <vt:lpstr>PowerPoint Presentation</vt:lpstr>
      <vt:lpstr>2. TẦM QUAN TRỌNG CỦA THÔNG TIN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letramyy281098@gmail.com</cp:lastModifiedBy>
  <cp:revision>61</cp:revision>
  <dcterms:created xsi:type="dcterms:W3CDTF">2018-08-18T03:47:10Z</dcterms:created>
  <dcterms:modified xsi:type="dcterms:W3CDTF">2023-09-14T15:24:09Z</dcterms:modified>
</cp:coreProperties>
</file>