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406" r:id="rId3"/>
    <p:sldId id="260" r:id="rId4"/>
    <p:sldId id="412" r:id="rId5"/>
    <p:sldId id="415" r:id="rId6"/>
    <p:sldId id="410" r:id="rId7"/>
    <p:sldId id="416" r:id="rId8"/>
    <p:sldId id="417" r:id="rId9"/>
    <p:sldId id="418" r:id="rId10"/>
    <p:sldId id="286" r:id="rId11"/>
    <p:sldId id="414" r:id="rId12"/>
    <p:sldId id="413" r:id="rId13"/>
    <p:sldId id="301" r:id="rId14"/>
  </p:sldIdLst>
  <p:sldSz cx="12192000" cy="6858000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FFFF"/>
    <a:srgbClr val="D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0000" autoAdjust="0"/>
  </p:normalViewPr>
  <p:slideViewPr>
    <p:cSldViewPr snapToGrid="0">
      <p:cViewPr varScale="1">
        <p:scale>
          <a:sx n="42" d="100"/>
          <a:sy n="42" d="100"/>
        </p:scale>
        <p:origin x="60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image" Target="../media/image28.emf"/><Relationship Id="rId6" Type="http://schemas.openxmlformats.org/officeDocument/2006/relationships/image" Target="../media/image33.emf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7ABC-FA61-493B-933A-9E8E07AC9E7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D42EC-BCFF-4C52-8ADB-308E626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3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1CBD9-42FB-4BEE-83FA-45733E6A025F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714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F5B2-66AE-4F5F-8104-A5F009481141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EA3E0-12C0-4AD9-A46B-504ACAA43F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9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15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15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091E4-E8B8-4FBD-8FD9-BAB89DA42990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2460E-E8D5-4F11-BEE6-823D7DCE05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0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4C25E-7E72-4171-9677-B181AF96B47F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1F691-47F3-434F-94BE-D233C8D0EC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03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20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68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50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44166-4C59-47CA-BFBF-835A55AA18D8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F49B0-1D41-4749-9BFE-44859460C5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537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97EE9-8EDE-4760-9CEB-E6996874A82F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49F3D-D4AB-445B-8956-893B9CF922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4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7E56E-1318-4B7E-BF30-B047F75E5C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99B53-BE98-4495-9D24-2282286976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31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B573F-C71F-414A-8E39-9E3071C010CC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49734-C007-4A40-8225-48606BF9FD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53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5EB40-4EDB-47FE-B17F-EB8BE1263CC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E302D-5F04-4566-AA79-BB280605A3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2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7E56E-1318-4B7E-BF30-B047F75E5C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99B53-BE98-4495-9D24-2282286976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3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6EFC3-DAD3-4C98-984D-283A9CF42747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9C77F-E4A7-45A3-AF42-04E7E70CD7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6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6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6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824902-4A5F-4767-BE61-1EE1BD7BA5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597CE26-D414-4573-8F56-ED44CF4651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53" r:id="rId13"/>
    <p:sldLayoutId id="2147483654" r:id="rId14"/>
    <p:sldLayoutId id="2147483655" r:id="rId15"/>
    <p:sldLayoutId id="2147483661" r:id="rId16"/>
    <p:sldLayoutId id="2147483660" r:id="rId17"/>
    <p:sldLayoutId id="2147483656" r:id="rId18"/>
    <p:sldLayoutId id="2147483657" r:id="rId19"/>
    <p:sldLayoutId id="2147483658" r:id="rId20"/>
    <p:sldLayoutId id="2147483659" r:id="rId2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e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emf"/><Relationship Id="rId4" Type="http://schemas.openxmlformats.org/officeDocument/2006/relationships/image" Target="../media/image28.e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554353" y="2278010"/>
            <a:ext cx="10779953" cy="660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6: LIÊN HỆ GIỮA PHÉP CHIA VÀ PHÉP KHAI PHƯƠNG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397261" y="245247"/>
            <a:ext cx="1612942" cy="618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ĐẠI SỐ 9</a:t>
            </a:r>
            <a:endParaRPr lang="vi-VN" altLang="en-US" sz="2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E85213-6EF5-43DE-B73E-7789E6100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767806"/>
            <a:ext cx="7924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9488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5">
            <a:extLst>
              <a:ext uri="{FF2B5EF4-FFF2-40B4-BE49-F238E27FC236}">
                <a16:creationId xmlns:a16="http://schemas.microsoft.com/office/drawing/2014/main" id="{82418ABF-12DD-4632-8534-3978BB66E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1" y="1000126"/>
            <a:ext cx="28216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Bài tập : Rút gọn</a:t>
            </a:r>
          </a:p>
        </p:txBody>
      </p:sp>
      <p:sp>
        <p:nvSpPr>
          <p:cNvPr id="22530" name="Text Box 30">
            <a:extLst>
              <a:ext uri="{FF2B5EF4-FFF2-40B4-BE49-F238E27FC236}">
                <a16:creationId xmlns:a16="http://schemas.microsoft.com/office/drawing/2014/main" id="{79698C49-68CA-4622-84E4-3080187FD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9113" y="21478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Giải</a:t>
            </a:r>
          </a:p>
        </p:txBody>
      </p:sp>
      <p:graphicFrame>
        <p:nvGraphicFramePr>
          <p:cNvPr id="22534" name="Object 39">
            <a:extLst>
              <a:ext uri="{FF2B5EF4-FFF2-40B4-BE49-F238E27FC236}">
                <a16:creationId xmlns:a16="http://schemas.microsoft.com/office/drawing/2014/main" id="{83353823-BD9B-4715-8F2D-3B5B6D5F4F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0551" y="1538288"/>
          <a:ext cx="1012825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485918" imgH="390708" progId="Equation.DSMT4">
                  <p:embed/>
                </p:oleObj>
              </mc:Choice>
              <mc:Fallback>
                <p:oleObj name="Equation" r:id="rId3" imgW="485918" imgH="390708" progId="Equation.DSMT4">
                  <p:embed/>
                  <p:pic>
                    <p:nvPicPr>
                      <p:cNvPr id="22534" name="Object 39">
                        <a:extLst>
                          <a:ext uri="{FF2B5EF4-FFF2-40B4-BE49-F238E27FC236}">
                            <a16:creationId xmlns:a16="http://schemas.microsoft.com/office/drawing/2014/main" id="{83353823-BD9B-4715-8F2D-3B5B6D5F4F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1" y="1538288"/>
                        <a:ext cx="1012825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40">
            <a:extLst>
              <a:ext uri="{FF2B5EF4-FFF2-40B4-BE49-F238E27FC236}">
                <a16:creationId xmlns:a16="http://schemas.microsoft.com/office/drawing/2014/main" id="{89261475-A9A6-4BEA-85B3-B63A11660D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1400" y="1419226"/>
          <a:ext cx="9144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428652" imgH="400010" progId="Equation.DSMT4">
                  <p:embed/>
                </p:oleObj>
              </mc:Choice>
              <mc:Fallback>
                <p:oleObj name="Equation" r:id="rId5" imgW="428652" imgH="400010" progId="Equation.DSMT4">
                  <p:embed/>
                  <p:pic>
                    <p:nvPicPr>
                      <p:cNvPr id="22535" name="Object 40">
                        <a:extLst>
                          <a:ext uri="{FF2B5EF4-FFF2-40B4-BE49-F238E27FC236}">
                            <a16:creationId xmlns:a16="http://schemas.microsoft.com/office/drawing/2014/main" id="{89261475-A9A6-4BEA-85B3-B63A11660D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419226"/>
                        <a:ext cx="9144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05FC4FA4-4A70-4F34-B2F2-C337E72CC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1751014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9EB9E8-2A22-4C65-9D31-CBB9378D1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571626"/>
            <a:ext cx="358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b)                  </a:t>
            </a:r>
            <a:r>
              <a:rPr lang="en-US" altLang="en-US" sz="2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với a ≥ 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8FE982-D4C2-422B-BB83-62264134A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09926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0A12E58-768C-4242-B017-CEC9DDF4D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886326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b)</a:t>
            </a:r>
          </a:p>
        </p:txBody>
      </p:sp>
      <p:graphicFrame>
        <p:nvGraphicFramePr>
          <p:cNvPr id="15" name="Object 39">
            <a:extLst>
              <a:ext uri="{FF2B5EF4-FFF2-40B4-BE49-F238E27FC236}">
                <a16:creationId xmlns:a16="http://schemas.microsoft.com/office/drawing/2014/main" id="{C09EECDD-E6CA-40DE-B7B3-2B065F40B3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1" y="2970214"/>
          <a:ext cx="1312863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485918" imgH="390708" progId="Equation.DSMT4">
                  <p:embed/>
                </p:oleObj>
              </mc:Choice>
              <mc:Fallback>
                <p:oleObj name="Equation" r:id="rId7" imgW="485918" imgH="390708" progId="Equation.DSMT4">
                  <p:embed/>
                  <p:pic>
                    <p:nvPicPr>
                      <p:cNvPr id="15" name="Object 39">
                        <a:extLst>
                          <a:ext uri="{FF2B5EF4-FFF2-40B4-BE49-F238E27FC236}">
                            <a16:creationId xmlns:a16="http://schemas.microsoft.com/office/drawing/2014/main" id="{C09EECDD-E6CA-40DE-B7B3-2B065F40B3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2970214"/>
                        <a:ext cx="1312863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9">
            <a:extLst>
              <a:ext uri="{FF2B5EF4-FFF2-40B4-BE49-F238E27FC236}">
                <a16:creationId xmlns:a16="http://schemas.microsoft.com/office/drawing/2014/main" id="{11309B57-FBFC-4E00-AE71-94028F0BEB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37026" y="2771776"/>
          <a:ext cx="47021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1895670" imgH="504876" progId="Equation.DSMT4">
                  <p:embed/>
                </p:oleObj>
              </mc:Choice>
              <mc:Fallback>
                <p:oleObj name="Equation" r:id="rId9" imgW="1895670" imgH="504876" progId="Equation.DSMT4">
                  <p:embed/>
                  <p:pic>
                    <p:nvPicPr>
                      <p:cNvPr id="19" name="Object 39">
                        <a:extLst>
                          <a:ext uri="{FF2B5EF4-FFF2-40B4-BE49-F238E27FC236}">
                            <a16:creationId xmlns:a16="http://schemas.microsoft.com/office/drawing/2014/main" id="{11309B57-FBFC-4E00-AE71-94028F0BEB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6" y="2771776"/>
                        <a:ext cx="4702175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0">
            <a:extLst>
              <a:ext uri="{FF2B5EF4-FFF2-40B4-BE49-F238E27FC236}">
                <a16:creationId xmlns:a16="http://schemas.microsoft.com/office/drawing/2014/main" id="{99E25342-687E-4E92-8655-CBCE9E129E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572000"/>
          <a:ext cx="118110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1" imgW="428652" imgH="400010" progId="Equation.DSMT4">
                  <p:embed/>
                </p:oleObj>
              </mc:Choice>
              <mc:Fallback>
                <p:oleObj name="Equation" r:id="rId11" imgW="428652" imgH="400010" progId="Equation.DSMT4">
                  <p:embed/>
                  <p:pic>
                    <p:nvPicPr>
                      <p:cNvPr id="22" name="Object 40">
                        <a:extLst>
                          <a:ext uri="{FF2B5EF4-FFF2-40B4-BE49-F238E27FC236}">
                            <a16:creationId xmlns:a16="http://schemas.microsoft.com/office/drawing/2014/main" id="{99E25342-687E-4E92-8655-CBCE9E129E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572000"/>
                        <a:ext cx="1181100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0">
            <a:extLst>
              <a:ext uri="{FF2B5EF4-FFF2-40B4-BE49-F238E27FC236}">
                <a16:creationId xmlns:a16="http://schemas.microsoft.com/office/drawing/2014/main" id="{7E0D4D7E-9845-4C91-85B2-43894D5218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7500" y="4541838"/>
          <a:ext cx="56261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3" imgW="2238423" imgH="428764" progId="Equation.DSMT4">
                  <p:embed/>
                </p:oleObj>
              </mc:Choice>
              <mc:Fallback>
                <p:oleObj name="Equation" r:id="rId13" imgW="2238423" imgH="428764" progId="Equation.DSMT4">
                  <p:embed/>
                  <p:pic>
                    <p:nvPicPr>
                      <p:cNvPr id="23" name="Object 40">
                        <a:extLst>
                          <a:ext uri="{FF2B5EF4-FFF2-40B4-BE49-F238E27FC236}">
                            <a16:creationId xmlns:a16="http://schemas.microsoft.com/office/drawing/2014/main" id="{7E0D4D7E-9845-4C91-85B2-43894D5218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541838"/>
                        <a:ext cx="56261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8FC8B24-BAC7-4FEE-8168-74C799980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791201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(với a ≥ 0)</a:t>
            </a:r>
          </a:p>
        </p:txBody>
      </p:sp>
      <p:sp>
        <p:nvSpPr>
          <p:cNvPr id="13328" name="Text Box 3">
            <a:extLst>
              <a:ext uri="{FF2B5EF4-FFF2-40B4-BE49-F238E27FC236}">
                <a16:creationId xmlns:a16="http://schemas.microsoft.com/office/drawing/2014/main" id="{81524EC3-387F-4370-8AC6-66F0A64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1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2. Luyện tập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22530" grpId="0"/>
      <p:bldP spid="16" grpId="0"/>
      <p:bldP spid="17" grpId="0"/>
      <p:bldP spid="18" grpId="0"/>
      <p:bldP spid="20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8DEF9A-87F5-4028-9AF3-60AFD69A0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54" y="208098"/>
            <a:ext cx="9631606" cy="6441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483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29DCD4-85A2-4ACE-92FB-2EF92B62E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365" y="150312"/>
            <a:ext cx="10267690" cy="634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754563"/>
      </p:ext>
    </p:extLst>
  </p:cSld>
  <p:clrMapOvr>
    <a:masterClrMapping/>
  </p:clrMapOvr>
  <p:transition spd="slow"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3239" y="1081040"/>
            <a:ext cx="418576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3724" y="2307301"/>
            <a:ext cx="3648756" cy="618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Hoàn</a:t>
            </a:r>
            <a:r>
              <a:rPr lang="en-US" sz="2600" b="1" dirty="0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 thành </a:t>
            </a: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tập</a:t>
            </a:r>
            <a:endParaRPr lang="en-US" sz="2600" b="1" dirty="0">
              <a:solidFill>
                <a:schemeClr val="bg1"/>
              </a:solidFill>
              <a:latin typeface="Arial (Body)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8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EED2061-1E13-491E-ADAC-74B5668249D6}"/>
              </a:ext>
            </a:extLst>
          </p:cNvPr>
          <p:cNvSpPr txBox="1"/>
          <p:nvPr/>
        </p:nvSpPr>
        <p:spPr>
          <a:xfrm>
            <a:off x="2914651" y="381396"/>
            <a:ext cx="5581289" cy="584775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KIẾN THỨC CẦN NHỚ</a:t>
            </a: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2263CCCD-B1BC-4D48-A79E-2710F1B92E8F}"/>
              </a:ext>
            </a:extLst>
          </p:cNvPr>
          <p:cNvSpPr/>
          <p:nvPr/>
        </p:nvSpPr>
        <p:spPr>
          <a:xfrm>
            <a:off x="1886703" y="1371654"/>
            <a:ext cx="7637183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7030A0"/>
                </a:solidFill>
              </a:rPr>
              <a:t>1. </a:t>
            </a:r>
            <a:r>
              <a:rPr lang="en-US" sz="2800" b="1" dirty="0" err="1">
                <a:solidFill>
                  <a:srgbClr val="7030A0"/>
                </a:solidFill>
              </a:rPr>
              <a:t>Định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lí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54DFE3C3-4855-422D-8D39-F5194BFE2259}"/>
              </a:ext>
            </a:extLst>
          </p:cNvPr>
          <p:cNvSpPr/>
          <p:nvPr/>
        </p:nvSpPr>
        <p:spPr>
          <a:xfrm>
            <a:off x="1886703" y="2628900"/>
            <a:ext cx="7637182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7030A0"/>
                </a:solidFill>
              </a:rPr>
              <a:t>2. </a:t>
            </a:r>
            <a:r>
              <a:rPr lang="en-US" sz="2800" b="1" dirty="0" err="1">
                <a:solidFill>
                  <a:srgbClr val="7030A0"/>
                </a:solidFill>
              </a:rPr>
              <a:t>Áp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dụng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86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B4ABFFE-36E8-43A3-BB16-87EA4DE4E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86" y="260331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FF99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000" u="sng">
                <a:solidFill>
                  <a:srgbClr val="FF99FF"/>
                </a:solidFill>
                <a:latin typeface="Times New Roman" panose="02020603050405020304" pitchFamily="18" charset="0"/>
              </a:rPr>
              <a:t>Định lí:</a:t>
            </a: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14BC942A-792A-4A6F-A0C7-32DFA1644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286" y="946131"/>
            <a:ext cx="6753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dương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5" name="Object 41">
            <a:extLst>
              <a:ext uri="{FF2B5EF4-FFF2-40B4-BE49-F238E27FC236}">
                <a16:creationId xmlns:a16="http://schemas.microsoft.com/office/drawing/2014/main" id="{EBA4B17B-23E0-43ED-8DDC-C894EDF3CE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223639"/>
              </p:ext>
            </p:extLst>
          </p:nvPr>
        </p:nvGraphicFramePr>
        <p:xfrm>
          <a:off x="4410739" y="1601769"/>
          <a:ext cx="1143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634725" imgH="457002" progId="Equation.DSMT4">
                  <p:embed/>
                </p:oleObj>
              </mc:Choice>
              <mc:Fallback>
                <p:oleObj name="Equation" r:id="rId3" imgW="634725" imgH="457002" progId="Equation.DSMT4">
                  <p:embed/>
                  <p:pic>
                    <p:nvPicPr>
                      <p:cNvPr id="3107" name="Object 41">
                        <a:extLst>
                          <a:ext uri="{FF2B5EF4-FFF2-40B4-BE49-F238E27FC236}">
                            <a16:creationId xmlns:a16="http://schemas.microsoft.com/office/drawing/2014/main" id="{B0248FF6-3F1F-47B6-BA0A-9F126E226D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739" y="1601769"/>
                        <a:ext cx="1143000" cy="8223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>
            <a:extLst>
              <a:ext uri="{FF2B5EF4-FFF2-40B4-BE49-F238E27FC236}">
                <a16:creationId xmlns:a16="http://schemas.microsoft.com/office/drawing/2014/main" id="{442DBCDD-4847-48CA-9A68-000286D32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21758"/>
            <a:ext cx="259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" name="Text Box 46">
            <a:extLst>
              <a:ext uri="{FF2B5EF4-FFF2-40B4-BE49-F238E27FC236}">
                <a16:creationId xmlns:a16="http://schemas.microsoft.com/office/drawing/2014/main" id="{C2DF9E1D-7CAA-4CE6-AFC5-7DCF89841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848795"/>
            <a:ext cx="59355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altLang="en-US" sz="2800" b="1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Group 51">
            <a:extLst>
              <a:ext uri="{FF2B5EF4-FFF2-40B4-BE49-F238E27FC236}">
                <a16:creationId xmlns:a16="http://schemas.microsoft.com/office/drawing/2014/main" id="{FBE35371-FD70-4185-A3BD-E84B089BA34E}"/>
              </a:ext>
            </a:extLst>
          </p:cNvPr>
          <p:cNvGrpSpPr>
            <a:grpSpLocks/>
          </p:cNvGrpSpPr>
          <p:nvPr/>
        </p:nvGrpSpPr>
        <p:grpSpPr bwMode="auto">
          <a:xfrm>
            <a:off x="1004888" y="1531420"/>
            <a:ext cx="10180638" cy="1384299"/>
            <a:chOff x="57" y="1449"/>
            <a:chExt cx="6413" cy="872"/>
          </a:xfrm>
        </p:grpSpPr>
        <p:sp>
          <p:nvSpPr>
            <p:cNvPr id="28" name="Text Box 47">
              <a:extLst>
                <a:ext uri="{FF2B5EF4-FFF2-40B4-BE49-F238E27FC236}">
                  <a16:creationId xmlns:a16="http://schemas.microsoft.com/office/drawing/2014/main" id="{1334A9D3-71B6-4313-B1DE-AFF0846F04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" y="1449"/>
              <a:ext cx="6413" cy="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khai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thương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,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âm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dương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ta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lần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lượt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khai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lấy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29" name="Object 48">
              <a:extLst>
                <a:ext uri="{FF2B5EF4-FFF2-40B4-BE49-F238E27FC236}">
                  <a16:creationId xmlns:a16="http://schemas.microsoft.com/office/drawing/2014/main" id="{1C48271C-FB1A-4371-952A-8A98FA5CA8A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68901976"/>
                </p:ext>
              </p:extLst>
            </p:nvPr>
          </p:nvGraphicFramePr>
          <p:xfrm>
            <a:off x="3264" y="1449"/>
            <a:ext cx="130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4125" name="Object 48">
                          <a:extLst>
                            <a:ext uri="{FF2B5EF4-FFF2-40B4-BE49-F238E27FC236}">
                              <a16:creationId xmlns:a16="http://schemas.microsoft.com/office/drawing/2014/main" id="{077B71FB-6F47-45A8-8CED-BA92322DA81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1449"/>
                          <a:ext cx="130" cy="33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9809853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>
            <a:extLst>
              <a:ext uri="{FF2B5EF4-FFF2-40B4-BE49-F238E27FC236}">
                <a16:creationId xmlns:a16="http://schemas.microsoft.com/office/drawing/2014/main" id="{442DBCDD-4847-48CA-9A68-000286D32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21758"/>
            <a:ext cx="259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" name="Text Box 46">
            <a:extLst>
              <a:ext uri="{FF2B5EF4-FFF2-40B4-BE49-F238E27FC236}">
                <a16:creationId xmlns:a16="http://schemas.microsoft.com/office/drawing/2014/main" id="{C2DF9E1D-7CAA-4CE6-AFC5-7DCF89841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848795"/>
            <a:ext cx="59355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29">
            <a:extLst>
              <a:ext uri="{FF2B5EF4-FFF2-40B4-BE49-F238E27FC236}">
                <a16:creationId xmlns:a16="http://schemas.microsoft.com/office/drawing/2014/main" id="{39E84767-899E-409E-B6A1-D2EAF42CB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166" y="2937290"/>
            <a:ext cx="10859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AB34DB36-97B0-4F5A-B8AA-A8C96583B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636" y="1494639"/>
            <a:ext cx="91675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9" name="Group 56">
            <a:extLst>
              <a:ext uri="{FF2B5EF4-FFF2-40B4-BE49-F238E27FC236}">
                <a16:creationId xmlns:a16="http://schemas.microsoft.com/office/drawing/2014/main" id="{368F8FC4-974B-4879-B61D-D69E8A692F03}"/>
              </a:ext>
            </a:extLst>
          </p:cNvPr>
          <p:cNvGrpSpPr>
            <a:grpSpLocks/>
          </p:cNvGrpSpPr>
          <p:nvPr/>
        </p:nvGrpSpPr>
        <p:grpSpPr bwMode="auto">
          <a:xfrm>
            <a:off x="3984478" y="2134014"/>
            <a:ext cx="858838" cy="685800"/>
            <a:chOff x="3168" y="2874"/>
            <a:chExt cx="541" cy="432"/>
          </a:xfrm>
        </p:grpSpPr>
        <p:graphicFrame>
          <p:nvGraphicFramePr>
            <p:cNvPr id="10" name="Object 17">
              <a:extLst>
                <a:ext uri="{FF2B5EF4-FFF2-40B4-BE49-F238E27FC236}">
                  <a16:creationId xmlns:a16="http://schemas.microsoft.com/office/drawing/2014/main" id="{091EACB0-9884-4E5F-9095-21445C4A16A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6330891"/>
                </p:ext>
              </p:extLst>
            </p:nvPr>
          </p:nvGraphicFramePr>
          <p:xfrm>
            <a:off x="3363" y="2874"/>
            <a:ext cx="346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3" imgW="380835" imgH="444307" progId="Equation.DSMT4">
                    <p:embed/>
                  </p:oleObj>
                </mc:Choice>
                <mc:Fallback>
                  <p:oleObj name="Equation" r:id="rId3" imgW="380835" imgH="444307" progId="Equation.DSMT4">
                    <p:embed/>
                    <p:pic>
                      <p:nvPicPr>
                        <p:cNvPr id="4122" name="Object 17">
                          <a:extLst>
                            <a:ext uri="{FF2B5EF4-FFF2-40B4-BE49-F238E27FC236}">
                              <a16:creationId xmlns:a16="http://schemas.microsoft.com/office/drawing/2014/main" id="{3FEB1FBE-E432-4CF2-A727-F80E0C4EA6C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3" y="2874"/>
                          <a:ext cx="346" cy="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Text Box 53">
              <a:extLst>
                <a:ext uri="{FF2B5EF4-FFF2-40B4-BE49-F238E27FC236}">
                  <a16:creationId xmlns:a16="http://schemas.microsoft.com/office/drawing/2014/main" id="{FD638AB4-DBC5-4E59-A56C-F43B703357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976"/>
              <a:ext cx="38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grpSp>
        <p:nvGrpSpPr>
          <p:cNvPr id="12" name="Group 57">
            <a:extLst>
              <a:ext uri="{FF2B5EF4-FFF2-40B4-BE49-F238E27FC236}">
                <a16:creationId xmlns:a16="http://schemas.microsoft.com/office/drawing/2014/main" id="{FEF8BE43-FF01-481B-8C67-7D43A2D858B8}"/>
              </a:ext>
            </a:extLst>
          </p:cNvPr>
          <p:cNvGrpSpPr>
            <a:grpSpLocks/>
          </p:cNvGrpSpPr>
          <p:nvPr/>
        </p:nvGrpSpPr>
        <p:grpSpPr bwMode="auto">
          <a:xfrm>
            <a:off x="6614966" y="2267534"/>
            <a:ext cx="1157288" cy="661988"/>
            <a:chOff x="4752" y="2745"/>
            <a:chExt cx="729" cy="417"/>
          </a:xfrm>
        </p:grpSpPr>
        <p:sp>
          <p:nvSpPr>
            <p:cNvPr id="13" name="Text Box 54">
              <a:extLst>
                <a:ext uri="{FF2B5EF4-FFF2-40B4-BE49-F238E27FC236}">
                  <a16:creationId xmlns:a16="http://schemas.microsoft.com/office/drawing/2014/main" id="{9FCB8927-D153-42B7-B94A-98BCD4877F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2" y="2832"/>
              <a:ext cx="38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  <p:graphicFrame>
          <p:nvGraphicFramePr>
            <p:cNvPr id="14" name="Object 55">
              <a:extLst>
                <a:ext uri="{FF2B5EF4-FFF2-40B4-BE49-F238E27FC236}">
                  <a16:creationId xmlns:a16="http://schemas.microsoft.com/office/drawing/2014/main" id="{ACE9BB60-7292-4968-9931-9DC5D016D7B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51" y="2745"/>
            <a:ext cx="530" cy="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5" imgW="583947" imgH="444307" progId="Equation.DSMT4">
                    <p:embed/>
                  </p:oleObj>
                </mc:Choice>
                <mc:Fallback>
                  <p:oleObj name="Equation" r:id="rId5" imgW="583947" imgH="444307" progId="Equation.DSMT4">
                    <p:embed/>
                    <p:pic>
                      <p:nvPicPr>
                        <p:cNvPr id="4121" name="Object 55">
                          <a:extLst>
                            <a:ext uri="{FF2B5EF4-FFF2-40B4-BE49-F238E27FC236}">
                              <a16:creationId xmlns:a16="http://schemas.microsoft.com/office/drawing/2014/main" id="{5EDE798D-76FF-40F0-B853-429408B411F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1" y="2745"/>
                          <a:ext cx="530" cy="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" name="Object 62">
            <a:extLst>
              <a:ext uri="{FF2B5EF4-FFF2-40B4-BE49-F238E27FC236}">
                <a16:creationId xmlns:a16="http://schemas.microsoft.com/office/drawing/2014/main" id="{E056D836-ABC7-4B6A-B2E0-7B210B4C34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370587"/>
              </p:ext>
            </p:extLst>
          </p:nvPr>
        </p:nvGraphicFramePr>
        <p:xfrm>
          <a:off x="4843316" y="3584990"/>
          <a:ext cx="7874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508000" imgH="457200" progId="Equation.DSMT4">
                  <p:embed/>
                </p:oleObj>
              </mc:Choice>
              <mc:Fallback>
                <p:oleObj name="Equation" r:id="rId7" imgW="508000" imgH="457200" progId="Equation.DSMT4">
                  <p:embed/>
                  <p:pic>
                    <p:nvPicPr>
                      <p:cNvPr id="6206" name="Object 62">
                        <a:extLst>
                          <a:ext uri="{FF2B5EF4-FFF2-40B4-BE49-F238E27FC236}">
                            <a16:creationId xmlns:a16="http://schemas.microsoft.com/office/drawing/2014/main" id="{B3FF33EF-70CD-411F-974D-D657CD2BD5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316" y="3584990"/>
                        <a:ext cx="7874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3">
            <a:extLst>
              <a:ext uri="{FF2B5EF4-FFF2-40B4-BE49-F238E27FC236}">
                <a16:creationId xmlns:a16="http://schemas.microsoft.com/office/drawing/2014/main" id="{4FE1BA55-C662-4093-96F2-6180FDEB14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401449"/>
              </p:ext>
            </p:extLst>
          </p:nvPr>
        </p:nvGraphicFramePr>
        <p:xfrm>
          <a:off x="5724378" y="3637377"/>
          <a:ext cx="4921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317225" imgH="393359" progId="Equation.DSMT4">
                  <p:embed/>
                </p:oleObj>
              </mc:Choice>
              <mc:Fallback>
                <p:oleObj name="Equation" r:id="rId9" imgW="317225" imgH="393359" progId="Equation.DSMT4">
                  <p:embed/>
                  <p:pic>
                    <p:nvPicPr>
                      <p:cNvPr id="6207" name="Object 63">
                        <a:extLst>
                          <a:ext uri="{FF2B5EF4-FFF2-40B4-BE49-F238E27FC236}">
                            <a16:creationId xmlns:a16="http://schemas.microsoft.com/office/drawing/2014/main" id="{1FA4B303-E725-4526-AA9C-EA667B8CC0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378" y="3637377"/>
                        <a:ext cx="4921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65">
            <a:extLst>
              <a:ext uri="{FF2B5EF4-FFF2-40B4-BE49-F238E27FC236}">
                <a16:creationId xmlns:a16="http://schemas.microsoft.com/office/drawing/2014/main" id="{95AF31A6-D36B-4040-9ED5-FC778644DB07}"/>
              </a:ext>
            </a:extLst>
          </p:cNvPr>
          <p:cNvGrpSpPr>
            <a:grpSpLocks/>
          </p:cNvGrpSpPr>
          <p:nvPr/>
        </p:nvGrpSpPr>
        <p:grpSpPr bwMode="auto">
          <a:xfrm>
            <a:off x="3778103" y="3561178"/>
            <a:ext cx="1065213" cy="1116013"/>
            <a:chOff x="2976" y="1962"/>
            <a:chExt cx="565" cy="703"/>
          </a:xfrm>
        </p:grpSpPr>
        <p:graphicFrame>
          <p:nvGraphicFramePr>
            <p:cNvPr id="18" name="Object 61">
              <a:extLst>
                <a:ext uri="{FF2B5EF4-FFF2-40B4-BE49-F238E27FC236}">
                  <a16:creationId xmlns:a16="http://schemas.microsoft.com/office/drawing/2014/main" id="{5E33AF56-7F3C-493F-995E-4AE25847B4C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71" y="1962"/>
            <a:ext cx="370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Equation" r:id="rId11" imgW="380835" imgH="444307" progId="Equation.DSMT4">
                    <p:embed/>
                  </p:oleObj>
                </mc:Choice>
                <mc:Fallback>
                  <p:oleObj name="Equation" r:id="rId11" imgW="380835" imgH="444307" progId="Equation.DSMT4">
                    <p:embed/>
                    <p:pic>
                      <p:nvPicPr>
                        <p:cNvPr id="4118" name="Object 61">
                          <a:extLst>
                            <a:ext uri="{FF2B5EF4-FFF2-40B4-BE49-F238E27FC236}">
                              <a16:creationId xmlns:a16="http://schemas.microsoft.com/office/drawing/2014/main" id="{83BAC470-BE32-4AD8-85C7-236DFA68093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71" y="1962"/>
                          <a:ext cx="370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64">
              <a:extLst>
                <a:ext uri="{FF2B5EF4-FFF2-40B4-BE49-F238E27FC236}">
                  <a16:creationId xmlns:a16="http://schemas.microsoft.com/office/drawing/2014/main" id="{7EC4F7E5-1EE2-4427-B9A6-9EEFF437DA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2064"/>
              <a:ext cx="288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grpSp>
        <p:nvGrpSpPr>
          <p:cNvPr id="20" name="Group 72">
            <a:extLst>
              <a:ext uri="{FF2B5EF4-FFF2-40B4-BE49-F238E27FC236}">
                <a16:creationId xmlns:a16="http://schemas.microsoft.com/office/drawing/2014/main" id="{F1AD277B-37D1-4AC1-A12C-34872E561B5B}"/>
              </a:ext>
            </a:extLst>
          </p:cNvPr>
          <p:cNvGrpSpPr>
            <a:grpSpLocks/>
          </p:cNvGrpSpPr>
          <p:nvPr/>
        </p:nvGrpSpPr>
        <p:grpSpPr bwMode="auto">
          <a:xfrm>
            <a:off x="3811441" y="4321590"/>
            <a:ext cx="1204912" cy="696912"/>
            <a:chOff x="3072" y="2441"/>
            <a:chExt cx="759" cy="439"/>
          </a:xfrm>
        </p:grpSpPr>
        <p:sp>
          <p:nvSpPr>
            <p:cNvPr id="21" name="Text Box 66">
              <a:extLst>
                <a:ext uri="{FF2B5EF4-FFF2-40B4-BE49-F238E27FC236}">
                  <a16:creationId xmlns:a16="http://schemas.microsoft.com/office/drawing/2014/main" id="{051ACF0F-643E-4C4B-AF32-EFBD5D2BD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2544"/>
              <a:ext cx="33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  <p:graphicFrame>
          <p:nvGraphicFramePr>
            <p:cNvPr id="22" name="Object 67">
              <a:extLst>
                <a:ext uri="{FF2B5EF4-FFF2-40B4-BE49-F238E27FC236}">
                  <a16:creationId xmlns:a16="http://schemas.microsoft.com/office/drawing/2014/main" id="{91E489D1-35FE-40DD-8EDC-34B688CA65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55" y="2441"/>
            <a:ext cx="576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Equation" r:id="rId13" imgW="583947" imgH="444307" progId="Equation.DSMT4">
                    <p:embed/>
                  </p:oleObj>
                </mc:Choice>
                <mc:Fallback>
                  <p:oleObj name="Equation" r:id="rId13" imgW="583947" imgH="444307" progId="Equation.DSMT4">
                    <p:embed/>
                    <p:pic>
                      <p:nvPicPr>
                        <p:cNvPr id="4117" name="Object 67">
                          <a:extLst>
                            <a:ext uri="{FF2B5EF4-FFF2-40B4-BE49-F238E27FC236}">
                              <a16:creationId xmlns:a16="http://schemas.microsoft.com/office/drawing/2014/main" id="{F4514659-3745-4066-914A-C61FB0680D4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5" y="2441"/>
                          <a:ext cx="576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3" name="Object 68">
            <a:extLst>
              <a:ext uri="{FF2B5EF4-FFF2-40B4-BE49-F238E27FC236}">
                <a16:creationId xmlns:a16="http://schemas.microsoft.com/office/drawing/2014/main" id="{A7EE4DA0-D948-4A8A-9164-AD0D42AB91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826211"/>
              </p:ext>
            </p:extLst>
          </p:nvPr>
        </p:nvGraphicFramePr>
        <p:xfrm>
          <a:off x="5343378" y="4337465"/>
          <a:ext cx="1271588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5" imgW="812447" imgH="444307" progId="Equation.DSMT4">
                  <p:embed/>
                </p:oleObj>
              </mc:Choice>
              <mc:Fallback>
                <p:oleObj name="Equation" r:id="rId15" imgW="812447" imgH="444307" progId="Equation.DSMT4">
                  <p:embed/>
                  <p:pic>
                    <p:nvPicPr>
                      <p:cNvPr id="6212" name="Object 68">
                        <a:extLst>
                          <a:ext uri="{FF2B5EF4-FFF2-40B4-BE49-F238E27FC236}">
                            <a16:creationId xmlns:a16="http://schemas.microsoft.com/office/drawing/2014/main" id="{7D042BFB-ECC0-4EB5-86C3-49ADF5A64C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3378" y="4337465"/>
                        <a:ext cx="1271588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69">
            <a:extLst>
              <a:ext uri="{FF2B5EF4-FFF2-40B4-BE49-F238E27FC236}">
                <a16:creationId xmlns:a16="http://schemas.microsoft.com/office/drawing/2014/main" id="{5AAFA77B-2BBF-416C-BDE7-564DE5AB31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972683"/>
              </p:ext>
            </p:extLst>
          </p:nvPr>
        </p:nvGraphicFramePr>
        <p:xfrm>
          <a:off x="6876903" y="4391440"/>
          <a:ext cx="7159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7" imgW="457002" imgH="393529" progId="Equation.DSMT4">
                  <p:embed/>
                </p:oleObj>
              </mc:Choice>
              <mc:Fallback>
                <p:oleObj name="Equation" r:id="rId17" imgW="457002" imgH="393529" progId="Equation.DSMT4">
                  <p:embed/>
                  <p:pic>
                    <p:nvPicPr>
                      <p:cNvPr id="6213" name="Object 69">
                        <a:extLst>
                          <a:ext uri="{FF2B5EF4-FFF2-40B4-BE49-F238E27FC236}">
                            <a16:creationId xmlns:a16="http://schemas.microsoft.com/office/drawing/2014/main" id="{EE7B905E-4386-4E55-BB1B-E967C1DCEF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903" y="4391440"/>
                        <a:ext cx="715963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70">
            <a:extLst>
              <a:ext uri="{FF2B5EF4-FFF2-40B4-BE49-F238E27FC236}">
                <a16:creationId xmlns:a16="http://schemas.microsoft.com/office/drawing/2014/main" id="{A897A88C-06EE-4C0D-9438-03DDE83C72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246525"/>
              </p:ext>
            </p:extLst>
          </p:nvPr>
        </p:nvGraphicFramePr>
        <p:xfrm>
          <a:off x="5454503" y="5085177"/>
          <a:ext cx="655638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9" imgW="418918" imgH="393529" progId="Equation.DSMT4">
                  <p:embed/>
                </p:oleObj>
              </mc:Choice>
              <mc:Fallback>
                <p:oleObj name="Equation" r:id="rId19" imgW="418918" imgH="393529" progId="Equation.DSMT4">
                  <p:embed/>
                  <p:pic>
                    <p:nvPicPr>
                      <p:cNvPr id="6214" name="Object 70">
                        <a:extLst>
                          <a:ext uri="{FF2B5EF4-FFF2-40B4-BE49-F238E27FC236}">
                            <a16:creationId xmlns:a16="http://schemas.microsoft.com/office/drawing/2014/main" id="{A1A4BCAC-F432-439B-8797-814BA948C3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503" y="5085177"/>
                        <a:ext cx="655638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71">
            <a:extLst>
              <a:ext uri="{FF2B5EF4-FFF2-40B4-BE49-F238E27FC236}">
                <a16:creationId xmlns:a16="http://schemas.microsoft.com/office/drawing/2014/main" id="{7AAF859C-C13D-4F22-A0D2-4281CCC489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873250"/>
              </p:ext>
            </p:extLst>
          </p:nvPr>
        </p:nvGraphicFramePr>
        <p:xfrm>
          <a:off x="6256191" y="5078827"/>
          <a:ext cx="5175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1" imgW="330057" imgH="393529" progId="Equation.DSMT4">
                  <p:embed/>
                </p:oleObj>
              </mc:Choice>
              <mc:Fallback>
                <p:oleObj name="Equation" r:id="rId21" imgW="330057" imgH="393529" progId="Equation.DSMT4">
                  <p:embed/>
                  <p:pic>
                    <p:nvPicPr>
                      <p:cNvPr id="6215" name="Object 71">
                        <a:extLst>
                          <a:ext uri="{FF2B5EF4-FFF2-40B4-BE49-F238E27FC236}">
                            <a16:creationId xmlns:a16="http://schemas.microsoft.com/office/drawing/2014/main" id="{C7476B46-10D5-4666-AEC0-8507AEC65F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191" y="5078827"/>
                        <a:ext cx="517525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198593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09935F76-B05E-4790-B05C-FADFDDAAD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9952" y="221678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dirty="0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0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Áp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AFF387BD-82A3-4B9E-B130-99C3972EE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7152" y="755078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28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tắc</a:t>
            </a:r>
            <a:r>
              <a:rPr lang="en-US" altLang="en-US" sz="28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căn</a:t>
            </a:r>
            <a:r>
              <a:rPr lang="en-US" altLang="en-US" sz="28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bậc</a:t>
            </a:r>
            <a:r>
              <a:rPr lang="en-US" altLang="en-US" sz="28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6EED87F3-27C1-4CA0-B6F6-FD30C5CCD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952" y="2826766"/>
            <a:ext cx="434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Text Box 47">
            <a:extLst>
              <a:ext uri="{FF2B5EF4-FFF2-40B4-BE49-F238E27FC236}">
                <a16:creationId xmlns:a16="http://schemas.microsoft.com/office/drawing/2014/main" id="{72B4FABA-2B3C-44DF-980B-7927CE3F5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12" y="1550417"/>
            <a:ext cx="9451976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4" name="Object 37">
            <a:extLst>
              <a:ext uri="{FF2B5EF4-FFF2-40B4-BE49-F238E27FC236}">
                <a16:creationId xmlns:a16="http://schemas.microsoft.com/office/drawing/2014/main" id="{F92E0572-D0FD-4236-B658-3B3B8DB7EF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191358"/>
              </p:ext>
            </p:extLst>
          </p:nvPr>
        </p:nvGraphicFramePr>
        <p:xfrm>
          <a:off x="3618079" y="3587070"/>
          <a:ext cx="6350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419040" imgH="457200" progId="Equation.DSMT4">
                  <p:embed/>
                </p:oleObj>
              </mc:Choice>
              <mc:Fallback>
                <p:oleObj name="Equation" r:id="rId3" imgW="419040" imgH="457200" progId="Equation.DSMT4">
                  <p:embed/>
                  <p:pic>
                    <p:nvPicPr>
                      <p:cNvPr id="7205" name="Object 37">
                        <a:extLst>
                          <a:ext uri="{FF2B5EF4-FFF2-40B4-BE49-F238E27FC236}">
                            <a16:creationId xmlns:a16="http://schemas.microsoft.com/office/drawing/2014/main" id="{1BF11C0F-2900-411E-A1B1-3CF2E03B9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8079" y="3587070"/>
                        <a:ext cx="6350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43">
            <a:extLst>
              <a:ext uri="{FF2B5EF4-FFF2-40B4-BE49-F238E27FC236}">
                <a16:creationId xmlns:a16="http://schemas.microsoft.com/office/drawing/2014/main" id="{BA2315E4-3846-4FF1-B11C-2D540C58F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9659" y="3734322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graphicFrame>
        <p:nvGraphicFramePr>
          <p:cNvPr id="27" name="Object 44">
            <a:extLst>
              <a:ext uri="{FF2B5EF4-FFF2-40B4-BE49-F238E27FC236}">
                <a16:creationId xmlns:a16="http://schemas.microsoft.com/office/drawing/2014/main" id="{9268556E-2ED0-42D3-B10F-5ECC79DB7D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130484"/>
              </p:ext>
            </p:extLst>
          </p:nvPr>
        </p:nvGraphicFramePr>
        <p:xfrm>
          <a:off x="4322763" y="3503613"/>
          <a:ext cx="808037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533160" imgH="444240" progId="Equation.DSMT4">
                  <p:embed/>
                </p:oleObj>
              </mc:Choice>
              <mc:Fallback>
                <p:oleObj name="Equation" r:id="rId5" imgW="533160" imgH="444240" progId="Equation.DSMT4">
                  <p:embed/>
                  <p:pic>
                    <p:nvPicPr>
                      <p:cNvPr id="5145" name="Object 44">
                        <a:extLst>
                          <a:ext uri="{FF2B5EF4-FFF2-40B4-BE49-F238E27FC236}">
                            <a16:creationId xmlns:a16="http://schemas.microsoft.com/office/drawing/2014/main" id="{6F8D9C5C-80E5-445B-A9AF-3370747E4F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763" y="3503613"/>
                        <a:ext cx="808037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6">
            <a:extLst>
              <a:ext uri="{FF2B5EF4-FFF2-40B4-BE49-F238E27FC236}">
                <a16:creationId xmlns:a16="http://schemas.microsoft.com/office/drawing/2014/main" id="{ADA33D5C-3999-4C41-B7FD-27FEA9449E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643030"/>
              </p:ext>
            </p:extLst>
          </p:nvPr>
        </p:nvGraphicFramePr>
        <p:xfrm>
          <a:off x="5250620" y="3548398"/>
          <a:ext cx="531813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330057" imgH="393529" progId="Equation.DSMT4">
                  <p:embed/>
                </p:oleObj>
              </mc:Choice>
              <mc:Fallback>
                <p:oleObj name="Equation" r:id="rId7" imgW="330057" imgH="393529" progId="Equation.DSMT4">
                  <p:embed/>
                  <p:pic>
                    <p:nvPicPr>
                      <p:cNvPr id="7214" name="Object 46">
                        <a:extLst>
                          <a:ext uri="{FF2B5EF4-FFF2-40B4-BE49-F238E27FC236}">
                            <a16:creationId xmlns:a16="http://schemas.microsoft.com/office/drawing/2014/main" id="{C2992CB4-7D05-40AB-B6B4-B0E05DC2D0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620" y="3548398"/>
                        <a:ext cx="531813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E927ECCA-2B61-4A19-897E-24EF162BB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0009" y="509212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CA4DF83-20AD-493A-A922-D6DEB966FB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30009" y="4535142"/>
            <a:ext cx="225742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56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4">
            <a:extLst>
              <a:ext uri="{FF2B5EF4-FFF2-40B4-BE49-F238E27FC236}">
                <a16:creationId xmlns:a16="http://schemas.microsoft.com/office/drawing/2014/main" id="{56C8E6FF-343D-466C-805C-6AE57C65E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818" y="881284"/>
            <a:ext cx="2057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</p:txBody>
      </p:sp>
      <p:sp>
        <p:nvSpPr>
          <p:cNvPr id="7" name="Text Box 45">
            <a:extLst>
              <a:ext uri="{FF2B5EF4-FFF2-40B4-BE49-F238E27FC236}">
                <a16:creationId xmlns:a16="http://schemas.microsoft.com/office/drawing/2014/main" id="{0FCDCE55-C5C1-405D-AF73-4A606C843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7533" y="1670808"/>
            <a:ext cx="89207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8" name="Object 46">
            <a:extLst>
              <a:ext uri="{FF2B5EF4-FFF2-40B4-BE49-F238E27FC236}">
                <a16:creationId xmlns:a16="http://schemas.microsoft.com/office/drawing/2014/main" id="{8432283D-49B9-41D3-8880-912841F989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495826"/>
              </p:ext>
            </p:extLst>
          </p:nvPr>
        </p:nvGraphicFramePr>
        <p:xfrm>
          <a:off x="4533900" y="2622551"/>
          <a:ext cx="1447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685800" imgH="457200" progId="Equation.DSMT4">
                  <p:embed/>
                </p:oleObj>
              </mc:Choice>
              <mc:Fallback>
                <p:oleObj name="Equation" r:id="rId3" imgW="685800" imgH="457200" progId="Equation.DSMT4">
                  <p:embed/>
                  <p:pic>
                    <p:nvPicPr>
                      <p:cNvPr id="7194" name="Object 46">
                        <a:extLst>
                          <a:ext uri="{FF2B5EF4-FFF2-40B4-BE49-F238E27FC236}">
                            <a16:creationId xmlns:a16="http://schemas.microsoft.com/office/drawing/2014/main" id="{1BF1DEC1-85DF-4D07-9672-4662C279CB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2622551"/>
                        <a:ext cx="1447800" cy="711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5041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2">
            <a:extLst>
              <a:ext uri="{FF2B5EF4-FFF2-40B4-BE49-F238E27FC236}">
                <a16:creationId xmlns:a16="http://schemas.microsoft.com/office/drawing/2014/main" id="{FB96211D-DC0B-4860-999B-22967B41F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6280" y="246888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6" name="Object 13">
            <a:extLst>
              <a:ext uri="{FF2B5EF4-FFF2-40B4-BE49-F238E27FC236}">
                <a16:creationId xmlns:a16="http://schemas.microsoft.com/office/drawing/2014/main" id="{A5CA5E6E-B577-4F05-9448-8694B935A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608226"/>
              </p:ext>
            </p:extLst>
          </p:nvPr>
        </p:nvGraphicFramePr>
        <p:xfrm>
          <a:off x="3992880" y="3002280"/>
          <a:ext cx="80803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533169" imgH="469696" progId="Equation.DSMT4">
                  <p:embed/>
                </p:oleObj>
              </mc:Choice>
              <mc:Fallback>
                <p:oleObj name="Equation" r:id="rId3" imgW="533169" imgH="469696" progId="Equation.DSMT4">
                  <p:embed/>
                  <p:pic>
                    <p:nvPicPr>
                      <p:cNvPr id="10253" name="Object 13">
                        <a:extLst>
                          <a:ext uri="{FF2B5EF4-FFF2-40B4-BE49-F238E27FC236}">
                            <a16:creationId xmlns:a16="http://schemas.microsoft.com/office/drawing/2014/main" id="{48456088-933F-406E-BFD1-4CC2EE1278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880" y="3002280"/>
                        <a:ext cx="808038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0">
            <a:extLst>
              <a:ext uri="{FF2B5EF4-FFF2-40B4-BE49-F238E27FC236}">
                <a16:creationId xmlns:a16="http://schemas.microsoft.com/office/drawing/2014/main" id="{42AF36B7-6E2E-423B-958A-188160FF9F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860751"/>
              </p:ext>
            </p:extLst>
          </p:nvPr>
        </p:nvGraphicFramePr>
        <p:xfrm>
          <a:off x="5593080" y="4173855"/>
          <a:ext cx="347663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228402" imgH="177646" progId="Equation.DSMT4">
                  <p:embed/>
                </p:oleObj>
              </mc:Choice>
              <mc:Fallback>
                <p:oleObj name="Equation" r:id="rId5" imgW="228402" imgH="177646" progId="Equation.DSMT4">
                  <p:embed/>
                  <p:pic>
                    <p:nvPicPr>
                      <p:cNvPr id="10260" name="Object 20">
                        <a:extLst>
                          <a:ext uri="{FF2B5EF4-FFF2-40B4-BE49-F238E27FC236}">
                            <a16:creationId xmlns:a16="http://schemas.microsoft.com/office/drawing/2014/main" id="{2AC586F8-1FB3-40C7-A8D7-DC5F4E6455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3080" y="4173855"/>
                        <a:ext cx="347663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2">
            <a:extLst>
              <a:ext uri="{FF2B5EF4-FFF2-40B4-BE49-F238E27FC236}">
                <a16:creationId xmlns:a16="http://schemas.microsoft.com/office/drawing/2014/main" id="{ECD3AD2A-C40B-4CA8-BA72-CEEA2788C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708676"/>
              </p:ext>
            </p:extLst>
          </p:nvPr>
        </p:nvGraphicFramePr>
        <p:xfrm>
          <a:off x="4997768" y="4145280"/>
          <a:ext cx="53816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355446" imgH="228501" progId="Equation.DSMT4">
                  <p:embed/>
                </p:oleObj>
              </mc:Choice>
              <mc:Fallback>
                <p:oleObj name="Equation" r:id="rId7" imgW="355446" imgH="228501" progId="Equation.DSMT4">
                  <p:embed/>
                  <p:pic>
                    <p:nvPicPr>
                      <p:cNvPr id="10262" name="Object 22">
                        <a:extLst>
                          <a:ext uri="{FF2B5EF4-FFF2-40B4-BE49-F238E27FC236}">
                            <a16:creationId xmlns:a16="http://schemas.microsoft.com/office/drawing/2014/main" id="{7ED420F5-B102-4D1D-9C09-EAD3A14E4E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768" y="4145280"/>
                        <a:ext cx="538162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27">
            <a:extLst>
              <a:ext uri="{FF2B5EF4-FFF2-40B4-BE49-F238E27FC236}">
                <a16:creationId xmlns:a16="http://schemas.microsoft.com/office/drawing/2014/main" id="{70467CB7-AEC0-4C69-9FEC-0A84C4068735}"/>
              </a:ext>
            </a:extLst>
          </p:cNvPr>
          <p:cNvGrpSpPr>
            <a:grpSpLocks/>
          </p:cNvGrpSpPr>
          <p:nvPr/>
        </p:nvGrpSpPr>
        <p:grpSpPr bwMode="auto">
          <a:xfrm>
            <a:off x="2773680" y="1783080"/>
            <a:ext cx="969963" cy="692150"/>
            <a:chOff x="3072" y="924"/>
            <a:chExt cx="611" cy="436"/>
          </a:xfrm>
        </p:grpSpPr>
        <p:sp>
          <p:nvSpPr>
            <p:cNvPr id="10" name="Text Box 28">
              <a:extLst>
                <a:ext uri="{FF2B5EF4-FFF2-40B4-BE49-F238E27FC236}">
                  <a16:creationId xmlns:a16="http://schemas.microsoft.com/office/drawing/2014/main" id="{E9A4AD2C-9875-430E-9F05-34E06B63A3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11" name="Object 29">
              <a:extLst>
                <a:ext uri="{FF2B5EF4-FFF2-40B4-BE49-F238E27FC236}">
                  <a16:creationId xmlns:a16="http://schemas.microsoft.com/office/drawing/2014/main" id="{53B2560C-6395-4641-AECB-D5F617790B6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94" y="924"/>
            <a:ext cx="389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9" name="Equation" r:id="rId9" imgW="406224" imgH="457002" progId="Equation.DSMT4">
                    <p:embed/>
                  </p:oleObj>
                </mc:Choice>
                <mc:Fallback>
                  <p:oleObj name="Equation" r:id="rId9" imgW="406224" imgH="457002" progId="Equation.DSMT4">
                    <p:embed/>
                    <p:pic>
                      <p:nvPicPr>
                        <p:cNvPr id="11299" name="Object 29">
                          <a:extLst>
                            <a:ext uri="{FF2B5EF4-FFF2-40B4-BE49-F238E27FC236}">
                              <a16:creationId xmlns:a16="http://schemas.microsoft.com/office/drawing/2014/main" id="{39C265B0-6FC7-404A-BB7A-C0311AB7F93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4" y="924"/>
                          <a:ext cx="389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2" name="Object 33">
            <a:extLst>
              <a:ext uri="{FF2B5EF4-FFF2-40B4-BE49-F238E27FC236}">
                <a16:creationId xmlns:a16="http://schemas.microsoft.com/office/drawing/2014/main" id="{0B9B7240-C5AA-441C-BE17-89AC3AAA45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247041"/>
              </p:ext>
            </p:extLst>
          </p:nvPr>
        </p:nvGraphicFramePr>
        <p:xfrm>
          <a:off x="4097655" y="3992880"/>
          <a:ext cx="825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1" imgW="545863" imgH="444307" progId="Equation.DSMT4">
                  <p:embed/>
                </p:oleObj>
              </mc:Choice>
              <mc:Fallback>
                <p:oleObj name="Equation" r:id="rId11" imgW="545863" imgH="444307" progId="Equation.DSMT4">
                  <p:embed/>
                  <p:pic>
                    <p:nvPicPr>
                      <p:cNvPr id="10273" name="Object 33">
                        <a:extLst>
                          <a:ext uri="{FF2B5EF4-FFF2-40B4-BE49-F238E27FC236}">
                            <a16:creationId xmlns:a16="http://schemas.microsoft.com/office/drawing/2014/main" id="{12D91ED1-19FE-47CB-8EAE-8376567636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655" y="3992880"/>
                        <a:ext cx="825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39">
            <a:extLst>
              <a:ext uri="{FF2B5EF4-FFF2-40B4-BE49-F238E27FC236}">
                <a16:creationId xmlns:a16="http://schemas.microsoft.com/office/drawing/2014/main" id="{299E6611-ECE6-4488-8EC3-804A6032A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593" y="1403668"/>
            <a:ext cx="426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Ví dụ 3: Rút gọn các biểu thức sau:</a:t>
            </a:r>
          </a:p>
        </p:txBody>
      </p:sp>
      <p:grpSp>
        <p:nvGrpSpPr>
          <p:cNvPr id="14" name="Group 41">
            <a:extLst>
              <a:ext uri="{FF2B5EF4-FFF2-40B4-BE49-F238E27FC236}">
                <a16:creationId xmlns:a16="http://schemas.microsoft.com/office/drawing/2014/main" id="{AB2FA782-3EF0-460D-90B0-7931C0537981}"/>
              </a:ext>
            </a:extLst>
          </p:cNvPr>
          <p:cNvGrpSpPr>
            <a:grpSpLocks/>
          </p:cNvGrpSpPr>
          <p:nvPr/>
        </p:nvGrpSpPr>
        <p:grpSpPr bwMode="auto">
          <a:xfrm>
            <a:off x="4526280" y="1776730"/>
            <a:ext cx="2600325" cy="692150"/>
            <a:chOff x="4032" y="716"/>
            <a:chExt cx="1638" cy="436"/>
          </a:xfrm>
        </p:grpSpPr>
        <p:grpSp>
          <p:nvGrpSpPr>
            <p:cNvPr id="15" name="Group 30">
              <a:extLst>
                <a:ext uri="{FF2B5EF4-FFF2-40B4-BE49-F238E27FC236}">
                  <a16:creationId xmlns:a16="http://schemas.microsoft.com/office/drawing/2014/main" id="{082A3E0F-5484-49DF-AEC1-900929AA16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2" y="716"/>
              <a:ext cx="617" cy="436"/>
              <a:chOff x="3072" y="924"/>
              <a:chExt cx="617" cy="436"/>
            </a:xfrm>
          </p:grpSpPr>
          <p:sp>
            <p:nvSpPr>
              <p:cNvPr id="17" name="Text Box 31">
                <a:extLst>
                  <a:ext uri="{FF2B5EF4-FFF2-40B4-BE49-F238E27FC236}">
                    <a16:creationId xmlns:a16="http://schemas.microsoft.com/office/drawing/2014/main" id="{58E4933A-D3DB-4175-85F3-EDE5A538EA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2" y="105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</a:t>
                </a:r>
              </a:p>
            </p:txBody>
          </p:sp>
          <p:graphicFrame>
            <p:nvGraphicFramePr>
              <p:cNvPr id="18" name="Object 32">
                <a:extLst>
                  <a:ext uri="{FF2B5EF4-FFF2-40B4-BE49-F238E27FC236}">
                    <a16:creationId xmlns:a16="http://schemas.microsoft.com/office/drawing/2014/main" id="{D8B0EEEE-FFFD-437B-80C4-46D382A2032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288" y="924"/>
              <a:ext cx="401" cy="4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51" name="Equation" r:id="rId13" imgW="419100" imgH="457200" progId="Equation.DSMT4">
                      <p:embed/>
                    </p:oleObj>
                  </mc:Choice>
                  <mc:Fallback>
                    <p:oleObj name="Equation" r:id="rId13" imgW="419100" imgH="457200" progId="Equation.DSMT4">
                      <p:embed/>
                      <p:pic>
                        <p:nvPicPr>
                          <p:cNvPr id="11295" name="Object 32">
                            <a:extLst>
                              <a:ext uri="{FF2B5EF4-FFF2-40B4-BE49-F238E27FC236}">
                                <a16:creationId xmlns:a16="http://schemas.microsoft.com/office/drawing/2014/main" id="{98330FD8-D822-48DB-A225-64516A157BF5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88" y="924"/>
                            <a:ext cx="401" cy="4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6" name="Text Box 40">
              <a:extLst>
                <a:ext uri="{FF2B5EF4-FFF2-40B4-BE49-F238E27FC236}">
                  <a16:creationId xmlns:a16="http://schemas.microsoft.com/office/drawing/2014/main" id="{165DA194-046F-4D4E-AC8D-E77C48E8A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0" y="816"/>
              <a:ext cx="9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( Với a &gt; 0 )</a:t>
              </a:r>
            </a:p>
          </p:txBody>
        </p:sp>
      </p:grpSp>
      <p:grpSp>
        <p:nvGrpSpPr>
          <p:cNvPr id="19" name="Group 42">
            <a:extLst>
              <a:ext uri="{FF2B5EF4-FFF2-40B4-BE49-F238E27FC236}">
                <a16:creationId xmlns:a16="http://schemas.microsoft.com/office/drawing/2014/main" id="{2C6DCCD4-E5ED-43EE-BF41-62380A9DA1DE}"/>
              </a:ext>
            </a:extLst>
          </p:cNvPr>
          <p:cNvGrpSpPr>
            <a:grpSpLocks/>
          </p:cNvGrpSpPr>
          <p:nvPr/>
        </p:nvGrpSpPr>
        <p:grpSpPr bwMode="auto">
          <a:xfrm>
            <a:off x="2773680" y="3002280"/>
            <a:ext cx="969963" cy="692150"/>
            <a:chOff x="3072" y="924"/>
            <a:chExt cx="611" cy="436"/>
          </a:xfrm>
        </p:grpSpPr>
        <p:sp>
          <p:nvSpPr>
            <p:cNvPr id="20" name="Text Box 43">
              <a:extLst>
                <a:ext uri="{FF2B5EF4-FFF2-40B4-BE49-F238E27FC236}">
                  <a16:creationId xmlns:a16="http://schemas.microsoft.com/office/drawing/2014/main" id="{54DBF7F5-EAFD-4E9A-966D-08446632FD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05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graphicFrame>
          <p:nvGraphicFramePr>
            <p:cNvPr id="21" name="Object 44">
              <a:extLst>
                <a:ext uri="{FF2B5EF4-FFF2-40B4-BE49-F238E27FC236}">
                  <a16:creationId xmlns:a16="http://schemas.microsoft.com/office/drawing/2014/main" id="{68CC377D-F6A7-46F9-93B2-91F5C00A544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94" y="924"/>
            <a:ext cx="389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2" name="Equation" r:id="rId15" imgW="406224" imgH="457002" progId="Equation.DSMT4">
                    <p:embed/>
                  </p:oleObj>
                </mc:Choice>
                <mc:Fallback>
                  <p:oleObj name="Equation" r:id="rId15" imgW="406224" imgH="457002" progId="Equation.DSMT4">
                    <p:embed/>
                    <p:pic>
                      <p:nvPicPr>
                        <p:cNvPr id="11291" name="Object 44">
                          <a:extLst>
                            <a:ext uri="{FF2B5EF4-FFF2-40B4-BE49-F238E27FC236}">
                              <a16:creationId xmlns:a16="http://schemas.microsoft.com/office/drawing/2014/main" id="{47A2DC39-E9B2-4DB8-B78A-6ACEAD6FC94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4" y="924"/>
                          <a:ext cx="389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45">
            <a:extLst>
              <a:ext uri="{FF2B5EF4-FFF2-40B4-BE49-F238E27FC236}">
                <a16:creationId xmlns:a16="http://schemas.microsoft.com/office/drawing/2014/main" id="{CB9591BE-F288-40B5-95D9-B370F3F33E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013527"/>
              </p:ext>
            </p:extLst>
          </p:nvPr>
        </p:nvGraphicFramePr>
        <p:xfrm>
          <a:off x="4877118" y="3021330"/>
          <a:ext cx="10207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7" imgW="672808" imgH="444307" progId="Equation.DSMT4">
                  <p:embed/>
                </p:oleObj>
              </mc:Choice>
              <mc:Fallback>
                <p:oleObj name="Equation" r:id="rId17" imgW="672808" imgH="444307" progId="Equation.DSMT4">
                  <p:embed/>
                  <p:pic>
                    <p:nvPicPr>
                      <p:cNvPr id="10285" name="Object 45">
                        <a:extLst>
                          <a:ext uri="{FF2B5EF4-FFF2-40B4-BE49-F238E27FC236}">
                            <a16:creationId xmlns:a16="http://schemas.microsoft.com/office/drawing/2014/main" id="{7906E234-7439-4E4B-968A-C7470817B2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7118" y="3021330"/>
                        <a:ext cx="10207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6">
            <a:extLst>
              <a:ext uri="{FF2B5EF4-FFF2-40B4-BE49-F238E27FC236}">
                <a16:creationId xmlns:a16="http://schemas.microsoft.com/office/drawing/2014/main" id="{04E2D127-178F-4107-BAE2-9CAD59A026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142999"/>
              </p:ext>
            </p:extLst>
          </p:nvPr>
        </p:nvGraphicFramePr>
        <p:xfrm>
          <a:off x="5993130" y="3126105"/>
          <a:ext cx="6350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19" imgW="418918" imgH="393529" progId="Equation.DSMT4">
                  <p:embed/>
                </p:oleObj>
              </mc:Choice>
              <mc:Fallback>
                <p:oleObj name="Equation" r:id="rId19" imgW="418918" imgH="393529" progId="Equation.DSMT4">
                  <p:embed/>
                  <p:pic>
                    <p:nvPicPr>
                      <p:cNvPr id="10286" name="Object 46">
                        <a:extLst>
                          <a:ext uri="{FF2B5EF4-FFF2-40B4-BE49-F238E27FC236}">
                            <a16:creationId xmlns:a16="http://schemas.microsoft.com/office/drawing/2014/main" id="{A5574C76-FAB9-4708-91A5-270B8E0213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3130" y="3126105"/>
                        <a:ext cx="635000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oup 49">
            <a:extLst>
              <a:ext uri="{FF2B5EF4-FFF2-40B4-BE49-F238E27FC236}">
                <a16:creationId xmlns:a16="http://schemas.microsoft.com/office/drawing/2014/main" id="{AA038632-5DEE-47E3-8590-C491957F2F81}"/>
              </a:ext>
            </a:extLst>
          </p:cNvPr>
          <p:cNvGrpSpPr>
            <a:grpSpLocks/>
          </p:cNvGrpSpPr>
          <p:nvPr/>
        </p:nvGrpSpPr>
        <p:grpSpPr bwMode="auto">
          <a:xfrm>
            <a:off x="2792730" y="3978593"/>
            <a:ext cx="1089025" cy="692150"/>
            <a:chOff x="3120" y="2253"/>
            <a:chExt cx="686" cy="436"/>
          </a:xfrm>
        </p:grpSpPr>
        <p:graphicFrame>
          <p:nvGraphicFramePr>
            <p:cNvPr id="25" name="Object 19">
              <a:extLst>
                <a:ext uri="{FF2B5EF4-FFF2-40B4-BE49-F238E27FC236}">
                  <a16:creationId xmlns:a16="http://schemas.microsoft.com/office/drawing/2014/main" id="{4D3357C1-2E18-468C-8459-A81F010A13D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05" y="2253"/>
            <a:ext cx="401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5" name="Equation" r:id="rId21" imgW="419100" imgH="457200" progId="Equation.DSMT4">
                    <p:embed/>
                  </p:oleObj>
                </mc:Choice>
                <mc:Fallback>
                  <p:oleObj name="Equation" r:id="rId21" imgW="419100" imgH="457200" progId="Equation.DSMT4">
                    <p:embed/>
                    <p:pic>
                      <p:nvPicPr>
                        <p:cNvPr id="11288" name="Object 19">
                          <a:extLst>
                            <a:ext uri="{FF2B5EF4-FFF2-40B4-BE49-F238E27FC236}">
                              <a16:creationId xmlns:a16="http://schemas.microsoft.com/office/drawing/2014/main" id="{3D2FFE9B-E3B4-4B74-A8E8-0A310B2DD92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5" y="2253"/>
                          <a:ext cx="401" cy="4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Text Box 48">
              <a:extLst>
                <a:ext uri="{FF2B5EF4-FFF2-40B4-BE49-F238E27FC236}">
                  <a16:creationId xmlns:a16="http://schemas.microsoft.com/office/drawing/2014/main" id="{750C9546-376E-43D2-9900-D2F4DF659F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235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 </a:t>
              </a:r>
            </a:p>
          </p:txBody>
        </p:sp>
      </p:grpSp>
      <p:sp>
        <p:nvSpPr>
          <p:cNvPr id="27" name="Text Box 50">
            <a:extLst>
              <a:ext uri="{FF2B5EF4-FFF2-40B4-BE49-F238E27FC236}">
                <a16:creationId xmlns:a16="http://schemas.microsoft.com/office/drawing/2014/main" id="{25C92D9C-D0D0-40F8-B32A-C20EC1A99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355" y="4130993"/>
            <a:ext cx="1381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( Với a &gt; 0 )</a:t>
            </a:r>
          </a:p>
        </p:txBody>
      </p:sp>
    </p:spTree>
    <p:extLst>
      <p:ext uri="{BB962C8B-B14F-4D97-AF65-F5344CB8AC3E}">
        <p14:creationId xmlns:p14="http://schemas.microsoft.com/office/powerpoint/2010/main" val="284203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21215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33928635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7835</TotalTime>
  <Words>282</Words>
  <Application>Microsoft Office PowerPoint</Application>
  <PresentationFormat>Widescreen</PresentationFormat>
  <Paragraphs>46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(Body)</vt:lpstr>
      <vt:lpstr>Calibri</vt:lpstr>
      <vt:lpstr>Calibri Light</vt:lpstr>
      <vt:lpstr>Times New Roman</vt:lpstr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357</cp:revision>
  <dcterms:created xsi:type="dcterms:W3CDTF">2020-03-11T10:08:33Z</dcterms:created>
  <dcterms:modified xsi:type="dcterms:W3CDTF">2023-06-29T02:58:55Z</dcterms:modified>
</cp:coreProperties>
</file>