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284" r:id="rId3"/>
    <p:sldId id="285" r:id="rId4"/>
    <p:sldId id="286" r:id="rId5"/>
    <p:sldId id="287" r:id="rId6"/>
    <p:sldId id="288" r:id="rId7"/>
    <p:sldId id="290" r:id="rId8"/>
    <p:sldId id="303" r:id="rId9"/>
    <p:sldId id="291" r:id="rId10"/>
    <p:sldId id="293" r:id="rId11"/>
    <p:sldId id="298" r:id="rId12"/>
    <p:sldId id="256" r:id="rId13"/>
    <p:sldId id="267" r:id="rId14"/>
    <p:sldId id="296" r:id="rId15"/>
    <p:sldId id="274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4453" autoAdjust="0"/>
  </p:normalViewPr>
  <p:slideViewPr>
    <p:cSldViewPr>
      <p:cViewPr varScale="1">
        <p:scale>
          <a:sx n="64" d="100"/>
          <a:sy n="64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B5AD36-C55C-4431-BAC8-3B8A37634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AB8B9-07A9-4F7E-8D26-AFEC6B5C9A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3B0EDB-DB81-489B-9559-022C5031276B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40D432-E377-4C39-ABBB-5699FF7BA8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F92B3E-5FD5-4FD0-AF9A-CFDFCD57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459EF-4251-47A4-9550-2EB232FF65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BBA13-C573-4B17-BFF8-DDCDE4E34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7643A47-A7ED-4DE0-97BC-BE65E4310D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AA9D5FB-F88F-4D21-A375-51CE6FB200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7A242D3-B80C-46A7-9DC8-4286FD755D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BCC2F01-E9BE-4162-92A6-20F82D09B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C5738E-281C-4682-B200-FC492FF646A5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91D55C6-A114-46C5-9180-01AC34EF56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781DB31-52A0-474C-83AA-7071B98D56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9F708FF-9267-442F-ADD7-58CF6FF3D4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FCDF94-1772-425B-BF01-D4665F44CDA5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E7878-BEC7-4C9D-A451-41419B00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865E-E490-450B-9FCD-CF5A3F541F13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25907-636C-4299-AFCB-9A8C5E88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D58EB-516A-496F-A0EC-E62903E5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BB4F0-CAAF-43FE-8A17-E13ED63AB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04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647DA-715C-44BE-9C84-C5DEEA7E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0E8FA-2793-4B26-ABC9-89F2BB996C2C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BCA69-1247-4194-8747-A285B5BD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416BA-38BE-4C31-ADA9-EB26770E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459F5-9331-4F06-A85A-4BA8E60807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63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034CE-8FF9-49D6-A52A-F420BB00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F6E3-1869-4F51-98B2-B314C0E45065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1D71E-7C94-4724-8835-FE3C878D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62903-6BB7-411A-8D45-16D6F4E1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20AFE-0AD8-47E0-9849-F903C17EA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20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8FAE63E8-E04E-4344-9164-CE6963B8CB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AC19D956-7AB8-4075-96CB-7F1BF1DF4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>
            <a:extLst>
              <a:ext uri="{FF2B5EF4-FFF2-40B4-BE49-F238E27FC236}">
                <a16:creationId xmlns:a16="http://schemas.microsoft.com/office/drawing/2014/main" id="{DA4812B0-5572-406A-A54C-DD606463C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D5975-CF15-41A2-A0B9-5E9E623F1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2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4AA28-81FC-416B-AD0A-6A3EFCA2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A00B8-965D-49B4-BC2A-8BE25FDF028C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D68DE-EFAB-4568-AEB2-C16190A8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2E5C2-DCF1-411C-BA0F-9144D060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0A9B8-C190-4492-BCAA-25B7A10D8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50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34B0E-4B1E-4C6E-AD2E-DAEACF83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C0D41-4003-4170-8131-B23F2DE54E7D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6991E-C475-4B5B-B750-DF93A597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D90F1-2505-49AD-AF07-DC14E23E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6B349-7502-46E7-8EC2-4D729EC9A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96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B2C26E-9875-43BF-A72C-B7C855FB0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83D6-ED0A-478F-A19D-043A033571AE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7D7574-1C28-4CBE-81B6-79163C13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E49A2C-C46F-4CD0-A0D3-3869ACC5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3FA21-5478-480A-BD4E-B3198D177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02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B07097-3091-46BC-971A-B4E4C9F5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6477-23A3-4823-AD87-580279D003C1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63D5B0-CC44-4141-A6D8-C56D5608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9BC3C9-9DAC-448A-B213-412D0B36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B2D11-3ED9-4200-843C-55B2B11A6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60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E42261-4488-4C7D-B854-1F7C7A9AC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E234-9BE2-4147-AA42-ECA6B09286FE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A12AFB-48BC-47B7-9F16-86A0085F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56A3BA-C4DF-4CDD-8965-0A5313FE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CD77E-D9B4-4D8E-97BC-60B8DA89F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8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26B7941-D901-4841-87FD-9C71A31E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1D50-4A16-40DF-BE0F-3BE02D95BE94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FDD50B-C884-439A-A600-6109D09A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CAAC2D-F6FB-42EF-98D2-D4D46FF1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04DDF-0612-4756-9BC4-55687BBA1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54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F28AAC-940B-4668-BBAB-CEADE144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B7D4-4B0D-4C75-8E74-778E8E31889F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62F60B-0E55-468D-8BB5-1E542A09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E220CF-FED0-4866-BFEF-9CFBBF68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820FC-401E-49C7-B475-7414BF82D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68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906292-DC9A-49B1-A094-CE62A91F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4DBE-A418-4BCA-A35B-A5C6EC10AC4F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DC3A83-854F-499D-9929-F0EF82E7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CE7229-874C-4884-A68B-5ACC1ACE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6D40C-8B22-4BA9-A50E-68658E94B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77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9A3A8F-E174-4D8E-A287-EAB88CF137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EEA8DF-D1D9-434F-A0D3-2E5238C922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38D81-BADD-4A93-88AD-95ABDAC26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13C97F-F2BF-422E-B8EA-D7E848589C87}" type="datetimeFigureOut">
              <a:rPr lang="en-US"/>
              <a:pPr>
                <a:defRPr/>
              </a:pPr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977ED-111F-443D-8982-F583E1300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7F767-21F3-490D-9857-8D56C6BA4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39961E-31EE-4042-90C6-981BB5478B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11" Type="http://schemas.openxmlformats.org/officeDocument/2006/relationships/image" Target="../media/image25.wmf"/><Relationship Id="rId5" Type="http://schemas.openxmlformats.org/officeDocument/2006/relationships/image" Target="../media/image9.png"/><Relationship Id="rId15" Type="http://schemas.openxmlformats.org/officeDocument/2006/relationships/image" Target="../media/image26.wmf"/><Relationship Id="rId10" Type="http://schemas.openxmlformats.org/officeDocument/2006/relationships/image" Target="../media/image24.emf"/><Relationship Id="rId4" Type="http://schemas.openxmlformats.org/officeDocument/2006/relationships/image" Target="../media/image21.wmf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0.wmf"/><Relationship Id="rId18" Type="http://schemas.openxmlformats.org/officeDocument/2006/relationships/image" Target="../media/image9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jpeg"/><Relationship Id="rId11" Type="http://schemas.openxmlformats.org/officeDocument/2006/relationships/image" Target="../media/image29.wmf"/><Relationship Id="rId5" Type="http://schemas.openxmlformats.org/officeDocument/2006/relationships/image" Target="../media/image35.jpeg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10.png"/><Relationship Id="rId4" Type="http://schemas.openxmlformats.org/officeDocument/2006/relationships/image" Target="../media/image34.jpeg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10.png"/><Relationship Id="rId5" Type="http://schemas.openxmlformats.org/officeDocument/2006/relationships/image" Target="../media/image43.png"/><Relationship Id="rId10" Type="http://schemas.openxmlformats.org/officeDocument/2006/relationships/image" Target="../media/image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png"/><Relationship Id="rId5" Type="http://schemas.openxmlformats.org/officeDocument/2006/relationships/image" Target="../media/image12.wmf"/><Relationship Id="rId15" Type="http://schemas.openxmlformats.org/officeDocument/2006/relationships/image" Target="../media/image15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1.png"/><Relationship Id="rId10" Type="http://schemas.openxmlformats.org/officeDocument/2006/relationships/image" Target="../media/image17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6">
            <a:extLst>
              <a:ext uri="{FF2B5EF4-FFF2-40B4-BE49-F238E27FC236}">
                <a16:creationId xmlns:a16="http://schemas.microsoft.com/office/drawing/2014/main" id="{0A74121D-90FB-41CF-9150-15B03A652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606425"/>
            <a:ext cx="5641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CHƯƠNG III: </a:t>
            </a:r>
          </a:p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GÓC VỚI ĐƯỜNG TRÒN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A0BC75-2774-4229-8AD2-24C28722A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2779713"/>
            <a:ext cx="674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37. </a:t>
            </a:r>
            <a:r>
              <a:rPr lang="en-US" alt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GÓC Ở TÂM. SỐ ĐO CUNG 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3076" name="Picture 13" descr="WhitecornerFlower">
            <a:extLst>
              <a:ext uri="{FF2B5EF4-FFF2-40B4-BE49-F238E27FC236}">
                <a16:creationId xmlns:a16="http://schemas.microsoft.com/office/drawing/2014/main" id="{9AC7DAE2-56D7-4EF7-95B6-5B32C4E9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489450"/>
            <a:ext cx="147796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WhitecornerFlower">
            <a:extLst>
              <a:ext uri="{FF2B5EF4-FFF2-40B4-BE49-F238E27FC236}">
                <a16:creationId xmlns:a16="http://schemas.microsoft.com/office/drawing/2014/main" id="{3A5F320C-796C-4685-A712-6497D53E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2625"/>
            <a:ext cx="148113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9" descr="dfgdf">
            <a:extLst>
              <a:ext uri="{FF2B5EF4-FFF2-40B4-BE49-F238E27FC236}">
                <a16:creationId xmlns:a16="http://schemas.microsoft.com/office/drawing/2014/main" id="{C4AF02D4-4AD9-425E-8D86-2EE1AE7EC1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475"/>
            <a:ext cx="1330325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5">
            <a:extLst>
              <a:ext uri="{FF2B5EF4-FFF2-40B4-BE49-F238E27FC236}">
                <a16:creationId xmlns:a16="http://schemas.microsoft.com/office/drawing/2014/main" id="{27A3764B-6E7D-4622-90ED-55B0490BCFEA}"/>
              </a:ext>
            </a:extLst>
          </p:cNvPr>
          <p:cNvGrpSpPr>
            <a:grpSpLocks/>
          </p:cNvGrpSpPr>
          <p:nvPr/>
        </p:nvGrpSpPr>
        <p:grpSpPr bwMode="auto">
          <a:xfrm>
            <a:off x="2816225" y="5426075"/>
            <a:ext cx="3511550" cy="1049338"/>
            <a:chOff x="1915471" y="3930637"/>
            <a:chExt cx="4683876" cy="1048132"/>
          </a:xfrm>
        </p:grpSpPr>
        <p:pic>
          <p:nvPicPr>
            <p:cNvPr id="3080" name="Google Shape;1672;p67">
              <a:extLst>
                <a:ext uri="{FF2B5EF4-FFF2-40B4-BE49-F238E27FC236}">
                  <a16:creationId xmlns:a16="http://schemas.microsoft.com/office/drawing/2014/main" id="{E613B8FC-CC23-4267-A6C7-F5B71AF822D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54306">
              <a:off x="2438494" y="3540770"/>
              <a:ext cx="739014" cy="1785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Google Shape;1672;p67">
              <a:extLst>
                <a:ext uri="{FF2B5EF4-FFF2-40B4-BE49-F238E27FC236}">
                  <a16:creationId xmlns:a16="http://schemas.microsoft.com/office/drawing/2014/main" id="{2D8FD96C-1BA4-498E-B06E-0098F4B8BE0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4306" flipH="1">
              <a:off x="5337310" y="3540770"/>
              <a:ext cx="739014" cy="1785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Google Shape;1668;p67">
              <a:extLst>
                <a:ext uri="{FF2B5EF4-FFF2-40B4-BE49-F238E27FC236}">
                  <a16:creationId xmlns:a16="http://schemas.microsoft.com/office/drawing/2014/main" id="{8FF9810D-8E28-455E-A524-3A392FBA229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248" y="3930637"/>
              <a:ext cx="1107876" cy="1048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C1A320-4A58-439C-B447-553965E10211}"/>
              </a:ext>
            </a:extLst>
          </p:cNvPr>
          <p:cNvSpPr/>
          <p:nvPr/>
        </p:nvSpPr>
        <p:spPr>
          <a:xfrm>
            <a:off x="304800" y="2438400"/>
            <a:ext cx="735013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sp>
        <p:nvSpPr>
          <p:cNvPr id="13320" name="TextBox 2">
            <a:extLst>
              <a:ext uri="{FF2B5EF4-FFF2-40B4-BE49-F238E27FC236}">
                <a16:creationId xmlns:a16="http://schemas.microsoft.com/office/drawing/2014/main" id="{A9FD570D-2B2E-4A1D-A0BB-FDD3024C4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14600"/>
            <a:ext cx="8077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vẽ một đường tròn rồi vẽ hai cung bằng nhau.</a:t>
            </a:r>
          </a:p>
        </p:txBody>
      </p:sp>
      <p:pic>
        <p:nvPicPr>
          <p:cNvPr id="13321" name="Picture 63">
            <a:extLst>
              <a:ext uri="{FF2B5EF4-FFF2-40B4-BE49-F238E27FC236}">
                <a16:creationId xmlns:a16="http://schemas.microsoft.com/office/drawing/2014/main" id="{40AA7A22-7C3F-4D00-8FD4-DEF2B5524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64">
            <a:extLst>
              <a:ext uri="{FF2B5EF4-FFF2-40B4-BE49-F238E27FC236}">
                <a16:creationId xmlns:a16="http://schemas.microsoft.com/office/drawing/2014/main" id="{73850662-D34E-445C-A5E9-44226314C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3" name="Text Box 65">
            <a:extLst>
              <a:ext uri="{FF2B5EF4-FFF2-40B4-BE49-F238E27FC236}">
                <a16:creationId xmlns:a16="http://schemas.microsoft.com/office/drawing/2014/main" id="{2ED1D73B-EAF9-48BB-8826-EA9AFC08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0051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00F1DB-0712-4BFD-AAE1-FBE1F1754FF7}"/>
              </a:ext>
            </a:extLst>
          </p:cNvPr>
          <p:cNvCxnSpPr/>
          <p:nvPr/>
        </p:nvCxnSpPr>
        <p:spPr>
          <a:xfrm>
            <a:off x="2224088" y="3265488"/>
            <a:ext cx="76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F2DECF-31AB-4C96-83C2-EF42B65E516D}"/>
              </a:ext>
            </a:extLst>
          </p:cNvPr>
          <p:cNvCxnSpPr/>
          <p:nvPr/>
        </p:nvCxnSpPr>
        <p:spPr>
          <a:xfrm>
            <a:off x="3048000" y="4495800"/>
            <a:ext cx="76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6">
            <a:extLst>
              <a:ext uri="{FF2B5EF4-FFF2-40B4-BE49-F238E27FC236}">
                <a16:creationId xmlns:a16="http://schemas.microsoft.com/office/drawing/2014/main" id="{F3DD7638-9B70-4A59-9524-49414AA0A2FA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410200"/>
            <a:ext cx="3048000" cy="541338"/>
            <a:chOff x="528" y="3298"/>
            <a:chExt cx="1920" cy="341"/>
          </a:xfrm>
        </p:grpSpPr>
        <p:sp>
          <p:nvSpPr>
            <p:cNvPr id="12342" name="TextBox 17">
              <a:extLst>
                <a:ext uri="{FF2B5EF4-FFF2-40B4-BE49-F238E27FC236}">
                  <a16:creationId xmlns:a16="http://schemas.microsoft.com/office/drawing/2014/main" id="{59DF32E4-4E27-433A-B310-63CF6E5FB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12"/>
              <a:ext cx="19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 =  CD</a:t>
              </a:r>
            </a:p>
          </p:txBody>
        </p:sp>
        <p:sp>
          <p:nvSpPr>
            <p:cNvPr id="12343" name="Arc 15">
              <a:extLst>
                <a:ext uri="{FF2B5EF4-FFF2-40B4-BE49-F238E27FC236}">
                  <a16:creationId xmlns:a16="http://schemas.microsoft.com/office/drawing/2014/main" id="{064648BE-89CD-4D23-8F7D-92B22CEA80EC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696" y="3298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Arc 15">
              <a:extLst>
                <a:ext uri="{FF2B5EF4-FFF2-40B4-BE49-F238E27FC236}">
                  <a16:creationId xmlns:a16="http://schemas.microsoft.com/office/drawing/2014/main" id="{BB7094BC-020E-45B2-AF8C-60387B11CF16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1288" y="3301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Text Box 10">
            <a:extLst>
              <a:ext uri="{FF2B5EF4-FFF2-40B4-BE49-F238E27FC236}">
                <a16:creationId xmlns:a16="http://schemas.microsoft.com/office/drawing/2014/main" id="{EF422C14-BE8A-44B5-AC96-629DAFCD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3028950"/>
            <a:ext cx="544513" cy="55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CC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645C6452-D744-444F-AB8B-799583C77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095750"/>
            <a:ext cx="546100" cy="55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CC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48" name="Text Box 12">
            <a:extLst>
              <a:ext uri="{FF2B5EF4-FFF2-40B4-BE49-F238E27FC236}">
                <a16:creationId xmlns:a16="http://schemas.microsoft.com/office/drawing/2014/main" id="{0CD85D6C-8FC9-4F7A-8820-C4A0AD041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4095750"/>
            <a:ext cx="546100" cy="55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70C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49" name="Text Box 13">
            <a:extLst>
              <a:ext uri="{FF2B5EF4-FFF2-40B4-BE49-F238E27FC236}">
                <a16:creationId xmlns:a16="http://schemas.microsoft.com/office/drawing/2014/main" id="{C53ABE76-70D5-4791-B770-D1F72FC85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5287963"/>
            <a:ext cx="544513" cy="560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CC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50" name="Text Box 14">
            <a:extLst>
              <a:ext uri="{FF2B5EF4-FFF2-40B4-BE49-F238E27FC236}">
                <a16:creationId xmlns:a16="http://schemas.microsoft.com/office/drawing/2014/main" id="{4402709C-E33B-4F55-BA01-BC382B3FF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4095750"/>
            <a:ext cx="544513" cy="55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CC"/>
                </a:solidFill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51" name="WordArt 15">
            <a:extLst>
              <a:ext uri="{FF2B5EF4-FFF2-40B4-BE49-F238E27FC236}">
                <a16:creationId xmlns:a16="http://schemas.microsoft.com/office/drawing/2014/main" id="{E051C136-A408-4810-A44C-B453F9865A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88050" y="4152900"/>
            <a:ext cx="87313" cy="246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ial Narrow" panose="020B7200000000000000" pitchFamily="34" charset="0"/>
              </a:rPr>
              <a:t>1</a:t>
            </a:r>
          </a:p>
        </p:txBody>
      </p:sp>
      <p:sp>
        <p:nvSpPr>
          <p:cNvPr id="52" name="WordArt 16">
            <a:extLst>
              <a:ext uri="{FF2B5EF4-FFF2-40B4-BE49-F238E27FC236}">
                <a16:creationId xmlns:a16="http://schemas.microsoft.com/office/drawing/2014/main" id="{489CC8E4-474D-49D4-8ECD-9EFFF7343F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11900" y="4400550"/>
            <a:ext cx="147638" cy="246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ial Narrow" panose="020B7200000000000000" pitchFamily="34" charset="0"/>
              </a:rPr>
              <a:t>2</a:t>
            </a:r>
          </a:p>
        </p:txBody>
      </p:sp>
      <p:sp>
        <p:nvSpPr>
          <p:cNvPr id="53" name="Freeform 17">
            <a:extLst>
              <a:ext uri="{FF2B5EF4-FFF2-40B4-BE49-F238E27FC236}">
                <a16:creationId xmlns:a16="http://schemas.microsoft.com/office/drawing/2014/main" id="{57B8D210-2670-43D4-9595-DD5F3C71F2B4}"/>
              </a:ext>
            </a:extLst>
          </p:cNvPr>
          <p:cNvSpPr>
            <a:spLocks/>
          </p:cNvSpPr>
          <p:nvPr/>
        </p:nvSpPr>
        <p:spPr bwMode="auto">
          <a:xfrm>
            <a:off x="6921500" y="5010150"/>
            <a:ext cx="193675" cy="53975"/>
          </a:xfrm>
          <a:custGeom>
            <a:avLst/>
            <a:gdLst>
              <a:gd name="T0" fmla="*/ 2147483647 w 112"/>
              <a:gd name="T1" fmla="*/ 0 h 31"/>
              <a:gd name="T2" fmla="*/ 0 w 112"/>
              <a:gd name="T3" fmla="*/ 2147483647 h 31"/>
              <a:gd name="T4" fmla="*/ 0 60000 65536"/>
              <a:gd name="T5" fmla="*/ 0 60000 65536"/>
              <a:gd name="T6" fmla="*/ 0 w 112"/>
              <a:gd name="T7" fmla="*/ 0 h 31"/>
              <a:gd name="T8" fmla="*/ 112 w 112"/>
              <a:gd name="T9" fmla="*/ 31 h 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" h="31">
                <a:moveTo>
                  <a:pt x="112" y="0"/>
                </a:moveTo>
                <a:lnTo>
                  <a:pt x="0" y="31"/>
                </a:lnTo>
              </a:path>
            </a:pathLst>
          </a:custGeom>
          <a:noFill/>
          <a:ln w="25400" cmpd="dbl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8">
            <a:extLst>
              <a:ext uri="{FF2B5EF4-FFF2-40B4-BE49-F238E27FC236}">
                <a16:creationId xmlns:a16="http://schemas.microsoft.com/office/drawing/2014/main" id="{A76DE2FE-4053-4365-93AF-32968C638F5C}"/>
              </a:ext>
            </a:extLst>
          </p:cNvPr>
          <p:cNvSpPr>
            <a:spLocks/>
          </p:cNvSpPr>
          <p:nvPr/>
        </p:nvSpPr>
        <p:spPr bwMode="auto">
          <a:xfrm>
            <a:off x="5130800" y="3790950"/>
            <a:ext cx="193675" cy="53975"/>
          </a:xfrm>
          <a:custGeom>
            <a:avLst/>
            <a:gdLst>
              <a:gd name="T0" fmla="*/ 2147483647 w 112"/>
              <a:gd name="T1" fmla="*/ 0 h 31"/>
              <a:gd name="T2" fmla="*/ 0 w 112"/>
              <a:gd name="T3" fmla="*/ 2147483647 h 31"/>
              <a:gd name="T4" fmla="*/ 0 60000 65536"/>
              <a:gd name="T5" fmla="*/ 0 60000 65536"/>
              <a:gd name="T6" fmla="*/ 0 w 112"/>
              <a:gd name="T7" fmla="*/ 0 h 31"/>
              <a:gd name="T8" fmla="*/ 112 w 112"/>
              <a:gd name="T9" fmla="*/ 31 h 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" h="31">
                <a:moveTo>
                  <a:pt x="112" y="0"/>
                </a:moveTo>
                <a:lnTo>
                  <a:pt x="0" y="31"/>
                </a:lnTo>
              </a:path>
            </a:pathLst>
          </a:custGeom>
          <a:noFill/>
          <a:ln w="25400" cmpd="dbl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9">
            <a:extLst>
              <a:ext uri="{FF2B5EF4-FFF2-40B4-BE49-F238E27FC236}">
                <a16:creationId xmlns:a16="http://schemas.microsoft.com/office/drawing/2014/main" id="{89D457F1-4B34-4C5D-865A-B59B6EC98D11}"/>
              </a:ext>
            </a:extLst>
          </p:cNvPr>
          <p:cNvSpPr>
            <a:spLocks/>
          </p:cNvSpPr>
          <p:nvPr/>
        </p:nvSpPr>
        <p:spPr bwMode="auto">
          <a:xfrm>
            <a:off x="5626100" y="5219700"/>
            <a:ext cx="46038" cy="146050"/>
          </a:xfrm>
          <a:custGeom>
            <a:avLst/>
            <a:gdLst>
              <a:gd name="T0" fmla="*/ 2147483647 w 27"/>
              <a:gd name="T1" fmla="*/ 0 h 84"/>
              <a:gd name="T2" fmla="*/ 0 w 27"/>
              <a:gd name="T3" fmla="*/ 2147483647 h 84"/>
              <a:gd name="T4" fmla="*/ 0 60000 65536"/>
              <a:gd name="T5" fmla="*/ 0 60000 65536"/>
              <a:gd name="T6" fmla="*/ 0 w 27"/>
              <a:gd name="T7" fmla="*/ 0 h 84"/>
              <a:gd name="T8" fmla="*/ 27 w 27"/>
              <a:gd name="T9" fmla="*/ 84 h 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" h="84">
                <a:moveTo>
                  <a:pt x="27" y="0"/>
                </a:moveTo>
                <a:lnTo>
                  <a:pt x="0" y="84"/>
                </a:lnTo>
              </a:path>
            </a:pathLst>
          </a:custGeom>
          <a:noFill/>
          <a:ln w="76200" cmpd="tri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20">
            <a:extLst>
              <a:ext uri="{FF2B5EF4-FFF2-40B4-BE49-F238E27FC236}">
                <a16:creationId xmlns:a16="http://schemas.microsoft.com/office/drawing/2014/main" id="{ABE6FE0B-B623-497D-AE01-43D367A0EB82}"/>
              </a:ext>
            </a:extLst>
          </p:cNvPr>
          <p:cNvSpPr>
            <a:spLocks/>
          </p:cNvSpPr>
          <p:nvPr/>
        </p:nvSpPr>
        <p:spPr bwMode="auto">
          <a:xfrm>
            <a:off x="6692900" y="3333750"/>
            <a:ext cx="47625" cy="146050"/>
          </a:xfrm>
          <a:custGeom>
            <a:avLst/>
            <a:gdLst>
              <a:gd name="T0" fmla="*/ 2147483647 w 27"/>
              <a:gd name="T1" fmla="*/ 0 h 84"/>
              <a:gd name="T2" fmla="*/ 0 w 27"/>
              <a:gd name="T3" fmla="*/ 2147483647 h 84"/>
              <a:gd name="T4" fmla="*/ 0 60000 65536"/>
              <a:gd name="T5" fmla="*/ 0 60000 65536"/>
              <a:gd name="T6" fmla="*/ 0 w 27"/>
              <a:gd name="T7" fmla="*/ 0 h 84"/>
              <a:gd name="T8" fmla="*/ 27 w 27"/>
              <a:gd name="T9" fmla="*/ 84 h 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" h="84">
                <a:moveTo>
                  <a:pt x="27" y="0"/>
                </a:moveTo>
                <a:lnTo>
                  <a:pt x="0" y="84"/>
                </a:lnTo>
              </a:path>
            </a:pathLst>
          </a:custGeom>
          <a:noFill/>
          <a:ln w="76200" cmpd="tri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9D6E0410-3F30-48F2-BF14-B3C8E6EA5314}"/>
              </a:ext>
            </a:extLst>
          </p:cNvPr>
          <p:cNvGrpSpPr>
            <a:grpSpLocks/>
          </p:cNvGrpSpPr>
          <p:nvPr/>
        </p:nvGrpSpPr>
        <p:grpSpPr bwMode="auto">
          <a:xfrm>
            <a:off x="5092700" y="3257550"/>
            <a:ext cx="2182813" cy="2181225"/>
            <a:chOff x="1255" y="13668"/>
            <a:chExt cx="1417" cy="1417"/>
          </a:xfrm>
        </p:grpSpPr>
        <p:sp>
          <p:nvSpPr>
            <p:cNvPr id="12340" name="Oval 22">
              <a:extLst>
                <a:ext uri="{FF2B5EF4-FFF2-40B4-BE49-F238E27FC236}">
                  <a16:creationId xmlns:a16="http://schemas.microsoft.com/office/drawing/2014/main" id="{403886EA-D8D3-4189-9059-C60A1F9744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47" y="14362"/>
              <a:ext cx="40" cy="4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2341" name="Oval 23">
              <a:extLst>
                <a:ext uri="{FF2B5EF4-FFF2-40B4-BE49-F238E27FC236}">
                  <a16:creationId xmlns:a16="http://schemas.microsoft.com/office/drawing/2014/main" id="{3F5CAB95-C2DE-44FC-82B7-52BC463A64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55" y="13668"/>
              <a:ext cx="1417" cy="1417"/>
            </a:xfrm>
            <a:prstGeom prst="ellipse">
              <a:avLst/>
            </a:pr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60" name="Line 24">
            <a:extLst>
              <a:ext uri="{FF2B5EF4-FFF2-40B4-BE49-F238E27FC236}">
                <a16:creationId xmlns:a16="http://schemas.microsoft.com/office/drawing/2014/main" id="{034CE8DC-4CD7-450C-A4F1-DEA022C35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300" y="3333750"/>
            <a:ext cx="990600" cy="1981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7">
            <a:extLst>
              <a:ext uri="{FF2B5EF4-FFF2-40B4-BE49-F238E27FC236}">
                <a16:creationId xmlns:a16="http://schemas.microsoft.com/office/drawing/2014/main" id="{1E975B4D-E5B4-469E-ACBE-19FFDA7BDE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2700" y="4324350"/>
            <a:ext cx="2209800" cy="76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7">
            <a:extLst>
              <a:ext uri="{FF2B5EF4-FFF2-40B4-BE49-F238E27FC236}">
                <a16:creationId xmlns:a16="http://schemas.microsoft.com/office/drawing/2014/main" id="{F6A245E9-D80F-4A61-8F8C-208C2AE93FEB}"/>
              </a:ext>
            </a:extLst>
          </p:cNvPr>
          <p:cNvGrpSpPr>
            <a:grpSpLocks/>
          </p:cNvGrpSpPr>
          <p:nvPr/>
        </p:nvGrpSpPr>
        <p:grpSpPr bwMode="auto">
          <a:xfrm>
            <a:off x="5854700" y="5745163"/>
            <a:ext cx="3048000" cy="523875"/>
            <a:chOff x="3688" y="3619"/>
            <a:chExt cx="1920" cy="330"/>
          </a:xfrm>
        </p:grpSpPr>
        <p:sp>
          <p:nvSpPr>
            <p:cNvPr id="12337" name="TextBox 65">
              <a:extLst>
                <a:ext uri="{FF2B5EF4-FFF2-40B4-BE49-F238E27FC236}">
                  <a16:creationId xmlns:a16="http://schemas.microsoft.com/office/drawing/2014/main" id="{8EFF6997-B2F0-43B5-BD1E-29059E38A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8" y="3619"/>
              <a:ext cx="192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 =  CD</a:t>
              </a:r>
            </a:p>
          </p:txBody>
        </p:sp>
        <p:sp>
          <p:nvSpPr>
            <p:cNvPr id="12338" name="Arc 15">
              <a:extLst>
                <a:ext uri="{FF2B5EF4-FFF2-40B4-BE49-F238E27FC236}">
                  <a16:creationId xmlns:a16="http://schemas.microsoft.com/office/drawing/2014/main" id="{24A1BC77-BA27-444D-85EA-3A59154D5A66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3864" y="3636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Arc 15">
              <a:extLst>
                <a:ext uri="{FF2B5EF4-FFF2-40B4-BE49-F238E27FC236}">
                  <a16:creationId xmlns:a16="http://schemas.microsoft.com/office/drawing/2014/main" id="{0FD7A6B5-45B8-4F55-91F4-162DCE6EB063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4456" y="3636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54764CE7-BBDA-4A68-BDAF-66E6C2AA2267}"/>
              </a:ext>
            </a:extLst>
          </p:cNvPr>
          <p:cNvGrpSpPr>
            <a:grpSpLocks/>
          </p:cNvGrpSpPr>
          <p:nvPr/>
        </p:nvGrpSpPr>
        <p:grpSpPr bwMode="auto">
          <a:xfrm>
            <a:off x="5789613" y="6215063"/>
            <a:ext cx="3048000" cy="544512"/>
            <a:chOff x="3647" y="3915"/>
            <a:chExt cx="1920" cy="343"/>
          </a:xfrm>
        </p:grpSpPr>
        <p:sp>
          <p:nvSpPr>
            <p:cNvPr id="12334" name="TextBox 68">
              <a:extLst>
                <a:ext uri="{FF2B5EF4-FFF2-40B4-BE49-F238E27FC236}">
                  <a16:creationId xmlns:a16="http://schemas.microsoft.com/office/drawing/2014/main" id="{325FF69B-BBFF-47A5-B2BE-CE8F6EA57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" y="3929"/>
              <a:ext cx="1920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AC =  BD</a:t>
              </a:r>
            </a:p>
          </p:txBody>
        </p:sp>
        <p:sp>
          <p:nvSpPr>
            <p:cNvPr id="12335" name="Arc 15">
              <a:extLst>
                <a:ext uri="{FF2B5EF4-FFF2-40B4-BE49-F238E27FC236}">
                  <a16:creationId xmlns:a16="http://schemas.microsoft.com/office/drawing/2014/main" id="{1A2C1CC9-2869-42EB-A64B-2B5EF95AA8AA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3814" y="3915"/>
              <a:ext cx="225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Arc 15">
              <a:extLst>
                <a:ext uri="{FF2B5EF4-FFF2-40B4-BE49-F238E27FC236}">
                  <a16:creationId xmlns:a16="http://schemas.microsoft.com/office/drawing/2014/main" id="{94F1136A-AAA4-40D1-873F-90DAD51C3428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4406" y="3917"/>
              <a:ext cx="225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4" name="Group 43">
            <a:extLst>
              <a:ext uri="{FF2B5EF4-FFF2-40B4-BE49-F238E27FC236}">
                <a16:creationId xmlns:a16="http://schemas.microsoft.com/office/drawing/2014/main" id="{6945B7DD-B6A1-4DE2-B07E-9BF167B72B2D}"/>
              </a:ext>
            </a:extLst>
          </p:cNvPr>
          <p:cNvGrpSpPr>
            <a:grpSpLocks/>
          </p:cNvGrpSpPr>
          <p:nvPr/>
        </p:nvGrpSpPr>
        <p:grpSpPr bwMode="auto">
          <a:xfrm>
            <a:off x="-247650" y="-152400"/>
            <a:ext cx="9536113" cy="7239000"/>
            <a:chOff x="-91" y="0"/>
            <a:chExt cx="5851" cy="4294"/>
          </a:xfrm>
        </p:grpSpPr>
        <p:sp>
          <p:nvSpPr>
            <p:cNvPr id="12329" name="Rectangle 44">
              <a:extLst>
                <a:ext uri="{FF2B5EF4-FFF2-40B4-BE49-F238E27FC236}">
                  <a16:creationId xmlns:a16="http://schemas.microsoft.com/office/drawing/2014/main" id="{7F994049-72E9-44E5-9DD1-BFABDCBFC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98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pic>
          <p:nvPicPr>
            <p:cNvPr id="12330" name="Picture 45" descr="WhitecornerFlower">
              <a:extLst>
                <a:ext uri="{FF2B5EF4-FFF2-40B4-BE49-F238E27FC236}">
                  <a16:creationId xmlns:a16="http://schemas.microsoft.com/office/drawing/2014/main" id="{5757311B-5A02-4270-A46A-636C63B07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67253" flipH="1">
              <a:off x="4916" y="3451"/>
              <a:ext cx="647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1" name="Picture 46" descr="WhitecornerFlower">
              <a:extLst>
                <a:ext uri="{FF2B5EF4-FFF2-40B4-BE49-F238E27FC236}">
                  <a16:creationId xmlns:a16="http://schemas.microsoft.com/office/drawing/2014/main" id="{9E6C53F6-8C59-4068-A3A4-7D407C014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3398" flipH="1">
              <a:off x="125" y="-180"/>
              <a:ext cx="68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2" name="Picture 47" descr="WhitecornerFlower">
              <a:extLst>
                <a:ext uri="{FF2B5EF4-FFF2-40B4-BE49-F238E27FC236}">
                  <a16:creationId xmlns:a16="http://schemas.microsoft.com/office/drawing/2014/main" id="{D1C5859C-5E6E-447D-91DF-5AC4E2C92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"/>
              <a:ext cx="1014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3" name="Picture 48" descr="WhitecornerFlower">
              <a:extLst>
                <a:ext uri="{FF2B5EF4-FFF2-40B4-BE49-F238E27FC236}">
                  <a16:creationId xmlns:a16="http://schemas.microsoft.com/office/drawing/2014/main" id="{D4E2A2A1-0773-4024-82A7-8337DFA85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" y="3564"/>
              <a:ext cx="101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15" name="TextBox 7">
            <a:extLst>
              <a:ext uri="{FF2B5EF4-FFF2-40B4-BE49-F238E27FC236}">
                <a16:creationId xmlns:a16="http://schemas.microsoft.com/office/drawing/2014/main" id="{6333CE6B-5082-4FDA-B8D6-D9F778A54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3935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16" name="TextBox 104">
            <a:extLst>
              <a:ext uri="{FF2B5EF4-FFF2-40B4-BE49-F238E27FC236}">
                <a16:creationId xmlns:a16="http://schemas.microsoft.com/office/drawing/2014/main" id="{0156E35B-48D1-4147-BB1C-B91FF57B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929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đường tròn</a:t>
            </a:r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trong </a:t>
            </a: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tròn</a:t>
            </a:r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nhau. </a:t>
            </a:r>
          </a:p>
        </p:txBody>
      </p:sp>
      <p:grpSp>
        <p:nvGrpSpPr>
          <p:cNvPr id="12317" name="Group 41">
            <a:extLst>
              <a:ext uri="{FF2B5EF4-FFF2-40B4-BE49-F238E27FC236}">
                <a16:creationId xmlns:a16="http://schemas.microsoft.com/office/drawing/2014/main" id="{E1C9C0BF-F6F1-402E-9740-36CE9E5E2052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143000"/>
            <a:ext cx="6324600" cy="528638"/>
            <a:chOff x="1632" y="1496"/>
            <a:chExt cx="3984" cy="333"/>
          </a:xfrm>
        </p:grpSpPr>
        <p:sp>
          <p:nvSpPr>
            <p:cNvPr id="12324" name="Arc 15">
              <a:extLst>
                <a:ext uri="{FF2B5EF4-FFF2-40B4-BE49-F238E27FC236}">
                  <a16:creationId xmlns:a16="http://schemas.microsoft.com/office/drawing/2014/main" id="{2F404CA6-303E-404A-8344-1A9022F56C66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1776" y="1496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TextBox 72">
              <a:extLst>
                <a:ext uri="{FF2B5EF4-FFF2-40B4-BE49-F238E27FC236}">
                  <a16:creationId xmlns:a16="http://schemas.microsoft.com/office/drawing/2014/main" id="{FC6450AF-9086-4DB6-BE5F-A73A7B2E4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502"/>
              <a:ext cx="39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AB =  CD &lt;=&gt; sđ AB = sđ CD  </a:t>
              </a:r>
            </a:p>
          </p:txBody>
        </p:sp>
        <p:sp>
          <p:nvSpPr>
            <p:cNvPr id="12326" name="Arc 15">
              <a:extLst>
                <a:ext uri="{FF2B5EF4-FFF2-40B4-BE49-F238E27FC236}">
                  <a16:creationId xmlns:a16="http://schemas.microsoft.com/office/drawing/2014/main" id="{25C028CB-4014-4F32-BE25-9D987F2FD0AB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2344" y="1511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Arc 15">
              <a:extLst>
                <a:ext uri="{FF2B5EF4-FFF2-40B4-BE49-F238E27FC236}">
                  <a16:creationId xmlns:a16="http://schemas.microsoft.com/office/drawing/2014/main" id="{F6FC31DB-C2B9-4B55-A265-EF7F5355F5CB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4200" y="1511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Arc 15">
              <a:extLst>
                <a:ext uri="{FF2B5EF4-FFF2-40B4-BE49-F238E27FC236}">
                  <a16:creationId xmlns:a16="http://schemas.microsoft.com/office/drawing/2014/main" id="{6ACB5E50-A9A8-406D-AC09-02A1AB9305AB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3416" y="1507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18" name="Group 42">
            <a:extLst>
              <a:ext uri="{FF2B5EF4-FFF2-40B4-BE49-F238E27FC236}">
                <a16:creationId xmlns:a16="http://schemas.microsoft.com/office/drawing/2014/main" id="{F81961D0-76FB-4D8F-BBF8-3D228A80E5A4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752600"/>
            <a:ext cx="6324600" cy="528638"/>
            <a:chOff x="1728" y="2019"/>
            <a:chExt cx="3984" cy="333"/>
          </a:xfrm>
        </p:grpSpPr>
        <p:sp>
          <p:nvSpPr>
            <p:cNvPr id="12319" name="Arc 15">
              <a:extLst>
                <a:ext uri="{FF2B5EF4-FFF2-40B4-BE49-F238E27FC236}">
                  <a16:creationId xmlns:a16="http://schemas.microsoft.com/office/drawing/2014/main" id="{7D0CBA4C-B842-4EEB-874D-9217897978AF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1872" y="2019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TextBox 72">
              <a:extLst>
                <a:ext uri="{FF2B5EF4-FFF2-40B4-BE49-F238E27FC236}">
                  <a16:creationId xmlns:a16="http://schemas.microsoft.com/office/drawing/2014/main" id="{3ACC6DB3-B162-4631-9CF8-6A1123EB6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025"/>
              <a:ext cx="39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AB &gt;  CD &lt;=&gt; sđ AB &gt; sđ CD  </a:t>
              </a:r>
            </a:p>
          </p:txBody>
        </p:sp>
        <p:sp>
          <p:nvSpPr>
            <p:cNvPr id="12321" name="Arc 15">
              <a:extLst>
                <a:ext uri="{FF2B5EF4-FFF2-40B4-BE49-F238E27FC236}">
                  <a16:creationId xmlns:a16="http://schemas.microsoft.com/office/drawing/2014/main" id="{22BFA4FB-D750-405A-8BBF-7A7616966E3F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2440" y="2034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Arc 15">
              <a:extLst>
                <a:ext uri="{FF2B5EF4-FFF2-40B4-BE49-F238E27FC236}">
                  <a16:creationId xmlns:a16="http://schemas.microsoft.com/office/drawing/2014/main" id="{B1D5658C-47AB-4C06-A8C1-8E917FDF92D0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4296" y="2034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Arc 15">
              <a:extLst>
                <a:ext uri="{FF2B5EF4-FFF2-40B4-BE49-F238E27FC236}">
                  <a16:creationId xmlns:a16="http://schemas.microsoft.com/office/drawing/2014/main" id="{82EA9F29-5FDD-4653-BA36-C2B9C3F53465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3512" y="2030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20" grpId="0"/>
      <p:bldP spid="13322" grpId="0"/>
      <p:bldP spid="13323" grpId="0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C87833A9-FEDC-435C-9561-79DBEF9F7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982663"/>
            <a:ext cx="74613" cy="587533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Text Box 6">
            <a:extLst>
              <a:ext uri="{FF2B5EF4-FFF2-40B4-BE49-F238E27FC236}">
                <a16:creationId xmlns:a16="http://schemas.microsoft.com/office/drawing/2014/main" id="{581E7CDB-EEEC-4795-82B5-D3C8F62E3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1. </a:t>
            </a:r>
            <a:r>
              <a:rPr lang="en-US" altLang="en-US" sz="2000" b="1" dirty="0" err="1"/>
              <a:t>Góc</a:t>
            </a:r>
            <a:r>
              <a:rPr lang="en-US" altLang="en-US" sz="2000" b="1" dirty="0"/>
              <a:t> ở </a:t>
            </a:r>
            <a:r>
              <a:rPr lang="en-US" altLang="en-US" sz="2000" b="1" dirty="0" err="1"/>
              <a:t>tâm</a:t>
            </a:r>
            <a:r>
              <a:rPr lang="en-US" altLang="en-US" sz="2000" b="1" dirty="0"/>
              <a:t>:</a:t>
            </a:r>
          </a:p>
        </p:txBody>
      </p:sp>
      <p:sp>
        <p:nvSpPr>
          <p:cNvPr id="13316" name="Text Box 7">
            <a:extLst>
              <a:ext uri="{FF2B5EF4-FFF2-40B4-BE49-F238E27FC236}">
                <a16:creationId xmlns:a16="http://schemas.microsoft.com/office/drawing/2014/main" id="{6058AD4E-CF83-4A3D-B014-9688004BB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9906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Times New Roman" panose="02020603050405020304" pitchFamily="18" charset="0"/>
              </a:rPr>
              <a:t>2. Số đo cung:</a:t>
            </a:r>
          </a:p>
        </p:txBody>
      </p:sp>
      <p:sp>
        <p:nvSpPr>
          <p:cNvPr id="13317" name="Text Box 8">
            <a:extLst>
              <a:ext uri="{FF2B5EF4-FFF2-40B4-BE49-F238E27FC236}">
                <a16:creationId xmlns:a16="http://schemas.microsoft.com/office/drawing/2014/main" id="{3E19A1E4-72E9-4DD6-9C7C-CC8E239EF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2962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Times New Roman" panose="02020603050405020304" pitchFamily="18" charset="0"/>
              </a:rPr>
              <a:t>3. So sánh hai cung:</a:t>
            </a:r>
          </a:p>
        </p:txBody>
      </p:sp>
      <p:sp>
        <p:nvSpPr>
          <p:cNvPr id="58382" name="Text Box 14">
            <a:extLst>
              <a:ext uri="{FF2B5EF4-FFF2-40B4-BE49-F238E27FC236}">
                <a16:creationId xmlns:a16="http://schemas.microsoft.com/office/drawing/2014/main" id="{AFC6C756-019C-440D-B692-8184D76D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Định lí: Sgk/68</a:t>
            </a:r>
          </a:p>
        </p:txBody>
      </p:sp>
      <p:sp>
        <p:nvSpPr>
          <p:cNvPr id="58383" name="Text Box 15">
            <a:extLst>
              <a:ext uri="{FF2B5EF4-FFF2-40B4-BE49-F238E27FC236}">
                <a16:creationId xmlns:a16="http://schemas.microsoft.com/office/drawing/2014/main" id="{EA62AD40-763D-49B3-AF5C-0973FCED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3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?</a:t>
            </a:r>
            <a:r>
              <a:rPr lang="en-US" altLang="en-US" sz="2400" b="1" u="sng">
                <a:latin typeface="Times New Roman" panose="02020603050405020304" pitchFamily="18" charset="0"/>
              </a:rPr>
              <a:t>2- Sgk/68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8384" name="Rectangle 16">
            <a:extLst>
              <a:ext uri="{FF2B5EF4-FFF2-40B4-BE49-F238E27FC236}">
                <a16:creationId xmlns:a16="http://schemas.microsoft.com/office/drawing/2014/main" id="{4FE7C78E-F3BA-40CA-B6B0-4C3E4684A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5133975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</a:t>
            </a:r>
          </a:p>
        </p:txBody>
      </p:sp>
      <p:graphicFrame>
        <p:nvGraphicFramePr>
          <p:cNvPr id="58385" name="Group 17">
            <a:extLst>
              <a:ext uri="{FF2B5EF4-FFF2-40B4-BE49-F238E27FC236}">
                <a16:creationId xmlns:a16="http://schemas.microsoft.com/office/drawing/2014/main" id="{1AA37D00-C783-452B-AF9F-EDF304BF6541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743200"/>
          <a:ext cx="3216275" cy="984251"/>
        </p:xfrm>
        <a:graphic>
          <a:graphicData uri="http://schemas.openxmlformats.org/drawingml/2006/table">
            <a:tbl>
              <a:tblPr/>
              <a:tblGrid>
                <a:gridCol w="53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GT</a:t>
                      </a:r>
                    </a:p>
                  </a:txBody>
                  <a:tcPr marT="45669" marB="4566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KL</a:t>
                      </a:r>
                    </a:p>
                  </a:txBody>
                  <a:tcPr marT="45669" marB="4566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sđ AB = sđ AC + sđ CB</a:t>
                      </a: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401" name="Arc 33">
            <a:extLst>
              <a:ext uri="{FF2B5EF4-FFF2-40B4-BE49-F238E27FC236}">
                <a16:creationId xmlns:a16="http://schemas.microsoft.com/office/drawing/2014/main" id="{9475CD8A-BA3B-4FBF-A41E-AAFAC4085381}"/>
              </a:ext>
            </a:extLst>
          </p:cNvPr>
          <p:cNvSpPr>
            <a:spLocks/>
          </p:cNvSpPr>
          <p:nvPr/>
        </p:nvSpPr>
        <p:spPr bwMode="auto">
          <a:xfrm rot="-2700000">
            <a:off x="1828800" y="2743200"/>
            <a:ext cx="304800" cy="304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3" name="Arc 35">
            <a:extLst>
              <a:ext uri="{FF2B5EF4-FFF2-40B4-BE49-F238E27FC236}">
                <a16:creationId xmlns:a16="http://schemas.microsoft.com/office/drawing/2014/main" id="{90CB4985-64AA-498E-BF71-1148CE6E49D8}"/>
              </a:ext>
            </a:extLst>
          </p:cNvPr>
          <p:cNvSpPr>
            <a:spLocks/>
          </p:cNvSpPr>
          <p:nvPr/>
        </p:nvSpPr>
        <p:spPr bwMode="auto">
          <a:xfrm rot="-2700000">
            <a:off x="1114425" y="3286125"/>
            <a:ext cx="304800" cy="304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4" name="Arc 36">
            <a:extLst>
              <a:ext uri="{FF2B5EF4-FFF2-40B4-BE49-F238E27FC236}">
                <a16:creationId xmlns:a16="http://schemas.microsoft.com/office/drawing/2014/main" id="{578ADFB7-7FC1-4070-ABC2-A1D8EFD9C3E5}"/>
              </a:ext>
            </a:extLst>
          </p:cNvPr>
          <p:cNvSpPr>
            <a:spLocks/>
          </p:cNvSpPr>
          <p:nvPr/>
        </p:nvSpPr>
        <p:spPr bwMode="auto">
          <a:xfrm rot="-2700000">
            <a:off x="1905000" y="3257550"/>
            <a:ext cx="304800" cy="304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5" name="Arc 37">
            <a:extLst>
              <a:ext uri="{FF2B5EF4-FFF2-40B4-BE49-F238E27FC236}">
                <a16:creationId xmlns:a16="http://schemas.microsoft.com/office/drawing/2014/main" id="{B113EDD5-CBBA-4F6D-BDFB-18492C96F068}"/>
              </a:ext>
            </a:extLst>
          </p:cNvPr>
          <p:cNvSpPr>
            <a:spLocks/>
          </p:cNvSpPr>
          <p:nvPr/>
        </p:nvSpPr>
        <p:spPr bwMode="auto">
          <a:xfrm rot="-2700000">
            <a:off x="2686050" y="3276600"/>
            <a:ext cx="304800" cy="304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39" name="Text Box 71">
            <a:extLst>
              <a:ext uri="{FF2B5EF4-FFF2-40B4-BE49-F238E27FC236}">
                <a16:creationId xmlns:a16="http://schemas.microsoft.com/office/drawing/2014/main" id="{17BFBAC9-A706-4616-A58C-53AEE3A43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3076575"/>
            <a:ext cx="2057400" cy="641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B02BE"/>
                </a:solidFill>
              </a:rPr>
              <a:t>Điểm C nằm trên cung nhỏ</a:t>
            </a:r>
            <a:r>
              <a:rPr lang="en-US" altLang="en-US" b="1">
                <a:solidFill>
                  <a:srgbClr val="0B02BE"/>
                </a:solidFill>
                <a:latin typeface="Times New Roman" panose="02020603050405020304" pitchFamily="18" charset="0"/>
              </a:rPr>
              <a:t> AB</a:t>
            </a:r>
          </a:p>
        </p:txBody>
      </p:sp>
      <p:sp>
        <p:nvSpPr>
          <p:cNvPr id="58440" name="Text Box 72">
            <a:extLst>
              <a:ext uri="{FF2B5EF4-FFF2-40B4-BE49-F238E27FC236}">
                <a16:creationId xmlns:a16="http://schemas.microsoft.com/office/drawing/2014/main" id="{E100A42B-EB54-49A0-B07A-92F9FAC3F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005138"/>
            <a:ext cx="1905000" cy="641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Điểm C nằm trên cung lớn AB</a:t>
            </a:r>
          </a:p>
        </p:txBody>
      </p:sp>
      <p:sp>
        <p:nvSpPr>
          <p:cNvPr id="58441" name="Rectangle 73">
            <a:extLst>
              <a:ext uri="{FF2B5EF4-FFF2-40B4-BE49-F238E27FC236}">
                <a16:creationId xmlns:a16="http://schemas.microsoft.com/office/drawing/2014/main" id="{2FCA2BBF-9AFB-4C25-86D1-1B88FAB9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525" y="4371975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</a:t>
            </a:r>
          </a:p>
        </p:txBody>
      </p:sp>
      <p:sp>
        <p:nvSpPr>
          <p:cNvPr id="58442" name="Text Box 74">
            <a:extLst>
              <a:ext uri="{FF2B5EF4-FFF2-40B4-BE49-F238E27FC236}">
                <a16:creationId xmlns:a16="http://schemas.microsoft.com/office/drawing/2014/main" id="{B8BEF7C5-4A1E-46D5-B05C-59D0689A7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486400"/>
            <a:ext cx="3810000" cy="406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Tia OC nằm giữa hai tia OA và OB</a:t>
            </a:r>
          </a:p>
        </p:txBody>
      </p:sp>
      <p:grpSp>
        <p:nvGrpSpPr>
          <p:cNvPr id="2" name="Group 75">
            <a:extLst>
              <a:ext uri="{FF2B5EF4-FFF2-40B4-BE49-F238E27FC236}">
                <a16:creationId xmlns:a16="http://schemas.microsoft.com/office/drawing/2014/main" id="{5D7C6B8D-70C1-4B17-B911-F2465AC6BB45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962400"/>
            <a:ext cx="3276600" cy="466725"/>
            <a:chOff x="3408" y="2496"/>
            <a:chExt cx="2064" cy="294"/>
          </a:xfrm>
        </p:grpSpPr>
        <p:sp>
          <p:nvSpPr>
            <p:cNvPr id="13407" name="Text Box 76">
              <a:extLst>
                <a:ext uri="{FF2B5EF4-FFF2-40B4-BE49-F238E27FC236}">
                  <a16:creationId xmlns:a16="http://schemas.microsoft.com/office/drawing/2014/main" id="{1B114895-1E9E-41F8-9FF3-269281D9A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496"/>
              <a:ext cx="2064" cy="294"/>
            </a:xfrm>
            <a:prstGeom prst="rect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sđ AB = sđ AC + sđ CB</a:t>
              </a:r>
            </a:p>
          </p:txBody>
        </p:sp>
        <p:sp>
          <p:nvSpPr>
            <p:cNvPr id="13408" name="Arc 77">
              <a:extLst>
                <a:ext uri="{FF2B5EF4-FFF2-40B4-BE49-F238E27FC236}">
                  <a16:creationId xmlns:a16="http://schemas.microsoft.com/office/drawing/2014/main" id="{210874B2-B7EF-4B85-85C0-AF4740C70841}"/>
                </a:ext>
              </a:extLst>
            </p:cNvPr>
            <p:cNvSpPr>
              <a:spLocks/>
            </p:cNvSpPr>
            <p:nvPr/>
          </p:nvSpPr>
          <p:spPr bwMode="auto">
            <a:xfrm rot="-2700000">
              <a:off x="3768" y="250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9" name="Arc 78">
              <a:extLst>
                <a:ext uri="{FF2B5EF4-FFF2-40B4-BE49-F238E27FC236}">
                  <a16:creationId xmlns:a16="http://schemas.microsoft.com/office/drawing/2014/main" id="{F47BC722-2853-478B-ADA7-0B032978DF5A}"/>
                </a:ext>
              </a:extLst>
            </p:cNvPr>
            <p:cNvSpPr>
              <a:spLocks/>
            </p:cNvSpPr>
            <p:nvPr/>
          </p:nvSpPr>
          <p:spPr bwMode="auto">
            <a:xfrm rot="-2700000">
              <a:off x="4434" y="2496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0" name="Arc 79">
              <a:extLst>
                <a:ext uri="{FF2B5EF4-FFF2-40B4-BE49-F238E27FC236}">
                  <a16:creationId xmlns:a16="http://schemas.microsoft.com/office/drawing/2014/main" id="{6BDDACE5-22D5-452D-8752-A463D2A38470}"/>
                </a:ext>
              </a:extLst>
            </p:cNvPr>
            <p:cNvSpPr>
              <a:spLocks/>
            </p:cNvSpPr>
            <p:nvPr/>
          </p:nvSpPr>
          <p:spPr bwMode="auto">
            <a:xfrm rot="-2700000">
              <a:off x="5118" y="2496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0">
            <a:extLst>
              <a:ext uri="{FF2B5EF4-FFF2-40B4-BE49-F238E27FC236}">
                <a16:creationId xmlns:a16="http://schemas.microsoft.com/office/drawing/2014/main" id="{A3004CD9-07C7-44A4-BD7F-821BF5A36563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724400"/>
            <a:ext cx="3267075" cy="466725"/>
            <a:chOff x="3408" y="2976"/>
            <a:chExt cx="2058" cy="294"/>
          </a:xfrm>
        </p:grpSpPr>
        <p:sp>
          <p:nvSpPr>
            <p:cNvPr id="13397" name="Text Box 81">
              <a:extLst>
                <a:ext uri="{FF2B5EF4-FFF2-40B4-BE49-F238E27FC236}">
                  <a16:creationId xmlns:a16="http://schemas.microsoft.com/office/drawing/2014/main" id="{636A6429-8680-4255-A1A9-BCA84447A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976"/>
              <a:ext cx="2058" cy="29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AOB = AOC + COB</a:t>
              </a:r>
            </a:p>
          </p:txBody>
        </p:sp>
        <p:grpSp>
          <p:nvGrpSpPr>
            <p:cNvPr id="13398" name="Group 82">
              <a:extLst>
                <a:ext uri="{FF2B5EF4-FFF2-40B4-BE49-F238E27FC236}">
                  <a16:creationId xmlns:a16="http://schemas.microsoft.com/office/drawing/2014/main" id="{5EC94B9C-DFBE-42E2-B7BE-86CD17368689}"/>
                </a:ext>
              </a:extLst>
            </p:cNvPr>
            <p:cNvGrpSpPr>
              <a:grpSpLocks/>
            </p:cNvGrpSpPr>
            <p:nvPr/>
          </p:nvGrpSpPr>
          <p:grpSpPr bwMode="auto">
            <a:xfrm rot="-285818">
              <a:off x="4880" y="2986"/>
              <a:ext cx="366" cy="72"/>
              <a:chOff x="768" y="3216"/>
              <a:chExt cx="366" cy="72"/>
            </a:xfrm>
          </p:grpSpPr>
          <p:sp>
            <p:nvSpPr>
              <p:cNvPr id="13405" name="Line 83">
                <a:extLst>
                  <a:ext uri="{FF2B5EF4-FFF2-40B4-BE49-F238E27FC236}">
                    <a16:creationId xmlns:a16="http://schemas.microsoft.com/office/drawing/2014/main" id="{CAFD591D-0D58-4DCE-9D44-CC8547213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8" y="3216"/>
                <a:ext cx="192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Line 84">
                <a:extLst>
                  <a:ext uri="{FF2B5EF4-FFF2-40B4-BE49-F238E27FC236}">
                    <a16:creationId xmlns:a16="http://schemas.microsoft.com/office/drawing/2014/main" id="{CECA6EF8-28D4-4B0E-8273-F43CC1F4B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3216"/>
                <a:ext cx="174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99" name="Group 85">
              <a:extLst>
                <a:ext uri="{FF2B5EF4-FFF2-40B4-BE49-F238E27FC236}">
                  <a16:creationId xmlns:a16="http://schemas.microsoft.com/office/drawing/2014/main" id="{480413B3-9862-413E-AFEF-3AD4813B51CE}"/>
                </a:ext>
              </a:extLst>
            </p:cNvPr>
            <p:cNvGrpSpPr>
              <a:grpSpLocks/>
            </p:cNvGrpSpPr>
            <p:nvPr/>
          </p:nvGrpSpPr>
          <p:grpSpPr bwMode="auto">
            <a:xfrm rot="-571637">
              <a:off x="3638" y="2992"/>
              <a:ext cx="366" cy="72"/>
              <a:chOff x="768" y="3216"/>
              <a:chExt cx="366" cy="72"/>
            </a:xfrm>
          </p:grpSpPr>
          <p:sp>
            <p:nvSpPr>
              <p:cNvPr id="13403" name="Line 86">
                <a:extLst>
                  <a:ext uri="{FF2B5EF4-FFF2-40B4-BE49-F238E27FC236}">
                    <a16:creationId xmlns:a16="http://schemas.microsoft.com/office/drawing/2014/main" id="{DF0020B4-EF5F-42D9-8580-7A05F72A4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8" y="3216"/>
                <a:ext cx="192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Line 87">
                <a:extLst>
                  <a:ext uri="{FF2B5EF4-FFF2-40B4-BE49-F238E27FC236}">
                    <a16:creationId xmlns:a16="http://schemas.microsoft.com/office/drawing/2014/main" id="{DCCD0333-2D43-41DB-BAEE-0F8BE8A96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3216"/>
                <a:ext cx="174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00" name="Group 88">
              <a:extLst>
                <a:ext uri="{FF2B5EF4-FFF2-40B4-BE49-F238E27FC236}">
                  <a16:creationId xmlns:a16="http://schemas.microsoft.com/office/drawing/2014/main" id="{336182B3-11F0-40CA-B189-4CB0CE32529A}"/>
                </a:ext>
              </a:extLst>
            </p:cNvPr>
            <p:cNvGrpSpPr>
              <a:grpSpLocks/>
            </p:cNvGrpSpPr>
            <p:nvPr/>
          </p:nvGrpSpPr>
          <p:grpSpPr bwMode="auto">
            <a:xfrm rot="-283239">
              <a:off x="4272" y="2985"/>
              <a:ext cx="366" cy="73"/>
              <a:chOff x="768" y="3216"/>
              <a:chExt cx="366" cy="72"/>
            </a:xfrm>
          </p:grpSpPr>
          <p:sp>
            <p:nvSpPr>
              <p:cNvPr id="13401" name="Line 89">
                <a:extLst>
                  <a:ext uri="{FF2B5EF4-FFF2-40B4-BE49-F238E27FC236}">
                    <a16:creationId xmlns:a16="http://schemas.microsoft.com/office/drawing/2014/main" id="{41FCB262-2FA3-4966-92EF-F889D70B1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8" y="3216"/>
                <a:ext cx="192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Line 90">
                <a:extLst>
                  <a:ext uri="{FF2B5EF4-FFF2-40B4-BE49-F238E27FC236}">
                    <a16:creationId xmlns:a16="http://schemas.microsoft.com/office/drawing/2014/main" id="{0A77D3BA-31DC-49D6-B609-61D408AB8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3216"/>
                <a:ext cx="174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91">
            <a:extLst>
              <a:ext uri="{FF2B5EF4-FFF2-40B4-BE49-F238E27FC236}">
                <a16:creationId xmlns:a16="http://schemas.microsoft.com/office/drawing/2014/main" id="{97063FDD-0ECA-4E5C-B380-BCC55F8CD28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572000"/>
            <a:ext cx="4972050" cy="1920875"/>
            <a:chOff x="64" y="2998"/>
            <a:chExt cx="3132" cy="1210"/>
          </a:xfrm>
        </p:grpSpPr>
        <p:sp>
          <p:nvSpPr>
            <p:cNvPr id="13372" name="Text Box 92">
              <a:extLst>
                <a:ext uri="{FF2B5EF4-FFF2-40B4-BE49-F238E27FC236}">
                  <a16:creationId xmlns:a16="http://schemas.microsoft.com/office/drawing/2014/main" id="{14D04878-3848-4710-8E9A-8F8AA28D1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" y="2998"/>
              <a:ext cx="3132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2000">
                  <a:latin typeface="Times New Roman" panose="02020603050405020304" pitchFamily="18" charset="0"/>
                </a:rPr>
                <a:t>Theo định nghĩa số đo góc ở tâm ta có: </a:t>
              </a:r>
            </a:p>
            <a:p>
              <a:pPr algn="just" eaLnBrk="1" hangingPunct="1"/>
              <a:r>
                <a:rPr lang="en-US" altLang="en-US" sz="2000">
                  <a:latin typeface="Times New Roman" panose="02020603050405020304" pitchFamily="18" charset="0"/>
                </a:rPr>
                <a:t>sđ AB = AOB, sđ AC = AOC, sđ CB = COB.</a:t>
              </a:r>
            </a:p>
            <a:p>
              <a:pPr algn="just" eaLnBrk="1" hangingPunct="1"/>
              <a:r>
                <a:rPr lang="en-US" altLang="en-US" sz="2000">
                  <a:latin typeface="Times New Roman" panose="02020603050405020304" pitchFamily="18" charset="0"/>
                </a:rPr>
                <a:t>Mặt khác, vì C nằm trên cung nhỏ AB nên tia OC nằm giữa hai tia OA và OB nên ta có:</a:t>
              </a:r>
            </a:p>
            <a:p>
              <a:pPr algn="just" eaLnBrk="1" hangingPunct="1"/>
              <a:r>
                <a:rPr lang="en-US" altLang="en-US" sz="2000">
                  <a:latin typeface="Times New Roman" panose="02020603050405020304" pitchFamily="18" charset="0"/>
                </a:rPr>
                <a:t>  AOB = AOC + COB</a:t>
              </a:r>
            </a:p>
            <a:p>
              <a:pPr algn="just" eaLnBrk="1" hangingPunct="1"/>
              <a:r>
                <a:rPr lang="en-US" altLang="en-US" sz="2000" b="1">
                  <a:latin typeface="Times New Roman" panose="02020603050405020304" pitchFamily="18" charset="0"/>
                </a:rPr>
                <a:t>sđ AB = sđ AC + sđ CB</a:t>
              </a:r>
            </a:p>
          </p:txBody>
        </p:sp>
        <p:grpSp>
          <p:nvGrpSpPr>
            <p:cNvPr id="13373" name="Group 93">
              <a:extLst>
                <a:ext uri="{FF2B5EF4-FFF2-40B4-BE49-F238E27FC236}">
                  <a16:creationId xmlns:a16="http://schemas.microsoft.com/office/drawing/2014/main" id="{16619F36-9318-4EB3-B690-EA49B19CB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" y="3201"/>
              <a:ext cx="306" cy="47"/>
              <a:chOff x="2736" y="3840"/>
              <a:chExt cx="306" cy="48"/>
            </a:xfrm>
          </p:grpSpPr>
          <p:sp>
            <p:nvSpPr>
              <p:cNvPr id="13395" name="Line 94">
                <a:extLst>
                  <a:ext uri="{FF2B5EF4-FFF2-40B4-BE49-F238E27FC236}">
                    <a16:creationId xmlns:a16="http://schemas.microsoft.com/office/drawing/2014/main" id="{3FCCB458-F2F0-4C4F-928B-69E42ADD7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36" y="384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Line 95">
                <a:extLst>
                  <a:ext uri="{FF2B5EF4-FFF2-40B4-BE49-F238E27FC236}">
                    <a16:creationId xmlns:a16="http://schemas.microsoft.com/office/drawing/2014/main" id="{9B5ED8A9-0843-455F-B3DE-61741AC21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846"/>
                <a:ext cx="162" cy="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74" name="Group 96">
              <a:extLst>
                <a:ext uri="{FF2B5EF4-FFF2-40B4-BE49-F238E27FC236}">
                  <a16:creationId xmlns:a16="http://schemas.microsoft.com/office/drawing/2014/main" id="{4B8250E9-DEBD-4BC3-9192-E2002D77B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0" y="3208"/>
              <a:ext cx="306" cy="48"/>
              <a:chOff x="2676" y="3840"/>
              <a:chExt cx="306" cy="48"/>
            </a:xfrm>
          </p:grpSpPr>
          <p:sp>
            <p:nvSpPr>
              <p:cNvPr id="13393" name="Line 97">
                <a:extLst>
                  <a:ext uri="{FF2B5EF4-FFF2-40B4-BE49-F238E27FC236}">
                    <a16:creationId xmlns:a16="http://schemas.microsoft.com/office/drawing/2014/main" id="{4287D83D-FF84-49FA-8584-516AA613E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6" y="384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Line 98">
                <a:extLst>
                  <a:ext uri="{FF2B5EF4-FFF2-40B4-BE49-F238E27FC236}">
                    <a16:creationId xmlns:a16="http://schemas.microsoft.com/office/drawing/2014/main" id="{1387C572-EB35-41A1-A309-63654C4AC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3846"/>
                <a:ext cx="162" cy="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75" name="Group 99">
              <a:extLst>
                <a:ext uri="{FF2B5EF4-FFF2-40B4-BE49-F238E27FC236}">
                  <a16:creationId xmlns:a16="http://schemas.microsoft.com/office/drawing/2014/main" id="{34923C18-FFDF-46BA-870D-B5695C1CB5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8" y="3202"/>
              <a:ext cx="306" cy="48"/>
              <a:chOff x="2718" y="3840"/>
              <a:chExt cx="306" cy="48"/>
            </a:xfrm>
          </p:grpSpPr>
          <p:sp>
            <p:nvSpPr>
              <p:cNvPr id="13391" name="Line 100">
                <a:extLst>
                  <a:ext uri="{FF2B5EF4-FFF2-40B4-BE49-F238E27FC236}">
                    <a16:creationId xmlns:a16="http://schemas.microsoft.com/office/drawing/2014/main" id="{13022275-4291-43A7-B96D-A1474F516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18" y="384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Line 101">
                <a:extLst>
                  <a:ext uri="{FF2B5EF4-FFF2-40B4-BE49-F238E27FC236}">
                    <a16:creationId xmlns:a16="http://schemas.microsoft.com/office/drawing/2014/main" id="{E4579252-8940-4215-A0FC-749ECD9F8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2" y="3846"/>
                <a:ext cx="162" cy="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76" name="Group 102">
              <a:extLst>
                <a:ext uri="{FF2B5EF4-FFF2-40B4-BE49-F238E27FC236}">
                  <a16:creationId xmlns:a16="http://schemas.microsoft.com/office/drawing/2014/main" id="{CDA3D5D3-ABC2-4130-94F2-691B497DB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3796"/>
              <a:ext cx="306" cy="48"/>
              <a:chOff x="2736" y="3840"/>
              <a:chExt cx="306" cy="48"/>
            </a:xfrm>
          </p:grpSpPr>
          <p:sp>
            <p:nvSpPr>
              <p:cNvPr id="13389" name="Line 103">
                <a:extLst>
                  <a:ext uri="{FF2B5EF4-FFF2-40B4-BE49-F238E27FC236}">
                    <a16:creationId xmlns:a16="http://schemas.microsoft.com/office/drawing/2014/main" id="{CBDDB142-2989-4AE8-B21B-9CE289CAE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36" y="384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Line 104">
                <a:extLst>
                  <a:ext uri="{FF2B5EF4-FFF2-40B4-BE49-F238E27FC236}">
                    <a16:creationId xmlns:a16="http://schemas.microsoft.com/office/drawing/2014/main" id="{0089AC98-7AE6-4463-AD29-454D1DE3B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846"/>
                <a:ext cx="162" cy="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77" name="Group 105">
              <a:extLst>
                <a:ext uri="{FF2B5EF4-FFF2-40B4-BE49-F238E27FC236}">
                  <a16:creationId xmlns:a16="http://schemas.microsoft.com/office/drawing/2014/main" id="{21D77B57-BC97-4946-9135-20FDA8E62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4" y="3796"/>
              <a:ext cx="306" cy="48"/>
              <a:chOff x="2736" y="3840"/>
              <a:chExt cx="306" cy="48"/>
            </a:xfrm>
          </p:grpSpPr>
          <p:sp>
            <p:nvSpPr>
              <p:cNvPr id="13387" name="Line 106">
                <a:extLst>
                  <a:ext uri="{FF2B5EF4-FFF2-40B4-BE49-F238E27FC236}">
                    <a16:creationId xmlns:a16="http://schemas.microsoft.com/office/drawing/2014/main" id="{461A4186-FFAD-4FEE-AD75-1D29AB2FB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36" y="384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Line 107">
                <a:extLst>
                  <a:ext uri="{FF2B5EF4-FFF2-40B4-BE49-F238E27FC236}">
                    <a16:creationId xmlns:a16="http://schemas.microsoft.com/office/drawing/2014/main" id="{CEF6E7C2-5C71-4BB2-A9F7-B13605D0F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846"/>
                <a:ext cx="162" cy="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78" name="Group 108">
              <a:extLst>
                <a:ext uri="{FF2B5EF4-FFF2-40B4-BE49-F238E27FC236}">
                  <a16:creationId xmlns:a16="http://schemas.microsoft.com/office/drawing/2014/main" id="{35A3A911-1C62-4985-B9D6-97A40290DE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8" y="3784"/>
              <a:ext cx="306" cy="48"/>
              <a:chOff x="2736" y="3840"/>
              <a:chExt cx="306" cy="48"/>
            </a:xfrm>
          </p:grpSpPr>
          <p:sp>
            <p:nvSpPr>
              <p:cNvPr id="13385" name="Line 109">
                <a:extLst>
                  <a:ext uri="{FF2B5EF4-FFF2-40B4-BE49-F238E27FC236}">
                    <a16:creationId xmlns:a16="http://schemas.microsoft.com/office/drawing/2014/main" id="{8BCDDBB0-1B6A-4E5D-BCC6-DDCF4A29CD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36" y="384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Line 110">
                <a:extLst>
                  <a:ext uri="{FF2B5EF4-FFF2-40B4-BE49-F238E27FC236}">
                    <a16:creationId xmlns:a16="http://schemas.microsoft.com/office/drawing/2014/main" id="{99190273-1842-49DE-8361-ACC438FD5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846"/>
                <a:ext cx="162" cy="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79" name="Arc 111">
              <a:extLst>
                <a:ext uri="{FF2B5EF4-FFF2-40B4-BE49-F238E27FC236}">
                  <a16:creationId xmlns:a16="http://schemas.microsoft.com/office/drawing/2014/main" id="{6FA6A31D-81CC-4A77-954E-F54FABF77384}"/>
                </a:ext>
              </a:extLst>
            </p:cNvPr>
            <p:cNvSpPr>
              <a:spLocks/>
            </p:cNvSpPr>
            <p:nvPr/>
          </p:nvSpPr>
          <p:spPr bwMode="auto">
            <a:xfrm rot="-2700000">
              <a:off x="334" y="3964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Arc 112">
              <a:extLst>
                <a:ext uri="{FF2B5EF4-FFF2-40B4-BE49-F238E27FC236}">
                  <a16:creationId xmlns:a16="http://schemas.microsoft.com/office/drawing/2014/main" id="{C779A38B-8FB8-469C-9676-041A72E141C9}"/>
                </a:ext>
              </a:extLst>
            </p:cNvPr>
            <p:cNvSpPr>
              <a:spLocks/>
            </p:cNvSpPr>
            <p:nvPr/>
          </p:nvSpPr>
          <p:spPr bwMode="auto">
            <a:xfrm rot="-2700000">
              <a:off x="934" y="3964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Arc 113">
              <a:extLst>
                <a:ext uri="{FF2B5EF4-FFF2-40B4-BE49-F238E27FC236}">
                  <a16:creationId xmlns:a16="http://schemas.microsoft.com/office/drawing/2014/main" id="{3507DC8C-F077-49C7-8C7A-27860E47478F}"/>
                </a:ext>
              </a:extLst>
            </p:cNvPr>
            <p:cNvSpPr>
              <a:spLocks/>
            </p:cNvSpPr>
            <p:nvPr/>
          </p:nvSpPr>
          <p:spPr bwMode="auto">
            <a:xfrm rot="-2700000">
              <a:off x="1522" y="3964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Arc 114">
              <a:extLst>
                <a:ext uri="{FF2B5EF4-FFF2-40B4-BE49-F238E27FC236}">
                  <a16:creationId xmlns:a16="http://schemas.microsoft.com/office/drawing/2014/main" id="{51F0EA85-5569-4AB7-9B2E-2D90951D088C}"/>
                </a:ext>
              </a:extLst>
            </p:cNvPr>
            <p:cNvSpPr>
              <a:spLocks/>
            </p:cNvSpPr>
            <p:nvPr/>
          </p:nvSpPr>
          <p:spPr bwMode="auto">
            <a:xfrm rot="-2883895">
              <a:off x="325" y="3177"/>
              <a:ext cx="193" cy="219"/>
            </a:xfrm>
            <a:custGeom>
              <a:avLst/>
              <a:gdLst>
                <a:gd name="T0" fmla="*/ 0 w 21583"/>
                <a:gd name="T1" fmla="*/ 0 h 21600"/>
                <a:gd name="T2" fmla="*/ 0 w 21583"/>
                <a:gd name="T3" fmla="*/ 0 h 21600"/>
                <a:gd name="T4" fmla="*/ 0 w 2158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83"/>
                <a:gd name="T10" fmla="*/ 0 h 21600"/>
                <a:gd name="T11" fmla="*/ 21583 w 215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3" h="21600" fill="none" extrusionOk="0">
                  <a:moveTo>
                    <a:pt x="-1" y="0"/>
                  </a:moveTo>
                  <a:cubicBezTo>
                    <a:pt x="11593" y="0"/>
                    <a:pt x="21119" y="9152"/>
                    <a:pt x="21582" y="20737"/>
                  </a:cubicBezTo>
                </a:path>
                <a:path w="21583" h="21600" stroke="0" extrusionOk="0">
                  <a:moveTo>
                    <a:pt x="-1" y="0"/>
                  </a:moveTo>
                  <a:cubicBezTo>
                    <a:pt x="11593" y="0"/>
                    <a:pt x="21119" y="9152"/>
                    <a:pt x="21582" y="2073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83" name="Arc 115">
              <a:extLst>
                <a:ext uri="{FF2B5EF4-FFF2-40B4-BE49-F238E27FC236}">
                  <a16:creationId xmlns:a16="http://schemas.microsoft.com/office/drawing/2014/main" id="{19286059-02C1-4870-BEC3-89598281F312}"/>
                </a:ext>
              </a:extLst>
            </p:cNvPr>
            <p:cNvSpPr>
              <a:spLocks/>
            </p:cNvSpPr>
            <p:nvPr/>
          </p:nvSpPr>
          <p:spPr bwMode="auto">
            <a:xfrm rot="-2883895">
              <a:off x="1325" y="3193"/>
              <a:ext cx="193" cy="219"/>
            </a:xfrm>
            <a:custGeom>
              <a:avLst/>
              <a:gdLst>
                <a:gd name="T0" fmla="*/ 0 w 21583"/>
                <a:gd name="T1" fmla="*/ 0 h 21600"/>
                <a:gd name="T2" fmla="*/ 0 w 21583"/>
                <a:gd name="T3" fmla="*/ 0 h 21600"/>
                <a:gd name="T4" fmla="*/ 0 w 2158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83"/>
                <a:gd name="T10" fmla="*/ 0 h 21600"/>
                <a:gd name="T11" fmla="*/ 21583 w 215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3" h="21600" fill="none" extrusionOk="0">
                  <a:moveTo>
                    <a:pt x="-1" y="0"/>
                  </a:moveTo>
                  <a:cubicBezTo>
                    <a:pt x="11593" y="0"/>
                    <a:pt x="21119" y="9152"/>
                    <a:pt x="21582" y="20737"/>
                  </a:cubicBezTo>
                </a:path>
                <a:path w="21583" h="21600" stroke="0" extrusionOk="0">
                  <a:moveTo>
                    <a:pt x="-1" y="0"/>
                  </a:moveTo>
                  <a:cubicBezTo>
                    <a:pt x="11593" y="0"/>
                    <a:pt x="21119" y="9152"/>
                    <a:pt x="21582" y="2073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384" name="Arc 116">
              <a:extLst>
                <a:ext uri="{FF2B5EF4-FFF2-40B4-BE49-F238E27FC236}">
                  <a16:creationId xmlns:a16="http://schemas.microsoft.com/office/drawing/2014/main" id="{662346AB-F950-495C-8ED1-034576DD1FB8}"/>
                </a:ext>
              </a:extLst>
            </p:cNvPr>
            <p:cNvSpPr>
              <a:spLocks/>
            </p:cNvSpPr>
            <p:nvPr/>
          </p:nvSpPr>
          <p:spPr bwMode="auto">
            <a:xfrm rot="-2883895">
              <a:off x="2293" y="3177"/>
              <a:ext cx="193" cy="219"/>
            </a:xfrm>
            <a:custGeom>
              <a:avLst/>
              <a:gdLst>
                <a:gd name="T0" fmla="*/ 0 w 21583"/>
                <a:gd name="T1" fmla="*/ 0 h 21600"/>
                <a:gd name="T2" fmla="*/ 0 w 21583"/>
                <a:gd name="T3" fmla="*/ 0 h 21600"/>
                <a:gd name="T4" fmla="*/ 0 w 2158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83"/>
                <a:gd name="T10" fmla="*/ 0 h 21600"/>
                <a:gd name="T11" fmla="*/ 21583 w 215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3" h="21600" fill="none" extrusionOk="0">
                  <a:moveTo>
                    <a:pt x="-1" y="0"/>
                  </a:moveTo>
                  <a:cubicBezTo>
                    <a:pt x="11593" y="0"/>
                    <a:pt x="21119" y="9152"/>
                    <a:pt x="21582" y="20737"/>
                  </a:cubicBezTo>
                </a:path>
                <a:path w="21583" h="21600" stroke="0" extrusionOk="0">
                  <a:moveTo>
                    <a:pt x="-1" y="0"/>
                  </a:moveTo>
                  <a:cubicBezTo>
                    <a:pt x="11593" y="0"/>
                    <a:pt x="21119" y="9152"/>
                    <a:pt x="21582" y="2073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15" name="Group 117">
            <a:extLst>
              <a:ext uri="{FF2B5EF4-FFF2-40B4-BE49-F238E27FC236}">
                <a16:creationId xmlns:a16="http://schemas.microsoft.com/office/drawing/2014/main" id="{11255E3A-8626-4DDF-9719-0C20A57BB537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6172200"/>
            <a:ext cx="904875" cy="533400"/>
            <a:chOff x="4272" y="3984"/>
            <a:chExt cx="570" cy="336"/>
          </a:xfrm>
        </p:grpSpPr>
        <p:sp>
          <p:nvSpPr>
            <p:cNvPr id="13370" name="Arc 118">
              <a:extLst>
                <a:ext uri="{FF2B5EF4-FFF2-40B4-BE49-F238E27FC236}">
                  <a16:creationId xmlns:a16="http://schemas.microsoft.com/office/drawing/2014/main" id="{D654B93F-C441-44EE-8F09-579AC91F6081}"/>
                </a:ext>
              </a:extLst>
            </p:cNvPr>
            <p:cNvSpPr>
              <a:spLocks/>
            </p:cNvSpPr>
            <p:nvPr/>
          </p:nvSpPr>
          <p:spPr bwMode="auto">
            <a:xfrm rot="-2700000">
              <a:off x="4608" y="3984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371" name="Object 119">
              <a:extLst>
                <a:ext uri="{FF2B5EF4-FFF2-40B4-BE49-F238E27FC236}">
                  <a16:creationId xmlns:a16="http://schemas.microsoft.com/office/drawing/2014/main" id="{2D004161-948E-4400-8466-730B50D13B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2" y="4114"/>
            <a:ext cx="570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5" name="Equation" r:id="rId3" imgW="494870" imgH="177646" progId="Equation.DSMT4">
                    <p:embed/>
                  </p:oleObj>
                </mc:Choice>
                <mc:Fallback>
                  <p:oleObj name="Equation" r:id="rId3" imgW="494870" imgH="177646" progId="Equation.DSMT4">
                    <p:embed/>
                    <p:pic>
                      <p:nvPicPr>
                        <p:cNvPr id="0" name="Object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4114"/>
                          <a:ext cx="570" cy="206"/>
                        </a:xfrm>
                        <a:prstGeom prst="rect">
                          <a:avLst/>
                        </a:pr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488" name="Rectangle 120">
            <a:extLst>
              <a:ext uri="{FF2B5EF4-FFF2-40B4-BE49-F238E27FC236}">
                <a16:creationId xmlns:a16="http://schemas.microsoft.com/office/drawing/2014/main" id="{CF380502-4634-4436-8C70-DE237BDD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0" y="58674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</a:t>
            </a:r>
          </a:p>
        </p:txBody>
      </p:sp>
      <p:grpSp>
        <p:nvGrpSpPr>
          <p:cNvPr id="16" name="Group 127">
            <a:extLst>
              <a:ext uri="{FF2B5EF4-FFF2-40B4-BE49-F238E27FC236}">
                <a16:creationId xmlns:a16="http://schemas.microsoft.com/office/drawing/2014/main" id="{181D6632-335E-438A-8CA4-701E8E837A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0600" y="2819400"/>
            <a:ext cx="1447800" cy="366713"/>
            <a:chOff x="528" y="1791"/>
            <a:chExt cx="570" cy="231"/>
          </a:xfrm>
        </p:grpSpPr>
        <p:sp>
          <p:nvSpPr>
            <p:cNvPr id="13366" name="AutoShape 126">
              <a:extLst>
                <a:ext uri="{FF2B5EF4-FFF2-40B4-BE49-F238E27FC236}">
                  <a16:creationId xmlns:a16="http://schemas.microsoft.com/office/drawing/2014/main" id="{4877960D-45E4-4F1E-8C7D-9DB0DE7FBE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8" y="1806"/>
              <a:ext cx="57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Rectangle 128">
              <a:extLst>
                <a:ext uri="{FF2B5EF4-FFF2-40B4-BE49-F238E27FC236}">
                  <a16:creationId xmlns:a16="http://schemas.microsoft.com/office/drawing/2014/main" id="{7EEB72AC-1033-4896-A6B0-5C817027A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" y="1811"/>
              <a:ext cx="15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AB</a:t>
              </a:r>
              <a:endParaRPr lang="en-US" altLang="en-US"/>
            </a:p>
          </p:txBody>
        </p:sp>
        <p:sp>
          <p:nvSpPr>
            <p:cNvPr id="13368" name="Rectangle 129">
              <a:extLst>
                <a:ext uri="{FF2B5EF4-FFF2-40B4-BE49-F238E27FC236}">
                  <a16:creationId xmlns:a16="http://schemas.microsoft.com/office/drawing/2014/main" id="{FAFD0C39-9772-440F-A1AD-0992530DF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1811"/>
              <a:ext cx="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/>
            </a:p>
          </p:txBody>
        </p:sp>
        <p:sp>
          <p:nvSpPr>
            <p:cNvPr id="13369" name="Rectangle 130">
              <a:extLst>
                <a:ext uri="{FF2B5EF4-FFF2-40B4-BE49-F238E27FC236}">
                  <a16:creationId xmlns:a16="http://schemas.microsoft.com/office/drawing/2014/main" id="{65F7DA68-0B87-4AD0-8439-4A8814825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" y="1791"/>
              <a:ext cx="7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0000"/>
                  </a:solidFill>
                  <a:latin typeface="Symbol" panose="05050102010706020507" pitchFamily="18" charset="2"/>
                </a:rPr>
                <a:t>Î</a:t>
              </a:r>
              <a:endParaRPr lang="en-US" altLang="en-US"/>
            </a:p>
          </p:txBody>
        </p:sp>
      </p:grpSp>
      <p:sp>
        <p:nvSpPr>
          <p:cNvPr id="58499" name="Text Box 131">
            <a:extLst>
              <a:ext uri="{FF2B5EF4-FFF2-40B4-BE49-F238E27FC236}">
                <a16:creationId xmlns:a16="http://schemas.microsoft.com/office/drawing/2014/main" id="{DFC244D8-B5F4-4036-B904-17465D021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9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Chứng minh</a:t>
            </a:r>
          </a:p>
        </p:txBody>
      </p:sp>
      <p:grpSp>
        <p:nvGrpSpPr>
          <p:cNvPr id="13343" name="Group 43">
            <a:extLst>
              <a:ext uri="{FF2B5EF4-FFF2-40B4-BE49-F238E27FC236}">
                <a16:creationId xmlns:a16="http://schemas.microsoft.com/office/drawing/2014/main" id="{040BFB96-81AB-402D-B612-58661599A5CF}"/>
              </a:ext>
            </a:extLst>
          </p:cNvPr>
          <p:cNvGrpSpPr>
            <a:grpSpLocks/>
          </p:cNvGrpSpPr>
          <p:nvPr/>
        </p:nvGrpSpPr>
        <p:grpSpPr bwMode="auto">
          <a:xfrm>
            <a:off x="-381000" y="-142875"/>
            <a:ext cx="9753600" cy="7215188"/>
            <a:chOff x="-91" y="0"/>
            <a:chExt cx="5851" cy="4294"/>
          </a:xfrm>
        </p:grpSpPr>
        <p:sp>
          <p:nvSpPr>
            <p:cNvPr id="13361" name="Rectangle 44">
              <a:extLst>
                <a:ext uri="{FF2B5EF4-FFF2-40B4-BE49-F238E27FC236}">
                  <a16:creationId xmlns:a16="http://schemas.microsoft.com/office/drawing/2014/main" id="{70526A60-1AC3-4EAC-8C14-CD38C6873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98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pic>
          <p:nvPicPr>
            <p:cNvPr id="13362" name="Picture 45" descr="WhitecornerFlower">
              <a:extLst>
                <a:ext uri="{FF2B5EF4-FFF2-40B4-BE49-F238E27FC236}">
                  <a16:creationId xmlns:a16="http://schemas.microsoft.com/office/drawing/2014/main" id="{5D5AE015-E8C7-4615-ABB9-6BB0C50D7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67253" flipH="1">
              <a:off x="4916" y="3451"/>
              <a:ext cx="647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3" name="Picture 46" descr="WhitecornerFlower">
              <a:extLst>
                <a:ext uri="{FF2B5EF4-FFF2-40B4-BE49-F238E27FC236}">
                  <a16:creationId xmlns:a16="http://schemas.microsoft.com/office/drawing/2014/main" id="{81B62D1D-6C0E-4CB3-B018-B5713CAC6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3398" flipH="1">
              <a:off x="125" y="-180"/>
              <a:ext cx="68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4" name="Picture 47" descr="WhitecornerFlower">
              <a:extLst>
                <a:ext uri="{FF2B5EF4-FFF2-40B4-BE49-F238E27FC236}">
                  <a16:creationId xmlns:a16="http://schemas.microsoft.com/office/drawing/2014/main" id="{01BA62ED-9ADF-4310-995F-58F1689B2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"/>
              <a:ext cx="1014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5" name="Picture 48" descr="WhitecornerFlower">
              <a:extLst>
                <a:ext uri="{FF2B5EF4-FFF2-40B4-BE49-F238E27FC236}">
                  <a16:creationId xmlns:a16="http://schemas.microsoft.com/office/drawing/2014/main" id="{B8632C58-8CE5-446F-8D0B-C152D2B04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" y="3564"/>
              <a:ext cx="101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120">
            <a:extLst>
              <a:ext uri="{FF2B5EF4-FFF2-40B4-BE49-F238E27FC236}">
                <a16:creationId xmlns:a16="http://schemas.microsoft.com/office/drawing/2014/main" id="{F2C48ADD-6E16-4C4A-BB36-EF5A07C51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001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CN" sz="32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altLang="en-US" sz="3200" b="1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  <a:sym typeface="Wingdings" panose="05000000000000000000" pitchFamily="2" charset="2"/>
            </a:endParaRPr>
          </a:p>
        </p:txBody>
      </p:sp>
      <p:graphicFrame>
        <p:nvGraphicFramePr>
          <p:cNvPr id="58489" name="Object 121">
            <a:extLst>
              <a:ext uri="{FF2B5EF4-FFF2-40B4-BE49-F238E27FC236}">
                <a16:creationId xmlns:a16="http://schemas.microsoft.com/office/drawing/2014/main" id="{8460C008-1F6C-4400-B41B-6B13EA4C0D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62484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248400"/>
                        <a:ext cx="1905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505" name="Picture 137">
            <a:extLst>
              <a:ext uri="{FF2B5EF4-FFF2-40B4-BE49-F238E27FC236}">
                <a16:creationId xmlns:a16="http://schemas.microsoft.com/office/drawing/2014/main" id="{51BB36FB-9D38-4EF4-A791-B2FBF7C1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1524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06" name="Picture 138">
            <a:extLst>
              <a:ext uri="{FF2B5EF4-FFF2-40B4-BE49-F238E27FC236}">
                <a16:creationId xmlns:a16="http://schemas.microsoft.com/office/drawing/2014/main" id="{65134ADF-38BB-458D-ADAC-504392D1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19200"/>
            <a:ext cx="1485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08" name="Picture 140">
            <a:extLst>
              <a:ext uri="{FF2B5EF4-FFF2-40B4-BE49-F238E27FC236}">
                <a16:creationId xmlns:a16="http://schemas.microsoft.com/office/drawing/2014/main" id="{B30B0A32-5D33-4AC4-BCCF-2E0C77DD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049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510" name="Object 142">
            <a:extLst>
              <a:ext uri="{FF2B5EF4-FFF2-40B4-BE49-F238E27FC236}">
                <a16:creationId xmlns:a16="http://schemas.microsoft.com/office/drawing/2014/main" id="{17C26E54-5F51-4FEB-B7A1-E628A3F33F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2590800"/>
          <a:ext cx="173038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" name="Equation" r:id="rId12" imgW="152202" imgH="177569" progId="Equation.DSMT4">
                  <p:embed/>
                </p:oleObj>
              </mc:Choice>
              <mc:Fallback>
                <p:oleObj name="Equation" r:id="rId12" imgW="152202" imgH="177569" progId="Equation.DSMT4">
                  <p:embed/>
                  <p:pic>
                    <p:nvPicPr>
                      <p:cNvPr id="0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590800"/>
                        <a:ext cx="173038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511" name="Object 143">
            <a:extLst>
              <a:ext uri="{FF2B5EF4-FFF2-40B4-BE49-F238E27FC236}">
                <a16:creationId xmlns:a16="http://schemas.microsoft.com/office/drawing/2014/main" id="{66A0BAF8-9107-4E01-A0E3-2E414A0D22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1447800"/>
          <a:ext cx="13811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" name="Equation" r:id="rId14" imgW="152202" imgH="177569" progId="Equation.DSMT4">
                  <p:embed/>
                </p:oleObj>
              </mc:Choice>
              <mc:Fallback>
                <p:oleObj name="Equation" r:id="rId14" imgW="152202" imgH="177569" progId="Equation.DSMT4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447800"/>
                        <a:ext cx="138113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521" name="Picture 153">
            <a:extLst>
              <a:ext uri="{FF2B5EF4-FFF2-40B4-BE49-F238E27FC236}">
                <a16:creationId xmlns:a16="http://schemas.microsoft.com/office/drawing/2014/main" id="{4A33D6EA-89E9-47F5-8F88-63C8FB1B8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8328">
            <a:off x="5957888" y="1433513"/>
            <a:ext cx="7556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22" name="Picture 154">
            <a:extLst>
              <a:ext uri="{FF2B5EF4-FFF2-40B4-BE49-F238E27FC236}">
                <a16:creationId xmlns:a16="http://schemas.microsoft.com/office/drawing/2014/main" id="{218361B1-1295-441A-97EB-13C1318BD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94705">
            <a:off x="7591425" y="1947863"/>
            <a:ext cx="762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23" name="Picture 155">
            <a:extLst>
              <a:ext uri="{FF2B5EF4-FFF2-40B4-BE49-F238E27FC236}">
                <a16:creationId xmlns:a16="http://schemas.microsoft.com/office/drawing/2014/main" id="{41B94195-E8A4-4176-B28E-793178C62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2362200"/>
            <a:ext cx="3048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528" name="Freeform 160">
            <a:extLst>
              <a:ext uri="{FF2B5EF4-FFF2-40B4-BE49-F238E27FC236}">
                <a16:creationId xmlns:a16="http://schemas.microsoft.com/office/drawing/2014/main" id="{D00A8792-6D78-4D1D-BDD1-586C56B32735}"/>
              </a:ext>
            </a:extLst>
          </p:cNvPr>
          <p:cNvSpPr>
            <a:spLocks/>
          </p:cNvSpPr>
          <p:nvPr/>
        </p:nvSpPr>
        <p:spPr bwMode="auto">
          <a:xfrm>
            <a:off x="6143625" y="1828800"/>
            <a:ext cx="114300" cy="114300"/>
          </a:xfrm>
          <a:custGeom>
            <a:avLst/>
            <a:gdLst>
              <a:gd name="T0" fmla="*/ 0 w 180"/>
              <a:gd name="T1" fmla="*/ 0 h 180"/>
              <a:gd name="T2" fmla="*/ 2147483647 w 180"/>
              <a:gd name="T3" fmla="*/ 2147483647 h 180"/>
              <a:gd name="T4" fmla="*/ 2147483647 w 180"/>
              <a:gd name="T5" fmla="*/ 2147483647 h 180"/>
              <a:gd name="T6" fmla="*/ 0 60000 65536"/>
              <a:gd name="T7" fmla="*/ 0 60000 65536"/>
              <a:gd name="T8" fmla="*/ 0 60000 65536"/>
              <a:gd name="T9" fmla="*/ 0 w 180"/>
              <a:gd name="T10" fmla="*/ 0 h 180"/>
              <a:gd name="T11" fmla="*/ 180 w 180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0">
                <a:moveTo>
                  <a:pt x="0" y="0"/>
                </a:moveTo>
                <a:cubicBezTo>
                  <a:pt x="22" y="7"/>
                  <a:pt x="105" y="15"/>
                  <a:pt x="135" y="45"/>
                </a:cubicBezTo>
                <a:cubicBezTo>
                  <a:pt x="165" y="75"/>
                  <a:pt x="171" y="152"/>
                  <a:pt x="180" y="18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29" name="Freeform 161">
            <a:extLst>
              <a:ext uri="{FF2B5EF4-FFF2-40B4-BE49-F238E27FC236}">
                <a16:creationId xmlns:a16="http://schemas.microsoft.com/office/drawing/2014/main" id="{5F81FF66-D24D-4204-8303-DFE2E5780FB6}"/>
              </a:ext>
            </a:extLst>
          </p:cNvPr>
          <p:cNvSpPr>
            <a:spLocks/>
          </p:cNvSpPr>
          <p:nvPr/>
        </p:nvSpPr>
        <p:spPr bwMode="auto">
          <a:xfrm>
            <a:off x="8001000" y="1905000"/>
            <a:ext cx="114300" cy="114300"/>
          </a:xfrm>
          <a:custGeom>
            <a:avLst/>
            <a:gdLst>
              <a:gd name="T0" fmla="*/ 0 w 180"/>
              <a:gd name="T1" fmla="*/ 0 h 180"/>
              <a:gd name="T2" fmla="*/ 2147483647 w 180"/>
              <a:gd name="T3" fmla="*/ 2147483647 h 180"/>
              <a:gd name="T4" fmla="*/ 2147483647 w 180"/>
              <a:gd name="T5" fmla="*/ 2147483647 h 180"/>
              <a:gd name="T6" fmla="*/ 0 60000 65536"/>
              <a:gd name="T7" fmla="*/ 0 60000 65536"/>
              <a:gd name="T8" fmla="*/ 0 60000 65536"/>
              <a:gd name="T9" fmla="*/ 0 w 180"/>
              <a:gd name="T10" fmla="*/ 0 h 180"/>
              <a:gd name="T11" fmla="*/ 180 w 180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0">
                <a:moveTo>
                  <a:pt x="0" y="0"/>
                </a:moveTo>
                <a:cubicBezTo>
                  <a:pt x="22" y="7"/>
                  <a:pt x="105" y="15"/>
                  <a:pt x="135" y="45"/>
                </a:cubicBezTo>
                <a:cubicBezTo>
                  <a:pt x="165" y="75"/>
                  <a:pt x="171" y="152"/>
                  <a:pt x="180" y="18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654D6DC4-7F37-4174-97A0-75915EAB5D33}"/>
              </a:ext>
            </a:extLst>
          </p:cNvPr>
          <p:cNvGrpSpPr>
            <a:grpSpLocks/>
          </p:cNvGrpSpPr>
          <p:nvPr/>
        </p:nvGrpSpPr>
        <p:grpSpPr bwMode="auto">
          <a:xfrm>
            <a:off x="85725" y="1752600"/>
            <a:ext cx="4371975" cy="457200"/>
            <a:chOff x="78" y="1242"/>
            <a:chExt cx="3186" cy="288"/>
          </a:xfrm>
        </p:grpSpPr>
        <p:sp>
          <p:nvSpPr>
            <p:cNvPr id="13357" name="Text Box 10">
              <a:extLst>
                <a:ext uri="{FF2B5EF4-FFF2-40B4-BE49-F238E27FC236}">
                  <a16:creationId xmlns:a16="http://schemas.microsoft.com/office/drawing/2014/main" id="{60B0FA27-67F3-4DD7-A1A0-97BCA4F9A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" y="1242"/>
              <a:ext cx="31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 </a:t>
              </a:r>
              <a:r>
                <a:rPr lang="en-US" altLang="en-US" sz="2000" b="1">
                  <a:latin typeface="Times New Roman" panose="02020603050405020304" pitchFamily="18" charset="0"/>
                </a:rPr>
                <a:t>4. Khi nào thì sđAB = sđAC + sđCB:</a:t>
              </a:r>
            </a:p>
          </p:txBody>
        </p:sp>
        <p:sp>
          <p:nvSpPr>
            <p:cNvPr id="13358" name="Arc 11">
              <a:extLst>
                <a:ext uri="{FF2B5EF4-FFF2-40B4-BE49-F238E27FC236}">
                  <a16:creationId xmlns:a16="http://schemas.microsoft.com/office/drawing/2014/main" id="{BF676F25-5491-4BB5-B4A4-6448BF5D02A2}"/>
                </a:ext>
              </a:extLst>
            </p:cNvPr>
            <p:cNvSpPr>
              <a:spLocks/>
            </p:cNvSpPr>
            <p:nvPr/>
          </p:nvSpPr>
          <p:spPr bwMode="auto">
            <a:xfrm rot="-2700000">
              <a:off x="2844" y="124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9" name="Arc 12">
              <a:extLst>
                <a:ext uri="{FF2B5EF4-FFF2-40B4-BE49-F238E27FC236}">
                  <a16:creationId xmlns:a16="http://schemas.microsoft.com/office/drawing/2014/main" id="{05D965D2-3A26-4AC6-9A89-F655198ED485}"/>
                </a:ext>
              </a:extLst>
            </p:cNvPr>
            <p:cNvSpPr>
              <a:spLocks/>
            </p:cNvSpPr>
            <p:nvPr/>
          </p:nvSpPr>
          <p:spPr bwMode="auto">
            <a:xfrm rot="-2700000">
              <a:off x="1548" y="1248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Arc 13">
              <a:extLst>
                <a:ext uri="{FF2B5EF4-FFF2-40B4-BE49-F238E27FC236}">
                  <a16:creationId xmlns:a16="http://schemas.microsoft.com/office/drawing/2014/main" id="{01F7ECBC-E8B5-4B37-8847-55E254FA971E}"/>
                </a:ext>
              </a:extLst>
            </p:cNvPr>
            <p:cNvSpPr>
              <a:spLocks/>
            </p:cNvSpPr>
            <p:nvPr/>
          </p:nvSpPr>
          <p:spPr bwMode="auto">
            <a:xfrm rot="-2700000">
              <a:off x="2190" y="124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278 L 0.04167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04861 L -0.225 0.1708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611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22813 0.169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8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847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208 L -0.221 0.1696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8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3" y="838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278 L -0.22552 0.1694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8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833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22466 0.1618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8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807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58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58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58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58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58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58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5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8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5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382AA2-8BA5-4E7E-B86B-499EF47A3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39" name="TextBox 14">
            <a:extLst>
              <a:ext uri="{FF2B5EF4-FFF2-40B4-BE49-F238E27FC236}">
                <a16:creationId xmlns:a16="http://schemas.microsoft.com/office/drawing/2014/main" id="{409E948E-3942-40F7-BB3D-3E496C777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Kim giờ và kim phút đồng hồ tạo thành một góc ở tâm  có số đo là bao nhiêu độ vào những thời điểm sau:</a:t>
            </a:r>
            <a:b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3 giờ; b) 5 giờ; 	c) 6 giờ;    d) 12 giờ;    e) 20 giờ ?</a:t>
            </a:r>
          </a:p>
        </p:txBody>
      </p:sp>
      <p:grpSp>
        <p:nvGrpSpPr>
          <p:cNvPr id="14340" name="Group 4">
            <a:extLst>
              <a:ext uri="{FF2B5EF4-FFF2-40B4-BE49-F238E27FC236}">
                <a16:creationId xmlns:a16="http://schemas.microsoft.com/office/drawing/2014/main" id="{816D6EC6-BB56-4D7F-B0F9-E8E2D2EB559A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3505200"/>
            <a:ext cx="9109075" cy="2549525"/>
            <a:chOff x="26988" y="3317875"/>
            <a:chExt cx="9109075" cy="2549525"/>
          </a:xfrm>
        </p:grpSpPr>
        <p:pic>
          <p:nvPicPr>
            <p:cNvPr id="14353" name="Picture 1">
              <a:extLst>
                <a:ext uri="{FF2B5EF4-FFF2-40B4-BE49-F238E27FC236}">
                  <a16:creationId xmlns:a16="http://schemas.microsoft.com/office/drawing/2014/main" id="{B53D35F9-36BB-416C-BB02-5A31EE4DF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550" y="3330575"/>
              <a:ext cx="1814513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7">
              <a:extLst>
                <a:ext uri="{FF2B5EF4-FFF2-40B4-BE49-F238E27FC236}">
                  <a16:creationId xmlns:a16="http://schemas.microsoft.com/office/drawing/2014/main" id="{500017C3-78BF-4276-A439-8238DB573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213" y="3317875"/>
              <a:ext cx="1778000" cy="174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9">
              <a:extLst>
                <a:ext uri="{FF2B5EF4-FFF2-40B4-BE49-F238E27FC236}">
                  <a16:creationId xmlns:a16="http://schemas.microsoft.com/office/drawing/2014/main" id="{66178C39-F18B-41A5-9D6D-33E777DBD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8" y="3317875"/>
              <a:ext cx="17938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10">
              <a:extLst>
                <a:ext uri="{FF2B5EF4-FFF2-40B4-BE49-F238E27FC236}">
                  <a16:creationId xmlns:a16="http://schemas.microsoft.com/office/drawing/2014/main" id="{C254BCB3-BEEB-49AB-8E1A-C70B9D457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450" y="3317875"/>
              <a:ext cx="1736725" cy="173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11">
              <a:extLst>
                <a:ext uri="{FF2B5EF4-FFF2-40B4-BE49-F238E27FC236}">
                  <a16:creationId xmlns:a16="http://schemas.microsoft.com/office/drawing/2014/main" id="{BACDD4D3-8300-4676-9853-2BCF43D31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313" y="3330575"/>
              <a:ext cx="1809750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1">
              <a:extLst>
                <a:ext uri="{FF2B5EF4-FFF2-40B4-BE49-F238E27FC236}">
                  <a16:creationId xmlns:a16="http://schemas.microsoft.com/office/drawing/2014/main" id="{B7514D7C-03AB-4DE5-B742-F53CDD9D1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275" y="3330575"/>
              <a:ext cx="1814513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7">
              <a:extLst>
                <a:ext uri="{FF2B5EF4-FFF2-40B4-BE49-F238E27FC236}">
                  <a16:creationId xmlns:a16="http://schemas.microsoft.com/office/drawing/2014/main" id="{37487565-D913-46B2-816E-28D4D0037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938" y="3317875"/>
              <a:ext cx="1778000" cy="174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10">
              <a:extLst>
                <a:ext uri="{FF2B5EF4-FFF2-40B4-BE49-F238E27FC236}">
                  <a16:creationId xmlns:a16="http://schemas.microsoft.com/office/drawing/2014/main" id="{FD2D4711-5A57-4DA1-82B1-0102F611C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175" y="3317875"/>
              <a:ext cx="1736725" cy="173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11">
              <a:extLst>
                <a:ext uri="{FF2B5EF4-FFF2-40B4-BE49-F238E27FC236}">
                  <a16:creationId xmlns:a16="http://schemas.microsoft.com/office/drawing/2014/main" id="{45854C20-BF74-435E-8FA4-D316998C0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5038" y="3330575"/>
              <a:ext cx="1809750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EBED98-B6F2-42A0-9E60-2645695C67A8}"/>
                </a:ext>
              </a:extLst>
            </p:cNvPr>
            <p:cNvSpPr/>
            <p:nvPr/>
          </p:nvSpPr>
          <p:spPr>
            <a:xfrm>
              <a:off x="533401" y="5257800"/>
              <a:ext cx="8382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9A2B8C-BCF7-4C5F-AD06-467D0681BCC4}"/>
                </a:ext>
              </a:extLst>
            </p:cNvPr>
            <p:cNvSpPr/>
            <p:nvPr/>
          </p:nvSpPr>
          <p:spPr>
            <a:xfrm>
              <a:off x="2286001" y="5257800"/>
              <a:ext cx="8382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D7957C-A463-48D7-B96D-B43C334A4CF9}"/>
                </a:ext>
              </a:extLst>
            </p:cNvPr>
            <p:cNvSpPr/>
            <p:nvPr/>
          </p:nvSpPr>
          <p:spPr>
            <a:xfrm>
              <a:off x="4129088" y="5257800"/>
              <a:ext cx="8382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3368A9-8EDB-4209-9E4C-339585772A8F}"/>
                </a:ext>
              </a:extLst>
            </p:cNvPr>
            <p:cNvSpPr/>
            <p:nvPr/>
          </p:nvSpPr>
          <p:spPr>
            <a:xfrm>
              <a:off x="5986463" y="5257800"/>
              <a:ext cx="8382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3B4138-AB2B-499C-9887-8382EAA90EE6}"/>
                </a:ext>
              </a:extLst>
            </p:cNvPr>
            <p:cNvSpPr/>
            <p:nvPr/>
          </p:nvSpPr>
          <p:spPr>
            <a:xfrm>
              <a:off x="7758113" y="5257800"/>
              <a:ext cx="8382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341" name="TextBox 12">
            <a:extLst>
              <a:ext uri="{FF2B5EF4-FFF2-40B4-BE49-F238E27FC236}">
                <a16:creationId xmlns:a16="http://schemas.microsoft.com/office/drawing/2014/main" id="{76E88190-EDF4-42F2-83B3-A2F4A6101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347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(sgk/ 68)</a:t>
            </a:r>
          </a:p>
        </p:txBody>
      </p:sp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1A6BB3A7-491D-44E4-A281-1471CF07E1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350" y="5468938"/>
          <a:ext cx="6540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8" imgW="241195" imgH="203112" progId="Equation.3">
                  <p:embed/>
                </p:oleObj>
              </mc:Choice>
              <mc:Fallback>
                <p:oleObj name="Equation" r:id="rId8" imgW="241195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5468938"/>
                        <a:ext cx="6540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1FCF7592-BBC2-402C-BD17-3EC9A3765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6475" y="54864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10" imgW="304536" imgH="203024" progId="Equation.3">
                  <p:embed/>
                </p:oleObj>
              </mc:Choice>
              <mc:Fallback>
                <p:oleObj name="Equation" r:id="rId10" imgW="304536" imgH="2030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54864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>
            <a:extLst>
              <a:ext uri="{FF2B5EF4-FFF2-40B4-BE49-F238E27FC236}">
                <a16:creationId xmlns:a16="http://schemas.microsoft.com/office/drawing/2014/main" id="{E1CFD680-6316-469A-8BE9-89E0CF9985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6075" y="5462588"/>
          <a:ext cx="8255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12" imgW="304536" imgH="203024" progId="Equation.3">
                  <p:embed/>
                </p:oleObj>
              </mc:Choice>
              <mc:Fallback>
                <p:oleObj name="Equation" r:id="rId12" imgW="304536" imgH="2030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75" y="5462588"/>
                        <a:ext cx="8255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>
            <a:extLst>
              <a:ext uri="{FF2B5EF4-FFF2-40B4-BE49-F238E27FC236}">
                <a16:creationId xmlns:a16="http://schemas.microsoft.com/office/drawing/2014/main" id="{1D52DBBA-5D73-4714-B64C-3948CBED91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1250" y="5486400"/>
          <a:ext cx="4810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14" imgW="177569" imgH="202936" progId="Equation.3">
                  <p:embed/>
                </p:oleObj>
              </mc:Choice>
              <mc:Fallback>
                <p:oleObj name="Equation" r:id="rId14" imgW="177569" imgH="20293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0" y="5486400"/>
                        <a:ext cx="4810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>
            <a:extLst>
              <a:ext uri="{FF2B5EF4-FFF2-40B4-BE49-F238E27FC236}">
                <a16:creationId xmlns:a16="http://schemas.microsoft.com/office/drawing/2014/main" id="{CEF277F8-2DD5-435F-A8CB-F783169BFB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0500" y="5475288"/>
          <a:ext cx="8255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16" imgW="304536" imgH="203024" progId="Equation.DSMT4">
                  <p:embed/>
                </p:oleObj>
              </mc:Choice>
              <mc:Fallback>
                <p:oleObj name="Equation" r:id="rId16" imgW="304536" imgH="2030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0" y="5475288"/>
                        <a:ext cx="8255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7A73F930-5F86-4811-845E-F7345D454302}"/>
              </a:ext>
            </a:extLst>
          </p:cNvPr>
          <p:cNvSpPr/>
          <p:nvPr/>
        </p:nvSpPr>
        <p:spPr>
          <a:xfrm>
            <a:off x="3063875" y="109538"/>
            <a:ext cx="26670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8" name="Group 43">
            <a:extLst>
              <a:ext uri="{FF2B5EF4-FFF2-40B4-BE49-F238E27FC236}">
                <a16:creationId xmlns:a16="http://schemas.microsoft.com/office/drawing/2014/main" id="{45223DAD-0CE4-4090-9A82-A9C07A2591BE}"/>
              </a:ext>
            </a:extLst>
          </p:cNvPr>
          <p:cNvGrpSpPr>
            <a:grpSpLocks/>
          </p:cNvGrpSpPr>
          <p:nvPr/>
        </p:nvGrpSpPr>
        <p:grpSpPr bwMode="auto">
          <a:xfrm>
            <a:off x="-381000" y="-150813"/>
            <a:ext cx="9677400" cy="7237413"/>
            <a:chOff x="-91" y="1"/>
            <a:chExt cx="5851" cy="4293"/>
          </a:xfrm>
        </p:grpSpPr>
        <p:sp>
          <p:nvSpPr>
            <p:cNvPr id="14349" name="Rectangle 44">
              <a:extLst>
                <a:ext uri="{FF2B5EF4-FFF2-40B4-BE49-F238E27FC236}">
                  <a16:creationId xmlns:a16="http://schemas.microsoft.com/office/drawing/2014/main" id="{4970FF5B-8954-4CF8-A386-8FE631F76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98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pic>
          <p:nvPicPr>
            <p:cNvPr id="14350" name="Picture 45" descr="WhitecornerFlower">
              <a:extLst>
                <a:ext uri="{FF2B5EF4-FFF2-40B4-BE49-F238E27FC236}">
                  <a16:creationId xmlns:a16="http://schemas.microsoft.com/office/drawing/2014/main" id="{7AD972E8-9786-4424-9BD7-FA90AF0A4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67253" flipH="1">
              <a:off x="4916" y="3451"/>
              <a:ext cx="647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47" descr="WhitecornerFlower">
              <a:extLst>
                <a:ext uri="{FF2B5EF4-FFF2-40B4-BE49-F238E27FC236}">
                  <a16:creationId xmlns:a16="http://schemas.microsoft.com/office/drawing/2014/main" id="{4A6F86B8-393E-4ABB-982E-B4ADF3F3A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"/>
              <a:ext cx="1014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48" descr="WhitecornerFlower">
              <a:extLst>
                <a:ext uri="{FF2B5EF4-FFF2-40B4-BE49-F238E27FC236}">
                  <a16:creationId xmlns:a16="http://schemas.microsoft.com/office/drawing/2014/main" id="{1E63C6F1-7AAA-46D9-B816-3FB44480C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" y="3564"/>
              <a:ext cx="101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>
            <a:extLst>
              <a:ext uri="{FF2B5EF4-FFF2-40B4-BE49-F238E27FC236}">
                <a16:creationId xmlns:a16="http://schemas.microsoft.com/office/drawing/2014/main" id="{B287F6D9-1A08-4FD6-84CF-D1BF3FC4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6549">
            <a:off x="4841081" y="1688307"/>
            <a:ext cx="434657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8">
            <a:extLst>
              <a:ext uri="{FF2B5EF4-FFF2-40B4-BE49-F238E27FC236}">
                <a16:creationId xmlns:a16="http://schemas.microsoft.com/office/drawing/2014/main" id="{D0F69640-9D16-4AEF-8B24-605900809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2970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 : sgk/69 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BCEC1DF8-EF5A-4EB0-A771-C6C1322A2F5E}"/>
              </a:ext>
            </a:extLst>
          </p:cNvPr>
          <p:cNvGrpSpPr>
            <a:grpSpLocks/>
          </p:cNvGrpSpPr>
          <p:nvPr/>
        </p:nvGrpSpPr>
        <p:grpSpPr bwMode="auto">
          <a:xfrm>
            <a:off x="4465638" y="1600200"/>
            <a:ext cx="4191000" cy="1924050"/>
            <a:chOff x="2813" y="1008"/>
            <a:chExt cx="2640" cy="1212"/>
          </a:xfrm>
        </p:grpSpPr>
        <p:sp>
          <p:nvSpPr>
            <p:cNvPr id="15391" name="Line 14">
              <a:extLst>
                <a:ext uri="{FF2B5EF4-FFF2-40B4-BE49-F238E27FC236}">
                  <a16:creationId xmlns:a16="http://schemas.microsoft.com/office/drawing/2014/main" id="{0E86E408-E416-495C-A62C-1A6103DE8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3" y="1008"/>
              <a:ext cx="1136" cy="12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3830397F-70A6-43BF-BE30-325745C7E1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9" y="2160"/>
              <a:ext cx="1504" cy="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7">
            <a:extLst>
              <a:ext uri="{FF2B5EF4-FFF2-40B4-BE49-F238E27FC236}">
                <a16:creationId xmlns:a16="http://schemas.microsoft.com/office/drawing/2014/main" id="{8E8387F6-EA31-41F9-923C-AE7632D0C1F0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371600"/>
            <a:ext cx="4254500" cy="4051300"/>
            <a:chOff x="2761" y="856"/>
            <a:chExt cx="2680" cy="2552"/>
          </a:xfrm>
        </p:grpSpPr>
        <p:sp>
          <p:nvSpPr>
            <p:cNvPr id="15380" name="AutoShape 9">
              <a:extLst>
                <a:ext uri="{FF2B5EF4-FFF2-40B4-BE49-F238E27FC236}">
                  <a16:creationId xmlns:a16="http://schemas.microsoft.com/office/drawing/2014/main" id="{1B999E5F-CB60-454D-BEC5-16AF61BE928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1" y="864"/>
              <a:ext cx="2598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Oval 11">
              <a:extLst>
                <a:ext uri="{FF2B5EF4-FFF2-40B4-BE49-F238E27FC236}">
                  <a16:creationId xmlns:a16="http://schemas.microsoft.com/office/drawing/2014/main" id="{8CBD4B25-FC9C-460C-B490-2F1B3D152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1091"/>
              <a:ext cx="2258" cy="225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5382" name="Oval 17">
              <a:extLst>
                <a:ext uri="{FF2B5EF4-FFF2-40B4-BE49-F238E27FC236}">
                  <a16:creationId xmlns:a16="http://schemas.microsoft.com/office/drawing/2014/main" id="{F4D5562B-F14D-4E59-BFB6-FA7271D19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" y="1383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5383" name="Rectangle 19">
              <a:extLst>
                <a:ext uri="{FF2B5EF4-FFF2-40B4-BE49-F238E27FC236}">
                  <a16:creationId xmlns:a16="http://schemas.microsoft.com/office/drawing/2014/main" id="{4968E7FA-BE8C-4988-876E-9BD2841D3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1348"/>
              <a:ext cx="11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3300"/>
                  </a:solidFill>
                  <a:latin typeface="Calibri" panose="020F0502020204030204" pitchFamily="34" charset="0"/>
                </a:rPr>
                <a:t>A</a:t>
              </a:r>
            </a:p>
          </p:txBody>
        </p:sp>
        <p:grpSp>
          <p:nvGrpSpPr>
            <p:cNvPr id="15384" name="Group 24">
              <a:extLst>
                <a:ext uri="{FF2B5EF4-FFF2-40B4-BE49-F238E27FC236}">
                  <a16:creationId xmlns:a16="http://schemas.microsoft.com/office/drawing/2014/main" id="{69D50A04-C0AF-4474-9414-B84846ED5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4" y="2199"/>
              <a:ext cx="234" cy="310"/>
              <a:chOff x="1235" y="2775"/>
              <a:chExt cx="234" cy="310"/>
            </a:xfrm>
          </p:grpSpPr>
          <p:sp>
            <p:nvSpPr>
              <p:cNvPr id="15389" name="Oval 21">
                <a:extLst>
                  <a:ext uri="{FF2B5EF4-FFF2-40B4-BE49-F238E27FC236}">
                    <a16:creationId xmlns:a16="http://schemas.microsoft.com/office/drawing/2014/main" id="{E2F32ECD-7C90-4421-B75A-F2A351C25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" y="27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390" name="Rectangle 23">
                <a:extLst>
                  <a:ext uri="{FF2B5EF4-FFF2-40B4-BE49-F238E27FC236}">
                    <a16:creationId xmlns:a16="http://schemas.microsoft.com/office/drawing/2014/main" id="{D8C18210-63CC-4170-A05D-E1C1A588D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2826"/>
                <a:ext cx="141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700" i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O</a:t>
                </a: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5385" name="Oval 25">
              <a:extLst>
                <a:ext uri="{FF2B5EF4-FFF2-40B4-BE49-F238E27FC236}">
                  <a16:creationId xmlns:a16="http://schemas.microsoft.com/office/drawing/2014/main" id="{B62E5ADC-349A-4ECE-A817-AB4F93C26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2151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5386" name="Rectangle 27">
              <a:extLst>
                <a:ext uri="{FF2B5EF4-FFF2-40B4-BE49-F238E27FC236}">
                  <a16:creationId xmlns:a16="http://schemas.microsoft.com/office/drawing/2014/main" id="{636D89AD-1CF0-48C1-80CB-50B2ACDF8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" y="1872"/>
              <a:ext cx="10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3300"/>
                  </a:solidFill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15387" name="Rectangle 29">
              <a:extLst>
                <a:ext uri="{FF2B5EF4-FFF2-40B4-BE49-F238E27FC236}">
                  <a16:creationId xmlns:a16="http://schemas.microsoft.com/office/drawing/2014/main" id="{437160EE-F74E-453C-9AC8-9A17E49AE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" y="856"/>
              <a:ext cx="2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700" b="1" i="1">
                  <a:solidFill>
                    <a:srgbClr val="FF0000"/>
                  </a:solidFill>
                  <a:latin typeface="Calibri" panose="020F0502020204030204" pitchFamily="34" charset="0"/>
                </a:rPr>
                <a:t>m</a:t>
              </a:r>
              <a:endParaRPr lang="en-US" altLang="en-US" b="1">
                <a:latin typeface="Calibri" panose="020F0502020204030204" pitchFamily="34" charset="0"/>
              </a:endParaRPr>
            </a:p>
          </p:txBody>
        </p:sp>
        <p:sp>
          <p:nvSpPr>
            <p:cNvPr id="15388" name="Rectangle 30">
              <a:extLst>
                <a:ext uri="{FF2B5EF4-FFF2-40B4-BE49-F238E27FC236}">
                  <a16:creationId xmlns:a16="http://schemas.microsoft.com/office/drawing/2014/main" id="{416EA8C7-EAF3-4A48-BD1C-728FF5F8C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3101"/>
              <a:ext cx="24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700" b="1" i="1">
                  <a:solidFill>
                    <a:srgbClr val="FF0000"/>
                  </a:solidFill>
                  <a:latin typeface="Calibri" panose="020F0502020204030204" pitchFamily="34" charset="0"/>
                </a:rPr>
                <a:t>n</a:t>
              </a:r>
              <a:endParaRPr lang="en-US" altLang="en-US" b="1">
                <a:latin typeface="Calibri" panose="020F0502020204030204" pitchFamily="34" charset="0"/>
              </a:endParaRPr>
            </a:p>
          </p:txBody>
        </p:sp>
      </p:grpSp>
      <p:sp>
        <p:nvSpPr>
          <p:cNvPr id="15392" name="Text Box 32">
            <a:extLst>
              <a:ext uri="{FF2B5EF4-FFF2-40B4-BE49-F238E27FC236}">
                <a16:creationId xmlns:a16="http://schemas.microsoft.com/office/drawing/2014/main" id="{BF72D5F9-B44B-4901-9E1C-5E9A11A2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343400"/>
            <a:ext cx="4724400" cy="519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sđ AmB         = 130</a:t>
            </a:r>
            <a:r>
              <a:rPr lang="en-US" sz="28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073" name="Freeform 25">
            <a:extLst>
              <a:ext uri="{FF2B5EF4-FFF2-40B4-BE49-F238E27FC236}">
                <a16:creationId xmlns:a16="http://schemas.microsoft.com/office/drawing/2014/main" id="{DC872629-52A0-448E-BBA4-781862F082FB}"/>
              </a:ext>
            </a:extLst>
          </p:cNvPr>
          <p:cNvSpPr>
            <a:spLocks/>
          </p:cNvSpPr>
          <p:nvPr/>
        </p:nvSpPr>
        <p:spPr bwMode="auto">
          <a:xfrm>
            <a:off x="1447800" y="4343400"/>
            <a:ext cx="762000" cy="76200"/>
          </a:xfrm>
          <a:custGeom>
            <a:avLst/>
            <a:gdLst>
              <a:gd name="T0" fmla="*/ 0 w 96"/>
              <a:gd name="T1" fmla="*/ 2147483647 h 96"/>
              <a:gd name="T2" fmla="*/ 2147483647 w 96"/>
              <a:gd name="T3" fmla="*/ 0 h 96"/>
              <a:gd name="T4" fmla="*/ 2147483647 w 96"/>
              <a:gd name="T5" fmla="*/ 2147483647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64"/>
                  <a:pt x="96" y="96"/>
                </a:cubicBezTo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4" name="Text Box 34">
            <a:extLst>
              <a:ext uri="{FF2B5EF4-FFF2-40B4-BE49-F238E27FC236}">
                <a16:creationId xmlns:a16="http://schemas.microsoft.com/office/drawing/2014/main" id="{86FDBBCB-DE6B-49F8-B36D-2BDD769DC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4953000" cy="5238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sđ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AnB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360</a:t>
            </a:r>
            <a:r>
              <a:rPr lang="en-US" sz="28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130</a:t>
            </a:r>
            <a:r>
              <a:rPr lang="en-US" sz="28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230</a:t>
            </a:r>
            <a:r>
              <a:rPr lang="en-US" sz="28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" name="Freeform 25">
            <a:extLst>
              <a:ext uri="{FF2B5EF4-FFF2-40B4-BE49-F238E27FC236}">
                <a16:creationId xmlns:a16="http://schemas.microsoft.com/office/drawing/2014/main" id="{5F7CE3EC-A706-4205-B801-C437B56CE813}"/>
              </a:ext>
            </a:extLst>
          </p:cNvPr>
          <p:cNvSpPr>
            <a:spLocks/>
          </p:cNvSpPr>
          <p:nvPr/>
        </p:nvSpPr>
        <p:spPr bwMode="auto">
          <a:xfrm>
            <a:off x="1143000" y="5029200"/>
            <a:ext cx="685800" cy="76200"/>
          </a:xfrm>
          <a:custGeom>
            <a:avLst/>
            <a:gdLst>
              <a:gd name="T0" fmla="*/ 0 w 96"/>
              <a:gd name="T1" fmla="*/ 2147483647 h 96"/>
              <a:gd name="T2" fmla="*/ 2147483647 w 96"/>
              <a:gd name="T3" fmla="*/ 0 h 96"/>
              <a:gd name="T4" fmla="*/ 2147483647 w 96"/>
              <a:gd name="T5" fmla="*/ 2147483647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64"/>
                  <a:pt x="96" y="96"/>
                </a:cubicBezTo>
              </a:path>
            </a:pathLst>
          </a:custGeom>
          <a:noFill/>
          <a:ln w="28575">
            <a:solidFill>
              <a:srgbClr val="003399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6" name="Rectangle 28">
            <a:extLst>
              <a:ext uri="{FF2B5EF4-FFF2-40B4-BE49-F238E27FC236}">
                <a16:creationId xmlns:a16="http://schemas.microsoft.com/office/drawing/2014/main" id="{9506083C-1DBF-49B4-9AB5-7E9A52CBF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06500"/>
            <a:ext cx="3581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hình 5 hãy dùng dụng cụ đo góc để tìm số đo cung AmB. Từ đó tính số đo cung AnB tương ứng.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4D8BA-F8BF-487D-AE09-066C182CF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5421313"/>
            <a:ext cx="115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0000FF"/>
                </a:solidFill>
                <a:latin typeface="+mj-lt"/>
                <a:cs typeface="+mn-cs"/>
              </a:rPr>
              <a:t>H</a:t>
            </a:r>
            <a:r>
              <a:rPr lang="en-US" sz="2800" dirty="0" err="1">
                <a:solidFill>
                  <a:srgbClr val="0000FF"/>
                </a:solidFill>
                <a:latin typeface="+mj-lt"/>
                <a:cs typeface="+mn-cs"/>
              </a:rPr>
              <a:t>ình</a:t>
            </a:r>
            <a:r>
              <a:rPr lang="en-US" sz="2800" dirty="0">
                <a:solidFill>
                  <a:srgbClr val="0000FF"/>
                </a:solidFill>
                <a:latin typeface="+mj-lt"/>
                <a:cs typeface="+mn-cs"/>
              </a:rPr>
              <a:t> 5</a:t>
            </a:r>
          </a:p>
        </p:txBody>
      </p:sp>
      <p:grpSp>
        <p:nvGrpSpPr>
          <p:cNvPr id="15372" name="Group 43">
            <a:extLst>
              <a:ext uri="{FF2B5EF4-FFF2-40B4-BE49-F238E27FC236}">
                <a16:creationId xmlns:a16="http://schemas.microsoft.com/office/drawing/2014/main" id="{98AE14A4-A15C-4EA3-B91D-A3AB6854AFF1}"/>
              </a:ext>
            </a:extLst>
          </p:cNvPr>
          <p:cNvGrpSpPr>
            <a:grpSpLocks/>
          </p:cNvGrpSpPr>
          <p:nvPr/>
        </p:nvGrpSpPr>
        <p:grpSpPr bwMode="auto">
          <a:xfrm>
            <a:off x="-201613" y="-44450"/>
            <a:ext cx="9440863" cy="7045325"/>
            <a:chOff x="-91" y="0"/>
            <a:chExt cx="5851" cy="4294"/>
          </a:xfrm>
        </p:grpSpPr>
        <p:sp>
          <p:nvSpPr>
            <p:cNvPr id="15375" name="Rectangle 44">
              <a:extLst>
                <a:ext uri="{FF2B5EF4-FFF2-40B4-BE49-F238E27FC236}">
                  <a16:creationId xmlns:a16="http://schemas.microsoft.com/office/drawing/2014/main" id="{55050EC4-E47C-4089-94BA-194B18CB5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98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pic>
          <p:nvPicPr>
            <p:cNvPr id="15376" name="Picture 45" descr="WhitecornerFlower">
              <a:extLst>
                <a:ext uri="{FF2B5EF4-FFF2-40B4-BE49-F238E27FC236}">
                  <a16:creationId xmlns:a16="http://schemas.microsoft.com/office/drawing/2014/main" id="{45BF3655-DE69-4AAA-B4C8-BF524425A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67253" flipH="1">
              <a:off x="4916" y="3451"/>
              <a:ext cx="647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46" descr="WhitecornerFlower">
              <a:extLst>
                <a:ext uri="{FF2B5EF4-FFF2-40B4-BE49-F238E27FC236}">
                  <a16:creationId xmlns:a16="http://schemas.microsoft.com/office/drawing/2014/main" id="{AF9CB269-3BD0-4ACB-ABCB-70F5ED78B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3398" flipH="1">
              <a:off x="125" y="-180"/>
              <a:ext cx="68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47" descr="WhitecornerFlower">
              <a:extLst>
                <a:ext uri="{FF2B5EF4-FFF2-40B4-BE49-F238E27FC236}">
                  <a16:creationId xmlns:a16="http://schemas.microsoft.com/office/drawing/2014/main" id="{D0941269-2CD4-4841-B82A-87067BC16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"/>
              <a:ext cx="1014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48" descr="WhitecornerFlower">
              <a:extLst>
                <a:ext uri="{FF2B5EF4-FFF2-40B4-BE49-F238E27FC236}">
                  <a16:creationId xmlns:a16="http://schemas.microsoft.com/office/drawing/2014/main" id="{EE1BE314-FC12-4F46-8784-90BD54213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" y="3564"/>
              <a:ext cx="101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3584" name="Object 32">
            <a:extLst>
              <a:ext uri="{FF2B5EF4-FFF2-40B4-BE49-F238E27FC236}">
                <a16:creationId xmlns:a16="http://schemas.microsoft.com/office/drawing/2014/main" id="{D04D58BC-2CAB-4887-B077-4F315353F1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4371975"/>
          <a:ext cx="68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7" imgW="482391" imgH="228501" progId="Equation.DSMT4">
                  <p:embed/>
                </p:oleObj>
              </mc:Choice>
              <mc:Fallback>
                <p:oleObj name="Equation" r:id="rId7" imgW="482391" imgH="228501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71975"/>
                        <a:ext cx="68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5" name="Text Box 33">
            <a:extLst>
              <a:ext uri="{FF2B5EF4-FFF2-40B4-BE49-F238E27FC236}">
                <a16:creationId xmlns:a16="http://schemas.microsoft.com/office/drawing/2014/main" id="{CF93C9F2-EFE9-42CD-AF6C-8AC6C704C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CN" sz="32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altLang="en-US" sz="3200" b="1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278 L 0.04167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92" grpId="0"/>
      <p:bldP spid="15394" grpId="0"/>
      <p:bldP spid="15396" grpId="0"/>
      <p:bldP spid="5" grpId="0"/>
      <p:bldP spid="23585" grpId="0"/>
      <p:bldP spid="2358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E24EFF9-E3F4-4B7B-B03E-BC8E3BE7C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52400" y="457200"/>
            <a:ext cx="7696200" cy="533400"/>
          </a:xfrm>
        </p:spPr>
        <p:txBody>
          <a:bodyPr/>
          <a:lstStyle/>
          <a:p>
            <a:pPr lvl="4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Một v</a:t>
            </a:r>
            <a:r>
              <a:rPr lang="en-US" altLang="en-US" sz="2400"/>
              <a:t>à</a:t>
            </a:r>
            <a:r>
              <a:rPr lang="en-US" altLang="en-US" sz="2400">
                <a:latin typeface="Times New Roman" panose="02020603050405020304" pitchFamily="18" charset="0"/>
              </a:rPr>
              <a:t>i h</a:t>
            </a:r>
            <a:r>
              <a:rPr lang="en-US" altLang="en-US" sz="2400"/>
              <a:t>ì</a:t>
            </a:r>
            <a:r>
              <a:rPr lang="en-US" altLang="en-US" sz="2400">
                <a:latin typeface="Times New Roman" panose="02020603050405020304" pitchFamily="18" charset="0"/>
              </a:rPr>
              <a:t>nh ảnh về g</a:t>
            </a:r>
            <a:r>
              <a:rPr lang="en-US" altLang="en-US" sz="2400"/>
              <a:t>ó</a:t>
            </a:r>
            <a:r>
              <a:rPr lang="en-US" altLang="en-US" sz="2400">
                <a:latin typeface="Times New Roman" panose="02020603050405020304" pitchFamily="18" charset="0"/>
              </a:rPr>
              <a:t>c ở tâm trong thực tế</a:t>
            </a:r>
          </a:p>
        </p:txBody>
      </p:sp>
      <p:pic>
        <p:nvPicPr>
          <p:cNvPr id="19459" name="Picture 3" descr="Scrap">
            <a:extLst>
              <a:ext uri="{FF2B5EF4-FFF2-40B4-BE49-F238E27FC236}">
                <a16:creationId xmlns:a16="http://schemas.microsoft.com/office/drawing/2014/main" id="{28ABF689-0936-4D9F-93FA-8CBB7C909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139858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ình tròn">
            <a:extLst>
              <a:ext uri="{FF2B5EF4-FFF2-40B4-BE49-F238E27FC236}">
                <a16:creationId xmlns:a16="http://schemas.microsoft.com/office/drawing/2014/main" id="{91E34E9E-BAED-473A-B304-1FBBBFC3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37953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Scrap (6)">
            <a:extLst>
              <a:ext uri="{FF2B5EF4-FFF2-40B4-BE49-F238E27FC236}">
                <a16:creationId xmlns:a16="http://schemas.microsoft.com/office/drawing/2014/main" id="{7F998D11-4089-4221-9BED-308B449B7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1436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Scrap (5)">
            <a:extLst>
              <a:ext uri="{FF2B5EF4-FFF2-40B4-BE49-F238E27FC236}">
                <a16:creationId xmlns:a16="http://schemas.microsoft.com/office/drawing/2014/main" id="{FED063BF-BB24-4AE8-ABA6-E645729E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2286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Scrap (4)">
            <a:extLst>
              <a:ext uri="{FF2B5EF4-FFF2-40B4-BE49-F238E27FC236}">
                <a16:creationId xmlns:a16="http://schemas.microsoft.com/office/drawing/2014/main" id="{491C45CB-A908-42D2-94B8-B956EB10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0"/>
            <a:ext cx="13430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Scrap (3)">
            <a:extLst>
              <a:ext uri="{FF2B5EF4-FFF2-40B4-BE49-F238E27FC236}">
                <a16:creationId xmlns:a16="http://schemas.microsoft.com/office/drawing/2014/main" id="{BC3A70A9-DE68-475B-8526-9B8CBCCB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2152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Scrap (2)">
            <a:extLst>
              <a:ext uri="{FF2B5EF4-FFF2-40B4-BE49-F238E27FC236}">
                <a16:creationId xmlns:a16="http://schemas.microsoft.com/office/drawing/2014/main" id="{A7B1398B-5A1A-47A8-9227-3D10F5D8E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212248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phần hình tròn">
            <a:extLst>
              <a:ext uri="{FF2B5EF4-FFF2-40B4-BE49-F238E27FC236}">
                <a16:creationId xmlns:a16="http://schemas.microsoft.com/office/drawing/2014/main" id="{8A898708-C7F2-4F94-B76D-04D0FF8F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21812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Line 11">
            <a:extLst>
              <a:ext uri="{FF2B5EF4-FFF2-40B4-BE49-F238E27FC236}">
                <a16:creationId xmlns:a16="http://schemas.microsoft.com/office/drawing/2014/main" id="{8AFC8EA3-BD0A-4DC7-BAAA-2B063DED5E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1752600"/>
            <a:ext cx="1524000" cy="762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23BCB38D-333A-424D-AA3E-1B00ED9FF2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95600"/>
            <a:ext cx="1524000" cy="762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9EA10662-ACF3-4472-A965-0E23160770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191000"/>
            <a:ext cx="1524000" cy="762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F489941F-8507-4EA5-B310-BC6734EE90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5410200"/>
            <a:ext cx="1524000" cy="762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19471" name="Group 43">
            <a:extLst>
              <a:ext uri="{FF2B5EF4-FFF2-40B4-BE49-F238E27FC236}">
                <a16:creationId xmlns:a16="http://schemas.microsoft.com/office/drawing/2014/main" id="{CA42DF6C-75AF-4AFE-B64A-BED3CFB41B1D}"/>
              </a:ext>
            </a:extLst>
          </p:cNvPr>
          <p:cNvGrpSpPr>
            <a:grpSpLocks/>
          </p:cNvGrpSpPr>
          <p:nvPr/>
        </p:nvGrpSpPr>
        <p:grpSpPr bwMode="auto">
          <a:xfrm>
            <a:off x="-230188" y="-42863"/>
            <a:ext cx="9517063" cy="7010401"/>
            <a:chOff x="-91" y="0"/>
            <a:chExt cx="5851" cy="4294"/>
          </a:xfrm>
        </p:grpSpPr>
        <p:sp>
          <p:nvSpPr>
            <p:cNvPr id="19472" name="Rectangle 44">
              <a:extLst>
                <a:ext uri="{FF2B5EF4-FFF2-40B4-BE49-F238E27FC236}">
                  <a16:creationId xmlns:a16="http://schemas.microsoft.com/office/drawing/2014/main" id="{DB21F6F3-633C-4D7E-A7C1-C2D46B626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98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pic>
          <p:nvPicPr>
            <p:cNvPr id="19473" name="Picture 45" descr="WhitecornerFlower">
              <a:extLst>
                <a:ext uri="{FF2B5EF4-FFF2-40B4-BE49-F238E27FC236}">
                  <a16:creationId xmlns:a16="http://schemas.microsoft.com/office/drawing/2014/main" id="{6FD5BE67-C711-4ACA-90FC-7259C499F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67253" flipH="1">
              <a:off x="4916" y="3451"/>
              <a:ext cx="647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46" descr="WhitecornerFlower">
              <a:extLst>
                <a:ext uri="{FF2B5EF4-FFF2-40B4-BE49-F238E27FC236}">
                  <a16:creationId xmlns:a16="http://schemas.microsoft.com/office/drawing/2014/main" id="{AD3EA6EE-454F-4B29-8D8A-796DFCEB1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3398" flipH="1">
              <a:off x="125" y="-180"/>
              <a:ext cx="68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47" descr="WhitecornerFlower">
              <a:extLst>
                <a:ext uri="{FF2B5EF4-FFF2-40B4-BE49-F238E27FC236}">
                  <a16:creationId xmlns:a16="http://schemas.microsoft.com/office/drawing/2014/main" id="{0898091D-D0A1-435A-88F5-89838AA50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"/>
              <a:ext cx="1014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48" descr="WhitecornerFlower">
              <a:extLst>
                <a:ext uri="{FF2B5EF4-FFF2-40B4-BE49-F238E27FC236}">
                  <a16:creationId xmlns:a16="http://schemas.microsoft.com/office/drawing/2014/main" id="{8C146AB5-2E82-44F9-B252-43975A448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" y="3564"/>
              <a:ext cx="101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B9FC717D-232F-4946-A5EF-AB6BEEE29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5257800" cy="519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HS TỰ HỌC</a:t>
            </a:r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3F3B1698-7F00-43B7-9B2A-B7CCF3EEB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686800" cy="641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thuộc định nghĩa góc ở tâm, số đo cung.</a:t>
            </a: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313D624C-A845-4ACA-ACC5-D77404296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0800"/>
            <a:ext cx="7543800" cy="641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các bài tập:</a:t>
            </a:r>
            <a:r>
              <a:rPr lang="en-US" altLang="en-US" sz="360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 </a:t>
            </a:r>
            <a:r>
              <a:rPr lang="pt-BR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 8 sgk/69, 70</a:t>
            </a:r>
            <a:endParaRPr lang="en-US" altLang="en-US" sz="360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Text Box 7">
            <a:extLst>
              <a:ext uri="{FF2B5EF4-FFF2-40B4-BE49-F238E27FC236}">
                <a16:creationId xmlns:a16="http://schemas.microsoft.com/office/drawing/2014/main" id="{52DDF3F5-2549-4B3F-B3B6-73AB0963E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14800"/>
            <a:ext cx="8229600" cy="646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486" name="Group 43">
            <a:extLst>
              <a:ext uri="{FF2B5EF4-FFF2-40B4-BE49-F238E27FC236}">
                <a16:creationId xmlns:a16="http://schemas.microsoft.com/office/drawing/2014/main" id="{C11F440A-A309-45DA-8A95-D6AF0DD55C77}"/>
              </a:ext>
            </a:extLst>
          </p:cNvPr>
          <p:cNvGrpSpPr>
            <a:grpSpLocks/>
          </p:cNvGrpSpPr>
          <p:nvPr/>
        </p:nvGrpSpPr>
        <p:grpSpPr bwMode="auto">
          <a:xfrm>
            <a:off x="-228600" y="42863"/>
            <a:ext cx="9517063" cy="6816725"/>
            <a:chOff x="-91" y="0"/>
            <a:chExt cx="5851" cy="4294"/>
          </a:xfrm>
        </p:grpSpPr>
        <p:sp>
          <p:nvSpPr>
            <p:cNvPr id="20489" name="Rectangle 44">
              <a:extLst>
                <a:ext uri="{FF2B5EF4-FFF2-40B4-BE49-F238E27FC236}">
                  <a16:creationId xmlns:a16="http://schemas.microsoft.com/office/drawing/2014/main" id="{498058DF-3736-4AF3-8F78-C60669C3E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98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pic>
          <p:nvPicPr>
            <p:cNvPr id="20490" name="Picture 45" descr="WhitecornerFlower">
              <a:extLst>
                <a:ext uri="{FF2B5EF4-FFF2-40B4-BE49-F238E27FC236}">
                  <a16:creationId xmlns:a16="http://schemas.microsoft.com/office/drawing/2014/main" id="{BE8BC360-5765-422D-9FB5-D89B69F4A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67253" flipH="1">
              <a:off x="4916" y="3451"/>
              <a:ext cx="647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46" descr="WhitecornerFlower">
              <a:extLst>
                <a:ext uri="{FF2B5EF4-FFF2-40B4-BE49-F238E27FC236}">
                  <a16:creationId xmlns:a16="http://schemas.microsoft.com/office/drawing/2014/main" id="{1F848AE2-FB08-45F3-BE57-E13A95AA7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3398" flipH="1">
              <a:off x="125" y="-180"/>
              <a:ext cx="68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47" descr="WhitecornerFlower">
              <a:extLst>
                <a:ext uri="{FF2B5EF4-FFF2-40B4-BE49-F238E27FC236}">
                  <a16:creationId xmlns:a16="http://schemas.microsoft.com/office/drawing/2014/main" id="{9A2E46ED-8568-4694-84F8-18039C39A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"/>
              <a:ext cx="1014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48" descr="WhitecornerFlower">
              <a:extLst>
                <a:ext uri="{FF2B5EF4-FFF2-40B4-BE49-F238E27FC236}">
                  <a16:creationId xmlns:a16="http://schemas.microsoft.com/office/drawing/2014/main" id="{4D0EDABA-FDB6-433E-926F-333DE27FD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" y="3564"/>
              <a:ext cx="101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8" name="Rectangle 14">
            <a:extLst>
              <a:ext uri="{FF2B5EF4-FFF2-40B4-BE49-F238E27FC236}">
                <a16:creationId xmlns:a16="http://schemas.microsoft.com/office/drawing/2014/main" id="{01A07D62-CC04-4CC4-94FC-235644270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5638800" cy="519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*Đối với bài học ở tiết học này:</a:t>
            </a:r>
          </a:p>
        </p:txBody>
      </p:sp>
      <p:sp>
        <p:nvSpPr>
          <p:cNvPr id="26639" name="Rectangle 15">
            <a:extLst>
              <a:ext uri="{FF2B5EF4-FFF2-40B4-BE49-F238E27FC236}">
                <a16:creationId xmlns:a16="http://schemas.microsoft.com/office/drawing/2014/main" id="{E49F9EC0-3418-4659-BD64-F06A23340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05200"/>
            <a:ext cx="6403975" cy="5191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*Đối với bài học ở tiết học tiếp theo 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6">
            <a:extLst>
              <a:ext uri="{FF2B5EF4-FFF2-40B4-BE49-F238E27FC236}">
                <a16:creationId xmlns:a16="http://schemas.microsoft.com/office/drawing/2014/main" id="{CCCDA375-F5E6-44BC-95D7-17311E9D3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45">
            <a:extLst>
              <a:ext uri="{FF2B5EF4-FFF2-40B4-BE49-F238E27FC236}">
                <a16:creationId xmlns:a16="http://schemas.microsoft.com/office/drawing/2014/main" id="{93B7BFAF-61B7-4A80-BCCC-8530DDFD8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477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  <a:latin typeface="Times New Roman" panose="02020603050405020304" pitchFamily="18" charset="0"/>
              </a:rPr>
              <a:t>  Định nghĩa (sgk/66)</a:t>
            </a:r>
            <a:r>
              <a:rPr lang="en-US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50" name="TextBox 8">
            <a:extLst>
              <a:ext uri="{FF2B5EF4-FFF2-40B4-BE49-F238E27FC236}">
                <a16:creationId xmlns:a16="http://schemas.microsoft.com/office/drawing/2014/main" id="{7B9E2459-131F-4CC1-B059-3426B56FD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0"/>
            <a:ext cx="6096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Góc có đỉnh trùng với tâm đường tròn được gọi là góc ở tâm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E1A7701D-267D-4E28-9CB6-2DDFCD16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43">
            <a:extLst>
              <a:ext uri="{FF2B5EF4-FFF2-40B4-BE49-F238E27FC236}">
                <a16:creationId xmlns:a16="http://schemas.microsoft.com/office/drawing/2014/main" id="{81FF6A91-ADE4-4D82-8860-889B476F34DD}"/>
              </a:ext>
            </a:extLst>
          </p:cNvPr>
          <p:cNvGrpSpPr>
            <a:grpSpLocks/>
          </p:cNvGrpSpPr>
          <p:nvPr/>
        </p:nvGrpSpPr>
        <p:grpSpPr bwMode="auto">
          <a:xfrm>
            <a:off x="-230188" y="-85725"/>
            <a:ext cx="9517063" cy="7086600"/>
            <a:chOff x="-91" y="0"/>
            <a:chExt cx="5851" cy="4294"/>
          </a:xfrm>
        </p:grpSpPr>
        <p:sp>
          <p:nvSpPr>
            <p:cNvPr id="4106" name="Rectangle 44">
              <a:extLst>
                <a:ext uri="{FF2B5EF4-FFF2-40B4-BE49-F238E27FC236}">
                  <a16:creationId xmlns:a16="http://schemas.microsoft.com/office/drawing/2014/main" id="{A1D7BD51-5387-451B-93A8-0BF235E48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98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pic>
          <p:nvPicPr>
            <p:cNvPr id="4107" name="Picture 45" descr="WhitecornerFlower">
              <a:extLst>
                <a:ext uri="{FF2B5EF4-FFF2-40B4-BE49-F238E27FC236}">
                  <a16:creationId xmlns:a16="http://schemas.microsoft.com/office/drawing/2014/main" id="{AE27668F-50B8-475F-8E85-645C64077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67253" flipH="1">
              <a:off x="4916" y="3451"/>
              <a:ext cx="647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46" descr="WhitecornerFlower">
              <a:extLst>
                <a:ext uri="{FF2B5EF4-FFF2-40B4-BE49-F238E27FC236}">
                  <a16:creationId xmlns:a16="http://schemas.microsoft.com/office/drawing/2014/main" id="{065E2303-CD5A-4CCE-A3FB-032E23150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3398" flipH="1">
              <a:off x="125" y="-180"/>
              <a:ext cx="68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47" descr="WhitecornerFlower">
              <a:extLst>
                <a:ext uri="{FF2B5EF4-FFF2-40B4-BE49-F238E27FC236}">
                  <a16:creationId xmlns:a16="http://schemas.microsoft.com/office/drawing/2014/main" id="{D35E422C-9F91-4C40-8476-42EF2F4FC8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"/>
              <a:ext cx="1014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48" descr="WhitecornerFlower">
              <a:extLst>
                <a:ext uri="{FF2B5EF4-FFF2-40B4-BE49-F238E27FC236}">
                  <a16:creationId xmlns:a16="http://schemas.microsoft.com/office/drawing/2014/main" id="{9A68BC91-82F8-4B11-A6C6-88CA4E57D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" y="3564"/>
              <a:ext cx="101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6">
            <a:extLst>
              <a:ext uri="{FF2B5EF4-FFF2-40B4-BE49-F238E27FC236}">
                <a16:creationId xmlns:a16="http://schemas.microsoft.com/office/drawing/2014/main" id="{F55D6553-72AB-4099-93AA-B1823D3B4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1910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Góc ở tâm</a:t>
            </a:r>
          </a:p>
        </p:txBody>
      </p:sp>
      <p:graphicFrame>
        <p:nvGraphicFramePr>
          <p:cNvPr id="14350" name="Object 14">
            <a:extLst>
              <a:ext uri="{FF2B5EF4-FFF2-40B4-BE49-F238E27FC236}">
                <a16:creationId xmlns:a16="http://schemas.microsoft.com/office/drawing/2014/main" id="{B1B9B7E7-3EEA-4504-AC3F-2032E2716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10253"/>
              </p:ext>
            </p:extLst>
          </p:nvPr>
        </p:nvGraphicFramePr>
        <p:xfrm>
          <a:off x="990600" y="4267200"/>
          <a:ext cx="6604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8" imgW="355446" imgH="228501" progId="Equation.DSMT4">
                  <p:embed/>
                </p:oleObj>
              </mc:Choice>
              <mc:Fallback>
                <p:oleObj name="Equation" r:id="rId8" imgW="355446" imgH="228501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6604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Text Box 15">
            <a:extLst>
              <a:ext uri="{FF2B5EF4-FFF2-40B4-BE49-F238E27FC236}">
                <a16:creationId xmlns:a16="http://schemas.microsoft.com/office/drawing/2014/main" id="{3248488F-00E0-480A-BEC6-22E9E5C99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CN" sz="32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altLang="en-US" sz="3200" b="1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E6E921-9C40-4D7A-A93C-8A4A1FC83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152400"/>
            <a:ext cx="6743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37.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GÓC Ở TÂM. SỐ ĐO CUNG 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278 L 0.04167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8" grpId="0"/>
      <p:bldP spid="6150" grpId="0"/>
      <p:bldP spid="2" grpId="0"/>
      <p:bldP spid="14351" grpId="0"/>
      <p:bldP spid="143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DBB80F5-B311-4F9E-B5E6-08E679BDE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685800"/>
            <a:ext cx="8382000" cy="68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Áp dụng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 Hãy chỉ ra góc ở tâm trong các hình vẽ sau: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24F37661-3988-42DA-85B0-014C74B5C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8938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Hình a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8D0D6756-1979-402C-B905-020DF39DA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198938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Hình b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BA2AA777-03E7-41E6-ACEF-12CC3B075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98938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Hình c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BF9825F0-7CC4-4ADC-BB8D-D619EDDF5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50" y="4198938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Hình d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66290B38-7129-4B0A-8CDC-23D1832E6C1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198688"/>
            <a:ext cx="2009775" cy="1844675"/>
            <a:chOff x="240" y="2294"/>
            <a:chExt cx="1266" cy="1162"/>
          </a:xfrm>
        </p:grpSpPr>
        <p:sp>
          <p:nvSpPr>
            <p:cNvPr id="5211" name="AutoShape 8">
              <a:extLst>
                <a:ext uri="{FF2B5EF4-FFF2-40B4-BE49-F238E27FC236}">
                  <a16:creationId xmlns:a16="http://schemas.microsoft.com/office/drawing/2014/main" id="{2D8B155A-9158-4ED9-A137-F88E549B3E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" y="2294"/>
              <a:ext cx="1266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Arc 9">
              <a:extLst>
                <a:ext uri="{FF2B5EF4-FFF2-40B4-BE49-F238E27FC236}">
                  <a16:creationId xmlns:a16="http://schemas.microsoft.com/office/drawing/2014/main" id="{F4214650-B92A-4856-A5F3-F34C56B01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2842"/>
              <a:ext cx="126" cy="87"/>
            </a:xfrm>
            <a:custGeom>
              <a:avLst/>
              <a:gdLst>
                <a:gd name="T0" fmla="*/ 0 w 31968"/>
                <a:gd name="T1" fmla="*/ 0 h 21600"/>
                <a:gd name="T2" fmla="*/ 0 w 31968"/>
                <a:gd name="T3" fmla="*/ 0 h 21600"/>
                <a:gd name="T4" fmla="*/ 0 w 31968"/>
                <a:gd name="T5" fmla="*/ 0 h 21600"/>
                <a:gd name="T6" fmla="*/ 0 60000 65536"/>
                <a:gd name="T7" fmla="*/ 0 60000 65536"/>
                <a:gd name="T8" fmla="*/ 0 60000 65536"/>
                <a:gd name="T9" fmla="*/ 0 w 31968"/>
                <a:gd name="T10" fmla="*/ 0 h 21600"/>
                <a:gd name="T11" fmla="*/ 31968 w 319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968" h="21600" fill="none" extrusionOk="0">
                  <a:moveTo>
                    <a:pt x="31967" y="14208"/>
                  </a:moveTo>
                  <a:cubicBezTo>
                    <a:pt x="27865" y="18905"/>
                    <a:pt x="21934" y="21599"/>
                    <a:pt x="15699" y="21600"/>
                  </a:cubicBezTo>
                  <a:cubicBezTo>
                    <a:pt x="9758" y="21600"/>
                    <a:pt x="4079" y="19153"/>
                    <a:pt x="-1" y="14835"/>
                  </a:cubicBezTo>
                </a:path>
                <a:path w="31968" h="21600" stroke="0" extrusionOk="0">
                  <a:moveTo>
                    <a:pt x="31967" y="14208"/>
                  </a:moveTo>
                  <a:cubicBezTo>
                    <a:pt x="27865" y="18905"/>
                    <a:pt x="21934" y="21599"/>
                    <a:pt x="15699" y="21600"/>
                  </a:cubicBezTo>
                  <a:cubicBezTo>
                    <a:pt x="9758" y="21600"/>
                    <a:pt x="4079" y="19153"/>
                    <a:pt x="-1" y="14835"/>
                  </a:cubicBezTo>
                  <a:lnTo>
                    <a:pt x="15699" y="0"/>
                  </a:lnTo>
                  <a:lnTo>
                    <a:pt x="31967" y="14208"/>
                  </a:lnTo>
                  <a:close/>
                </a:path>
              </a:pathLst>
            </a:custGeom>
            <a:noFill/>
            <a:ln w="793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Oval 10">
              <a:extLst>
                <a:ext uri="{FF2B5EF4-FFF2-40B4-BE49-F238E27FC236}">
                  <a16:creationId xmlns:a16="http://schemas.microsoft.com/office/drawing/2014/main" id="{87484A4A-DDB1-4FCC-A5AA-968239D77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" y="2341"/>
              <a:ext cx="1068" cy="1068"/>
            </a:xfrm>
            <a:prstGeom prst="ellipse">
              <a:avLst/>
            </a:prstGeom>
            <a:noFill/>
            <a:ln w="30226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214" name="Line 11">
              <a:extLst>
                <a:ext uri="{FF2B5EF4-FFF2-40B4-BE49-F238E27FC236}">
                  <a16:creationId xmlns:a16="http://schemas.microsoft.com/office/drawing/2014/main" id="{E71A5381-926D-406D-B7E2-A8192F2E8E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" y="2873"/>
              <a:ext cx="461" cy="258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Line 12">
              <a:extLst>
                <a:ext uri="{FF2B5EF4-FFF2-40B4-BE49-F238E27FC236}">
                  <a16:creationId xmlns:a16="http://schemas.microsoft.com/office/drawing/2014/main" id="{8A3B9A23-70D8-4135-B5AE-EAADA3DED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" y="2873"/>
              <a:ext cx="495" cy="188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Rectangle 13">
              <a:extLst>
                <a:ext uri="{FF2B5EF4-FFF2-40B4-BE49-F238E27FC236}">
                  <a16:creationId xmlns:a16="http://schemas.microsoft.com/office/drawing/2014/main" id="{E7054AA8-92E3-4643-A83D-45F39D51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3023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B</a:t>
              </a:r>
              <a:endParaRPr lang="en-US" altLang="en-US" sz="2800"/>
            </a:p>
          </p:txBody>
        </p:sp>
        <p:sp>
          <p:nvSpPr>
            <p:cNvPr id="5217" name="Rectangle 14">
              <a:extLst>
                <a:ext uri="{FF2B5EF4-FFF2-40B4-BE49-F238E27FC236}">
                  <a16:creationId xmlns:a16="http://schemas.microsoft.com/office/drawing/2014/main" id="{BA2202E6-367C-4EC3-BB60-7A953ADC7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08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A</a:t>
              </a:r>
              <a:endParaRPr lang="en-US" altLang="en-US" sz="2800"/>
            </a:p>
          </p:txBody>
        </p:sp>
        <p:sp>
          <p:nvSpPr>
            <p:cNvPr id="5218" name="Rectangle 15">
              <a:extLst>
                <a:ext uri="{FF2B5EF4-FFF2-40B4-BE49-F238E27FC236}">
                  <a16:creationId xmlns:a16="http://schemas.microsoft.com/office/drawing/2014/main" id="{66FD978C-861C-41A2-838B-371830371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" y="2764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O</a:t>
              </a:r>
              <a:endParaRPr lang="en-US" altLang="en-US" sz="2800"/>
            </a:p>
          </p:txBody>
        </p:sp>
        <p:sp>
          <p:nvSpPr>
            <p:cNvPr id="5219" name="Oval 16">
              <a:extLst>
                <a:ext uri="{FF2B5EF4-FFF2-40B4-BE49-F238E27FC236}">
                  <a16:creationId xmlns:a16="http://schemas.microsoft.com/office/drawing/2014/main" id="{32A4DEFE-97E9-4244-A0A3-4A09FB098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" y="2863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220" name="Oval 17">
              <a:extLst>
                <a:ext uri="{FF2B5EF4-FFF2-40B4-BE49-F238E27FC236}">
                  <a16:creationId xmlns:a16="http://schemas.microsoft.com/office/drawing/2014/main" id="{B63C3BED-7F71-449A-A85B-A14A30254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3122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221" name="Oval 18">
              <a:extLst>
                <a:ext uri="{FF2B5EF4-FFF2-40B4-BE49-F238E27FC236}">
                  <a16:creationId xmlns:a16="http://schemas.microsoft.com/office/drawing/2014/main" id="{88C43B39-016D-443A-968F-3D31AEFEC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051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BE331AE2-DC66-4CD0-AAAB-17725FA507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90800" y="2005013"/>
            <a:ext cx="1844675" cy="2041525"/>
            <a:chOff x="1584" y="2170"/>
            <a:chExt cx="1162" cy="1286"/>
          </a:xfrm>
        </p:grpSpPr>
        <p:sp>
          <p:nvSpPr>
            <p:cNvPr id="5197" name="AutoShape 20">
              <a:extLst>
                <a:ext uri="{FF2B5EF4-FFF2-40B4-BE49-F238E27FC236}">
                  <a16:creationId xmlns:a16="http://schemas.microsoft.com/office/drawing/2014/main" id="{708BA09A-623D-4B14-8F26-B962AFCD2B2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4" y="2170"/>
              <a:ext cx="1162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Arc 21">
              <a:extLst>
                <a:ext uri="{FF2B5EF4-FFF2-40B4-BE49-F238E27FC236}">
                  <a16:creationId xmlns:a16="http://schemas.microsoft.com/office/drawing/2014/main" id="{EAEAB07E-3506-49FE-B006-011FD2C0C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2347"/>
              <a:ext cx="96" cy="130"/>
            </a:xfrm>
            <a:custGeom>
              <a:avLst/>
              <a:gdLst>
                <a:gd name="T0" fmla="*/ 0 w 16025"/>
                <a:gd name="T1" fmla="*/ 0 h 21600"/>
                <a:gd name="T2" fmla="*/ 0 w 16025"/>
                <a:gd name="T3" fmla="*/ 0 h 21600"/>
                <a:gd name="T4" fmla="*/ 0 w 16025"/>
                <a:gd name="T5" fmla="*/ 0 h 21600"/>
                <a:gd name="T6" fmla="*/ 0 60000 65536"/>
                <a:gd name="T7" fmla="*/ 0 60000 65536"/>
                <a:gd name="T8" fmla="*/ 0 60000 65536"/>
                <a:gd name="T9" fmla="*/ 0 w 16025"/>
                <a:gd name="T10" fmla="*/ 0 h 21600"/>
                <a:gd name="T11" fmla="*/ 16025 w 160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25" h="21600" fill="none" extrusionOk="0">
                  <a:moveTo>
                    <a:pt x="16024" y="19616"/>
                  </a:moveTo>
                  <a:cubicBezTo>
                    <a:pt x="13189" y="20923"/>
                    <a:pt x="10105" y="21599"/>
                    <a:pt x="6984" y="21600"/>
                  </a:cubicBezTo>
                  <a:cubicBezTo>
                    <a:pt x="4608" y="21600"/>
                    <a:pt x="2248" y="21207"/>
                    <a:pt x="0" y="20439"/>
                  </a:cubicBezTo>
                </a:path>
                <a:path w="16025" h="21600" stroke="0" extrusionOk="0">
                  <a:moveTo>
                    <a:pt x="16024" y="19616"/>
                  </a:moveTo>
                  <a:cubicBezTo>
                    <a:pt x="13189" y="20923"/>
                    <a:pt x="10105" y="21599"/>
                    <a:pt x="6984" y="21600"/>
                  </a:cubicBezTo>
                  <a:cubicBezTo>
                    <a:pt x="4608" y="21600"/>
                    <a:pt x="2248" y="21207"/>
                    <a:pt x="0" y="20439"/>
                  </a:cubicBezTo>
                  <a:lnTo>
                    <a:pt x="6984" y="0"/>
                  </a:lnTo>
                  <a:lnTo>
                    <a:pt x="16024" y="19616"/>
                  </a:lnTo>
                  <a:close/>
                </a:path>
              </a:pathLst>
            </a:custGeom>
            <a:noFill/>
            <a:ln w="793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Arc 22">
              <a:extLst>
                <a:ext uri="{FF2B5EF4-FFF2-40B4-BE49-F238E27FC236}">
                  <a16:creationId xmlns:a16="http://schemas.microsoft.com/office/drawing/2014/main" id="{6F494E09-9FC9-46FB-A846-4D3C2D05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2347"/>
              <a:ext cx="70" cy="97"/>
            </a:xfrm>
            <a:custGeom>
              <a:avLst/>
              <a:gdLst>
                <a:gd name="T0" fmla="*/ 0 w 15733"/>
                <a:gd name="T1" fmla="*/ 0 h 21600"/>
                <a:gd name="T2" fmla="*/ 0 w 15733"/>
                <a:gd name="T3" fmla="*/ 0 h 21600"/>
                <a:gd name="T4" fmla="*/ 0 w 15733"/>
                <a:gd name="T5" fmla="*/ 0 h 21600"/>
                <a:gd name="T6" fmla="*/ 0 60000 65536"/>
                <a:gd name="T7" fmla="*/ 0 60000 65536"/>
                <a:gd name="T8" fmla="*/ 0 60000 65536"/>
                <a:gd name="T9" fmla="*/ 0 w 15733"/>
                <a:gd name="T10" fmla="*/ 0 h 21600"/>
                <a:gd name="T11" fmla="*/ 15733 w 1573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33" h="21600" fill="none" extrusionOk="0">
                  <a:moveTo>
                    <a:pt x="15733" y="19710"/>
                  </a:moveTo>
                  <a:cubicBezTo>
                    <a:pt x="12953" y="20955"/>
                    <a:pt x="9942" y="21599"/>
                    <a:pt x="6897" y="21600"/>
                  </a:cubicBezTo>
                  <a:cubicBezTo>
                    <a:pt x="4551" y="21600"/>
                    <a:pt x="2222" y="21218"/>
                    <a:pt x="-1" y="20469"/>
                  </a:cubicBezTo>
                </a:path>
                <a:path w="15733" h="21600" stroke="0" extrusionOk="0">
                  <a:moveTo>
                    <a:pt x="15733" y="19710"/>
                  </a:moveTo>
                  <a:cubicBezTo>
                    <a:pt x="12953" y="20955"/>
                    <a:pt x="9942" y="21599"/>
                    <a:pt x="6897" y="21600"/>
                  </a:cubicBezTo>
                  <a:cubicBezTo>
                    <a:pt x="4551" y="21600"/>
                    <a:pt x="2222" y="21218"/>
                    <a:pt x="-1" y="20469"/>
                  </a:cubicBezTo>
                  <a:lnTo>
                    <a:pt x="6897" y="0"/>
                  </a:lnTo>
                  <a:lnTo>
                    <a:pt x="15733" y="19710"/>
                  </a:lnTo>
                  <a:close/>
                </a:path>
              </a:pathLst>
            </a:custGeom>
            <a:noFill/>
            <a:ln w="793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Oval 23">
              <a:extLst>
                <a:ext uri="{FF2B5EF4-FFF2-40B4-BE49-F238E27FC236}">
                  <a16:creationId xmlns:a16="http://schemas.microsoft.com/office/drawing/2014/main" id="{385D4FBB-6CCC-4940-B7DE-0BA5ED6BF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2340"/>
              <a:ext cx="1068" cy="1069"/>
            </a:xfrm>
            <a:prstGeom prst="ellipse">
              <a:avLst/>
            </a:prstGeom>
            <a:noFill/>
            <a:ln w="33401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201" name="Line 24">
              <a:extLst>
                <a:ext uri="{FF2B5EF4-FFF2-40B4-BE49-F238E27FC236}">
                  <a16:creationId xmlns:a16="http://schemas.microsoft.com/office/drawing/2014/main" id="{6712634B-31AE-4E71-A6C5-D54D9FFFE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5" y="2344"/>
              <a:ext cx="296" cy="919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25">
              <a:extLst>
                <a:ext uri="{FF2B5EF4-FFF2-40B4-BE49-F238E27FC236}">
                  <a16:creationId xmlns:a16="http://schemas.microsoft.com/office/drawing/2014/main" id="{05504DB2-B988-4215-9860-5A53E53A6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1" y="2344"/>
              <a:ext cx="410" cy="928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Rectangle 26">
              <a:extLst>
                <a:ext uri="{FF2B5EF4-FFF2-40B4-BE49-F238E27FC236}">
                  <a16:creationId xmlns:a16="http://schemas.microsoft.com/office/drawing/2014/main" id="{C2B556EE-84D3-4906-B82B-7927ABA18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2227"/>
              <a:ext cx="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M</a:t>
              </a:r>
              <a:endParaRPr lang="en-US" altLang="en-US" sz="2800"/>
            </a:p>
          </p:txBody>
        </p:sp>
        <p:sp>
          <p:nvSpPr>
            <p:cNvPr id="5204" name="Rectangle 27">
              <a:extLst>
                <a:ext uri="{FF2B5EF4-FFF2-40B4-BE49-F238E27FC236}">
                  <a16:creationId xmlns:a16="http://schemas.microsoft.com/office/drawing/2014/main" id="{2A161F10-C31E-4EEF-AD30-BD39272D8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3268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F</a:t>
              </a:r>
              <a:endParaRPr lang="en-US" altLang="en-US" sz="2800"/>
            </a:p>
          </p:txBody>
        </p:sp>
        <p:sp>
          <p:nvSpPr>
            <p:cNvPr id="5205" name="Rectangle 28">
              <a:extLst>
                <a:ext uri="{FF2B5EF4-FFF2-40B4-BE49-F238E27FC236}">
                  <a16:creationId xmlns:a16="http://schemas.microsoft.com/office/drawing/2014/main" id="{B1DFE76D-23F5-4FB5-878C-24F30777D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3268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E</a:t>
              </a:r>
              <a:endParaRPr lang="en-US" altLang="en-US" sz="2800"/>
            </a:p>
          </p:txBody>
        </p:sp>
        <p:sp>
          <p:nvSpPr>
            <p:cNvPr id="5206" name="Rectangle 29">
              <a:extLst>
                <a:ext uri="{FF2B5EF4-FFF2-40B4-BE49-F238E27FC236}">
                  <a16:creationId xmlns:a16="http://schemas.microsoft.com/office/drawing/2014/main" id="{9D34BC80-3186-4BDE-8CBA-1A1A02CE3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" y="2764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O</a:t>
              </a:r>
              <a:endParaRPr lang="en-US" altLang="en-US" sz="2800"/>
            </a:p>
          </p:txBody>
        </p:sp>
        <p:sp>
          <p:nvSpPr>
            <p:cNvPr id="5207" name="Oval 30">
              <a:extLst>
                <a:ext uri="{FF2B5EF4-FFF2-40B4-BE49-F238E27FC236}">
                  <a16:creationId xmlns:a16="http://schemas.microsoft.com/office/drawing/2014/main" id="{97B0B4AE-43BF-4E54-9AEC-1A0A23E2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2862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208" name="Oval 31">
              <a:extLst>
                <a:ext uri="{FF2B5EF4-FFF2-40B4-BE49-F238E27FC236}">
                  <a16:creationId xmlns:a16="http://schemas.microsoft.com/office/drawing/2014/main" id="{8E5B73B4-6A39-4446-A308-A342C428E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3253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209" name="Oval 32">
              <a:extLst>
                <a:ext uri="{FF2B5EF4-FFF2-40B4-BE49-F238E27FC236}">
                  <a16:creationId xmlns:a16="http://schemas.microsoft.com/office/drawing/2014/main" id="{BD7159E3-58D7-4C0C-AB51-6866662CB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3263"/>
              <a:ext cx="24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210" name="Oval 33">
              <a:extLst>
                <a:ext uri="{FF2B5EF4-FFF2-40B4-BE49-F238E27FC236}">
                  <a16:creationId xmlns:a16="http://schemas.microsoft.com/office/drawing/2014/main" id="{BFAFCBAC-9AFE-4D8D-8889-C768B0B33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2335"/>
              <a:ext cx="24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76D0EAE0-4918-49A1-80E9-DCC4D18AB9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30750" y="2205038"/>
            <a:ext cx="1898650" cy="1844675"/>
            <a:chOff x="2884" y="2296"/>
            <a:chExt cx="1196" cy="1162"/>
          </a:xfrm>
        </p:grpSpPr>
        <p:sp>
          <p:nvSpPr>
            <p:cNvPr id="5183" name="AutoShape 35">
              <a:extLst>
                <a:ext uri="{FF2B5EF4-FFF2-40B4-BE49-F238E27FC236}">
                  <a16:creationId xmlns:a16="http://schemas.microsoft.com/office/drawing/2014/main" id="{C8F372E1-3762-42D7-94E5-0AC2FC912CD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4" y="2296"/>
              <a:ext cx="1196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Arc 36">
              <a:extLst>
                <a:ext uri="{FF2B5EF4-FFF2-40B4-BE49-F238E27FC236}">
                  <a16:creationId xmlns:a16="http://schemas.microsoft.com/office/drawing/2014/main" id="{74830FDC-8181-4442-9695-2DEF8DC85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2508"/>
              <a:ext cx="111" cy="104"/>
            </a:xfrm>
            <a:custGeom>
              <a:avLst/>
              <a:gdLst>
                <a:gd name="T0" fmla="*/ 0 w 21126"/>
                <a:gd name="T1" fmla="*/ 0 h 19933"/>
                <a:gd name="T2" fmla="*/ 0 w 21126"/>
                <a:gd name="T3" fmla="*/ 0 h 19933"/>
                <a:gd name="T4" fmla="*/ 0 w 21126"/>
                <a:gd name="T5" fmla="*/ 0 h 19933"/>
                <a:gd name="T6" fmla="*/ 0 60000 65536"/>
                <a:gd name="T7" fmla="*/ 0 60000 65536"/>
                <a:gd name="T8" fmla="*/ 0 60000 65536"/>
                <a:gd name="T9" fmla="*/ 0 w 21126"/>
                <a:gd name="T10" fmla="*/ 0 h 19933"/>
                <a:gd name="T11" fmla="*/ 21126 w 21126"/>
                <a:gd name="T12" fmla="*/ 19933 h 199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6" h="19933" fill="none" extrusionOk="0">
                  <a:moveTo>
                    <a:pt x="12805" y="19932"/>
                  </a:moveTo>
                  <a:cubicBezTo>
                    <a:pt x="6262" y="17201"/>
                    <a:pt x="1476" y="11433"/>
                    <a:pt x="-1" y="4499"/>
                  </a:cubicBezTo>
                </a:path>
                <a:path w="21126" h="19933" stroke="0" extrusionOk="0">
                  <a:moveTo>
                    <a:pt x="12805" y="19932"/>
                  </a:moveTo>
                  <a:cubicBezTo>
                    <a:pt x="6262" y="17201"/>
                    <a:pt x="1476" y="11433"/>
                    <a:pt x="-1" y="4499"/>
                  </a:cubicBezTo>
                  <a:lnTo>
                    <a:pt x="21126" y="0"/>
                  </a:lnTo>
                  <a:lnTo>
                    <a:pt x="12805" y="19932"/>
                  </a:lnTo>
                  <a:close/>
                </a:path>
              </a:pathLst>
            </a:custGeom>
            <a:noFill/>
            <a:ln w="793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Oval 37">
              <a:extLst>
                <a:ext uri="{FF2B5EF4-FFF2-40B4-BE49-F238E27FC236}">
                  <a16:creationId xmlns:a16="http://schemas.microsoft.com/office/drawing/2014/main" id="{1A713B3B-AC63-4880-862E-AA55785EE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2343"/>
              <a:ext cx="1069" cy="1068"/>
            </a:xfrm>
            <a:prstGeom prst="ellipse">
              <a:avLst/>
            </a:prstGeom>
            <a:noFill/>
            <a:ln w="33401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186" name="Line 38">
              <a:extLst>
                <a:ext uri="{FF2B5EF4-FFF2-40B4-BE49-F238E27FC236}">
                  <a16:creationId xmlns:a16="http://schemas.microsoft.com/office/drawing/2014/main" id="{CC277870-67F8-4390-9D5B-658E4C40D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9" y="2508"/>
              <a:ext cx="462" cy="103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Line 39">
              <a:extLst>
                <a:ext uri="{FF2B5EF4-FFF2-40B4-BE49-F238E27FC236}">
                  <a16:creationId xmlns:a16="http://schemas.microsoft.com/office/drawing/2014/main" id="{AD1DFBB2-A48D-4DE2-A174-6266D1F62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1" y="2508"/>
              <a:ext cx="330" cy="785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Line 40">
              <a:extLst>
                <a:ext uri="{FF2B5EF4-FFF2-40B4-BE49-F238E27FC236}">
                  <a16:creationId xmlns:a16="http://schemas.microsoft.com/office/drawing/2014/main" id="{F8A07E05-A4EC-4C81-84BF-CB1688E71D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3" y="2550"/>
              <a:ext cx="37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Rectangle 41">
              <a:extLst>
                <a:ext uri="{FF2B5EF4-FFF2-40B4-BE49-F238E27FC236}">
                  <a16:creationId xmlns:a16="http://schemas.microsoft.com/office/drawing/2014/main" id="{030034D0-D98D-4AC4-B29E-3E36F0DF3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2423"/>
              <a:ext cx="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M</a:t>
              </a:r>
              <a:endParaRPr lang="en-US" altLang="en-US" sz="2800"/>
            </a:p>
          </p:txBody>
        </p:sp>
        <p:sp>
          <p:nvSpPr>
            <p:cNvPr id="5190" name="Rectangle 42">
              <a:extLst>
                <a:ext uri="{FF2B5EF4-FFF2-40B4-BE49-F238E27FC236}">
                  <a16:creationId xmlns:a16="http://schemas.microsoft.com/office/drawing/2014/main" id="{E9D8DFFB-41F8-4691-A829-2D590D763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3279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G</a:t>
              </a:r>
              <a:endParaRPr lang="en-US" altLang="en-US" sz="2800"/>
            </a:p>
          </p:txBody>
        </p:sp>
        <p:sp>
          <p:nvSpPr>
            <p:cNvPr id="5191" name="Rectangle 43">
              <a:extLst>
                <a:ext uri="{FF2B5EF4-FFF2-40B4-BE49-F238E27FC236}">
                  <a16:creationId xmlns:a16="http://schemas.microsoft.com/office/drawing/2014/main" id="{0366424B-B324-46E2-A2D8-FD3D30FA5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" y="2545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K</a:t>
              </a:r>
              <a:endParaRPr lang="en-US" altLang="en-US" sz="2800"/>
            </a:p>
          </p:txBody>
        </p:sp>
        <p:sp>
          <p:nvSpPr>
            <p:cNvPr id="5192" name="Rectangle 44">
              <a:extLst>
                <a:ext uri="{FF2B5EF4-FFF2-40B4-BE49-F238E27FC236}">
                  <a16:creationId xmlns:a16="http://schemas.microsoft.com/office/drawing/2014/main" id="{D9B7712A-9C57-4472-A1E2-2D912CFB2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" y="2766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O</a:t>
              </a:r>
              <a:endParaRPr lang="en-US" altLang="en-US" sz="2800"/>
            </a:p>
          </p:txBody>
        </p:sp>
        <p:sp>
          <p:nvSpPr>
            <p:cNvPr id="5193" name="Oval 45">
              <a:extLst>
                <a:ext uri="{FF2B5EF4-FFF2-40B4-BE49-F238E27FC236}">
                  <a16:creationId xmlns:a16="http://schemas.microsoft.com/office/drawing/2014/main" id="{63552BFD-4048-4C95-ABCA-B8F128BF9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2865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194" name="Oval 46">
              <a:extLst>
                <a:ext uri="{FF2B5EF4-FFF2-40B4-BE49-F238E27FC236}">
                  <a16:creationId xmlns:a16="http://schemas.microsoft.com/office/drawing/2014/main" id="{0DA99341-8F1E-4308-8977-8502D98E2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498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195" name="Oval 47">
              <a:extLst>
                <a:ext uri="{FF2B5EF4-FFF2-40B4-BE49-F238E27FC236}">
                  <a16:creationId xmlns:a16="http://schemas.microsoft.com/office/drawing/2014/main" id="{BFEF839D-44CF-46E6-8788-05160A4E4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" y="2602"/>
              <a:ext cx="24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196" name="Oval 48">
              <a:extLst>
                <a:ext uri="{FF2B5EF4-FFF2-40B4-BE49-F238E27FC236}">
                  <a16:creationId xmlns:a16="http://schemas.microsoft.com/office/drawing/2014/main" id="{E2CF2B3B-9045-4661-AB08-EF812825B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" y="3284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49">
            <a:extLst>
              <a:ext uri="{FF2B5EF4-FFF2-40B4-BE49-F238E27FC236}">
                <a16:creationId xmlns:a16="http://schemas.microsoft.com/office/drawing/2014/main" id="{BC99531A-92C6-4E81-834E-25F9EBBA88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38950" y="2214563"/>
            <a:ext cx="2152650" cy="1831975"/>
            <a:chOff x="4176" y="2302"/>
            <a:chExt cx="1356" cy="1154"/>
          </a:xfrm>
        </p:grpSpPr>
        <p:sp>
          <p:nvSpPr>
            <p:cNvPr id="5174" name="AutoShape 50">
              <a:extLst>
                <a:ext uri="{FF2B5EF4-FFF2-40B4-BE49-F238E27FC236}">
                  <a16:creationId xmlns:a16="http://schemas.microsoft.com/office/drawing/2014/main" id="{E72B2785-C46A-4615-B1E1-32C7115E95F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76" y="2302"/>
              <a:ext cx="1356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Oval 51">
              <a:extLst>
                <a:ext uri="{FF2B5EF4-FFF2-40B4-BE49-F238E27FC236}">
                  <a16:creationId xmlns:a16="http://schemas.microsoft.com/office/drawing/2014/main" id="{B6691FBA-989C-45BB-A90F-5085BF75C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" y="2349"/>
              <a:ext cx="1061" cy="1060"/>
            </a:xfrm>
            <a:prstGeom prst="ellipse">
              <a:avLst/>
            </a:prstGeom>
            <a:noFill/>
            <a:ln w="30226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176" name="Line 52">
              <a:extLst>
                <a:ext uri="{FF2B5EF4-FFF2-40B4-BE49-F238E27FC236}">
                  <a16:creationId xmlns:a16="http://schemas.microsoft.com/office/drawing/2014/main" id="{B3BC2749-D9F9-4F62-971F-3FA537B94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5" y="2788"/>
              <a:ext cx="1038" cy="177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Rectangle 53">
              <a:extLst>
                <a:ext uri="{FF2B5EF4-FFF2-40B4-BE49-F238E27FC236}">
                  <a16:creationId xmlns:a16="http://schemas.microsoft.com/office/drawing/2014/main" id="{02486C37-BB3D-477A-9F7D-3D3EFCD91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933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D</a:t>
              </a:r>
              <a:endParaRPr lang="en-US" altLang="en-US" sz="2800"/>
            </a:p>
          </p:txBody>
        </p:sp>
        <p:sp>
          <p:nvSpPr>
            <p:cNvPr id="5178" name="Rectangle 54">
              <a:extLst>
                <a:ext uri="{FF2B5EF4-FFF2-40B4-BE49-F238E27FC236}">
                  <a16:creationId xmlns:a16="http://schemas.microsoft.com/office/drawing/2014/main" id="{10679771-30C1-4794-8932-148F0C4E3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5" y="2722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C</a:t>
              </a:r>
              <a:endParaRPr lang="en-US" altLang="en-US" sz="2800"/>
            </a:p>
          </p:txBody>
        </p:sp>
        <p:sp>
          <p:nvSpPr>
            <p:cNvPr id="5179" name="Rectangle 55">
              <a:extLst>
                <a:ext uri="{FF2B5EF4-FFF2-40B4-BE49-F238E27FC236}">
                  <a16:creationId xmlns:a16="http://schemas.microsoft.com/office/drawing/2014/main" id="{44F43908-D60E-4602-A80D-120CA9A42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" y="2765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O</a:t>
              </a:r>
              <a:endParaRPr lang="en-US" altLang="en-US" sz="2800"/>
            </a:p>
          </p:txBody>
        </p:sp>
        <p:sp>
          <p:nvSpPr>
            <p:cNvPr id="5180" name="Oval 56">
              <a:extLst>
                <a:ext uri="{FF2B5EF4-FFF2-40B4-BE49-F238E27FC236}">
                  <a16:creationId xmlns:a16="http://schemas.microsoft.com/office/drawing/2014/main" id="{85BAD4F4-65D2-4BFC-BEA6-F6F7CC81A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" y="2956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181" name="Oval 57">
              <a:extLst>
                <a:ext uri="{FF2B5EF4-FFF2-40B4-BE49-F238E27FC236}">
                  <a16:creationId xmlns:a16="http://schemas.microsoft.com/office/drawing/2014/main" id="{2D0361F7-1F36-4467-90F0-E003E5EEA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2867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182" name="Oval 58">
              <a:extLst>
                <a:ext uri="{FF2B5EF4-FFF2-40B4-BE49-F238E27FC236}">
                  <a16:creationId xmlns:a16="http://schemas.microsoft.com/office/drawing/2014/main" id="{D283988B-289D-4A9A-850D-99B8BF1A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" y="2779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9">
            <a:extLst>
              <a:ext uri="{FF2B5EF4-FFF2-40B4-BE49-F238E27FC236}">
                <a16:creationId xmlns:a16="http://schemas.microsoft.com/office/drawing/2014/main" id="{AEE8E2C4-AA15-4FCB-A7B0-56C6C8CFE7E7}"/>
              </a:ext>
            </a:extLst>
          </p:cNvPr>
          <p:cNvGrpSpPr>
            <a:grpSpLocks/>
          </p:cNvGrpSpPr>
          <p:nvPr/>
        </p:nvGrpSpPr>
        <p:grpSpPr bwMode="auto">
          <a:xfrm>
            <a:off x="349250" y="2266950"/>
            <a:ext cx="1882775" cy="1695450"/>
            <a:chOff x="365" y="191"/>
            <a:chExt cx="1186" cy="1068"/>
          </a:xfrm>
        </p:grpSpPr>
        <p:sp>
          <p:nvSpPr>
            <p:cNvPr id="5164" name="Arc 60">
              <a:extLst>
                <a:ext uri="{FF2B5EF4-FFF2-40B4-BE49-F238E27FC236}">
                  <a16:creationId xmlns:a16="http://schemas.microsoft.com/office/drawing/2014/main" id="{AE84ABA9-CBA8-41DE-9152-A0D0BEB2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692"/>
              <a:ext cx="126" cy="87"/>
            </a:xfrm>
            <a:custGeom>
              <a:avLst/>
              <a:gdLst>
                <a:gd name="T0" fmla="*/ 0 w 31968"/>
                <a:gd name="T1" fmla="*/ 0 h 21600"/>
                <a:gd name="T2" fmla="*/ 0 w 31968"/>
                <a:gd name="T3" fmla="*/ 0 h 21600"/>
                <a:gd name="T4" fmla="*/ 0 w 31968"/>
                <a:gd name="T5" fmla="*/ 0 h 21600"/>
                <a:gd name="T6" fmla="*/ 0 60000 65536"/>
                <a:gd name="T7" fmla="*/ 0 60000 65536"/>
                <a:gd name="T8" fmla="*/ 0 60000 65536"/>
                <a:gd name="T9" fmla="*/ 0 w 31968"/>
                <a:gd name="T10" fmla="*/ 0 h 21600"/>
                <a:gd name="T11" fmla="*/ 31968 w 319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968" h="21600" fill="none" extrusionOk="0">
                  <a:moveTo>
                    <a:pt x="31967" y="14208"/>
                  </a:moveTo>
                  <a:cubicBezTo>
                    <a:pt x="27865" y="18905"/>
                    <a:pt x="21934" y="21599"/>
                    <a:pt x="15699" y="21600"/>
                  </a:cubicBezTo>
                  <a:cubicBezTo>
                    <a:pt x="9758" y="21600"/>
                    <a:pt x="4079" y="19153"/>
                    <a:pt x="-1" y="14835"/>
                  </a:cubicBezTo>
                </a:path>
                <a:path w="31968" h="21600" stroke="0" extrusionOk="0">
                  <a:moveTo>
                    <a:pt x="31967" y="14208"/>
                  </a:moveTo>
                  <a:cubicBezTo>
                    <a:pt x="27865" y="18905"/>
                    <a:pt x="21934" y="21599"/>
                    <a:pt x="15699" y="21600"/>
                  </a:cubicBezTo>
                  <a:cubicBezTo>
                    <a:pt x="9758" y="21600"/>
                    <a:pt x="4079" y="19153"/>
                    <a:pt x="-1" y="14835"/>
                  </a:cubicBezTo>
                  <a:lnTo>
                    <a:pt x="15699" y="0"/>
                  </a:lnTo>
                  <a:lnTo>
                    <a:pt x="31967" y="14208"/>
                  </a:lnTo>
                  <a:close/>
                </a:path>
              </a:pathLst>
            </a:custGeom>
            <a:noFill/>
            <a:ln w="7938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Oval 61">
              <a:extLst>
                <a:ext uri="{FF2B5EF4-FFF2-40B4-BE49-F238E27FC236}">
                  <a16:creationId xmlns:a16="http://schemas.microsoft.com/office/drawing/2014/main" id="{F57D255A-C11C-4A38-820B-1D3AB1F16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91"/>
              <a:ext cx="1068" cy="1068"/>
            </a:xfrm>
            <a:prstGeom prst="ellipse">
              <a:avLst/>
            </a:prstGeom>
            <a:noFill/>
            <a:ln w="33401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166" name="Line 62">
              <a:extLst>
                <a:ext uri="{FF2B5EF4-FFF2-40B4-BE49-F238E27FC236}">
                  <a16:creationId xmlns:a16="http://schemas.microsoft.com/office/drawing/2014/main" id="{D9591373-1DE9-41E1-B501-28C756771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" y="723"/>
              <a:ext cx="461" cy="258"/>
            </a:xfrm>
            <a:prstGeom prst="line">
              <a:avLst/>
            </a:prstGeom>
            <a:noFill/>
            <a:ln w="27051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63">
              <a:extLst>
                <a:ext uri="{FF2B5EF4-FFF2-40B4-BE49-F238E27FC236}">
                  <a16:creationId xmlns:a16="http://schemas.microsoft.com/office/drawing/2014/main" id="{CCDDAB02-1176-4497-8A02-1BE4D5B15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" y="723"/>
              <a:ext cx="495" cy="188"/>
            </a:xfrm>
            <a:prstGeom prst="line">
              <a:avLst/>
            </a:prstGeom>
            <a:noFill/>
            <a:ln w="27051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Rectangle 64">
              <a:extLst>
                <a:ext uri="{FF2B5EF4-FFF2-40B4-BE49-F238E27FC236}">
                  <a16:creationId xmlns:a16="http://schemas.microsoft.com/office/drawing/2014/main" id="{6EBE7799-6F6E-463A-9256-1E35007FC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" y="873"/>
              <a:ext cx="91" cy="1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9" name="Rectangle 65">
              <a:extLst>
                <a:ext uri="{FF2B5EF4-FFF2-40B4-BE49-F238E27FC236}">
                  <a16:creationId xmlns:a16="http://schemas.microsoft.com/office/drawing/2014/main" id="{BD7D05AB-53AB-4703-BCEC-802509A14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" y="939"/>
              <a:ext cx="98" cy="1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0" name="Rectangle 66">
              <a:extLst>
                <a:ext uri="{FF2B5EF4-FFF2-40B4-BE49-F238E27FC236}">
                  <a16:creationId xmlns:a16="http://schemas.microsoft.com/office/drawing/2014/main" id="{46FB4179-830F-48DC-BF3D-AFE528B55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614"/>
              <a:ext cx="93" cy="1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1" name="Oval 67">
              <a:extLst>
                <a:ext uri="{FF2B5EF4-FFF2-40B4-BE49-F238E27FC236}">
                  <a16:creationId xmlns:a16="http://schemas.microsoft.com/office/drawing/2014/main" id="{47A36A9F-3863-441E-A510-C0C038D7D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713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172" name="Oval 68">
              <a:extLst>
                <a:ext uri="{FF2B5EF4-FFF2-40B4-BE49-F238E27FC236}">
                  <a16:creationId xmlns:a16="http://schemas.microsoft.com/office/drawing/2014/main" id="{EA5FB3F4-475F-413F-ADB6-30BE13E87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972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173" name="Oval 69">
              <a:extLst>
                <a:ext uri="{FF2B5EF4-FFF2-40B4-BE49-F238E27FC236}">
                  <a16:creationId xmlns:a16="http://schemas.microsoft.com/office/drawing/2014/main" id="{0DD01648-C1B4-4484-85C8-6AD8760A1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" y="901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Group 70">
            <a:extLst>
              <a:ext uri="{FF2B5EF4-FFF2-40B4-BE49-F238E27FC236}">
                <a16:creationId xmlns:a16="http://schemas.microsoft.com/office/drawing/2014/main" id="{0C088A16-4937-41F8-820E-ADAD22CEF658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286000"/>
            <a:ext cx="2005013" cy="1682750"/>
            <a:chOff x="4339" y="719"/>
            <a:chExt cx="1263" cy="1060"/>
          </a:xfrm>
        </p:grpSpPr>
        <p:sp>
          <p:nvSpPr>
            <p:cNvPr id="5156" name="Oval 71">
              <a:extLst>
                <a:ext uri="{FF2B5EF4-FFF2-40B4-BE49-F238E27FC236}">
                  <a16:creationId xmlns:a16="http://schemas.microsoft.com/office/drawing/2014/main" id="{7BB22B5F-1948-4397-B2C4-D3BA9684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719"/>
              <a:ext cx="1061" cy="1060"/>
            </a:xfrm>
            <a:prstGeom prst="ellipse">
              <a:avLst/>
            </a:prstGeom>
            <a:noFill/>
            <a:ln w="33401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157" name="Line 72">
              <a:extLst>
                <a:ext uri="{FF2B5EF4-FFF2-40B4-BE49-F238E27FC236}">
                  <a16:creationId xmlns:a16="http://schemas.microsoft.com/office/drawing/2014/main" id="{0DD23B09-5709-4B27-B957-28F8E7FEBB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1" y="1158"/>
              <a:ext cx="1038" cy="177"/>
            </a:xfrm>
            <a:prstGeom prst="line">
              <a:avLst/>
            </a:prstGeom>
            <a:noFill/>
            <a:ln w="27051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Rectangle 73">
              <a:extLst>
                <a:ext uri="{FF2B5EF4-FFF2-40B4-BE49-F238E27FC236}">
                  <a16:creationId xmlns:a16="http://schemas.microsoft.com/office/drawing/2014/main" id="{BCB6739D-6701-4236-9D8A-27455202E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1303"/>
              <a:ext cx="98" cy="1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9" name="Rectangle 74">
              <a:extLst>
                <a:ext uri="{FF2B5EF4-FFF2-40B4-BE49-F238E27FC236}">
                  <a16:creationId xmlns:a16="http://schemas.microsoft.com/office/drawing/2014/main" id="{5620966C-AB76-4B29-8DF5-C19F32B99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1092"/>
              <a:ext cx="98" cy="1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0" name="Rectangle 75">
              <a:extLst>
                <a:ext uri="{FF2B5EF4-FFF2-40B4-BE49-F238E27FC236}">
                  <a16:creationId xmlns:a16="http://schemas.microsoft.com/office/drawing/2014/main" id="{64610E8B-F267-4364-814A-B030185F1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" y="1054"/>
              <a:ext cx="93" cy="1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1" name="Oval 76">
              <a:extLst>
                <a:ext uri="{FF2B5EF4-FFF2-40B4-BE49-F238E27FC236}">
                  <a16:creationId xmlns:a16="http://schemas.microsoft.com/office/drawing/2014/main" id="{F9D77975-A904-4623-B2B6-4A9C6EC13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1326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162" name="Oval 77">
              <a:extLst>
                <a:ext uri="{FF2B5EF4-FFF2-40B4-BE49-F238E27FC236}">
                  <a16:creationId xmlns:a16="http://schemas.microsoft.com/office/drawing/2014/main" id="{78DCBEF9-2C61-4592-AAD6-621DB247B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" y="1237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163" name="Oval 78">
              <a:extLst>
                <a:ext uri="{FF2B5EF4-FFF2-40B4-BE49-F238E27FC236}">
                  <a16:creationId xmlns:a16="http://schemas.microsoft.com/office/drawing/2014/main" id="{1838B94B-878F-475D-8360-BC6C3FBC1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" y="1149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9">
            <a:extLst>
              <a:ext uri="{FF2B5EF4-FFF2-40B4-BE49-F238E27FC236}">
                <a16:creationId xmlns:a16="http://schemas.microsoft.com/office/drawing/2014/main" id="{7FAF1ACF-1F20-4B57-9EBA-9E609290B95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963738"/>
            <a:ext cx="381000" cy="2006600"/>
            <a:chOff x="1872" y="2144"/>
            <a:chExt cx="240" cy="1264"/>
          </a:xfrm>
        </p:grpSpPr>
        <p:sp>
          <p:nvSpPr>
            <p:cNvPr id="5154" name="Text Box 80">
              <a:extLst>
                <a:ext uri="{FF2B5EF4-FFF2-40B4-BE49-F238E27FC236}">
                  <a16:creationId xmlns:a16="http://schemas.microsoft.com/office/drawing/2014/main" id="{F3928A2F-2A44-49B6-859B-8FD58B7AA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14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q</a:t>
              </a:r>
            </a:p>
          </p:txBody>
        </p:sp>
        <p:sp>
          <p:nvSpPr>
            <p:cNvPr id="5155" name="Text Box 81">
              <a:extLst>
                <a:ext uri="{FF2B5EF4-FFF2-40B4-BE49-F238E27FC236}">
                  <a16:creationId xmlns:a16="http://schemas.microsoft.com/office/drawing/2014/main" id="{8B807B18-FACC-43A7-A161-B9876CE86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21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p</a:t>
              </a:r>
            </a:p>
          </p:txBody>
        </p:sp>
      </p:grpSp>
      <p:grpSp>
        <p:nvGrpSpPr>
          <p:cNvPr id="9" name="Group 95">
            <a:extLst>
              <a:ext uri="{FF2B5EF4-FFF2-40B4-BE49-F238E27FC236}">
                <a16:creationId xmlns:a16="http://schemas.microsoft.com/office/drawing/2014/main" id="{44898CC2-146E-48A8-A937-7808ACA9CCAC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648200"/>
            <a:ext cx="3048000" cy="1804988"/>
            <a:chOff x="1536" y="3072"/>
            <a:chExt cx="1920" cy="1137"/>
          </a:xfrm>
        </p:grpSpPr>
        <p:sp>
          <p:nvSpPr>
            <p:cNvPr id="5143" name="Oval 83">
              <a:extLst>
                <a:ext uri="{FF2B5EF4-FFF2-40B4-BE49-F238E27FC236}">
                  <a16:creationId xmlns:a16="http://schemas.microsoft.com/office/drawing/2014/main" id="{7209EF5E-7120-45DB-A22A-A519B0ACA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072"/>
              <a:ext cx="1104" cy="1104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grpSp>
          <p:nvGrpSpPr>
            <p:cNvPr id="5144" name="Group 86">
              <a:extLst>
                <a:ext uri="{FF2B5EF4-FFF2-40B4-BE49-F238E27FC236}">
                  <a16:creationId xmlns:a16="http://schemas.microsoft.com/office/drawing/2014/main" id="{E64E3E30-E623-4A70-98AD-59C1DDAC1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264"/>
              <a:ext cx="1728" cy="945"/>
              <a:chOff x="1728" y="3264"/>
              <a:chExt cx="1728" cy="945"/>
            </a:xfrm>
          </p:grpSpPr>
          <p:sp>
            <p:nvSpPr>
              <p:cNvPr id="5152" name="Line 84">
                <a:extLst>
                  <a:ext uri="{FF2B5EF4-FFF2-40B4-BE49-F238E27FC236}">
                    <a16:creationId xmlns:a16="http://schemas.microsoft.com/office/drawing/2014/main" id="{DDBAAAFE-13A2-45E9-8D26-FB4B16231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3264"/>
                <a:ext cx="17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Line 85">
                <a:extLst>
                  <a:ext uri="{FF2B5EF4-FFF2-40B4-BE49-F238E27FC236}">
                    <a16:creationId xmlns:a16="http://schemas.microsoft.com/office/drawing/2014/main" id="{0697104A-ECE1-4C70-B6C5-6967BB02FF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5" y="3264"/>
                <a:ext cx="1713" cy="94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5" name="Text Box 87">
              <a:extLst>
                <a:ext uri="{FF2B5EF4-FFF2-40B4-BE49-F238E27FC236}">
                  <a16:creationId xmlns:a16="http://schemas.microsoft.com/office/drawing/2014/main" id="{10DD1A3B-CEAA-4BD5-B62B-B8E9B8688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6" y="3471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146" name="Oval 89">
              <a:extLst>
                <a:ext uri="{FF2B5EF4-FFF2-40B4-BE49-F238E27FC236}">
                  <a16:creationId xmlns:a16="http://schemas.microsoft.com/office/drawing/2014/main" id="{59D444C0-989E-4FA4-8A7F-6B863B10C6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640" y="3627"/>
              <a:ext cx="23" cy="2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5147" name="Text Box 90">
              <a:extLst>
                <a:ext uri="{FF2B5EF4-FFF2-40B4-BE49-F238E27FC236}">
                  <a16:creationId xmlns:a16="http://schemas.microsoft.com/office/drawing/2014/main" id="{46438713-0556-461E-AB5A-FE6ED6883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168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148" name="Text Box 91">
              <a:extLst>
                <a:ext uri="{FF2B5EF4-FFF2-40B4-BE49-F238E27FC236}">
                  <a16:creationId xmlns:a16="http://schemas.microsoft.com/office/drawing/2014/main" id="{97E0AC86-4282-4DE6-B302-34413111A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1" y="3094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149" name="Text Box 92">
              <a:extLst>
                <a:ext uri="{FF2B5EF4-FFF2-40B4-BE49-F238E27FC236}">
                  <a16:creationId xmlns:a16="http://schemas.microsoft.com/office/drawing/2014/main" id="{576815DC-41E7-4AEC-A5DF-54D08275A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3109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50" name="Text Box 93">
              <a:extLst>
                <a:ext uri="{FF2B5EF4-FFF2-40B4-BE49-F238E27FC236}">
                  <a16:creationId xmlns:a16="http://schemas.microsoft.com/office/drawing/2014/main" id="{71CA2922-23F2-403A-883B-9B6422D20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9" y="3998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151" name="Text Box 94">
              <a:extLst>
                <a:ext uri="{FF2B5EF4-FFF2-40B4-BE49-F238E27FC236}">
                  <a16:creationId xmlns:a16="http://schemas.microsoft.com/office/drawing/2014/main" id="{EA8B7F21-59E6-47BA-ADCF-13C0592A5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452"/>
              <a:ext cx="1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6240" name="Text Box 96">
            <a:extLst>
              <a:ext uri="{FF2B5EF4-FFF2-40B4-BE49-F238E27FC236}">
                <a16:creationId xmlns:a16="http://schemas.microsoft.com/office/drawing/2014/main" id="{A7828890-2000-484D-9B54-9499A37FA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649287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Hình e</a:t>
            </a:r>
          </a:p>
        </p:txBody>
      </p:sp>
      <p:sp>
        <p:nvSpPr>
          <p:cNvPr id="6241" name="Rectangle 97">
            <a:extLst>
              <a:ext uri="{FF2B5EF4-FFF2-40B4-BE49-F238E27FC236}">
                <a16:creationId xmlns:a16="http://schemas.microsoft.com/office/drawing/2014/main" id="{F96B5371-BEBF-422A-8169-ABC08F092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00200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AOB và góc COD là các góc ở tâm</a:t>
            </a:r>
          </a:p>
        </p:txBody>
      </p:sp>
      <p:grpSp>
        <p:nvGrpSpPr>
          <p:cNvPr id="5137" name="Group 43">
            <a:extLst>
              <a:ext uri="{FF2B5EF4-FFF2-40B4-BE49-F238E27FC236}">
                <a16:creationId xmlns:a16="http://schemas.microsoft.com/office/drawing/2014/main" id="{49E89696-D252-40B4-9BF8-21724363D930}"/>
              </a:ext>
            </a:extLst>
          </p:cNvPr>
          <p:cNvGrpSpPr>
            <a:grpSpLocks/>
          </p:cNvGrpSpPr>
          <p:nvPr/>
        </p:nvGrpSpPr>
        <p:grpSpPr bwMode="auto">
          <a:xfrm>
            <a:off x="-258763" y="-233363"/>
            <a:ext cx="9517063" cy="7391401"/>
            <a:chOff x="-91" y="0"/>
            <a:chExt cx="5851" cy="4294"/>
          </a:xfrm>
        </p:grpSpPr>
        <p:sp>
          <p:nvSpPr>
            <p:cNvPr id="5138" name="Rectangle 44">
              <a:extLst>
                <a:ext uri="{FF2B5EF4-FFF2-40B4-BE49-F238E27FC236}">
                  <a16:creationId xmlns:a16="http://schemas.microsoft.com/office/drawing/2014/main" id="{5B5765A6-6E29-447C-B1DA-F8588A01D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98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pic>
          <p:nvPicPr>
            <p:cNvPr id="5139" name="Picture 45" descr="WhitecornerFlower">
              <a:extLst>
                <a:ext uri="{FF2B5EF4-FFF2-40B4-BE49-F238E27FC236}">
                  <a16:creationId xmlns:a16="http://schemas.microsoft.com/office/drawing/2014/main" id="{5A3FBD2E-2802-4F9D-86B0-17D782607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67253" flipH="1">
              <a:off x="4916" y="3451"/>
              <a:ext cx="647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46" descr="WhitecornerFlower">
              <a:extLst>
                <a:ext uri="{FF2B5EF4-FFF2-40B4-BE49-F238E27FC236}">
                  <a16:creationId xmlns:a16="http://schemas.microsoft.com/office/drawing/2014/main" id="{820C1404-9902-4AEA-9714-90ADAF4EA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3398" flipH="1">
              <a:off x="125" y="-180"/>
              <a:ext cx="68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47" descr="WhitecornerFlower">
              <a:extLst>
                <a:ext uri="{FF2B5EF4-FFF2-40B4-BE49-F238E27FC236}">
                  <a16:creationId xmlns:a16="http://schemas.microsoft.com/office/drawing/2014/main" id="{5FEB170E-01EF-4330-8D9F-798F883F1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"/>
              <a:ext cx="1014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48" descr="WhitecornerFlower">
              <a:extLst>
                <a:ext uri="{FF2B5EF4-FFF2-40B4-BE49-F238E27FC236}">
                  <a16:creationId xmlns:a16="http://schemas.microsoft.com/office/drawing/2014/main" id="{449BE0CB-1288-4140-AA9D-646B169BA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" y="3564"/>
              <a:ext cx="101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4 0 " pathEditMode="relative" ptsTypes="AA">
                                      <p:cBhvr>
                                        <p:cTn id="43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34 0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2 3.7037E-7 L -0.00486 3.7037E-7 " pathEditMode="relative" rAng="0" ptsTypes="AA">
                                      <p:cBhvr>
                                        <p:cTn id="47" dur="3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19 2.59259E-6 L -0.00486 2.59259E-6 " pathEditMode="relative" rAng="0" ptsTypes="AA">
                                      <p:cBhvr>
                                        <p:cTn id="49" dur="3000" spd="-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7" grpId="0"/>
      <p:bldP spid="6148" grpId="0"/>
      <p:bldP spid="6149" grpId="0"/>
      <p:bldP spid="6240" grpId="0"/>
      <p:bldP spid="624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>
            <a:extLst>
              <a:ext uri="{FF2B5EF4-FFF2-40B4-BE49-F238E27FC236}">
                <a16:creationId xmlns:a16="http://schemas.microsoft.com/office/drawing/2014/main" id="{C1FF2ABA-2B59-4F30-9C37-F050C7776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47" name="Text Box 45">
            <a:extLst>
              <a:ext uri="{FF2B5EF4-FFF2-40B4-BE49-F238E27FC236}">
                <a16:creationId xmlns:a16="http://schemas.microsoft.com/office/drawing/2014/main" id="{4966B901-CD8F-419B-9848-CD1F04C3C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477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-  Định nghĩa:</a:t>
            </a:r>
            <a:r>
              <a:rPr lang="en-US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>
                <a:latin typeface="Times New Roman" panose="02020603050405020304" pitchFamily="18" charset="0"/>
              </a:rPr>
              <a:t>Sgk/66</a:t>
            </a:r>
          </a:p>
        </p:txBody>
      </p:sp>
      <p:grpSp>
        <p:nvGrpSpPr>
          <p:cNvPr id="2" name="Group 79">
            <a:extLst>
              <a:ext uri="{FF2B5EF4-FFF2-40B4-BE49-F238E27FC236}">
                <a16:creationId xmlns:a16="http://schemas.microsoft.com/office/drawing/2014/main" id="{569E1C3D-2459-42B9-AB80-BD30DE88693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676400"/>
            <a:ext cx="4926013" cy="579438"/>
            <a:chOff x="144" y="1260"/>
            <a:chExt cx="3103" cy="365"/>
          </a:xfrm>
        </p:grpSpPr>
        <p:sp>
          <p:nvSpPr>
            <p:cNvPr id="6202" name="TextBox 9">
              <a:extLst>
                <a:ext uri="{FF2B5EF4-FFF2-40B4-BE49-F238E27FC236}">
                  <a16:creationId xmlns:a16="http://schemas.microsoft.com/office/drawing/2014/main" id="{41B046D1-2CAA-45ED-9EE4-DDF92180C8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260"/>
              <a:ext cx="310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+ Kí hiệu cung AB:  AB</a:t>
              </a:r>
            </a:p>
          </p:txBody>
        </p:sp>
        <p:sp>
          <p:nvSpPr>
            <p:cNvPr id="6203" name="Arc 15">
              <a:extLst>
                <a:ext uri="{FF2B5EF4-FFF2-40B4-BE49-F238E27FC236}">
                  <a16:creationId xmlns:a16="http://schemas.microsoft.com/office/drawing/2014/main" id="{56301B13-03A0-4DC1-9C06-3732A01C6791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2408" y="1277"/>
              <a:ext cx="232" cy="173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3">
            <a:extLst>
              <a:ext uri="{FF2B5EF4-FFF2-40B4-BE49-F238E27FC236}">
                <a16:creationId xmlns:a16="http://schemas.microsoft.com/office/drawing/2014/main" id="{28C723F2-BC8A-42C4-8F37-1B3788D4452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362200"/>
            <a:ext cx="3362325" cy="549275"/>
            <a:chOff x="114" y="864"/>
            <a:chExt cx="2118" cy="346"/>
          </a:xfrm>
        </p:grpSpPr>
        <p:sp>
          <p:nvSpPr>
            <p:cNvPr id="6200" name="TextBox 1">
              <a:extLst>
                <a:ext uri="{FF2B5EF4-FFF2-40B4-BE49-F238E27FC236}">
                  <a16:creationId xmlns:a16="http://schemas.microsoft.com/office/drawing/2014/main" id="{DDFD1C8F-6B88-4DEC-B9BE-9655A7F04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" y="864"/>
              <a:ext cx="211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Với</a:t>
              </a: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6201" name="Object 5">
              <a:extLst>
                <a:ext uri="{FF2B5EF4-FFF2-40B4-BE49-F238E27FC236}">
                  <a16:creationId xmlns:a16="http://schemas.microsoft.com/office/drawing/2014/main" id="{628D9B41-C108-4615-8282-68CF68689D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97" y="880"/>
            <a:ext cx="1137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9" name="Equation" r:id="rId4" imgW="850531" imgH="203112" progId="Equation.DSMT4">
                    <p:embed/>
                  </p:oleObj>
                </mc:Choice>
                <mc:Fallback>
                  <p:oleObj name="Equation" r:id="rId4" imgW="850531" imgH="203112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7" y="880"/>
                          <a:ext cx="1137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Oval 24">
            <a:extLst>
              <a:ext uri="{FF2B5EF4-FFF2-40B4-BE49-F238E27FC236}">
                <a16:creationId xmlns:a16="http://schemas.microsoft.com/office/drawing/2014/main" id="{DE74E699-BA34-4166-8862-D6FEC6CC6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14600"/>
            <a:ext cx="1820863" cy="16748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3C837793-5D78-474D-8BE0-A5B1ED20AED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21450" y="3367088"/>
            <a:ext cx="60325" cy="6032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045889F3-9650-4C07-9B8D-946F9B87B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5" y="3341688"/>
            <a:ext cx="293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F21FB5E7-57BB-4B87-B0AB-E6FAEA2A5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863" y="236220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AD1E205A-B476-42E1-AE3F-0ABAFD2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3" y="2397125"/>
            <a:ext cx="3333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19" name="Object 56">
            <a:extLst>
              <a:ext uri="{FF2B5EF4-FFF2-40B4-BE49-F238E27FC236}">
                <a16:creationId xmlns:a16="http://schemas.microsoft.com/office/drawing/2014/main" id="{0FC40441-8F74-4311-8003-5275E53586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8263" y="2982913"/>
          <a:ext cx="241300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6" imgW="152334" imgH="139639" progId="Equation.3">
                  <p:embed/>
                </p:oleObj>
              </mc:Choice>
              <mc:Fallback>
                <p:oleObj name="Equation" r:id="rId6" imgW="152334" imgH="139639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2982913"/>
                        <a:ext cx="241300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9">
            <a:extLst>
              <a:ext uri="{FF2B5EF4-FFF2-40B4-BE49-F238E27FC236}">
                <a16:creationId xmlns:a16="http://schemas.microsoft.com/office/drawing/2014/main" id="{20BFE1C4-2E35-4198-AEA3-BA50EAEEC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362200"/>
            <a:ext cx="2762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1" name="Text Box 50">
            <a:extLst>
              <a:ext uri="{FF2B5EF4-FFF2-40B4-BE49-F238E27FC236}">
                <a16:creationId xmlns:a16="http://schemas.microsoft.com/office/drawing/2014/main" id="{A239B6A0-E897-4BD8-8081-18A6C5799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3" y="3810000"/>
            <a:ext cx="207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2" name="Line 28">
            <a:extLst>
              <a:ext uri="{FF2B5EF4-FFF2-40B4-BE49-F238E27FC236}">
                <a16:creationId xmlns:a16="http://schemas.microsoft.com/office/drawing/2014/main" id="{20D1E9E4-2A22-48F1-8ED5-F0B08FCE6C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48375" y="2686050"/>
            <a:ext cx="517525" cy="7191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9">
            <a:extLst>
              <a:ext uri="{FF2B5EF4-FFF2-40B4-BE49-F238E27FC236}">
                <a16:creationId xmlns:a16="http://schemas.microsoft.com/office/drawing/2014/main" id="{771F521B-39BC-40E3-B035-6DB0A110B2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2667000"/>
            <a:ext cx="542925" cy="7032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6AC9E501-24C8-4C4C-A334-495EA27608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015038" y="2652713"/>
            <a:ext cx="60325" cy="6032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48F3AB52-F462-43B6-A807-63E58A48F5E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058025" y="2647950"/>
            <a:ext cx="60325" cy="6032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grpSp>
        <p:nvGrpSpPr>
          <p:cNvPr id="4" name="Group 82">
            <a:extLst>
              <a:ext uri="{FF2B5EF4-FFF2-40B4-BE49-F238E27FC236}">
                <a16:creationId xmlns:a16="http://schemas.microsoft.com/office/drawing/2014/main" id="{530FEF0D-D8E8-42FB-B5CF-5AD4A138E135}"/>
              </a:ext>
            </a:extLst>
          </p:cNvPr>
          <p:cNvGrpSpPr>
            <a:grpSpLocks/>
          </p:cNvGrpSpPr>
          <p:nvPr/>
        </p:nvGrpSpPr>
        <p:grpSpPr bwMode="auto">
          <a:xfrm>
            <a:off x="263525" y="2957513"/>
            <a:ext cx="5375275" cy="1995487"/>
            <a:chOff x="48" y="1815"/>
            <a:chExt cx="3386" cy="1257"/>
          </a:xfrm>
        </p:grpSpPr>
        <p:sp>
          <p:nvSpPr>
            <p:cNvPr id="6190" name="Arc 15">
              <a:extLst>
                <a:ext uri="{FF2B5EF4-FFF2-40B4-BE49-F238E27FC236}">
                  <a16:creationId xmlns:a16="http://schemas.microsoft.com/office/drawing/2014/main" id="{788E8277-F782-4D8C-8335-7B2EE0F56F3A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389" y="1815"/>
              <a:ext cx="370" cy="237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91" name="Group 50">
              <a:extLst>
                <a:ext uri="{FF2B5EF4-FFF2-40B4-BE49-F238E27FC236}">
                  <a16:creationId xmlns:a16="http://schemas.microsoft.com/office/drawing/2014/main" id="{7F9A1C72-2380-4291-9C43-F5D1D46485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8" y="2204"/>
              <a:ext cx="528" cy="300"/>
              <a:chOff x="1175" y="2116"/>
              <a:chExt cx="528" cy="300"/>
            </a:xfrm>
          </p:grpSpPr>
          <p:sp>
            <p:nvSpPr>
              <p:cNvPr id="6197" name="Text Box 62">
                <a:extLst>
                  <a:ext uri="{FF2B5EF4-FFF2-40B4-BE49-F238E27FC236}">
                    <a16:creationId xmlns:a16="http://schemas.microsoft.com/office/drawing/2014/main" id="{4BD6C1F8-AD3D-471C-BED0-4159E7CC8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5" y="2128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AOB</a:t>
                </a:r>
              </a:p>
            </p:txBody>
          </p:sp>
          <p:sp>
            <p:nvSpPr>
              <p:cNvPr id="6198" name="Line 75">
                <a:extLst>
                  <a:ext uri="{FF2B5EF4-FFF2-40B4-BE49-F238E27FC236}">
                    <a16:creationId xmlns:a16="http://schemas.microsoft.com/office/drawing/2014/main" id="{6CBA195A-B688-4BDB-BFF4-A3279A637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030222" flipV="1">
                <a:off x="1251" y="2148"/>
                <a:ext cx="186" cy="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Line 76">
                <a:extLst>
                  <a:ext uri="{FF2B5EF4-FFF2-40B4-BE49-F238E27FC236}">
                    <a16:creationId xmlns:a16="http://schemas.microsoft.com/office/drawing/2014/main" id="{7C6B63F9-F7D5-459B-8283-4A634C68D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69778" flipH="1" flipV="1">
                <a:off x="1445" y="2116"/>
                <a:ext cx="180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2" name="Arc 15">
              <a:extLst>
                <a:ext uri="{FF2B5EF4-FFF2-40B4-BE49-F238E27FC236}">
                  <a16:creationId xmlns:a16="http://schemas.microsoft.com/office/drawing/2014/main" id="{92B729ED-55D3-470F-882F-B3F5FFEF2E87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3040" y="2192"/>
              <a:ext cx="232" cy="173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Rectangle 2">
              <a:extLst>
                <a:ext uri="{FF2B5EF4-FFF2-40B4-BE49-F238E27FC236}">
                  <a16:creationId xmlns:a16="http://schemas.microsoft.com/office/drawing/2014/main" id="{385BA606-31D1-423C-B44A-70A3EB0B6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881"/>
              <a:ext cx="3386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 AmB: cung nhỏ =&gt; cung bị chắn bởi góc         (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AOB chắn AB)</a:t>
              </a:r>
            </a:p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+ AnB: cung lớn</a:t>
              </a:r>
            </a:p>
            <a:p>
              <a:pPr eaLnBrk="1" hangingPunct="1"/>
              <a:r>
                <a:rPr lang="en-US" altLang="en-US" sz="3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</a:p>
          </p:txBody>
        </p:sp>
        <p:sp>
          <p:nvSpPr>
            <p:cNvPr id="6194" name="Line 75">
              <a:extLst>
                <a:ext uri="{FF2B5EF4-FFF2-40B4-BE49-F238E27FC236}">
                  <a16:creationId xmlns:a16="http://schemas.microsoft.com/office/drawing/2014/main" id="{006A9E01-EE76-4565-B7ED-69A9CE4B52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030222" flipV="1">
              <a:off x="1994" y="2171"/>
              <a:ext cx="186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Line 76">
              <a:extLst>
                <a:ext uri="{FF2B5EF4-FFF2-40B4-BE49-F238E27FC236}">
                  <a16:creationId xmlns:a16="http://schemas.microsoft.com/office/drawing/2014/main" id="{486A5636-D410-43F9-8651-1B73B8180C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69778" flipH="1" flipV="1">
              <a:off x="2188" y="2139"/>
              <a:ext cx="18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Arc 15">
              <a:extLst>
                <a:ext uri="{FF2B5EF4-FFF2-40B4-BE49-F238E27FC236}">
                  <a16:creationId xmlns:a16="http://schemas.microsoft.com/office/drawing/2014/main" id="{910D89F8-AFD8-41B5-A10F-2CB8C64C7D62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384" y="2448"/>
              <a:ext cx="324" cy="221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3">
            <a:extLst>
              <a:ext uri="{FF2B5EF4-FFF2-40B4-BE49-F238E27FC236}">
                <a16:creationId xmlns:a16="http://schemas.microsoft.com/office/drawing/2014/main" id="{106F42D2-21B3-4D6F-9EF4-1B74943B5A3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572000"/>
            <a:ext cx="5562600" cy="1373188"/>
            <a:chOff x="240" y="3312"/>
            <a:chExt cx="3504" cy="865"/>
          </a:xfrm>
        </p:grpSpPr>
        <p:sp>
          <p:nvSpPr>
            <p:cNvPr id="6186" name="Text Box 63">
              <a:extLst>
                <a:ext uri="{FF2B5EF4-FFF2-40B4-BE49-F238E27FC236}">
                  <a16:creationId xmlns:a16="http://schemas.microsoft.com/office/drawing/2014/main" id="{4E41859F-569C-4E4E-B472-F918F612F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888"/>
              <a:ext cx="6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= 180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0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187" name="TextBox 41">
              <a:extLst>
                <a:ext uri="{FF2B5EF4-FFF2-40B4-BE49-F238E27FC236}">
                  <a16:creationId xmlns:a16="http://schemas.microsoft.com/office/drawing/2014/main" id="{A39F8A22-66FC-442F-BFFC-C5DAF3063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312"/>
              <a:ext cx="3504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+) AOC             chắn nửa đường tròn</a:t>
              </a:r>
            </a:p>
          </p:txBody>
        </p:sp>
        <p:sp>
          <p:nvSpPr>
            <p:cNvPr id="6188" name="Line 75">
              <a:extLst>
                <a:ext uri="{FF2B5EF4-FFF2-40B4-BE49-F238E27FC236}">
                  <a16:creationId xmlns:a16="http://schemas.microsoft.com/office/drawing/2014/main" id="{2BBEFA61-3C79-4FCC-BB92-F6ACF45273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030222" flipV="1">
              <a:off x="576" y="3873"/>
              <a:ext cx="192" cy="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76">
              <a:extLst>
                <a:ext uri="{FF2B5EF4-FFF2-40B4-BE49-F238E27FC236}">
                  <a16:creationId xmlns:a16="http://schemas.microsoft.com/office/drawing/2014/main" id="{96FD2D67-EA1D-4D51-A0BF-911F3D368B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69778" flipH="1" flipV="1">
              <a:off x="776" y="3840"/>
              <a:ext cx="187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8" name="Text Box 54">
            <a:extLst>
              <a:ext uri="{FF2B5EF4-FFF2-40B4-BE49-F238E27FC236}">
                <a16:creationId xmlns:a16="http://schemas.microsoft.com/office/drawing/2014/main" id="{31ADC0F9-02A6-4121-8822-17BD7887F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73575"/>
            <a:ext cx="518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8">
            <a:extLst>
              <a:ext uri="{FF2B5EF4-FFF2-40B4-BE49-F238E27FC236}">
                <a16:creationId xmlns:a16="http://schemas.microsoft.com/office/drawing/2014/main" id="{87D5B10A-7727-4A5E-8C97-6311B8B9DEB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495800"/>
            <a:ext cx="8458200" cy="1833563"/>
            <a:chOff x="161" y="2792"/>
            <a:chExt cx="5216" cy="1155"/>
          </a:xfrm>
        </p:grpSpPr>
        <p:grpSp>
          <p:nvGrpSpPr>
            <p:cNvPr id="6174" name="Group 87">
              <a:extLst>
                <a:ext uri="{FF2B5EF4-FFF2-40B4-BE49-F238E27FC236}">
                  <a16:creationId xmlns:a16="http://schemas.microsoft.com/office/drawing/2014/main" id="{2450076D-CD20-4357-895A-89CD7B8AC8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2850"/>
              <a:ext cx="1201" cy="1097"/>
              <a:chOff x="4176" y="2850"/>
              <a:chExt cx="1201" cy="1097"/>
            </a:xfrm>
          </p:grpSpPr>
          <p:sp>
            <p:nvSpPr>
              <p:cNvPr id="6178" name="Arc 46">
                <a:extLst>
                  <a:ext uri="{FF2B5EF4-FFF2-40B4-BE49-F238E27FC236}">
                    <a16:creationId xmlns:a16="http://schemas.microsoft.com/office/drawing/2014/main" id="{CA90ABE6-FDCE-4035-B68F-BE54CF7346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7039658">
                <a:off x="4624" y="3356"/>
                <a:ext cx="182" cy="122"/>
              </a:xfrm>
              <a:custGeom>
                <a:avLst/>
                <a:gdLst>
                  <a:gd name="T0" fmla="*/ 0 w 41930"/>
                  <a:gd name="T1" fmla="*/ 0 h 26263"/>
                  <a:gd name="T2" fmla="*/ 0 w 41930"/>
                  <a:gd name="T3" fmla="*/ 0 h 26263"/>
                  <a:gd name="T4" fmla="*/ 0 w 41930"/>
                  <a:gd name="T5" fmla="*/ 0 h 26263"/>
                  <a:gd name="T6" fmla="*/ 0 60000 65536"/>
                  <a:gd name="T7" fmla="*/ 0 60000 65536"/>
                  <a:gd name="T8" fmla="*/ 0 60000 65536"/>
                  <a:gd name="T9" fmla="*/ 0 w 41930"/>
                  <a:gd name="T10" fmla="*/ 0 h 26263"/>
                  <a:gd name="T11" fmla="*/ 41930 w 41930"/>
                  <a:gd name="T12" fmla="*/ 26263 h 26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930" h="26263" fill="none" extrusionOk="0">
                    <a:moveTo>
                      <a:pt x="509" y="26262"/>
                    </a:moveTo>
                    <a:cubicBezTo>
                      <a:pt x="170" y="24731"/>
                      <a:pt x="0" y="2316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715" y="-1"/>
                      <a:pt x="38849" y="5722"/>
                      <a:pt x="41929" y="14302"/>
                    </a:cubicBezTo>
                  </a:path>
                  <a:path w="41930" h="26263" stroke="0" extrusionOk="0">
                    <a:moveTo>
                      <a:pt x="509" y="26262"/>
                    </a:moveTo>
                    <a:cubicBezTo>
                      <a:pt x="170" y="24731"/>
                      <a:pt x="0" y="2316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715" y="-1"/>
                      <a:pt x="38849" y="5722"/>
                      <a:pt x="41929" y="14302"/>
                    </a:cubicBezTo>
                    <a:lnTo>
                      <a:pt x="21600" y="21600"/>
                    </a:lnTo>
                    <a:lnTo>
                      <a:pt x="509" y="26262"/>
                    </a:lnTo>
                    <a:close/>
                  </a:path>
                </a:pathLst>
              </a:custGeom>
              <a:noFill/>
              <a:ln w="12700">
                <a:solidFill>
                  <a:srgbClr val="FF66FF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6179" name="Oval 35">
                <a:extLst>
                  <a:ext uri="{FF2B5EF4-FFF2-40B4-BE49-F238E27FC236}">
                    <a16:creationId xmlns:a16="http://schemas.microsoft.com/office/drawing/2014/main" id="{1D7A0354-6773-47F6-811B-6F4E656EB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853"/>
                <a:ext cx="1038" cy="1055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180" name="Text Box 38">
                <a:extLst>
                  <a:ext uri="{FF2B5EF4-FFF2-40B4-BE49-F238E27FC236}">
                    <a16:creationId xmlns:a16="http://schemas.microsoft.com/office/drawing/2014/main" id="{6094D32D-9F17-4153-9070-74818F1ECE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6" y="2850"/>
                <a:ext cx="1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6181" name="Text Box 39">
                <a:extLst>
                  <a:ext uri="{FF2B5EF4-FFF2-40B4-BE49-F238E27FC236}">
                    <a16:creationId xmlns:a16="http://schemas.microsoft.com/office/drawing/2014/main" id="{51490642-3BF8-4852-88F9-91284E8837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5" y="3697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6182" name="Text Box 40">
                <a:extLst>
                  <a:ext uri="{FF2B5EF4-FFF2-40B4-BE49-F238E27FC236}">
                    <a16:creationId xmlns:a16="http://schemas.microsoft.com/office/drawing/2014/main" id="{7203D2DB-95AF-474E-9D74-74196296D9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1" y="3187"/>
                <a:ext cx="27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O</a:t>
                </a:r>
              </a:p>
            </p:txBody>
          </p:sp>
          <p:graphicFrame>
            <p:nvGraphicFramePr>
              <p:cNvPr id="6183" name="Object 58">
                <a:extLst>
                  <a:ext uri="{FF2B5EF4-FFF2-40B4-BE49-F238E27FC236}">
                    <a16:creationId xmlns:a16="http://schemas.microsoft.com/office/drawing/2014/main" id="{B19AD96C-9644-4908-B570-AF27DD49C75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68" y="3424"/>
              <a:ext cx="142" cy="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11" name="Equation" r:id="rId8" imgW="152334" imgH="139639" progId="Equation.3">
                      <p:embed/>
                    </p:oleObj>
                  </mc:Choice>
                  <mc:Fallback>
                    <p:oleObj name="Equation" r:id="rId8" imgW="152334" imgH="139639" progId="Equation.3">
                      <p:embed/>
                      <p:pic>
                        <p:nvPicPr>
                          <p:cNvPr id="0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68" y="3424"/>
                            <a:ext cx="142" cy="1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84" name="Line 36">
                <a:extLst>
                  <a:ext uri="{FF2B5EF4-FFF2-40B4-BE49-F238E27FC236}">
                    <a16:creationId xmlns:a16="http://schemas.microsoft.com/office/drawing/2014/main" id="{FEDFF2C5-44C0-4219-83D5-E068BAA47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9" y="2991"/>
                <a:ext cx="742" cy="746"/>
              </a:xfrm>
              <a:prstGeom prst="line">
                <a:avLst/>
              </a:prstGeom>
              <a:noFill/>
              <a:ln w="38100">
                <a:solidFill>
                  <a:srgbClr val="33CC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Oval 25">
                <a:extLst>
                  <a:ext uri="{FF2B5EF4-FFF2-40B4-BE49-F238E27FC236}">
                    <a16:creationId xmlns:a16="http://schemas.microsoft.com/office/drawing/2014/main" id="{F6F29653-492F-41F4-9EEF-BA0509BA0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736" y="3353"/>
                <a:ext cx="38" cy="38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175" name="Group 67">
              <a:extLst>
                <a:ext uri="{FF2B5EF4-FFF2-40B4-BE49-F238E27FC236}">
                  <a16:creationId xmlns:a16="http://schemas.microsoft.com/office/drawing/2014/main" id="{5568EEC8-85A2-4B53-A7FC-BE1BBBCEF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" y="2792"/>
              <a:ext cx="2118" cy="346"/>
              <a:chOff x="114" y="864"/>
              <a:chExt cx="2118" cy="346"/>
            </a:xfrm>
          </p:grpSpPr>
          <p:sp>
            <p:nvSpPr>
              <p:cNvPr id="6176" name="TextBox 1">
                <a:extLst>
                  <a:ext uri="{FF2B5EF4-FFF2-40B4-BE49-F238E27FC236}">
                    <a16:creationId xmlns:a16="http://schemas.microsoft.com/office/drawing/2014/main" id="{BBF4A3A8-3A13-4381-AFAE-0989820AAA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" y="864"/>
                <a:ext cx="211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Với</a:t>
                </a: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graphicFrame>
            <p:nvGraphicFramePr>
              <p:cNvPr id="6177" name="Object 55">
                <a:extLst>
                  <a:ext uri="{FF2B5EF4-FFF2-40B4-BE49-F238E27FC236}">
                    <a16:creationId xmlns:a16="http://schemas.microsoft.com/office/drawing/2014/main" id="{44B85B49-443F-4885-9BE4-7E9C2044042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82" y="872"/>
              <a:ext cx="768" cy="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12" name="Equation" r:id="rId9" imgW="558558" imgH="203112" progId="Equation.DSMT4">
                      <p:embed/>
                    </p:oleObj>
                  </mc:Choice>
                  <mc:Fallback>
                    <p:oleObj name="Equation" r:id="rId9" imgW="558558" imgH="203112" progId="Equation.DSMT4">
                      <p:embed/>
                      <p:pic>
                        <p:nvPicPr>
                          <p:cNvPr id="0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2" y="872"/>
                            <a:ext cx="768" cy="2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166" name="Group 43">
            <a:extLst>
              <a:ext uri="{FF2B5EF4-FFF2-40B4-BE49-F238E27FC236}">
                <a16:creationId xmlns:a16="http://schemas.microsoft.com/office/drawing/2014/main" id="{9D1C4C2F-3569-4BE2-AC5C-F34FFBB8A937}"/>
              </a:ext>
            </a:extLst>
          </p:cNvPr>
          <p:cNvGrpSpPr>
            <a:grpSpLocks/>
          </p:cNvGrpSpPr>
          <p:nvPr/>
        </p:nvGrpSpPr>
        <p:grpSpPr bwMode="auto">
          <a:xfrm>
            <a:off x="-187325" y="41275"/>
            <a:ext cx="9440863" cy="6816725"/>
            <a:chOff x="-91" y="0"/>
            <a:chExt cx="5851" cy="4294"/>
          </a:xfrm>
        </p:grpSpPr>
        <p:sp>
          <p:nvSpPr>
            <p:cNvPr id="6169" name="Rectangle 44">
              <a:extLst>
                <a:ext uri="{FF2B5EF4-FFF2-40B4-BE49-F238E27FC236}">
                  <a16:creationId xmlns:a16="http://schemas.microsoft.com/office/drawing/2014/main" id="{ACE7914F-FA48-428A-8579-5D3DDC2E4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98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pic>
          <p:nvPicPr>
            <p:cNvPr id="6170" name="Picture 45" descr="WhitecornerFlower">
              <a:extLst>
                <a:ext uri="{FF2B5EF4-FFF2-40B4-BE49-F238E27FC236}">
                  <a16:creationId xmlns:a16="http://schemas.microsoft.com/office/drawing/2014/main" id="{2846222A-BC8E-4109-864F-25E83AE5B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67253" flipH="1">
              <a:off x="4916" y="3451"/>
              <a:ext cx="647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46" descr="WhitecornerFlower">
              <a:extLst>
                <a:ext uri="{FF2B5EF4-FFF2-40B4-BE49-F238E27FC236}">
                  <a16:creationId xmlns:a16="http://schemas.microsoft.com/office/drawing/2014/main" id="{99EE20DB-E18E-45B2-8343-31A370C75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3398" flipH="1">
              <a:off x="125" y="-180"/>
              <a:ext cx="68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47" descr="WhitecornerFlower">
              <a:extLst>
                <a:ext uri="{FF2B5EF4-FFF2-40B4-BE49-F238E27FC236}">
                  <a16:creationId xmlns:a16="http://schemas.microsoft.com/office/drawing/2014/main" id="{58ED2B94-A193-416D-A17D-9AE490BFE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"/>
              <a:ext cx="1014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3" name="Picture 48" descr="WhitecornerFlower">
              <a:extLst>
                <a:ext uri="{FF2B5EF4-FFF2-40B4-BE49-F238E27FC236}">
                  <a16:creationId xmlns:a16="http://schemas.microsoft.com/office/drawing/2014/main" id="{0361DEE2-0B0B-40F9-B813-0383966EF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" y="3564"/>
              <a:ext cx="101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3" name="Text Box 59">
            <a:extLst>
              <a:ext uri="{FF2B5EF4-FFF2-40B4-BE49-F238E27FC236}">
                <a16:creationId xmlns:a16="http://schemas.microsoft.com/office/drawing/2014/main" id="{C4A9E56C-B951-4F85-AC83-27BF24CB5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86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CN" sz="32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altLang="en-US" sz="3200" b="1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  <a:sym typeface="Wingdings" panose="05000000000000000000" pitchFamily="2" charset="2"/>
            </a:endParaRPr>
          </a:p>
        </p:txBody>
      </p:sp>
      <p:graphicFrame>
        <p:nvGraphicFramePr>
          <p:cNvPr id="6168" name="Object 60">
            <a:extLst>
              <a:ext uri="{FF2B5EF4-FFF2-40B4-BE49-F238E27FC236}">
                <a16:creationId xmlns:a16="http://schemas.microsoft.com/office/drawing/2014/main" id="{12F0C2EF-6AE6-463A-B411-4C5BF5B48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3124200"/>
          <a:ext cx="6858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14" imgW="114201" imgH="203024" progId="Equation.DSMT4">
                  <p:embed/>
                </p:oleObj>
              </mc:Choice>
              <mc:Fallback>
                <p:oleObj name="Equation" r:id="rId14" imgW="114201" imgH="203024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124200"/>
                        <a:ext cx="6858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278 L 0.04167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20" grpId="0"/>
      <p:bldP spid="21" grpId="0"/>
      <p:bldP spid="24" grpId="0" animBg="1"/>
      <p:bldP spid="25" grpId="0" animBg="1"/>
      <p:bldP spid="1078" grpId="0"/>
      <p:bldP spid="1083" grpId="0"/>
      <p:bldP spid="108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583E4F-383B-4350-A163-1AECAA64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317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F1437-148C-4FFD-B3A0-3E6A1172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752600"/>
            <a:ext cx="906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đo của cung nhỏ bằng số đo của góc ở tâm chắn cung đó.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B6B14F-8A23-4209-94D2-F6664C4C9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49763"/>
            <a:ext cx="5091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Ở hình 1a: sgk/67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0DB0B7-F1E1-4D5E-A26C-E560C1080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2328863"/>
            <a:ext cx="88026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Số đo của cung lớn bằng 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giữa  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en-US" altLang="en-US" sz="2800" b="1" baseline="30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đo của cung nhỏ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(có chung hai mút với cung lớn).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B994B-8338-4FC9-9EDF-63CB9DEBC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3217863"/>
            <a:ext cx="7334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Số đo của nửa đường tròn bằng 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en-US" sz="2800" b="1" baseline="30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599F4-7F12-4A6F-8EF0-61C24FB5B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3968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nghĩa:67/sgk</a:t>
            </a:r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id="{45478A01-324F-4717-BB9E-597EC24FA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4540250"/>
            <a:ext cx="1676400" cy="16748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" name="Oval 25">
            <a:extLst>
              <a:ext uri="{FF2B5EF4-FFF2-40B4-BE49-F238E27FC236}">
                <a16:creationId xmlns:a16="http://schemas.microsoft.com/office/drawing/2014/main" id="{1C98A8DA-81E0-4ECE-9FF9-BC47166CE7F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38963" y="5416550"/>
            <a:ext cx="60325" cy="6032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F24F1227-D3F0-4E7A-91A2-154DA5871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8" y="5459413"/>
            <a:ext cx="29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0" name="Text Box 41">
            <a:extLst>
              <a:ext uri="{FF2B5EF4-FFF2-40B4-BE49-F238E27FC236}">
                <a16:creationId xmlns:a16="http://schemas.microsoft.com/office/drawing/2014/main" id="{E5CAA95D-1E36-4322-9629-7693D23D0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43386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9A6DADFE-43EA-434E-805B-5CCFDD36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41960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3" name="Text Box 49">
            <a:extLst>
              <a:ext uri="{FF2B5EF4-FFF2-40B4-BE49-F238E27FC236}">
                <a16:creationId xmlns:a16="http://schemas.microsoft.com/office/drawing/2014/main" id="{E9AE1FDA-169D-42CF-9DAF-AEC20696E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788" y="4443413"/>
            <a:ext cx="27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4" name="Text Box 50">
            <a:extLst>
              <a:ext uri="{FF2B5EF4-FFF2-40B4-BE49-F238E27FC236}">
                <a16:creationId xmlns:a16="http://schemas.microsoft.com/office/drawing/2014/main" id="{C6E0506F-764D-4B64-8CFE-46B734F9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5884863"/>
            <a:ext cx="206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5" name="Line 28">
            <a:extLst>
              <a:ext uri="{FF2B5EF4-FFF2-40B4-BE49-F238E27FC236}">
                <a16:creationId xmlns:a16="http://schemas.microsoft.com/office/drawing/2014/main" id="{6E1F61E0-7D91-4A4B-B685-11BB5D1984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40488" y="4702175"/>
            <a:ext cx="546100" cy="7191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9">
            <a:extLst>
              <a:ext uri="{FF2B5EF4-FFF2-40B4-BE49-F238E27FC236}">
                <a16:creationId xmlns:a16="http://schemas.microsoft.com/office/drawing/2014/main" id="{C0A14D25-CCC4-4332-AE09-2FEB13A94E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1825" y="4700588"/>
            <a:ext cx="531813" cy="749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1257B38E-A65F-4CCB-AC52-F971B32F8E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34138" y="4695825"/>
            <a:ext cx="60325" cy="6032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8" name="Oval 25">
            <a:extLst>
              <a:ext uri="{FF2B5EF4-FFF2-40B4-BE49-F238E27FC236}">
                <a16:creationId xmlns:a16="http://schemas.microsoft.com/office/drawing/2014/main" id="{D4A0B731-13B4-4E8E-B69E-7A570A148B9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73950" y="4687888"/>
            <a:ext cx="60325" cy="60325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grpSp>
        <p:nvGrpSpPr>
          <p:cNvPr id="4" name="Group 42">
            <a:extLst>
              <a:ext uri="{FF2B5EF4-FFF2-40B4-BE49-F238E27FC236}">
                <a16:creationId xmlns:a16="http://schemas.microsoft.com/office/drawing/2014/main" id="{E3548520-733D-411A-A485-CAF11C2FE5C5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4953000"/>
            <a:ext cx="6143625" cy="1568450"/>
            <a:chOff x="288" y="3140"/>
            <a:chExt cx="3870" cy="988"/>
          </a:xfrm>
        </p:grpSpPr>
        <p:sp>
          <p:nvSpPr>
            <p:cNvPr id="7215" name="Text Box 62">
              <a:extLst>
                <a:ext uri="{FF2B5EF4-FFF2-40B4-BE49-F238E27FC236}">
                  <a16:creationId xmlns:a16="http://schemas.microsoft.com/office/drawing/2014/main" id="{01E45700-D1E8-4BD7-9AA1-25A8D6BC1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168"/>
              <a:ext cx="38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</a:rPr>
                <a:t>+) AOB            =&gt; 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sđ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AmB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= 70</a:t>
              </a:r>
              <a:r>
                <a:rPr lang="en-US" altLang="en-US" sz="2400" baseline="30000" dirty="0">
                  <a:latin typeface="Times New Roman" panose="02020603050405020304" pitchFamily="18" charset="0"/>
                </a:rPr>
                <a:t>0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216" name="TextBox 28">
              <a:extLst>
                <a:ext uri="{FF2B5EF4-FFF2-40B4-BE49-F238E27FC236}">
                  <a16:creationId xmlns:a16="http://schemas.microsoft.com/office/drawing/2014/main" id="{5751E443-8769-4197-AC7B-2559903EC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513"/>
              <a:ext cx="34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+) sđ AnB = 360</a:t>
              </a:r>
              <a:r>
                <a:rPr lang="en-US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 sđAmB</a:t>
              </a:r>
            </a:p>
          </p:txBody>
        </p:sp>
        <p:grpSp>
          <p:nvGrpSpPr>
            <p:cNvPr id="7217" name="Group 41">
              <a:extLst>
                <a:ext uri="{FF2B5EF4-FFF2-40B4-BE49-F238E27FC236}">
                  <a16:creationId xmlns:a16="http://schemas.microsoft.com/office/drawing/2014/main" id="{88313CF2-672E-433A-981B-C8C529DF7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3140"/>
              <a:ext cx="2424" cy="988"/>
              <a:chOff x="648" y="3140"/>
              <a:chExt cx="2424" cy="988"/>
            </a:xfrm>
          </p:grpSpPr>
          <p:sp>
            <p:nvSpPr>
              <p:cNvPr id="7219" name="Text Box 63">
                <a:extLst>
                  <a:ext uri="{FF2B5EF4-FFF2-40B4-BE49-F238E27FC236}">
                    <a16:creationId xmlns:a16="http://schemas.microsoft.com/office/drawing/2014/main" id="{DC874A81-BDE6-42E9-9FF4-B9D3DA3E44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6" y="3168"/>
                <a:ext cx="6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= 70</a:t>
                </a:r>
                <a:r>
                  <a:rPr lang="en-US" altLang="en-US" sz="2400" baseline="30000">
                    <a:latin typeface="Times New Roman" panose="02020603050405020304" pitchFamily="18" charset="0"/>
                  </a:rPr>
                  <a:t>0 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20" name="Line 75">
                <a:extLst>
                  <a:ext uri="{FF2B5EF4-FFF2-40B4-BE49-F238E27FC236}">
                    <a16:creationId xmlns:a16="http://schemas.microsoft.com/office/drawing/2014/main" id="{C8263F81-AF0B-400D-9FEF-1EAF794A4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030222" flipV="1">
                <a:off x="648" y="3173"/>
                <a:ext cx="186" cy="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Line 76">
                <a:extLst>
                  <a:ext uri="{FF2B5EF4-FFF2-40B4-BE49-F238E27FC236}">
                    <a16:creationId xmlns:a16="http://schemas.microsoft.com/office/drawing/2014/main" id="{A89D405D-93E3-45F4-8880-002DF42B23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69778" flipH="1" flipV="1">
                <a:off x="842" y="3140"/>
                <a:ext cx="180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2" name="Arc 15">
                <a:extLst>
                  <a:ext uri="{FF2B5EF4-FFF2-40B4-BE49-F238E27FC236}">
                    <a16:creationId xmlns:a16="http://schemas.microsoft.com/office/drawing/2014/main" id="{A0E92755-BC6F-4556-B7D6-CF0BCD400D33}"/>
                  </a:ext>
                </a:extLst>
              </p:cNvPr>
              <p:cNvSpPr>
                <a:spLocks/>
              </p:cNvSpPr>
              <p:nvPr/>
            </p:nvSpPr>
            <p:spPr bwMode="auto">
              <a:xfrm rot="-1353823">
                <a:off x="2208" y="3143"/>
                <a:ext cx="306" cy="241"/>
              </a:xfrm>
              <a:custGeom>
                <a:avLst/>
                <a:gdLst>
                  <a:gd name="T0" fmla="*/ 0 w 20172"/>
                  <a:gd name="T1" fmla="*/ 0 h 21600"/>
                  <a:gd name="T2" fmla="*/ 0 w 20172"/>
                  <a:gd name="T3" fmla="*/ 0 h 21600"/>
                  <a:gd name="T4" fmla="*/ 0 w 201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172"/>
                  <a:gd name="T10" fmla="*/ 0 h 21600"/>
                  <a:gd name="T11" fmla="*/ 20172 w 201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72" h="21600" fill="none" extrusionOk="0">
                    <a:moveTo>
                      <a:pt x="-1" y="0"/>
                    </a:moveTo>
                    <a:cubicBezTo>
                      <a:pt x="8949" y="0"/>
                      <a:pt x="16972" y="5519"/>
                      <a:pt x="20172" y="13876"/>
                    </a:cubicBezTo>
                  </a:path>
                  <a:path w="20172" h="21600" stroke="0" extrusionOk="0">
                    <a:moveTo>
                      <a:pt x="-1" y="0"/>
                    </a:moveTo>
                    <a:cubicBezTo>
                      <a:pt x="8949" y="0"/>
                      <a:pt x="16972" y="5519"/>
                      <a:pt x="20172" y="1387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3" name="Arc 15">
                <a:extLst>
                  <a:ext uri="{FF2B5EF4-FFF2-40B4-BE49-F238E27FC236}">
                    <a16:creationId xmlns:a16="http://schemas.microsoft.com/office/drawing/2014/main" id="{14EE7B42-0811-466D-B712-AFAA57905AD8}"/>
                  </a:ext>
                </a:extLst>
              </p:cNvPr>
              <p:cNvSpPr>
                <a:spLocks/>
              </p:cNvSpPr>
              <p:nvPr/>
            </p:nvSpPr>
            <p:spPr bwMode="auto">
              <a:xfrm rot="-1353823">
                <a:off x="2528" y="3484"/>
                <a:ext cx="350" cy="284"/>
              </a:xfrm>
              <a:custGeom>
                <a:avLst/>
                <a:gdLst>
                  <a:gd name="T0" fmla="*/ 0 w 20172"/>
                  <a:gd name="T1" fmla="*/ 0 h 21600"/>
                  <a:gd name="T2" fmla="*/ 0 w 20172"/>
                  <a:gd name="T3" fmla="*/ 0 h 21600"/>
                  <a:gd name="T4" fmla="*/ 0 w 201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172"/>
                  <a:gd name="T10" fmla="*/ 0 h 21600"/>
                  <a:gd name="T11" fmla="*/ 20172 w 201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72" h="21600" fill="none" extrusionOk="0">
                    <a:moveTo>
                      <a:pt x="-1" y="0"/>
                    </a:moveTo>
                    <a:cubicBezTo>
                      <a:pt x="8949" y="0"/>
                      <a:pt x="16972" y="5519"/>
                      <a:pt x="20172" y="13876"/>
                    </a:cubicBezTo>
                  </a:path>
                  <a:path w="20172" h="21600" stroke="0" extrusionOk="0">
                    <a:moveTo>
                      <a:pt x="-1" y="0"/>
                    </a:moveTo>
                    <a:cubicBezTo>
                      <a:pt x="8949" y="0"/>
                      <a:pt x="16972" y="5519"/>
                      <a:pt x="20172" y="1387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4" name="Arc 15">
                <a:extLst>
                  <a:ext uri="{FF2B5EF4-FFF2-40B4-BE49-F238E27FC236}">
                    <a16:creationId xmlns:a16="http://schemas.microsoft.com/office/drawing/2014/main" id="{DDD55D1A-88B4-45A6-81CF-FAC99D5FDB7D}"/>
                  </a:ext>
                </a:extLst>
              </p:cNvPr>
              <p:cNvSpPr>
                <a:spLocks/>
              </p:cNvSpPr>
              <p:nvPr/>
            </p:nvSpPr>
            <p:spPr bwMode="auto">
              <a:xfrm rot="-1353823">
                <a:off x="941" y="3495"/>
                <a:ext cx="307" cy="241"/>
              </a:xfrm>
              <a:custGeom>
                <a:avLst/>
                <a:gdLst>
                  <a:gd name="T0" fmla="*/ 0 w 20172"/>
                  <a:gd name="T1" fmla="*/ 0 h 21600"/>
                  <a:gd name="T2" fmla="*/ 0 w 20172"/>
                  <a:gd name="T3" fmla="*/ 0 h 21600"/>
                  <a:gd name="T4" fmla="*/ 0 w 2017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172"/>
                  <a:gd name="T10" fmla="*/ 0 h 21600"/>
                  <a:gd name="T11" fmla="*/ 20172 w 2017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72" h="21600" fill="none" extrusionOk="0">
                    <a:moveTo>
                      <a:pt x="-1" y="0"/>
                    </a:moveTo>
                    <a:cubicBezTo>
                      <a:pt x="8949" y="0"/>
                      <a:pt x="16972" y="5519"/>
                      <a:pt x="20172" y="13876"/>
                    </a:cubicBezTo>
                  </a:path>
                  <a:path w="20172" h="21600" stroke="0" extrusionOk="0">
                    <a:moveTo>
                      <a:pt x="-1" y="0"/>
                    </a:moveTo>
                    <a:cubicBezTo>
                      <a:pt x="8949" y="0"/>
                      <a:pt x="16972" y="5519"/>
                      <a:pt x="20172" y="1387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5" name="TextBox 33">
                <a:extLst>
                  <a:ext uri="{FF2B5EF4-FFF2-40B4-BE49-F238E27FC236}">
                    <a16:creationId xmlns:a16="http://schemas.microsoft.com/office/drawing/2014/main" id="{5D3ED094-9313-4EB5-B97F-C02342AFEC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5" y="3801"/>
                <a:ext cx="183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360</a:t>
                </a:r>
                <a:r>
                  <a:rPr lang="en-US" alt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–70</a:t>
                </a:r>
                <a:r>
                  <a:rPr lang="en-US" alt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altLang="en-US" sz="28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218" name="TextBox 34">
              <a:extLst>
                <a:ext uri="{FF2B5EF4-FFF2-40B4-BE49-F238E27FC236}">
                  <a16:creationId xmlns:a16="http://schemas.microsoft.com/office/drawing/2014/main" id="{2B4587F7-8F7B-4CC6-81C4-D91A75AAE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792"/>
              <a:ext cx="10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 290</a:t>
              </a:r>
              <a:r>
                <a:rPr lang="en-US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88" name="TextBox 35">
            <a:extLst>
              <a:ext uri="{FF2B5EF4-FFF2-40B4-BE49-F238E27FC236}">
                <a16:creationId xmlns:a16="http://schemas.microsoft.com/office/drawing/2014/main" id="{81DE964A-EC1A-48B8-9DF5-E4B48C08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2630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Group 43">
            <a:extLst>
              <a:ext uri="{FF2B5EF4-FFF2-40B4-BE49-F238E27FC236}">
                <a16:creationId xmlns:a16="http://schemas.microsoft.com/office/drawing/2014/main" id="{07720725-C35F-4046-9955-D326BDAFB27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810000"/>
            <a:ext cx="5715000" cy="588963"/>
            <a:chOff x="96" y="1261"/>
            <a:chExt cx="3600" cy="371"/>
          </a:xfrm>
        </p:grpSpPr>
        <p:sp>
          <p:nvSpPr>
            <p:cNvPr id="7213" name="TextBox 9">
              <a:extLst>
                <a:ext uri="{FF2B5EF4-FFF2-40B4-BE49-F238E27FC236}">
                  <a16:creationId xmlns:a16="http://schemas.microsoft.com/office/drawing/2014/main" id="{CE3109A8-F609-46A3-A584-1B7EE04FA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261"/>
              <a:ext cx="3600" cy="371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cung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AB:</a:t>
              </a:r>
              <a:r>
                <a:rPr lang="en-US" altLang="en-US" sz="3200" dirty="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sđ</a:t>
              </a:r>
              <a:r>
                <a:rPr lang="en-US" altLang="en-US" sz="3200" dirty="0" err="1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4" name="Arc 15">
              <a:extLst>
                <a:ext uri="{FF2B5EF4-FFF2-40B4-BE49-F238E27FC236}">
                  <a16:creationId xmlns:a16="http://schemas.microsoft.com/office/drawing/2014/main" id="{0860E731-F564-4BE0-9BF7-B16247A71F37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3224" y="1278"/>
              <a:ext cx="232" cy="173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90" name="Group 43">
            <a:extLst>
              <a:ext uri="{FF2B5EF4-FFF2-40B4-BE49-F238E27FC236}">
                <a16:creationId xmlns:a16="http://schemas.microsoft.com/office/drawing/2014/main" id="{F009B95C-08E7-4CAF-BE7C-53013C9C11EF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-57150"/>
            <a:ext cx="9669463" cy="7010400"/>
            <a:chOff x="-91" y="0"/>
            <a:chExt cx="5851" cy="4294"/>
          </a:xfrm>
        </p:grpSpPr>
        <p:sp>
          <p:nvSpPr>
            <p:cNvPr id="7208" name="Rectangle 44">
              <a:extLst>
                <a:ext uri="{FF2B5EF4-FFF2-40B4-BE49-F238E27FC236}">
                  <a16:creationId xmlns:a16="http://schemas.microsoft.com/office/drawing/2014/main" id="{CC6FF370-D74F-4C13-AB20-FFED0B2B3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98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pic>
          <p:nvPicPr>
            <p:cNvPr id="7209" name="Picture 45" descr="WhitecornerFlower">
              <a:extLst>
                <a:ext uri="{FF2B5EF4-FFF2-40B4-BE49-F238E27FC236}">
                  <a16:creationId xmlns:a16="http://schemas.microsoft.com/office/drawing/2014/main" id="{5A760F3A-2A08-4BE6-A48A-0A2CCF1E3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67253" flipH="1">
              <a:off x="4916" y="3451"/>
              <a:ext cx="647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0" name="Picture 46" descr="WhitecornerFlower">
              <a:extLst>
                <a:ext uri="{FF2B5EF4-FFF2-40B4-BE49-F238E27FC236}">
                  <a16:creationId xmlns:a16="http://schemas.microsoft.com/office/drawing/2014/main" id="{4EBDFD01-FEF6-4862-8CA9-4EA9B504D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3398" flipH="1">
              <a:off x="125" y="-180"/>
              <a:ext cx="68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1" name="Picture 47" descr="WhitecornerFlower">
              <a:extLst>
                <a:ext uri="{FF2B5EF4-FFF2-40B4-BE49-F238E27FC236}">
                  <a16:creationId xmlns:a16="http://schemas.microsoft.com/office/drawing/2014/main" id="{DC880B3C-7878-4949-926F-90A95D823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"/>
              <a:ext cx="1014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2" name="Picture 48" descr="WhitecornerFlower">
              <a:extLst>
                <a:ext uri="{FF2B5EF4-FFF2-40B4-BE49-F238E27FC236}">
                  <a16:creationId xmlns:a16="http://schemas.microsoft.com/office/drawing/2014/main" id="{47826E4A-1751-4D02-B5BD-4EC27CEC3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" y="3564"/>
              <a:ext cx="101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91" name="Picture 6">
            <a:extLst>
              <a:ext uri="{FF2B5EF4-FFF2-40B4-BE49-F238E27FC236}">
                <a16:creationId xmlns:a16="http://schemas.microsoft.com/office/drawing/2014/main" id="{105853A1-B7EF-4E07-A7D2-09E895C0A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66">
            <a:extLst>
              <a:ext uri="{FF2B5EF4-FFF2-40B4-BE49-F238E27FC236}">
                <a16:creationId xmlns:a16="http://schemas.microsoft.com/office/drawing/2014/main" id="{0A77423E-87D1-4372-B0F3-3127F5EAD4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05600" y="2819400"/>
            <a:ext cx="1905000" cy="1524000"/>
            <a:chOff x="4176" y="2302"/>
            <a:chExt cx="1356" cy="1154"/>
          </a:xfrm>
        </p:grpSpPr>
        <p:sp>
          <p:nvSpPr>
            <p:cNvPr id="7199" name="AutoShape 67">
              <a:extLst>
                <a:ext uri="{FF2B5EF4-FFF2-40B4-BE49-F238E27FC236}">
                  <a16:creationId xmlns:a16="http://schemas.microsoft.com/office/drawing/2014/main" id="{50FF0B69-0FAC-44B4-A3C9-7001B4D367E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76" y="2302"/>
              <a:ext cx="1356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Oval 68">
              <a:extLst>
                <a:ext uri="{FF2B5EF4-FFF2-40B4-BE49-F238E27FC236}">
                  <a16:creationId xmlns:a16="http://schemas.microsoft.com/office/drawing/2014/main" id="{20FA5EDE-9F39-43EE-8DF4-21FF02561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" y="2349"/>
              <a:ext cx="1061" cy="1060"/>
            </a:xfrm>
            <a:prstGeom prst="ellipse">
              <a:avLst/>
            </a:prstGeom>
            <a:noFill/>
            <a:ln w="30226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1" name="Line 69">
              <a:extLst>
                <a:ext uri="{FF2B5EF4-FFF2-40B4-BE49-F238E27FC236}">
                  <a16:creationId xmlns:a16="http://schemas.microsoft.com/office/drawing/2014/main" id="{EC8AF276-B8B4-4C99-BD85-610C40600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5" y="2788"/>
              <a:ext cx="1038" cy="177"/>
            </a:xfrm>
            <a:prstGeom prst="line">
              <a:avLst/>
            </a:prstGeom>
            <a:noFill/>
            <a:ln w="270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Rectangle 70">
              <a:extLst>
                <a:ext uri="{FF2B5EF4-FFF2-40B4-BE49-F238E27FC236}">
                  <a16:creationId xmlns:a16="http://schemas.microsoft.com/office/drawing/2014/main" id="{FC32ECA7-B95B-40C5-A668-FBEC4E86C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2934"/>
              <a:ext cx="7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D</a:t>
              </a:r>
              <a:endParaRPr lang="en-US" altLang="en-US" sz="2800"/>
            </a:p>
          </p:txBody>
        </p:sp>
        <p:sp>
          <p:nvSpPr>
            <p:cNvPr id="7203" name="Rectangle 71">
              <a:extLst>
                <a:ext uri="{FF2B5EF4-FFF2-40B4-BE49-F238E27FC236}">
                  <a16:creationId xmlns:a16="http://schemas.microsoft.com/office/drawing/2014/main" id="{3DD7EC00-963B-49AD-9ABD-C45063249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722"/>
              <a:ext cx="72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000000"/>
                  </a:solidFill>
                </a:rPr>
                <a:t>C</a:t>
              </a:r>
              <a:endParaRPr lang="en-US" altLang="en-US" sz="2800"/>
            </a:p>
          </p:txBody>
        </p:sp>
        <p:sp>
          <p:nvSpPr>
            <p:cNvPr id="7204" name="Rectangle 72">
              <a:extLst>
                <a:ext uri="{FF2B5EF4-FFF2-40B4-BE49-F238E27FC236}">
                  <a16:creationId xmlns:a16="http://schemas.microsoft.com/office/drawing/2014/main" id="{D4AB44FA-B9D5-4211-9A96-B07BE816A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" y="2765"/>
              <a:ext cx="1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/>
            </a:p>
          </p:txBody>
        </p:sp>
        <p:sp>
          <p:nvSpPr>
            <p:cNvPr id="7205" name="Oval 73">
              <a:extLst>
                <a:ext uri="{FF2B5EF4-FFF2-40B4-BE49-F238E27FC236}">
                  <a16:creationId xmlns:a16="http://schemas.microsoft.com/office/drawing/2014/main" id="{1E74AE64-42F3-49EF-AAE4-302DF9F24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" y="2956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6" name="Oval 74">
              <a:extLst>
                <a:ext uri="{FF2B5EF4-FFF2-40B4-BE49-F238E27FC236}">
                  <a16:creationId xmlns:a16="http://schemas.microsoft.com/office/drawing/2014/main" id="{93D467A6-5BFC-495F-9048-36D2C594C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2867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7" name="Oval 75">
              <a:extLst>
                <a:ext uri="{FF2B5EF4-FFF2-40B4-BE49-F238E27FC236}">
                  <a16:creationId xmlns:a16="http://schemas.microsoft.com/office/drawing/2014/main" id="{8B2F91F8-9FFE-4731-A61B-11DBE115C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" y="2779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84" name="Text Box 136">
            <a:extLst>
              <a:ext uri="{FF2B5EF4-FFF2-40B4-BE49-F238E27FC236}">
                <a16:creationId xmlns:a16="http://schemas.microsoft.com/office/drawing/2014/main" id="{07F9A03B-A941-45C5-ACD4-900A74781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CN" sz="32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altLang="en-US" sz="3200" b="1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  <a:sym typeface="Wingdings" panose="05000000000000000000" pitchFamily="2" charset="2"/>
            </a:endParaRPr>
          </a:p>
        </p:txBody>
      </p:sp>
      <p:graphicFrame>
        <p:nvGraphicFramePr>
          <p:cNvPr id="7194" name="Object 137">
            <a:extLst>
              <a:ext uri="{FF2B5EF4-FFF2-40B4-BE49-F238E27FC236}">
                <a16:creationId xmlns:a16="http://schemas.microsoft.com/office/drawing/2014/main" id="{7E5A7566-8A75-4D57-A9D1-7CBD01ED9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1879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7" imgW="435285" imgH="677109" progId="Equation.DSMT4">
                  <p:embed/>
                </p:oleObj>
              </mc:Choice>
              <mc:Fallback>
                <p:oleObj name="Equation" r:id="rId7" imgW="435285" imgH="677109" progId="Equation.DSMT4">
                  <p:embed/>
                  <p:pic>
                    <p:nvPicPr>
                      <p:cNvPr id="0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18796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9" name="Object 151">
            <a:extLst>
              <a:ext uri="{FF2B5EF4-FFF2-40B4-BE49-F238E27FC236}">
                <a16:creationId xmlns:a16="http://schemas.microsoft.com/office/drawing/2014/main" id="{7D6F93F9-BBE3-40EE-836F-57509A870B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7575" y="3381375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9" imgW="114201" imgH="203024" progId="Equation.DSMT4">
                  <p:embed/>
                </p:oleObj>
              </mc:Choice>
              <mc:Fallback>
                <p:oleObj name="Equation" r:id="rId9" imgW="114201" imgH="203024" progId="Equation.DSMT4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3381375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0" name="TextBox 35">
            <a:extLst>
              <a:ext uri="{FF2B5EF4-FFF2-40B4-BE49-F238E27FC236}">
                <a16:creationId xmlns:a16="http://schemas.microsoft.com/office/drawing/2014/main" id="{AC90BC36-EA37-4F55-816C-31AC137CF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505200"/>
            <a:ext cx="34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aphicFrame>
        <p:nvGraphicFramePr>
          <p:cNvPr id="2201" name="Object 153">
            <a:extLst>
              <a:ext uri="{FF2B5EF4-FFF2-40B4-BE49-F238E27FC236}">
                <a16:creationId xmlns:a16="http://schemas.microsoft.com/office/drawing/2014/main" id="{584CEF42-D73A-4DE8-B37E-F619F86D3F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851400"/>
          <a:ext cx="3810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11" imgW="241195" imgH="203112" progId="Equation.DSMT4">
                  <p:embed/>
                </p:oleObj>
              </mc:Choice>
              <mc:Fallback>
                <p:oleObj name="Equation" r:id="rId11" imgW="241195" imgH="203112" progId="Equation.DSMT4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851400"/>
                        <a:ext cx="3810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2" name="Object 154">
            <a:extLst>
              <a:ext uri="{FF2B5EF4-FFF2-40B4-BE49-F238E27FC236}">
                <a16:creationId xmlns:a16="http://schemas.microsoft.com/office/drawing/2014/main" id="{6471D952-7AF3-483B-A450-7F3546B52C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7525" y="5167313"/>
          <a:ext cx="285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13" imgW="114201" imgH="203024" progId="Equation.DSMT4">
                  <p:embed/>
                </p:oleObj>
              </mc:Choice>
              <mc:Fallback>
                <p:oleObj name="Equation" r:id="rId13" imgW="114201" imgH="203024" progId="Equation.DSMT4">
                  <p:embed/>
                  <p:pic>
                    <p:nvPicPr>
                      <p:cNvPr id="0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5" y="5167313"/>
                        <a:ext cx="2857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278 L 0.04167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2" grpId="0"/>
      <p:bldP spid="3" grpId="0"/>
      <p:bldP spid="8" grpId="0"/>
      <p:bldP spid="17" grpId="0" animBg="1"/>
      <p:bldP spid="18" grpId="0" animBg="1"/>
      <p:bldP spid="19" grpId="0"/>
      <p:bldP spid="20" grpId="0"/>
      <p:bldP spid="21" grpId="0"/>
      <p:bldP spid="23" grpId="0"/>
      <p:bldP spid="24" grpId="0"/>
      <p:bldP spid="27" grpId="0" animBg="1"/>
      <p:bldP spid="28" grpId="0" animBg="1"/>
      <p:bldP spid="2184" grpId="0"/>
      <p:bldP spid="2184" grpId="1"/>
      <p:bldP spid="2200" grpId="0"/>
      <p:bldP spid="220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EC8CC8F2-C192-4C70-9F35-1127FDE1A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478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10FD5-3098-4B08-BF20-35F0F7475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5307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67/sgk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814545D6-5202-4CB2-98BB-07AE80BF0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1816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C03B9D49-CCAB-4862-B98E-5C4821D47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52800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1" name="Text Box 6">
            <a:extLst>
              <a:ext uri="{FF2B5EF4-FFF2-40B4-BE49-F238E27FC236}">
                <a16:creationId xmlns:a16="http://schemas.microsoft.com/office/drawing/2014/main" id="{4F14DA55-DF09-4DFE-B75D-E51165359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418138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82EBBF77-D135-487A-B50E-6F394871F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589338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79" name="Arc 42">
            <a:extLst>
              <a:ext uri="{FF2B5EF4-FFF2-40B4-BE49-F238E27FC236}">
                <a16:creationId xmlns:a16="http://schemas.microsoft.com/office/drawing/2014/main" id="{A3625D21-7429-4450-B975-BEC5C0D928CE}"/>
              </a:ext>
            </a:extLst>
          </p:cNvPr>
          <p:cNvSpPr>
            <a:spLocks/>
          </p:cNvSpPr>
          <p:nvPr/>
        </p:nvSpPr>
        <p:spPr bwMode="auto">
          <a:xfrm>
            <a:off x="7256463" y="3706813"/>
            <a:ext cx="1089025" cy="1412875"/>
          </a:xfrm>
          <a:custGeom>
            <a:avLst/>
            <a:gdLst>
              <a:gd name="T0" fmla="*/ 0 w 16641"/>
              <a:gd name="T1" fmla="*/ 0 h 21600"/>
              <a:gd name="T2" fmla="*/ 2147483647 w 16641"/>
              <a:gd name="T3" fmla="*/ 2147483647 h 21600"/>
              <a:gd name="T4" fmla="*/ 0 w 16641"/>
              <a:gd name="T5" fmla="*/ 2147483647 h 21600"/>
              <a:gd name="T6" fmla="*/ 0 60000 65536"/>
              <a:gd name="T7" fmla="*/ 0 60000 65536"/>
              <a:gd name="T8" fmla="*/ 0 60000 65536"/>
              <a:gd name="T9" fmla="*/ 0 w 16641"/>
              <a:gd name="T10" fmla="*/ 0 h 21600"/>
              <a:gd name="T11" fmla="*/ 16641 w 166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41" h="21600" fill="none" extrusionOk="0">
                <a:moveTo>
                  <a:pt x="-1" y="0"/>
                </a:moveTo>
                <a:cubicBezTo>
                  <a:pt x="6436" y="0"/>
                  <a:pt x="12537" y="2870"/>
                  <a:pt x="16640" y="7829"/>
                </a:cubicBezTo>
              </a:path>
              <a:path w="16641" h="21600" stroke="0" extrusionOk="0">
                <a:moveTo>
                  <a:pt x="-1" y="0"/>
                </a:moveTo>
                <a:cubicBezTo>
                  <a:pt x="6436" y="0"/>
                  <a:pt x="12537" y="2870"/>
                  <a:pt x="16640" y="782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7463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Arc 43">
            <a:extLst>
              <a:ext uri="{FF2B5EF4-FFF2-40B4-BE49-F238E27FC236}">
                <a16:creationId xmlns:a16="http://schemas.microsoft.com/office/drawing/2014/main" id="{DFE8D1C3-28DD-48B4-BCE5-6FAC6C29CD19}"/>
              </a:ext>
            </a:extLst>
          </p:cNvPr>
          <p:cNvSpPr>
            <a:spLocks/>
          </p:cNvSpPr>
          <p:nvPr/>
        </p:nvSpPr>
        <p:spPr bwMode="auto">
          <a:xfrm>
            <a:off x="7256463" y="3706813"/>
            <a:ext cx="1089025" cy="1412875"/>
          </a:xfrm>
          <a:custGeom>
            <a:avLst/>
            <a:gdLst>
              <a:gd name="T0" fmla="*/ 0 w 16641"/>
              <a:gd name="T1" fmla="*/ 0 h 21600"/>
              <a:gd name="T2" fmla="*/ 2147483647 w 16641"/>
              <a:gd name="T3" fmla="*/ 2147483647 h 21600"/>
              <a:gd name="T4" fmla="*/ 0 w 16641"/>
              <a:gd name="T5" fmla="*/ 2147483647 h 21600"/>
              <a:gd name="T6" fmla="*/ 0 60000 65536"/>
              <a:gd name="T7" fmla="*/ 0 60000 65536"/>
              <a:gd name="T8" fmla="*/ 0 60000 65536"/>
              <a:gd name="T9" fmla="*/ 0 w 16641"/>
              <a:gd name="T10" fmla="*/ 0 h 21600"/>
              <a:gd name="T11" fmla="*/ 16641 w 166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41" h="21600" fill="none" extrusionOk="0">
                <a:moveTo>
                  <a:pt x="-1" y="0"/>
                </a:moveTo>
                <a:cubicBezTo>
                  <a:pt x="6436" y="0"/>
                  <a:pt x="12537" y="2870"/>
                  <a:pt x="16640" y="7829"/>
                </a:cubicBezTo>
              </a:path>
              <a:path w="16641" h="21600" stroke="0" extrusionOk="0">
                <a:moveTo>
                  <a:pt x="-1" y="0"/>
                </a:moveTo>
                <a:cubicBezTo>
                  <a:pt x="6436" y="0"/>
                  <a:pt x="12537" y="2870"/>
                  <a:pt x="16640" y="782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7463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Arc 44">
            <a:extLst>
              <a:ext uri="{FF2B5EF4-FFF2-40B4-BE49-F238E27FC236}">
                <a16:creationId xmlns:a16="http://schemas.microsoft.com/office/drawing/2014/main" id="{3EB7B1AC-1431-4CAE-ABD1-C51ACE1B43AB}"/>
              </a:ext>
            </a:extLst>
          </p:cNvPr>
          <p:cNvSpPr>
            <a:spLocks/>
          </p:cNvSpPr>
          <p:nvPr/>
        </p:nvSpPr>
        <p:spPr bwMode="auto">
          <a:xfrm>
            <a:off x="6181725" y="3706813"/>
            <a:ext cx="1074738" cy="1412875"/>
          </a:xfrm>
          <a:custGeom>
            <a:avLst/>
            <a:gdLst>
              <a:gd name="T0" fmla="*/ 0 w 16425"/>
              <a:gd name="T1" fmla="*/ 2147483647 h 21600"/>
              <a:gd name="T2" fmla="*/ 2147483647 w 16425"/>
              <a:gd name="T3" fmla="*/ 0 h 21600"/>
              <a:gd name="T4" fmla="*/ 2147483647 w 16425"/>
              <a:gd name="T5" fmla="*/ 2147483647 h 21600"/>
              <a:gd name="T6" fmla="*/ 0 60000 65536"/>
              <a:gd name="T7" fmla="*/ 0 60000 65536"/>
              <a:gd name="T8" fmla="*/ 0 60000 65536"/>
              <a:gd name="T9" fmla="*/ 0 w 16425"/>
              <a:gd name="T10" fmla="*/ 0 h 21600"/>
              <a:gd name="T11" fmla="*/ 16425 w 1642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5" h="21600" fill="none" extrusionOk="0">
                <a:moveTo>
                  <a:pt x="0" y="7572"/>
                </a:moveTo>
                <a:cubicBezTo>
                  <a:pt x="4103" y="2767"/>
                  <a:pt x="10106" y="0"/>
                  <a:pt x="16424" y="0"/>
                </a:cubicBezTo>
              </a:path>
              <a:path w="16425" h="21600" stroke="0" extrusionOk="0">
                <a:moveTo>
                  <a:pt x="0" y="7572"/>
                </a:moveTo>
                <a:cubicBezTo>
                  <a:pt x="4103" y="2767"/>
                  <a:pt x="10106" y="0"/>
                  <a:pt x="16424" y="0"/>
                </a:cubicBezTo>
                <a:lnTo>
                  <a:pt x="16425" y="21600"/>
                </a:lnTo>
                <a:lnTo>
                  <a:pt x="0" y="7572"/>
                </a:lnTo>
                <a:close/>
              </a:path>
            </a:pathLst>
          </a:custGeom>
          <a:noFill/>
          <a:ln w="17463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" name="Oval 45">
            <a:extLst>
              <a:ext uri="{FF2B5EF4-FFF2-40B4-BE49-F238E27FC236}">
                <a16:creationId xmlns:a16="http://schemas.microsoft.com/office/drawing/2014/main" id="{F2395064-9645-4040-9638-57AE7DAE8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3709988"/>
            <a:ext cx="2843212" cy="2843212"/>
          </a:xfrm>
          <a:prstGeom prst="ellipse">
            <a:avLst/>
          </a:prstGeom>
          <a:noFill/>
          <a:ln w="27051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183" name="Line 46">
            <a:extLst>
              <a:ext uri="{FF2B5EF4-FFF2-40B4-BE49-F238E27FC236}">
                <a16:creationId xmlns:a16="http://schemas.microsoft.com/office/drawing/2014/main" id="{1CAC564A-BF47-402B-A539-FEE155742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900" y="4205288"/>
            <a:ext cx="1071563" cy="9144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Line 47">
            <a:extLst>
              <a:ext uri="{FF2B5EF4-FFF2-40B4-BE49-F238E27FC236}">
                <a16:creationId xmlns:a16="http://schemas.microsoft.com/office/drawing/2014/main" id="{786503BE-0DA2-460E-982E-C0789B23C5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4219575"/>
            <a:ext cx="1089025" cy="9001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Line 48">
            <a:extLst>
              <a:ext uri="{FF2B5EF4-FFF2-40B4-BE49-F238E27FC236}">
                <a16:creationId xmlns:a16="http://schemas.microsoft.com/office/drawing/2014/main" id="{46753CC7-660E-4C2A-9357-ABA28C6B3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6650" y="4173538"/>
            <a:ext cx="1039813" cy="9461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Line 49">
            <a:extLst>
              <a:ext uri="{FF2B5EF4-FFF2-40B4-BE49-F238E27FC236}">
                <a16:creationId xmlns:a16="http://schemas.microsoft.com/office/drawing/2014/main" id="{43AA5282-B6AD-408F-9B5F-3C59AF26B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6813" y="4127500"/>
            <a:ext cx="1009650" cy="9921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Line 50">
            <a:extLst>
              <a:ext uri="{FF2B5EF4-FFF2-40B4-BE49-F238E27FC236}">
                <a16:creationId xmlns:a16="http://schemas.microsoft.com/office/drawing/2014/main" id="{4A41FC29-E94A-4A45-A675-172F1A81E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2850" y="4095750"/>
            <a:ext cx="963613" cy="10239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Line 51">
            <a:extLst>
              <a:ext uri="{FF2B5EF4-FFF2-40B4-BE49-F238E27FC236}">
                <a16:creationId xmlns:a16="http://schemas.microsoft.com/office/drawing/2014/main" id="{71124F27-11AC-474B-B518-E23232CA6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049713"/>
            <a:ext cx="931863" cy="10699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Line 52">
            <a:extLst>
              <a:ext uri="{FF2B5EF4-FFF2-40B4-BE49-F238E27FC236}">
                <a16:creationId xmlns:a16="http://schemas.microsoft.com/office/drawing/2014/main" id="{18FAB6FD-1DCC-47CE-A85E-53F94863D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0638" y="4017963"/>
            <a:ext cx="885825" cy="11017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Line 53">
            <a:extLst>
              <a:ext uri="{FF2B5EF4-FFF2-40B4-BE49-F238E27FC236}">
                <a16:creationId xmlns:a16="http://schemas.microsoft.com/office/drawing/2014/main" id="{009A53A4-1470-4D1C-9402-C5127A0A0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8263" y="3986213"/>
            <a:ext cx="838200" cy="11334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" name="Line 54">
            <a:extLst>
              <a:ext uri="{FF2B5EF4-FFF2-40B4-BE49-F238E27FC236}">
                <a16:creationId xmlns:a16="http://schemas.microsoft.com/office/drawing/2014/main" id="{528418ED-E802-4608-9D0C-88B72F476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4300" y="3956050"/>
            <a:ext cx="792163" cy="11636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" name="Line 55">
            <a:extLst>
              <a:ext uri="{FF2B5EF4-FFF2-40B4-BE49-F238E27FC236}">
                <a16:creationId xmlns:a16="http://schemas.microsoft.com/office/drawing/2014/main" id="{13C86A60-AB94-4781-8F80-E85541F6F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3910013"/>
            <a:ext cx="744538" cy="1209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" name="Line 56">
            <a:extLst>
              <a:ext uri="{FF2B5EF4-FFF2-40B4-BE49-F238E27FC236}">
                <a16:creationId xmlns:a16="http://schemas.microsoft.com/office/drawing/2014/main" id="{39FAB524-7E34-475E-97B7-D7153B6CC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7963" y="3892550"/>
            <a:ext cx="698500" cy="1227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Line 57">
            <a:extLst>
              <a:ext uri="{FF2B5EF4-FFF2-40B4-BE49-F238E27FC236}">
                <a16:creationId xmlns:a16="http://schemas.microsoft.com/office/drawing/2014/main" id="{2101AAD3-A388-422D-ABF9-7FC45BD52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5588" y="3862388"/>
            <a:ext cx="650875" cy="12573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Line 58">
            <a:extLst>
              <a:ext uri="{FF2B5EF4-FFF2-40B4-BE49-F238E27FC236}">
                <a16:creationId xmlns:a16="http://schemas.microsoft.com/office/drawing/2014/main" id="{63AC6C12-A24B-4AEF-8AD4-5D30CB381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5913" y="3832225"/>
            <a:ext cx="590550" cy="12874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Line 59">
            <a:extLst>
              <a:ext uri="{FF2B5EF4-FFF2-40B4-BE49-F238E27FC236}">
                <a16:creationId xmlns:a16="http://schemas.microsoft.com/office/drawing/2014/main" id="{FE7557A7-EDA2-43FB-AB94-441CAB0B0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9413" y="3814763"/>
            <a:ext cx="527050" cy="130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" name="Line 60">
            <a:extLst>
              <a:ext uri="{FF2B5EF4-FFF2-40B4-BE49-F238E27FC236}">
                <a16:creationId xmlns:a16="http://schemas.microsoft.com/office/drawing/2014/main" id="{9AB7AB80-7590-4629-9801-DB1DA2577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1325" y="3786188"/>
            <a:ext cx="465138" cy="13335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Line 61">
            <a:extLst>
              <a:ext uri="{FF2B5EF4-FFF2-40B4-BE49-F238E27FC236}">
                <a16:creationId xmlns:a16="http://schemas.microsoft.com/office/drawing/2014/main" id="{AF3A0711-CB3D-4EA9-9A23-A915C2A45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6463" y="3706813"/>
            <a:ext cx="1587" cy="14128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" name="Line 62">
            <a:extLst>
              <a:ext uri="{FF2B5EF4-FFF2-40B4-BE49-F238E27FC236}">
                <a16:creationId xmlns:a16="http://schemas.microsoft.com/office/drawing/2014/main" id="{67B275B0-CD8D-4201-8370-836D7C613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363" y="3768725"/>
            <a:ext cx="419100" cy="13509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" name="Line 63">
            <a:extLst>
              <a:ext uri="{FF2B5EF4-FFF2-40B4-BE49-F238E27FC236}">
                <a16:creationId xmlns:a16="http://schemas.microsoft.com/office/drawing/2014/main" id="{C75FBA12-7F1A-4601-AD7D-526D99A5F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0863" y="3754438"/>
            <a:ext cx="355600" cy="13652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" name="Line 64">
            <a:extLst>
              <a:ext uri="{FF2B5EF4-FFF2-40B4-BE49-F238E27FC236}">
                <a16:creationId xmlns:a16="http://schemas.microsoft.com/office/drawing/2014/main" id="{78E0C56B-E697-41A3-A5CF-524700672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1188" y="3738563"/>
            <a:ext cx="295275" cy="13811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" name="Line 65">
            <a:extLst>
              <a:ext uri="{FF2B5EF4-FFF2-40B4-BE49-F238E27FC236}">
                <a16:creationId xmlns:a16="http://schemas.microsoft.com/office/drawing/2014/main" id="{EE28FBC2-7413-4CD1-9AE1-3A89E7D8B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4688" y="3722688"/>
            <a:ext cx="231775" cy="13970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" name="Line 66">
            <a:extLst>
              <a:ext uri="{FF2B5EF4-FFF2-40B4-BE49-F238E27FC236}">
                <a16:creationId xmlns:a16="http://schemas.microsoft.com/office/drawing/2014/main" id="{5F99B657-B972-47A0-86AE-54B4E7FAC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722688"/>
            <a:ext cx="169863" cy="13970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" name="Line 67">
            <a:extLst>
              <a:ext uri="{FF2B5EF4-FFF2-40B4-BE49-F238E27FC236}">
                <a16:creationId xmlns:a16="http://schemas.microsoft.com/office/drawing/2014/main" id="{B1DC6FDB-5E81-43E9-9605-81AF7730D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2638" y="3706813"/>
            <a:ext cx="123825" cy="14128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" name="Line 68">
            <a:extLst>
              <a:ext uri="{FF2B5EF4-FFF2-40B4-BE49-F238E27FC236}">
                <a16:creationId xmlns:a16="http://schemas.microsoft.com/office/drawing/2014/main" id="{BEA6F0E7-6C92-49A9-9E09-A7A1E195B9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4173538"/>
            <a:ext cx="1057275" cy="9461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" name="Line 69">
            <a:extLst>
              <a:ext uri="{FF2B5EF4-FFF2-40B4-BE49-F238E27FC236}">
                <a16:creationId xmlns:a16="http://schemas.microsoft.com/office/drawing/2014/main" id="{A5ED1EDD-8533-459C-AEE1-247050798D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4141788"/>
            <a:ext cx="1011237" cy="9779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" name="Line 70">
            <a:extLst>
              <a:ext uri="{FF2B5EF4-FFF2-40B4-BE49-F238E27FC236}">
                <a16:creationId xmlns:a16="http://schemas.microsoft.com/office/drawing/2014/main" id="{2183E5D3-A199-4C91-9D70-64EBC6BBAC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4095750"/>
            <a:ext cx="981075" cy="10239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" name="Line 71">
            <a:extLst>
              <a:ext uri="{FF2B5EF4-FFF2-40B4-BE49-F238E27FC236}">
                <a16:creationId xmlns:a16="http://schemas.microsoft.com/office/drawing/2014/main" id="{D076B997-871B-49AE-AF75-966D65BBB6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4064000"/>
            <a:ext cx="933450" cy="10556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" name="Line 72">
            <a:extLst>
              <a:ext uri="{FF2B5EF4-FFF2-40B4-BE49-F238E27FC236}">
                <a16:creationId xmlns:a16="http://schemas.microsoft.com/office/drawing/2014/main" id="{B178067A-E9A2-4E54-943A-D1C656440F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4033838"/>
            <a:ext cx="903287" cy="10858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" name="Line 73">
            <a:extLst>
              <a:ext uri="{FF2B5EF4-FFF2-40B4-BE49-F238E27FC236}">
                <a16:creationId xmlns:a16="http://schemas.microsoft.com/office/drawing/2014/main" id="{C6350AF3-94D9-4678-BB6A-89EEB6E9C3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3986213"/>
            <a:ext cx="839787" cy="11334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" name="Line 74">
            <a:extLst>
              <a:ext uri="{FF2B5EF4-FFF2-40B4-BE49-F238E27FC236}">
                <a16:creationId xmlns:a16="http://schemas.microsoft.com/office/drawing/2014/main" id="{E449A9AB-741E-4EA9-8462-B9F92FBA82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3956050"/>
            <a:ext cx="793750" cy="11636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" name="Line 75">
            <a:extLst>
              <a:ext uri="{FF2B5EF4-FFF2-40B4-BE49-F238E27FC236}">
                <a16:creationId xmlns:a16="http://schemas.microsoft.com/office/drawing/2014/main" id="{D75BEE01-D77D-4A74-B05A-BDF34F1542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3924300"/>
            <a:ext cx="746125" cy="11953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" name="Line 76">
            <a:extLst>
              <a:ext uri="{FF2B5EF4-FFF2-40B4-BE49-F238E27FC236}">
                <a16:creationId xmlns:a16="http://schemas.microsoft.com/office/drawing/2014/main" id="{B3FA11C7-E0D0-4071-802E-94981DDD41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3892550"/>
            <a:ext cx="715962" cy="12271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" name="Line 77">
            <a:extLst>
              <a:ext uri="{FF2B5EF4-FFF2-40B4-BE49-F238E27FC236}">
                <a16:creationId xmlns:a16="http://schemas.microsoft.com/office/drawing/2014/main" id="{E17846AF-AC08-419E-BC0B-0432C8E84D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3878263"/>
            <a:ext cx="654050" cy="12414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" name="Line 78">
            <a:extLst>
              <a:ext uri="{FF2B5EF4-FFF2-40B4-BE49-F238E27FC236}">
                <a16:creationId xmlns:a16="http://schemas.microsoft.com/office/drawing/2014/main" id="{2241063C-B9A6-4418-8092-D076FDA6F6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3846513"/>
            <a:ext cx="590550" cy="12731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Line 79">
            <a:extLst>
              <a:ext uri="{FF2B5EF4-FFF2-40B4-BE49-F238E27FC236}">
                <a16:creationId xmlns:a16="http://schemas.microsoft.com/office/drawing/2014/main" id="{6D3DE46F-90F8-4A4D-96DA-C397A7626B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3814763"/>
            <a:ext cx="544512" cy="130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" name="Line 80">
            <a:extLst>
              <a:ext uri="{FF2B5EF4-FFF2-40B4-BE49-F238E27FC236}">
                <a16:creationId xmlns:a16="http://schemas.microsoft.com/office/drawing/2014/main" id="{2F3D9D4C-8E0F-4871-A6B7-29B975A0EF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3800475"/>
            <a:ext cx="482600" cy="13192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" name="Line 81">
            <a:extLst>
              <a:ext uri="{FF2B5EF4-FFF2-40B4-BE49-F238E27FC236}">
                <a16:creationId xmlns:a16="http://schemas.microsoft.com/office/drawing/2014/main" id="{9BC52E05-E59C-473C-B044-29844ACC99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2175" y="3786188"/>
            <a:ext cx="436563" cy="13509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" name="Line 82">
            <a:extLst>
              <a:ext uri="{FF2B5EF4-FFF2-40B4-BE49-F238E27FC236}">
                <a16:creationId xmlns:a16="http://schemas.microsoft.com/office/drawing/2014/main" id="{FBBB8016-CB92-4A3D-9C6B-9BA4A26317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3754438"/>
            <a:ext cx="373062" cy="13652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" name="Line 83">
            <a:extLst>
              <a:ext uri="{FF2B5EF4-FFF2-40B4-BE49-F238E27FC236}">
                <a16:creationId xmlns:a16="http://schemas.microsoft.com/office/drawing/2014/main" id="{94114A4C-A1CF-412B-9D37-765181FDFC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3738563"/>
            <a:ext cx="295275" cy="13811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" name="Line 84">
            <a:extLst>
              <a:ext uri="{FF2B5EF4-FFF2-40B4-BE49-F238E27FC236}">
                <a16:creationId xmlns:a16="http://schemas.microsoft.com/office/drawing/2014/main" id="{8A69F8EB-E6FD-4947-9DB8-B09CD76121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3722688"/>
            <a:ext cx="249237" cy="13970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" name="Line 85">
            <a:extLst>
              <a:ext uri="{FF2B5EF4-FFF2-40B4-BE49-F238E27FC236}">
                <a16:creationId xmlns:a16="http://schemas.microsoft.com/office/drawing/2014/main" id="{4660EA0F-D56C-4812-81FF-F8C6DDD86E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3722688"/>
            <a:ext cx="187325" cy="13970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" name="Line 86">
            <a:extLst>
              <a:ext uri="{FF2B5EF4-FFF2-40B4-BE49-F238E27FC236}">
                <a16:creationId xmlns:a16="http://schemas.microsoft.com/office/drawing/2014/main" id="{20EC5CE7-58F3-49B8-8CD3-658B52E8FE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3706813"/>
            <a:ext cx="141287" cy="14128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" name="Line 87">
            <a:extLst>
              <a:ext uri="{FF2B5EF4-FFF2-40B4-BE49-F238E27FC236}">
                <a16:creationId xmlns:a16="http://schemas.microsoft.com/office/drawing/2014/main" id="{54E00368-9E27-4962-9D48-E876E1EE6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6138" y="3706813"/>
            <a:ext cx="60325" cy="14128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" name="Line 88">
            <a:extLst>
              <a:ext uri="{FF2B5EF4-FFF2-40B4-BE49-F238E27FC236}">
                <a16:creationId xmlns:a16="http://schemas.microsoft.com/office/drawing/2014/main" id="{BAD96AFF-2BDD-4511-8716-30EA2C233A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6463" y="3706813"/>
            <a:ext cx="77787" cy="14128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" name="Rectangle 89">
            <a:extLst>
              <a:ext uri="{FF2B5EF4-FFF2-40B4-BE49-F238E27FC236}">
                <a16:creationId xmlns:a16="http://schemas.microsoft.com/office/drawing/2014/main" id="{B44AC8A6-50FD-44CD-BEA9-552236344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7563" y="5099050"/>
            <a:ext cx="17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O</a:t>
            </a: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2" name="Group 90">
            <a:extLst>
              <a:ext uri="{FF2B5EF4-FFF2-40B4-BE49-F238E27FC236}">
                <a16:creationId xmlns:a16="http://schemas.microsoft.com/office/drawing/2014/main" id="{48BA4667-C755-47B8-9B5D-87741BDBE98C}"/>
              </a:ext>
            </a:extLst>
          </p:cNvPr>
          <p:cNvGrpSpPr>
            <a:grpSpLocks/>
          </p:cNvGrpSpPr>
          <p:nvPr/>
        </p:nvGrpSpPr>
        <p:grpSpPr bwMode="auto">
          <a:xfrm>
            <a:off x="5946775" y="3940175"/>
            <a:ext cx="2640013" cy="296863"/>
            <a:chOff x="2160" y="2002"/>
            <a:chExt cx="1663" cy="187"/>
          </a:xfrm>
        </p:grpSpPr>
        <p:sp>
          <p:nvSpPr>
            <p:cNvPr id="3" name="Rectangle 91">
              <a:extLst>
                <a:ext uri="{FF2B5EF4-FFF2-40B4-BE49-F238E27FC236}">
                  <a16:creationId xmlns:a16="http://schemas.microsoft.com/office/drawing/2014/main" id="{F78BA9FD-EAA6-489F-AC76-FB98BB59E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" y="2016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B</a:t>
              </a: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8314" name="Rectangle 92">
              <a:extLst>
                <a:ext uri="{FF2B5EF4-FFF2-40B4-BE49-F238E27FC236}">
                  <a16:creationId xmlns:a16="http://schemas.microsoft.com/office/drawing/2014/main" id="{62DC817B-9093-40FD-AD3A-EAD275C21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002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</a:rPr>
                <a:t>A</a:t>
              </a:r>
              <a:endParaRPr lang="en-US" altLang="en-US">
                <a:latin typeface=".VnTime" panose="020B7200000000000000" pitchFamily="34" charset="0"/>
              </a:endParaRPr>
            </a:p>
          </p:txBody>
        </p:sp>
      </p:grpSp>
      <p:sp>
        <p:nvSpPr>
          <p:cNvPr id="230" name="Oval 93">
            <a:extLst>
              <a:ext uri="{FF2B5EF4-FFF2-40B4-BE49-F238E27FC236}">
                <a16:creationId xmlns:a16="http://schemas.microsoft.com/office/drawing/2014/main" id="{03D93360-8C91-4DB1-AD5C-163C4E49D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088" y="3676650"/>
            <a:ext cx="77787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1" name="Oval 94">
            <a:extLst>
              <a:ext uri="{FF2B5EF4-FFF2-40B4-BE49-F238E27FC236}">
                <a16:creationId xmlns:a16="http://schemas.microsoft.com/office/drawing/2014/main" id="{2056CD4A-9738-4515-BAAC-75659281C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0" y="3676650"/>
            <a:ext cx="77788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2" name="Oval 95">
            <a:extLst>
              <a:ext uri="{FF2B5EF4-FFF2-40B4-BE49-F238E27FC236}">
                <a16:creationId xmlns:a16="http://schemas.microsoft.com/office/drawing/2014/main" id="{E333E102-EAF3-433B-BF31-5BC721999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038" y="3690938"/>
            <a:ext cx="79375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3" name="Oval 96">
            <a:extLst>
              <a:ext uri="{FF2B5EF4-FFF2-40B4-BE49-F238E27FC236}">
                <a16:creationId xmlns:a16="http://schemas.microsoft.com/office/drawing/2014/main" id="{98CFC52B-2663-4C2E-995A-A9422B5CD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38" y="3690938"/>
            <a:ext cx="76200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4" name="Oval 97">
            <a:extLst>
              <a:ext uri="{FF2B5EF4-FFF2-40B4-BE49-F238E27FC236}">
                <a16:creationId xmlns:a16="http://schemas.microsoft.com/office/drawing/2014/main" id="{365E5D6F-F48F-473F-8A65-0E5BA5CEB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363" y="3722688"/>
            <a:ext cx="77787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5" name="Oval 98">
            <a:extLst>
              <a:ext uri="{FF2B5EF4-FFF2-40B4-BE49-F238E27FC236}">
                <a16:creationId xmlns:a16="http://schemas.microsoft.com/office/drawing/2014/main" id="{168F5120-0B77-43B6-BA29-FC3029D0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5" y="3706813"/>
            <a:ext cx="77788" cy="793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6" name="Oval 99">
            <a:extLst>
              <a:ext uri="{FF2B5EF4-FFF2-40B4-BE49-F238E27FC236}">
                <a16:creationId xmlns:a16="http://schemas.microsoft.com/office/drawing/2014/main" id="{E6D16B2E-1182-4D23-A2C1-47388A93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275" y="3738563"/>
            <a:ext cx="77788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7" name="Oval 100">
            <a:extLst>
              <a:ext uri="{FF2B5EF4-FFF2-40B4-BE49-F238E27FC236}">
                <a16:creationId xmlns:a16="http://schemas.microsoft.com/office/drawing/2014/main" id="{D207859F-48F0-4525-8A9A-59F99F80C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3768725"/>
            <a:ext cx="79375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8" name="Oval 101">
            <a:extLst>
              <a:ext uri="{FF2B5EF4-FFF2-40B4-BE49-F238E27FC236}">
                <a16:creationId xmlns:a16="http://schemas.microsoft.com/office/drawing/2014/main" id="{2E4DE80D-8F45-4E56-8399-CE41AA79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3" y="3786188"/>
            <a:ext cx="76200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39" name="Oval 102">
            <a:extLst>
              <a:ext uri="{FF2B5EF4-FFF2-40B4-BE49-F238E27FC236}">
                <a16:creationId xmlns:a16="http://schemas.microsoft.com/office/drawing/2014/main" id="{24D77D78-9500-4C8D-8157-D4A7D3C53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3846513"/>
            <a:ext cx="77787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0" name="Oval 103">
            <a:extLst>
              <a:ext uri="{FF2B5EF4-FFF2-40B4-BE49-F238E27FC236}">
                <a16:creationId xmlns:a16="http://schemas.microsoft.com/office/drawing/2014/main" id="{90619406-B084-419A-BBA2-11F0BCC03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850" y="3814763"/>
            <a:ext cx="77788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1" name="Oval 104">
            <a:extLst>
              <a:ext uri="{FF2B5EF4-FFF2-40B4-BE49-F238E27FC236}">
                <a16:creationId xmlns:a16="http://schemas.microsoft.com/office/drawing/2014/main" id="{9A7DD266-2953-4CBF-ABAF-8C04F1342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263" y="3862388"/>
            <a:ext cx="76200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2" name="Oval 105">
            <a:extLst>
              <a:ext uri="{FF2B5EF4-FFF2-40B4-BE49-F238E27FC236}">
                <a16:creationId xmlns:a16="http://schemas.microsoft.com/office/drawing/2014/main" id="{97F1BD9E-D336-4324-99B0-D041D6D87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463" y="3924300"/>
            <a:ext cx="77787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3" name="Oval 106">
            <a:extLst>
              <a:ext uri="{FF2B5EF4-FFF2-40B4-BE49-F238E27FC236}">
                <a16:creationId xmlns:a16="http://schemas.microsoft.com/office/drawing/2014/main" id="{3953BCD5-4E00-4AFF-977B-B80267642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2425" y="3892550"/>
            <a:ext cx="77788" cy="793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4" name="Oval 107">
            <a:extLst>
              <a:ext uri="{FF2B5EF4-FFF2-40B4-BE49-F238E27FC236}">
                <a16:creationId xmlns:a16="http://schemas.microsoft.com/office/drawing/2014/main" id="{F3AED5C3-C108-4C5E-85A5-4D92856D6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088" y="3956050"/>
            <a:ext cx="76200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" name="Oval 108">
            <a:extLst>
              <a:ext uri="{FF2B5EF4-FFF2-40B4-BE49-F238E27FC236}">
                <a16:creationId xmlns:a16="http://schemas.microsoft.com/office/drawing/2014/main" id="{4C8A1BCD-F988-4613-927F-0AE07ED8B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4002088"/>
            <a:ext cx="77788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6" name="Oval 109">
            <a:extLst>
              <a:ext uri="{FF2B5EF4-FFF2-40B4-BE49-F238E27FC236}">
                <a16:creationId xmlns:a16="http://schemas.microsoft.com/office/drawing/2014/main" id="{8F12D8D5-8D8C-43E1-8FA5-F83EE4982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0" y="4033838"/>
            <a:ext cx="77788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7" name="Oval 110">
            <a:extLst>
              <a:ext uri="{FF2B5EF4-FFF2-40B4-BE49-F238E27FC236}">
                <a16:creationId xmlns:a16="http://schemas.microsoft.com/office/drawing/2014/main" id="{3B692FBC-7CC4-4533-8CA3-84657271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788" y="4064000"/>
            <a:ext cx="77787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8" name="Oval 111">
            <a:extLst>
              <a:ext uri="{FF2B5EF4-FFF2-40B4-BE49-F238E27FC236}">
                <a16:creationId xmlns:a16="http://schemas.microsoft.com/office/drawing/2014/main" id="{81B5857B-87F8-430D-AB5B-E4256BE83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538" y="4110038"/>
            <a:ext cx="76200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9" name="Oval 112">
            <a:extLst>
              <a:ext uri="{FF2B5EF4-FFF2-40B4-BE49-F238E27FC236}">
                <a16:creationId xmlns:a16="http://schemas.microsoft.com/office/drawing/2014/main" id="{DA8C4B72-8919-48CD-ABDF-37409022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3575" y="4141788"/>
            <a:ext cx="77788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0" name="Oval 113">
            <a:extLst>
              <a:ext uri="{FF2B5EF4-FFF2-40B4-BE49-F238E27FC236}">
                <a16:creationId xmlns:a16="http://schemas.microsoft.com/office/drawing/2014/main" id="{05B51477-E41C-48E9-9875-113D94C82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676650"/>
            <a:ext cx="77788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1" name="Oval 114">
            <a:extLst>
              <a:ext uri="{FF2B5EF4-FFF2-40B4-BE49-F238E27FC236}">
                <a16:creationId xmlns:a16="http://schemas.microsoft.com/office/drawing/2014/main" id="{BD389D11-8577-4521-9FF8-D1D072262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4189413"/>
            <a:ext cx="77787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2" name="Oval 115">
            <a:extLst>
              <a:ext uri="{FF2B5EF4-FFF2-40B4-BE49-F238E27FC236}">
                <a16:creationId xmlns:a16="http://schemas.microsoft.com/office/drawing/2014/main" id="{CB7F9FB0-4A62-48CA-B352-ED01EEF8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5091113"/>
            <a:ext cx="77788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3" name="Oval 116">
            <a:extLst>
              <a:ext uri="{FF2B5EF4-FFF2-40B4-BE49-F238E27FC236}">
                <a16:creationId xmlns:a16="http://schemas.microsoft.com/office/drawing/2014/main" id="{89D0F671-8840-463B-872A-5B3CC5D4B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173538"/>
            <a:ext cx="77787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4" name="Oval 117">
            <a:extLst>
              <a:ext uri="{FF2B5EF4-FFF2-40B4-BE49-F238E27FC236}">
                <a16:creationId xmlns:a16="http://schemas.microsoft.com/office/drawing/2014/main" id="{0D4EB3B2-A713-4C6D-A320-DC876ECEF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4141788"/>
            <a:ext cx="77788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5" name="Oval 118">
            <a:extLst>
              <a:ext uri="{FF2B5EF4-FFF2-40B4-BE49-F238E27FC236}">
                <a16:creationId xmlns:a16="http://schemas.microsoft.com/office/drawing/2014/main" id="{B54BF411-37C8-4130-83DF-BBBD2CE7D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4095750"/>
            <a:ext cx="76200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6" name="Oval 119">
            <a:extLst>
              <a:ext uri="{FF2B5EF4-FFF2-40B4-BE49-F238E27FC236}">
                <a16:creationId xmlns:a16="http://schemas.microsoft.com/office/drawing/2014/main" id="{3B64BFBE-BC2D-450E-A94B-D765A8D23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4064000"/>
            <a:ext cx="77787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7" name="Oval 120">
            <a:extLst>
              <a:ext uri="{FF2B5EF4-FFF2-40B4-BE49-F238E27FC236}">
                <a16:creationId xmlns:a16="http://schemas.microsoft.com/office/drawing/2014/main" id="{3A021BE7-FF5F-43AC-A006-01F5C7080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0" y="4017963"/>
            <a:ext cx="77788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8" name="Oval 121">
            <a:extLst>
              <a:ext uri="{FF2B5EF4-FFF2-40B4-BE49-F238E27FC236}">
                <a16:creationId xmlns:a16="http://schemas.microsoft.com/office/drawing/2014/main" id="{F097BDB5-4A94-4237-B071-EFE848C8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3986213"/>
            <a:ext cx="77788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59" name="Oval 122">
            <a:extLst>
              <a:ext uri="{FF2B5EF4-FFF2-40B4-BE49-F238E27FC236}">
                <a16:creationId xmlns:a16="http://schemas.microsoft.com/office/drawing/2014/main" id="{EE260411-8086-493C-AB28-AB8A5711E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3956050"/>
            <a:ext cx="76200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0" name="Oval 123">
            <a:extLst>
              <a:ext uri="{FF2B5EF4-FFF2-40B4-BE49-F238E27FC236}">
                <a16:creationId xmlns:a16="http://schemas.microsoft.com/office/drawing/2014/main" id="{2F743175-6D5F-48F4-AFCE-DD3EDAB7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3878263"/>
            <a:ext cx="77788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1" name="Oval 124">
            <a:extLst>
              <a:ext uri="{FF2B5EF4-FFF2-40B4-BE49-F238E27FC236}">
                <a16:creationId xmlns:a16="http://schemas.microsoft.com/office/drawing/2014/main" id="{745FE009-96FD-41D0-B29A-B878776D8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8" y="3924300"/>
            <a:ext cx="77787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2" name="Oval 125">
            <a:extLst>
              <a:ext uri="{FF2B5EF4-FFF2-40B4-BE49-F238E27FC236}">
                <a16:creationId xmlns:a16="http://schemas.microsoft.com/office/drawing/2014/main" id="{E0D1E0EC-983F-40DC-A73D-F89FAFB6C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862388"/>
            <a:ext cx="77788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3" name="Oval 126">
            <a:extLst>
              <a:ext uri="{FF2B5EF4-FFF2-40B4-BE49-F238E27FC236}">
                <a16:creationId xmlns:a16="http://schemas.microsoft.com/office/drawing/2014/main" id="{BD9E1B94-A7A2-4F20-AC66-52EDEE1BC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0" y="3800475"/>
            <a:ext cx="77788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4" name="Oval 127">
            <a:extLst>
              <a:ext uri="{FF2B5EF4-FFF2-40B4-BE49-F238E27FC236}">
                <a16:creationId xmlns:a16="http://schemas.microsoft.com/office/drawing/2014/main" id="{81762CDD-7164-40C0-B1A0-2AB9813AB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8" y="3832225"/>
            <a:ext cx="77787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5" name="Oval 128">
            <a:extLst>
              <a:ext uri="{FF2B5EF4-FFF2-40B4-BE49-F238E27FC236}">
                <a16:creationId xmlns:a16="http://schemas.microsoft.com/office/drawing/2014/main" id="{472DBD75-6F46-4EB6-8E54-506DC843D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3" y="3786188"/>
            <a:ext cx="77787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" name="Oval 129">
            <a:extLst>
              <a:ext uri="{FF2B5EF4-FFF2-40B4-BE49-F238E27FC236}">
                <a16:creationId xmlns:a16="http://schemas.microsoft.com/office/drawing/2014/main" id="{FE996E14-1A81-4E6D-B39B-3739E3D20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3754438"/>
            <a:ext cx="77788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7" name="Oval 130">
            <a:extLst>
              <a:ext uri="{FF2B5EF4-FFF2-40B4-BE49-F238E27FC236}">
                <a16:creationId xmlns:a16="http://schemas.microsoft.com/office/drawing/2014/main" id="{586AFD44-1FFD-4D44-9417-AC86DB68C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3738563"/>
            <a:ext cx="76200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8" name="Oval 131">
            <a:extLst>
              <a:ext uri="{FF2B5EF4-FFF2-40B4-BE49-F238E27FC236}">
                <a16:creationId xmlns:a16="http://schemas.microsoft.com/office/drawing/2014/main" id="{6C8F649F-D1C7-4918-A86E-3F360E12C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3706813"/>
            <a:ext cx="77788" cy="793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9" name="Oval 132">
            <a:extLst>
              <a:ext uri="{FF2B5EF4-FFF2-40B4-BE49-F238E27FC236}">
                <a16:creationId xmlns:a16="http://schemas.microsoft.com/office/drawing/2014/main" id="{580BBF2A-1B1D-47FF-949A-F1B55F363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3" y="3722688"/>
            <a:ext cx="77787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0" name="Oval 133">
            <a:extLst>
              <a:ext uri="{FF2B5EF4-FFF2-40B4-BE49-F238E27FC236}">
                <a16:creationId xmlns:a16="http://schemas.microsoft.com/office/drawing/2014/main" id="{642D97D2-5A4F-440E-8C59-CCF62C562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938" y="3690938"/>
            <a:ext cx="77787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1" name="Oval 134">
            <a:extLst>
              <a:ext uri="{FF2B5EF4-FFF2-40B4-BE49-F238E27FC236}">
                <a16:creationId xmlns:a16="http://schemas.microsoft.com/office/drawing/2014/main" id="{00D659F1-CFF9-48EA-AF3F-8AD131B58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3690938"/>
            <a:ext cx="77788" cy="7778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2" name="Oval 135">
            <a:extLst>
              <a:ext uri="{FF2B5EF4-FFF2-40B4-BE49-F238E27FC236}">
                <a16:creationId xmlns:a16="http://schemas.microsoft.com/office/drawing/2014/main" id="{5D0709CD-C62B-436D-BC75-51AABA249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475" y="3676650"/>
            <a:ext cx="76200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3" name="Oval 136">
            <a:extLst>
              <a:ext uri="{FF2B5EF4-FFF2-40B4-BE49-F238E27FC236}">
                <a16:creationId xmlns:a16="http://schemas.microsoft.com/office/drawing/2014/main" id="{0275C954-F289-4F20-9D62-929DB18E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676650"/>
            <a:ext cx="77787" cy="777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74" name="Text Box 137">
            <a:extLst>
              <a:ext uri="{FF2B5EF4-FFF2-40B4-BE49-F238E27FC236}">
                <a16:creationId xmlns:a16="http://schemas.microsoft.com/office/drawing/2014/main" id="{7B664DC4-279E-4394-91EF-578424A19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8" y="32146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A ≡ B</a:t>
            </a:r>
          </a:p>
        </p:txBody>
      </p:sp>
      <p:sp>
        <p:nvSpPr>
          <p:cNvPr id="8312" name="Arc 120">
            <a:extLst>
              <a:ext uri="{FF2B5EF4-FFF2-40B4-BE49-F238E27FC236}">
                <a16:creationId xmlns:a16="http://schemas.microsoft.com/office/drawing/2014/main" id="{0546E6E8-0C42-49D4-8B5E-F2844584D42D}"/>
              </a:ext>
            </a:extLst>
          </p:cNvPr>
          <p:cNvSpPr>
            <a:spLocks/>
          </p:cNvSpPr>
          <p:nvPr/>
        </p:nvSpPr>
        <p:spPr bwMode="auto">
          <a:xfrm flipV="1">
            <a:off x="1066800" y="5486400"/>
            <a:ext cx="6858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313" name="Arc 121">
            <a:extLst>
              <a:ext uri="{FF2B5EF4-FFF2-40B4-BE49-F238E27FC236}">
                <a16:creationId xmlns:a16="http://schemas.microsoft.com/office/drawing/2014/main" id="{0BFABABD-71E0-47B7-AE18-E023A7C6BE79}"/>
              </a:ext>
            </a:extLst>
          </p:cNvPr>
          <p:cNvSpPr>
            <a:spLocks/>
          </p:cNvSpPr>
          <p:nvPr/>
        </p:nvSpPr>
        <p:spPr bwMode="auto">
          <a:xfrm flipV="1">
            <a:off x="838200" y="5410200"/>
            <a:ext cx="7620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8296" name="Group 43">
            <a:extLst>
              <a:ext uri="{FF2B5EF4-FFF2-40B4-BE49-F238E27FC236}">
                <a16:creationId xmlns:a16="http://schemas.microsoft.com/office/drawing/2014/main" id="{C78C64A3-73CF-4E57-B389-9C78ABAA1EE9}"/>
              </a:ext>
            </a:extLst>
          </p:cNvPr>
          <p:cNvGrpSpPr>
            <a:grpSpLocks/>
          </p:cNvGrpSpPr>
          <p:nvPr/>
        </p:nvGrpSpPr>
        <p:grpSpPr bwMode="auto">
          <a:xfrm>
            <a:off x="-285750" y="-114300"/>
            <a:ext cx="9601200" cy="7162800"/>
            <a:chOff x="-91" y="0"/>
            <a:chExt cx="5851" cy="4294"/>
          </a:xfrm>
        </p:grpSpPr>
        <p:sp>
          <p:nvSpPr>
            <p:cNvPr id="8308" name="Rectangle 44">
              <a:extLst>
                <a:ext uri="{FF2B5EF4-FFF2-40B4-BE49-F238E27FC236}">
                  <a16:creationId xmlns:a16="http://schemas.microsoft.com/office/drawing/2014/main" id="{1A834C8F-9508-4F34-A984-854AF1743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98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pic>
          <p:nvPicPr>
            <p:cNvPr id="8309" name="Picture 45" descr="WhitecornerFlower">
              <a:extLst>
                <a:ext uri="{FF2B5EF4-FFF2-40B4-BE49-F238E27FC236}">
                  <a16:creationId xmlns:a16="http://schemas.microsoft.com/office/drawing/2014/main" id="{8BF172D3-91AD-48CF-92F0-7733A8D29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67253" flipH="1">
              <a:off x="4916" y="3451"/>
              <a:ext cx="647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10" name="Picture 46" descr="WhitecornerFlower">
              <a:extLst>
                <a:ext uri="{FF2B5EF4-FFF2-40B4-BE49-F238E27FC236}">
                  <a16:creationId xmlns:a16="http://schemas.microsoft.com/office/drawing/2014/main" id="{4530C499-E359-4EAC-B4CF-C17371255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3398" flipH="1">
              <a:off x="125" y="-180"/>
              <a:ext cx="68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11" name="Picture 47" descr="WhitecornerFlower">
              <a:extLst>
                <a:ext uri="{FF2B5EF4-FFF2-40B4-BE49-F238E27FC236}">
                  <a16:creationId xmlns:a16="http://schemas.microsoft.com/office/drawing/2014/main" id="{129DBC08-2202-422F-B802-858399BC4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"/>
              <a:ext cx="1014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8" descr="WhitecornerFlower">
              <a:extLst>
                <a:ext uri="{FF2B5EF4-FFF2-40B4-BE49-F238E27FC236}">
                  <a16:creationId xmlns:a16="http://schemas.microsoft.com/office/drawing/2014/main" id="{0C100BF9-DEF1-4621-864B-6725C27A1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" y="3564"/>
              <a:ext cx="101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97" name="TextBox 35">
            <a:extLst>
              <a:ext uri="{FF2B5EF4-FFF2-40B4-BE49-F238E27FC236}">
                <a16:creationId xmlns:a16="http://schemas.microsoft.com/office/drawing/2014/main" id="{6D493F9B-34DC-4561-9E1C-49EFB03A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2630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Góc ở tâm:</a:t>
            </a:r>
          </a:p>
        </p:txBody>
      </p:sp>
      <p:sp>
        <p:nvSpPr>
          <p:cNvPr id="8298" name="TextBox 5">
            <a:extLst>
              <a:ext uri="{FF2B5EF4-FFF2-40B4-BE49-F238E27FC236}">
                <a16:creationId xmlns:a16="http://schemas.microsoft.com/office/drawing/2014/main" id="{719DAF1B-87EE-40DE-A767-411347F73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317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Số đo cung:</a:t>
            </a:r>
          </a:p>
        </p:txBody>
      </p:sp>
      <p:sp>
        <p:nvSpPr>
          <p:cNvPr id="8299" name="TextBox 7">
            <a:extLst>
              <a:ext uri="{FF2B5EF4-FFF2-40B4-BE49-F238E27FC236}">
                <a16:creationId xmlns:a16="http://schemas.microsoft.com/office/drawing/2014/main" id="{FADD83B5-6F59-4AAE-B04D-2638C708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3968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nghĩa:67/sgk</a:t>
            </a:r>
          </a:p>
        </p:txBody>
      </p:sp>
      <p:sp>
        <p:nvSpPr>
          <p:cNvPr id="8300" name="TextBox 6">
            <a:extLst>
              <a:ext uri="{FF2B5EF4-FFF2-40B4-BE49-F238E27FC236}">
                <a16:creationId xmlns:a16="http://schemas.microsoft.com/office/drawing/2014/main" id="{2A04FBAF-6EEE-47FE-834C-911880547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76400"/>
            <a:ext cx="906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đo của cung nhỏ bằng số đo của góc ở tâm chắn cung đó.</a:t>
            </a:r>
          </a:p>
        </p:txBody>
      </p:sp>
      <p:sp>
        <p:nvSpPr>
          <p:cNvPr id="8301" name="TextBox 1">
            <a:extLst>
              <a:ext uri="{FF2B5EF4-FFF2-40B4-BE49-F238E27FC236}">
                <a16:creationId xmlns:a16="http://schemas.microsoft.com/office/drawing/2014/main" id="{DA59CC2C-7939-41CA-BEBB-86B329E44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3" y="2209800"/>
            <a:ext cx="88026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Số đo của cung lớn bằng 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giữa  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en-US" altLang="en-US" sz="2800" b="1" baseline="30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đo của cung nhỏ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(có chung hai mút với cung lớn).</a:t>
            </a:r>
          </a:p>
        </p:txBody>
      </p:sp>
      <p:sp>
        <p:nvSpPr>
          <p:cNvPr id="8302" name="TextBox 2">
            <a:extLst>
              <a:ext uri="{FF2B5EF4-FFF2-40B4-BE49-F238E27FC236}">
                <a16:creationId xmlns:a16="http://schemas.microsoft.com/office/drawing/2014/main" id="{59ED2CA1-90F4-4918-8911-AF5D85A2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7334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Số đo của nửa đường tròn bằng 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altLang="en-US" sz="2800" b="1" baseline="30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03" name="Group 43">
            <a:extLst>
              <a:ext uri="{FF2B5EF4-FFF2-40B4-BE49-F238E27FC236}">
                <a16:creationId xmlns:a16="http://schemas.microsoft.com/office/drawing/2014/main" id="{2C061021-DCAD-442F-B1EB-B1BC34E784E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657600"/>
            <a:ext cx="5486400" cy="588963"/>
            <a:chOff x="96" y="1261"/>
            <a:chExt cx="3600" cy="358"/>
          </a:xfrm>
        </p:grpSpPr>
        <p:sp>
          <p:nvSpPr>
            <p:cNvPr id="8306" name="TextBox 9">
              <a:extLst>
                <a:ext uri="{FF2B5EF4-FFF2-40B4-BE49-F238E27FC236}">
                  <a16:creationId xmlns:a16="http://schemas.microsoft.com/office/drawing/2014/main" id="{4C845B6D-A058-41B8-BEFA-21A089CC3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261"/>
              <a:ext cx="3600" cy="35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Kí hiệu số đo cung AB:</a:t>
              </a:r>
              <a:r>
                <a:rPr lang="en-US" altLang="en-US" sz="32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sđ</a:t>
              </a:r>
              <a:r>
                <a:rPr lang="en-US" altLang="en-US" sz="3200">
                  <a:solidFill>
                    <a:schemeClr val="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sp>
          <p:nvSpPr>
            <p:cNvPr id="8307" name="Arc 15">
              <a:extLst>
                <a:ext uri="{FF2B5EF4-FFF2-40B4-BE49-F238E27FC236}">
                  <a16:creationId xmlns:a16="http://schemas.microsoft.com/office/drawing/2014/main" id="{5F601120-789E-49F8-890E-6F9C6D722201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3224" y="1278"/>
              <a:ext cx="232" cy="173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04" name="TextBox 14">
            <a:extLst>
              <a:ext uri="{FF2B5EF4-FFF2-40B4-BE49-F238E27FC236}">
                <a16:creationId xmlns:a16="http://schemas.microsoft.com/office/drawing/2014/main" id="{DA7F008D-10A9-43D9-BD33-DF38D296B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43400"/>
            <a:ext cx="5091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Ở hình 1a: sgk/67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542" name="Text Box 134">
            <a:extLst>
              <a:ext uri="{FF2B5EF4-FFF2-40B4-BE49-F238E27FC236}">
                <a16:creationId xmlns:a16="http://schemas.microsoft.com/office/drawing/2014/main" id="{8963890D-ADA5-4F72-87D8-6FC36484F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CN" sz="32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altLang="en-US" sz="3200" b="1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278 L 0.04167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"/>
                            </p:stCondLst>
                            <p:childTnLst>
                              <p:par>
                                <p:cTn id="1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"/>
                            </p:stCondLst>
                            <p:childTnLst>
                              <p:par>
                                <p:cTn id="4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4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"/>
                            </p:stCondLst>
                            <p:childTnLst>
                              <p:par>
                                <p:cTn id="5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5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0"/>
                            </p:stCondLst>
                            <p:childTnLst>
                              <p:par>
                                <p:cTn id="7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1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0"/>
                            </p:stCondLst>
                            <p:childTnLst>
                              <p:par>
                                <p:cTn id="8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1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90"/>
                            </p:stCondLst>
                            <p:childTnLst>
                              <p:par>
                                <p:cTn id="8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1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8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1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1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1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20"/>
                            </p:stCondLst>
                            <p:childTnLst>
                              <p:par>
                                <p:cTn id="9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1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30"/>
                            </p:stCondLst>
                            <p:childTnLst>
                              <p:par>
                                <p:cTn id="10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1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0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1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1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60"/>
                            </p:stCondLst>
                            <p:childTnLst>
                              <p:par>
                                <p:cTn id="1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1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70"/>
                            </p:stCondLst>
                            <p:childTnLst>
                              <p:par>
                                <p:cTn id="11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1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2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1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90"/>
                            </p:stCondLst>
                            <p:childTnLst>
                              <p:par>
                                <p:cTn id="1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1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1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10"/>
                            </p:stCondLst>
                            <p:childTnLst>
                              <p:par>
                                <p:cTn id="1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1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1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4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1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40"/>
                            </p:stCondLst>
                            <p:childTnLst>
                              <p:par>
                                <p:cTn id="14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1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14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0" dur="1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5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1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70"/>
                            </p:stCondLst>
                            <p:childTnLst>
                              <p:par>
                                <p:cTn id="1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1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80"/>
                            </p:stCondLst>
                            <p:childTnLst>
                              <p:par>
                                <p:cTn id="161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1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90"/>
                            </p:stCondLst>
                            <p:childTnLst>
                              <p:par>
                                <p:cTn id="1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1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6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1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10"/>
                            </p:stCondLst>
                            <p:childTnLst>
                              <p:par>
                                <p:cTn id="17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4" dur="1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20"/>
                            </p:stCondLst>
                            <p:childTnLst>
                              <p:par>
                                <p:cTn id="177" presetID="5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8" dur="1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30"/>
                            </p:stCondLst>
                            <p:childTnLst>
                              <p:par>
                                <p:cTn id="18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2" dur="1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85" presetID="5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1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1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60"/>
                            </p:stCondLst>
                            <p:childTnLst>
                              <p:par>
                                <p:cTn id="1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1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70"/>
                            </p:stCondLst>
                            <p:childTnLst>
                              <p:par>
                                <p:cTn id="19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1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20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1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490"/>
                            </p:stCondLst>
                            <p:childTnLst>
                              <p:par>
                                <p:cTn id="20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6" dur="1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0" dur="1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2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4" dur="1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21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8" dur="1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30"/>
                            </p:stCondLst>
                            <p:childTnLst>
                              <p:par>
                                <p:cTn id="2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1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40"/>
                            </p:stCondLst>
                            <p:childTnLst>
                              <p:par>
                                <p:cTn id="2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7" dur="1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2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1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5" dur="1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70"/>
                            </p:stCondLst>
                            <p:childTnLst>
                              <p:par>
                                <p:cTn id="2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8" dur="1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24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2" dur="1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590"/>
                            </p:stCondLst>
                            <p:childTnLst>
                              <p:par>
                                <p:cTn id="24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6" dur="1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4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0" dur="1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10"/>
                            </p:stCondLst>
                            <p:childTnLst>
                              <p:par>
                                <p:cTn id="2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5" dur="1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20"/>
                            </p:stCondLst>
                            <p:childTnLst>
                              <p:par>
                                <p:cTn id="2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9" dur="1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30"/>
                            </p:stCondLst>
                            <p:childTnLst>
                              <p:par>
                                <p:cTn id="2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3" dur="1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2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7" dur="1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6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0" dur="1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27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4" dur="1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670"/>
                            </p:stCondLst>
                            <p:childTnLst>
                              <p:par>
                                <p:cTn id="27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8" dur="1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28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2" dur="1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690"/>
                            </p:stCondLst>
                            <p:childTnLst>
                              <p:par>
                                <p:cTn id="28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7" dur="1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1" dur="1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710"/>
                            </p:stCondLst>
                            <p:childTnLst>
                              <p:par>
                                <p:cTn id="29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5" dur="1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29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9" dur="1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730"/>
                            </p:stCondLst>
                            <p:childTnLst>
                              <p:par>
                                <p:cTn id="30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2" dur="1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740"/>
                            </p:stCondLst>
                            <p:childTnLst>
                              <p:par>
                                <p:cTn id="30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6" dur="1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0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0" dur="1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31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4" dur="1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770"/>
                            </p:stCondLst>
                            <p:childTnLst>
                              <p:par>
                                <p:cTn id="3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9" dur="1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3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3" dur="1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790"/>
                            </p:stCondLst>
                            <p:childTnLst>
                              <p:par>
                                <p:cTn id="3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7" dur="1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1" dur="1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810"/>
                            </p:stCondLst>
                            <p:childTnLst>
                              <p:par>
                                <p:cTn id="33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4" dur="1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33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8" dur="1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830"/>
                            </p:stCondLst>
                            <p:childTnLst>
                              <p:par>
                                <p:cTn id="34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2" dur="1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34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6" dur="1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3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1" dur="1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3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5" dur="1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870"/>
                            </p:stCondLst>
                            <p:childTnLst>
                              <p:par>
                                <p:cTn id="3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9" dur="1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3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3" dur="1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890"/>
                            </p:stCondLst>
                            <p:childTnLst>
                              <p:par>
                                <p:cTn id="36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6" dur="1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6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0" dur="1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910"/>
                            </p:stCondLst>
                            <p:childTnLst>
                              <p:par>
                                <p:cTn id="37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4" dur="1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37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8" dur="1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930"/>
                            </p:stCondLst>
                            <p:childTnLst>
                              <p:par>
                                <p:cTn id="38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3" dur="1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940"/>
                            </p:stCondLst>
                            <p:childTnLst>
                              <p:par>
                                <p:cTn id="38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7" dur="1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3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1" dur="1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3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5" dur="1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970"/>
                            </p:stCondLst>
                            <p:childTnLst>
                              <p:par>
                                <p:cTn id="39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8" dur="1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980"/>
                            </p:stCondLst>
                            <p:childTnLst>
                              <p:par>
                                <p:cTn id="40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2" dur="1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40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6" dur="1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0" dur="1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4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5" dur="1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4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9" dur="1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1030"/>
                            </p:stCondLst>
                            <p:childTnLst>
                              <p:par>
                                <p:cTn id="4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3" dur="1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4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7" dur="1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42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0" dur="1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43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4" dur="1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1070"/>
                            </p:stCondLst>
                            <p:childTnLst>
                              <p:par>
                                <p:cTn id="4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8" dur="1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44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2" dur="1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1090"/>
                            </p:stCondLst>
                            <p:childTnLst>
                              <p:par>
                                <p:cTn id="4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7" dur="1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1" dur="1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1110"/>
                            </p:stCondLst>
                            <p:childTnLst>
                              <p:par>
                                <p:cTn id="4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5" dur="1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4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9" dur="1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1130"/>
                            </p:stCondLst>
                            <p:childTnLst>
                              <p:par>
                                <p:cTn id="46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2" dur="1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1140"/>
                            </p:stCondLst>
                            <p:childTnLst>
                              <p:par>
                                <p:cTn id="46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6" dur="1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46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0" dur="1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47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4" dur="1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1170"/>
                            </p:stCondLst>
                            <p:childTnLst>
                              <p:par>
                                <p:cTn id="4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9" dur="1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1180"/>
                            </p:stCondLst>
                            <p:childTnLst>
                              <p:par>
                                <p:cTn id="4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3" dur="1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1190"/>
                            </p:stCondLst>
                            <p:childTnLst>
                              <p:par>
                                <p:cTn id="48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7" dur="1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1" dur="1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1210"/>
                            </p:stCondLst>
                            <p:childTnLst>
                              <p:par>
                                <p:cTn id="49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4" dur="1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49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8" dur="1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1230"/>
                            </p:stCondLst>
                            <p:childTnLst>
                              <p:par>
                                <p:cTn id="50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2" dur="1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50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6" dur="1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0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1" dur="1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5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5" dur="1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270"/>
                            </p:stCondLst>
                            <p:childTnLst>
                              <p:par>
                                <p:cTn id="5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9" dur="1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5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3" dur="1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290"/>
                            </p:stCondLst>
                            <p:childTnLst>
                              <p:par>
                                <p:cTn id="5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6" dur="1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52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0" dur="1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1310"/>
                            </p:stCondLst>
                            <p:childTnLst>
                              <p:par>
                                <p:cTn id="53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4" dur="1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53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8" dur="1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1330"/>
                            </p:stCondLst>
                            <p:childTnLst>
                              <p:par>
                                <p:cTn id="5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3" dur="1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1340"/>
                            </p:stCondLst>
                            <p:childTnLst>
                              <p:par>
                                <p:cTn id="5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7" dur="1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5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1" dur="1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5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5" dur="1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1370"/>
                            </p:stCondLst>
                            <p:childTnLst>
                              <p:par>
                                <p:cTn id="55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8" dur="1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1380"/>
                            </p:stCondLst>
                            <p:childTnLst>
                              <p:par>
                                <p:cTn id="56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2" dur="1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1390"/>
                            </p:stCondLst>
                            <p:childTnLst>
                              <p:par>
                                <p:cTn id="56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6" dur="1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56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0" dur="1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1410"/>
                            </p:stCondLst>
                            <p:childTnLst>
                              <p:par>
                                <p:cTn id="5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5" dur="1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1420"/>
                            </p:stCondLst>
                            <p:childTnLst>
                              <p:par>
                                <p:cTn id="5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9" dur="1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1430"/>
                            </p:stCondLst>
                            <p:childTnLst>
                              <p:par>
                                <p:cTn id="58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3" dur="1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58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7" dur="1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58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0" dur="1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1460"/>
                            </p:stCondLst>
                            <p:childTnLst>
                              <p:par>
                                <p:cTn id="59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4" dur="1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1470"/>
                            </p:stCondLst>
                            <p:childTnLst>
                              <p:par>
                                <p:cTn id="59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8" dur="1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60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2" dur="1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1490"/>
                            </p:stCondLst>
                            <p:childTnLst>
                              <p:par>
                                <p:cTn id="60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7" dur="1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1" dur="1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6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5" dur="1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6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9" dur="1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1530"/>
                            </p:stCondLst>
                            <p:childTnLst>
                              <p:par>
                                <p:cTn id="62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2" dur="1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540"/>
                            </p:stCondLst>
                            <p:childTnLst>
                              <p:par>
                                <p:cTn id="62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6" dur="1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62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0" dur="1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63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4" dur="1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1570"/>
                            </p:stCondLst>
                            <p:childTnLst>
                              <p:par>
                                <p:cTn id="6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9" dur="1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6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3" dur="1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1590"/>
                            </p:stCondLst>
                            <p:childTnLst>
                              <p:par>
                                <p:cTn id="6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7" dur="1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6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1" dur="1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1610"/>
                            </p:stCondLst>
                            <p:childTnLst>
                              <p:par>
                                <p:cTn id="65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4" dur="1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65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8" dur="1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1630"/>
                            </p:stCondLst>
                            <p:childTnLst>
                              <p:par>
                                <p:cTn id="66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2" dur="1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66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6" dur="1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6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1" dur="1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660"/>
                            </p:stCondLst>
                            <p:childTnLst>
                              <p:par>
                                <p:cTn id="6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5" dur="1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1670"/>
                            </p:stCondLst>
                            <p:childTnLst>
                              <p:par>
                                <p:cTn id="6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9" dur="1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6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3" dur="1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690"/>
                            </p:stCondLst>
                            <p:childTnLst>
                              <p:par>
                                <p:cTn id="68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6" dur="1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68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0" dur="1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1710"/>
                            </p:stCondLst>
                            <p:childTnLst>
                              <p:par>
                                <p:cTn id="69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4" dur="1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69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8" dur="1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1730"/>
                            </p:stCondLst>
                            <p:childTnLst>
                              <p:par>
                                <p:cTn id="70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3" dur="1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1740"/>
                            </p:stCondLst>
                            <p:childTnLst>
                              <p:par>
                                <p:cTn id="70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7" dur="1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70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1" dur="1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71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 nodeType="clickPar">
                      <p:stCondLst>
                        <p:cond delay="indefinite"/>
                      </p:stCondLst>
                      <p:childTnLst>
                        <p:par>
                          <p:cTn id="7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5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5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5" fill="hold" nodeType="clickPar">
                      <p:stCondLst>
                        <p:cond delay="indefinite"/>
                      </p:stCondLst>
                      <p:childTnLst>
                        <p:par>
                          <p:cTn id="10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0" fill="hold" nodeType="clickPar">
                      <p:stCondLst>
                        <p:cond delay="indefinite"/>
                      </p:stCondLst>
                      <p:childTnLst>
                        <p:par>
                          <p:cTn id="10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7" dur="500"/>
                                        <p:tgtEl>
                                          <p:spTgt spid="1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61" grpId="0"/>
      <p:bldP spid="182" grpId="0" animBg="1"/>
      <p:bldP spid="182" grpId="1" animBg="1"/>
      <p:bldP spid="226" grpId="0"/>
      <p:bldP spid="230" grpId="0" animBg="1"/>
      <p:bldP spid="230" grpId="1" animBg="1"/>
      <p:bldP spid="230" grpId="2" animBg="1"/>
      <p:bldP spid="231" grpId="0" animBg="1"/>
      <p:bldP spid="231" grpId="1" animBg="1"/>
      <p:bldP spid="231" grpId="2" animBg="1"/>
      <p:bldP spid="232" grpId="0" animBg="1"/>
      <p:bldP spid="232" grpId="1" animBg="1"/>
      <p:bldP spid="232" grpId="2" animBg="1"/>
      <p:bldP spid="233" grpId="0" animBg="1"/>
      <p:bldP spid="233" grpId="1" animBg="1"/>
      <p:bldP spid="233" grpId="2" animBg="1"/>
      <p:bldP spid="234" grpId="0" animBg="1"/>
      <p:bldP spid="234" grpId="1" animBg="1"/>
      <p:bldP spid="234" grpId="2" animBg="1"/>
      <p:bldP spid="235" grpId="0" animBg="1"/>
      <p:bldP spid="235" grpId="1" animBg="1"/>
      <p:bldP spid="235" grpId="2" animBg="1"/>
      <p:bldP spid="236" grpId="0" animBg="1"/>
      <p:bldP spid="236" grpId="1" animBg="1"/>
      <p:bldP spid="236" grpId="2" animBg="1"/>
      <p:bldP spid="237" grpId="0" animBg="1"/>
      <p:bldP spid="237" grpId="1" animBg="1"/>
      <p:bldP spid="237" grpId="2" animBg="1"/>
      <p:bldP spid="238" grpId="0" animBg="1"/>
      <p:bldP spid="238" grpId="1" animBg="1"/>
      <p:bldP spid="238" grpId="2" animBg="1"/>
      <p:bldP spid="239" grpId="0" animBg="1"/>
      <p:bldP spid="239" grpId="1" animBg="1"/>
      <p:bldP spid="239" grpId="2" animBg="1"/>
      <p:bldP spid="240" grpId="0" animBg="1"/>
      <p:bldP spid="240" grpId="1" animBg="1"/>
      <p:bldP spid="240" grpId="2" animBg="1"/>
      <p:bldP spid="241" grpId="0" animBg="1"/>
      <p:bldP spid="241" grpId="1" animBg="1"/>
      <p:bldP spid="241" grpId="2" animBg="1"/>
      <p:bldP spid="242" grpId="0" animBg="1"/>
      <p:bldP spid="242" grpId="1" animBg="1"/>
      <p:bldP spid="242" grpId="2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6" grpId="0" animBg="1"/>
      <p:bldP spid="246" grpId="1" animBg="1"/>
      <p:bldP spid="246" grpId="2" animBg="1"/>
      <p:bldP spid="246" grpId="3" animBg="1"/>
      <p:bldP spid="246" grpId="4" animBg="1"/>
      <p:bldP spid="247" grpId="0" animBg="1"/>
      <p:bldP spid="247" grpId="1" animBg="1"/>
      <p:bldP spid="247" grpId="2" animBg="1"/>
      <p:bldP spid="248" grpId="0" animBg="1"/>
      <p:bldP spid="248" grpId="1" animBg="1"/>
      <p:bldP spid="248" grpId="2" animBg="1"/>
      <p:bldP spid="249" grpId="0" animBg="1"/>
      <p:bldP spid="249" grpId="1" animBg="1"/>
      <p:bldP spid="249" grpId="2" animBg="1"/>
      <p:bldP spid="250" grpId="0" animBg="1"/>
      <p:bldP spid="250" grpId="1" animBg="1"/>
      <p:bldP spid="251" grpId="0" animBg="1"/>
      <p:bldP spid="251" grpId="1" animBg="1"/>
      <p:bldP spid="252" grpId="0" animBg="1"/>
      <p:bldP spid="253" grpId="0" animBg="1"/>
      <p:bldP spid="253" grpId="1" animBg="1"/>
      <p:bldP spid="254" grpId="0" animBg="1"/>
      <p:bldP spid="254" grpId="1" animBg="1"/>
      <p:bldP spid="254" grpId="2" animBg="1"/>
      <p:bldP spid="255" grpId="0" animBg="1"/>
      <p:bldP spid="255" grpId="1" animBg="1"/>
      <p:bldP spid="255" grpId="2" animBg="1"/>
      <p:bldP spid="256" grpId="0" animBg="1"/>
      <p:bldP spid="256" grpId="1" animBg="1"/>
      <p:bldP spid="256" grpId="2" animBg="1"/>
      <p:bldP spid="257" grpId="0" animBg="1"/>
      <p:bldP spid="257" grpId="1" animBg="1"/>
      <p:bldP spid="257" grpId="2" animBg="1"/>
      <p:bldP spid="257" grpId="3" animBg="1"/>
      <p:bldP spid="257" grpId="4" animBg="1"/>
      <p:bldP spid="258" grpId="0" animBg="1"/>
      <p:bldP spid="258" grpId="1" animBg="1"/>
      <p:bldP spid="258" grpId="2" animBg="1"/>
      <p:bldP spid="259" grpId="0" animBg="1"/>
      <p:bldP spid="259" grpId="1" animBg="1"/>
      <p:bldP spid="259" grpId="2" animBg="1"/>
      <p:bldP spid="260" grpId="0" animBg="1"/>
      <p:bldP spid="260" grpId="1" animBg="1"/>
      <p:bldP spid="260" grpId="2" animBg="1"/>
      <p:bldP spid="261" grpId="0" animBg="1"/>
      <p:bldP spid="261" grpId="1" animBg="1"/>
      <p:bldP spid="261" grpId="2" animBg="1"/>
      <p:bldP spid="262" grpId="0" animBg="1"/>
      <p:bldP spid="262" grpId="1" animBg="1"/>
      <p:bldP spid="262" grpId="2" animBg="1"/>
      <p:bldP spid="263" grpId="0" animBg="1"/>
      <p:bldP spid="263" grpId="1" animBg="1"/>
      <p:bldP spid="263" grpId="2" animBg="1"/>
      <p:bldP spid="264" grpId="0" animBg="1"/>
      <p:bldP spid="264" grpId="1" animBg="1"/>
      <p:bldP spid="264" grpId="2" animBg="1"/>
      <p:bldP spid="265" grpId="0" animBg="1"/>
      <p:bldP spid="265" grpId="1" animBg="1"/>
      <p:bldP spid="265" grpId="2" animBg="1"/>
      <p:bldP spid="266" grpId="0" animBg="1"/>
      <p:bldP spid="266" grpId="1" animBg="1"/>
      <p:bldP spid="266" grpId="2" animBg="1"/>
      <p:bldP spid="267" grpId="0" animBg="1"/>
      <p:bldP spid="267" grpId="1" animBg="1"/>
      <p:bldP spid="267" grpId="2" animBg="1"/>
      <p:bldP spid="268" grpId="0" animBg="1"/>
      <p:bldP spid="268" grpId="1" animBg="1"/>
      <p:bldP spid="268" grpId="2" animBg="1"/>
      <p:bldP spid="269" grpId="0" animBg="1"/>
      <p:bldP spid="269" grpId="1" animBg="1"/>
      <p:bldP spid="269" grpId="2" animBg="1"/>
      <p:bldP spid="270" grpId="0" animBg="1"/>
      <p:bldP spid="270" grpId="1" animBg="1"/>
      <p:bldP spid="270" grpId="2" animBg="1"/>
      <p:bldP spid="271" grpId="0" animBg="1"/>
      <p:bldP spid="271" grpId="1" animBg="1"/>
      <p:bldP spid="271" grpId="2" animBg="1"/>
      <p:bldP spid="272" grpId="0" animBg="1"/>
      <p:bldP spid="272" grpId="1" animBg="1"/>
      <p:bldP spid="272" grpId="2" animBg="1"/>
      <p:bldP spid="273" grpId="0" animBg="1"/>
      <p:bldP spid="273" grpId="1" animBg="1"/>
      <p:bldP spid="273" grpId="2" animBg="1"/>
      <p:bldP spid="274" grpId="0"/>
      <p:bldP spid="274" grpId="1"/>
      <p:bldP spid="274" grpId="2"/>
      <p:bldP spid="17542" grpId="0"/>
      <p:bldP spid="175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DD5F8F-5393-41F0-B5B3-EDE571834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325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 sánh:</a:t>
            </a:r>
          </a:p>
        </p:txBody>
      </p:sp>
      <p:grpSp>
        <p:nvGrpSpPr>
          <p:cNvPr id="4" name="Group 71">
            <a:extLst>
              <a:ext uri="{FF2B5EF4-FFF2-40B4-BE49-F238E27FC236}">
                <a16:creationId xmlns:a16="http://schemas.microsoft.com/office/drawing/2014/main" id="{3D90BA69-3828-4E50-9328-EE50F9986E0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905000"/>
            <a:ext cx="4030663" cy="566738"/>
            <a:chOff x="119" y="853"/>
            <a:chExt cx="2539" cy="357"/>
          </a:xfrm>
        </p:grpSpPr>
        <p:sp>
          <p:nvSpPr>
            <p:cNvPr id="9295" name="TextBox 3">
              <a:extLst>
                <a:ext uri="{FF2B5EF4-FFF2-40B4-BE49-F238E27FC236}">
                  <a16:creationId xmlns:a16="http://schemas.microsoft.com/office/drawing/2014/main" id="{BCE9B36D-38D6-4831-860C-98214FE6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" y="883"/>
              <a:ext cx="25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+) 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sđ AB  và   sđ CD  ?</a:t>
              </a:r>
            </a:p>
          </p:txBody>
        </p:sp>
        <p:sp>
          <p:nvSpPr>
            <p:cNvPr id="9296" name="Arc 15">
              <a:extLst>
                <a:ext uri="{FF2B5EF4-FFF2-40B4-BE49-F238E27FC236}">
                  <a16:creationId xmlns:a16="http://schemas.microsoft.com/office/drawing/2014/main" id="{A9B2612E-5385-44DD-93AB-731DA6BCD979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712" y="853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Arc 15">
              <a:extLst>
                <a:ext uri="{FF2B5EF4-FFF2-40B4-BE49-F238E27FC236}">
                  <a16:creationId xmlns:a16="http://schemas.microsoft.com/office/drawing/2014/main" id="{7964B195-008C-4FFD-A224-868A960DCA7B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1768" y="853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Right Arrow 7">
            <a:extLst>
              <a:ext uri="{FF2B5EF4-FFF2-40B4-BE49-F238E27FC236}">
                <a16:creationId xmlns:a16="http://schemas.microsoft.com/office/drawing/2014/main" id="{9FBE6982-98FD-470E-9131-DC60190343D9}"/>
              </a:ext>
            </a:extLst>
          </p:cNvPr>
          <p:cNvSpPr/>
          <p:nvPr/>
        </p:nvSpPr>
        <p:spPr>
          <a:xfrm>
            <a:off x="2209800" y="3124200"/>
            <a:ext cx="3175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86">
            <a:extLst>
              <a:ext uri="{FF2B5EF4-FFF2-40B4-BE49-F238E27FC236}">
                <a16:creationId xmlns:a16="http://schemas.microsoft.com/office/drawing/2014/main" id="{FA6EAA72-DF08-41EA-8339-DDFBF363496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514600"/>
            <a:ext cx="3429000" cy="534988"/>
            <a:chOff x="119" y="1234"/>
            <a:chExt cx="2160" cy="337"/>
          </a:xfrm>
        </p:grpSpPr>
        <p:sp>
          <p:nvSpPr>
            <p:cNvPr id="9293" name="TextBox 4">
              <a:extLst>
                <a:ext uri="{FF2B5EF4-FFF2-40B4-BE49-F238E27FC236}">
                  <a16:creationId xmlns:a16="http://schemas.microsoft.com/office/drawing/2014/main" id="{9D43D6BB-C71B-45CF-A578-2A0A88432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" y="1244"/>
              <a:ext cx="21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sđ AB = 60</a:t>
              </a:r>
              <a:r>
                <a:rPr lang="en-US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294" name="Arc 15">
              <a:extLst>
                <a:ext uri="{FF2B5EF4-FFF2-40B4-BE49-F238E27FC236}">
                  <a16:creationId xmlns:a16="http://schemas.microsoft.com/office/drawing/2014/main" id="{90CD9E31-F90A-40B3-9B79-8DD953340FE0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504" y="1234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7">
            <a:extLst>
              <a:ext uri="{FF2B5EF4-FFF2-40B4-BE49-F238E27FC236}">
                <a16:creationId xmlns:a16="http://schemas.microsoft.com/office/drawing/2014/main" id="{BAAD78BF-7166-4610-88BE-CE9970FEF71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048000"/>
            <a:ext cx="3429000" cy="565150"/>
            <a:chOff x="92" y="1669"/>
            <a:chExt cx="2160" cy="356"/>
          </a:xfrm>
        </p:grpSpPr>
        <p:sp>
          <p:nvSpPr>
            <p:cNvPr id="9291" name="TextBox 68">
              <a:extLst>
                <a:ext uri="{FF2B5EF4-FFF2-40B4-BE49-F238E27FC236}">
                  <a16:creationId xmlns:a16="http://schemas.microsoft.com/office/drawing/2014/main" id="{DC9E56B7-2D0F-4B4C-BEC5-274CF667C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" y="1698"/>
              <a:ext cx="21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sđ CD = 60</a:t>
              </a:r>
              <a:r>
                <a:rPr lang="en-US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292" name="Arc 15">
              <a:extLst>
                <a:ext uri="{FF2B5EF4-FFF2-40B4-BE49-F238E27FC236}">
                  <a16:creationId xmlns:a16="http://schemas.microsoft.com/office/drawing/2014/main" id="{4C31E1FD-4070-4500-82A3-418EC58B3A5E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504" y="1669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ight Brace 9">
            <a:extLst>
              <a:ext uri="{FF2B5EF4-FFF2-40B4-BE49-F238E27FC236}">
                <a16:creationId xmlns:a16="http://schemas.microsoft.com/office/drawing/2014/main" id="{37718F3F-9279-4F1E-9FF6-3634269F5BEA}"/>
              </a:ext>
            </a:extLst>
          </p:cNvPr>
          <p:cNvSpPr/>
          <p:nvPr/>
        </p:nvSpPr>
        <p:spPr>
          <a:xfrm>
            <a:off x="1981200" y="2667000"/>
            <a:ext cx="228600" cy="9620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7" name="Group 73">
            <a:extLst>
              <a:ext uri="{FF2B5EF4-FFF2-40B4-BE49-F238E27FC236}">
                <a16:creationId xmlns:a16="http://schemas.microsoft.com/office/drawing/2014/main" id="{1906B67A-58A1-4488-A654-D51B094B6367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819400"/>
            <a:ext cx="3105150" cy="541338"/>
            <a:chOff x="1632" y="1474"/>
            <a:chExt cx="1956" cy="341"/>
          </a:xfrm>
        </p:grpSpPr>
        <p:sp>
          <p:nvSpPr>
            <p:cNvPr id="9288" name="TextBox 72">
              <a:extLst>
                <a:ext uri="{FF2B5EF4-FFF2-40B4-BE49-F238E27FC236}">
                  <a16:creationId xmlns:a16="http://schemas.microsoft.com/office/drawing/2014/main" id="{519A8615-72D0-4C9E-B757-CDABAACE0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488"/>
              <a:ext cx="19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sđ AB = sđ CD  </a:t>
              </a:r>
            </a:p>
          </p:txBody>
        </p:sp>
        <p:sp>
          <p:nvSpPr>
            <p:cNvPr id="9289" name="Arc 15">
              <a:extLst>
                <a:ext uri="{FF2B5EF4-FFF2-40B4-BE49-F238E27FC236}">
                  <a16:creationId xmlns:a16="http://schemas.microsoft.com/office/drawing/2014/main" id="{A51B15DA-462A-4152-BA42-105759F3152C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2008" y="1474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Arc 15">
              <a:extLst>
                <a:ext uri="{FF2B5EF4-FFF2-40B4-BE49-F238E27FC236}">
                  <a16:creationId xmlns:a16="http://schemas.microsoft.com/office/drawing/2014/main" id="{FF66D1C8-7CD7-411A-980B-BD0649ADC0C6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2808" y="1474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4">
            <a:extLst>
              <a:ext uri="{FF2B5EF4-FFF2-40B4-BE49-F238E27FC236}">
                <a16:creationId xmlns:a16="http://schemas.microsoft.com/office/drawing/2014/main" id="{E1DD04A8-552A-430B-AEF7-0F60C72B8E2D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352800"/>
            <a:ext cx="2825750" cy="519113"/>
            <a:chOff x="1526" y="1728"/>
            <a:chExt cx="1780" cy="327"/>
          </a:xfrm>
        </p:grpSpPr>
        <p:sp>
          <p:nvSpPr>
            <p:cNvPr id="9285" name="TextBox 8">
              <a:extLst>
                <a:ext uri="{FF2B5EF4-FFF2-40B4-BE49-F238E27FC236}">
                  <a16:creationId xmlns:a16="http://schemas.microsoft.com/office/drawing/2014/main" id="{C2A93483-8D85-403E-8D6A-8ABA90F10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1728"/>
              <a:ext cx="17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nói: AB =  CD</a:t>
              </a:r>
            </a:p>
          </p:txBody>
        </p:sp>
        <p:sp>
          <p:nvSpPr>
            <p:cNvPr id="9286" name="Arc 15">
              <a:extLst>
                <a:ext uri="{FF2B5EF4-FFF2-40B4-BE49-F238E27FC236}">
                  <a16:creationId xmlns:a16="http://schemas.microsoft.com/office/drawing/2014/main" id="{382D6ED4-2D72-439F-B191-C893C886A2A4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2920" y="1762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Arc 15">
              <a:extLst>
                <a:ext uri="{FF2B5EF4-FFF2-40B4-BE49-F238E27FC236}">
                  <a16:creationId xmlns:a16="http://schemas.microsoft.com/office/drawing/2014/main" id="{B82C828C-4DAA-4144-B73E-47D92957E02D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2344" y="1762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5">
            <a:extLst>
              <a:ext uri="{FF2B5EF4-FFF2-40B4-BE49-F238E27FC236}">
                <a16:creationId xmlns:a16="http://schemas.microsoft.com/office/drawing/2014/main" id="{2AA1980A-84D0-4B9E-9274-4359603B1E4E}"/>
              </a:ext>
            </a:extLst>
          </p:cNvPr>
          <p:cNvGrpSpPr>
            <a:grpSpLocks/>
          </p:cNvGrpSpPr>
          <p:nvPr/>
        </p:nvGrpSpPr>
        <p:grpSpPr bwMode="auto">
          <a:xfrm>
            <a:off x="157163" y="3865563"/>
            <a:ext cx="4030662" cy="519112"/>
            <a:chOff x="170" y="2172"/>
            <a:chExt cx="2539" cy="327"/>
          </a:xfrm>
        </p:grpSpPr>
        <p:sp>
          <p:nvSpPr>
            <p:cNvPr id="9282" name="TextBox 81">
              <a:extLst>
                <a:ext uri="{FF2B5EF4-FFF2-40B4-BE49-F238E27FC236}">
                  <a16:creationId xmlns:a16="http://schemas.microsoft.com/office/drawing/2014/main" id="{521A94EC-A1D7-42C5-A1BB-ABD734B75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" y="2172"/>
              <a:ext cx="25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+) 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sđ AD</a:t>
              </a: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 </a:t>
              </a: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sđ</a:t>
              </a: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283" name="Arc 15">
              <a:extLst>
                <a:ext uri="{FF2B5EF4-FFF2-40B4-BE49-F238E27FC236}">
                  <a16:creationId xmlns:a16="http://schemas.microsoft.com/office/drawing/2014/main" id="{F40C7FC8-E1E7-4C4B-9AD6-F129B4F0BE06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808" y="2185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Arc 15">
              <a:extLst>
                <a:ext uri="{FF2B5EF4-FFF2-40B4-BE49-F238E27FC236}">
                  <a16:creationId xmlns:a16="http://schemas.microsoft.com/office/drawing/2014/main" id="{4D7878D9-F7CC-4E2F-BDE8-4B484A37AFE9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1864" y="2185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Right Arrow 86">
            <a:extLst>
              <a:ext uri="{FF2B5EF4-FFF2-40B4-BE49-F238E27FC236}">
                <a16:creationId xmlns:a16="http://schemas.microsoft.com/office/drawing/2014/main" id="{6817779B-D3D0-49F4-A1AF-D1F272774BE1}"/>
              </a:ext>
            </a:extLst>
          </p:cNvPr>
          <p:cNvSpPr/>
          <p:nvPr/>
        </p:nvSpPr>
        <p:spPr>
          <a:xfrm>
            <a:off x="2438400" y="5105400"/>
            <a:ext cx="3175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2" name="Group 76">
            <a:extLst>
              <a:ext uri="{FF2B5EF4-FFF2-40B4-BE49-F238E27FC236}">
                <a16:creationId xmlns:a16="http://schemas.microsoft.com/office/drawing/2014/main" id="{BA18E69B-3F4E-41A0-8DD1-3C3119353CD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572000"/>
            <a:ext cx="3429000" cy="519113"/>
            <a:chOff x="200" y="2546"/>
            <a:chExt cx="2160" cy="327"/>
          </a:xfrm>
        </p:grpSpPr>
        <p:sp>
          <p:nvSpPr>
            <p:cNvPr id="9280" name="TextBox 84">
              <a:extLst>
                <a:ext uri="{FF2B5EF4-FFF2-40B4-BE49-F238E27FC236}">
                  <a16:creationId xmlns:a16="http://schemas.microsoft.com/office/drawing/2014/main" id="{652ACBF3-475B-4325-926D-0900A5F1F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" y="2546"/>
              <a:ext cx="21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sđ AD = 130</a:t>
              </a:r>
              <a:r>
                <a:rPr lang="en-US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281" name="Arc 15">
              <a:extLst>
                <a:ext uri="{FF2B5EF4-FFF2-40B4-BE49-F238E27FC236}">
                  <a16:creationId xmlns:a16="http://schemas.microsoft.com/office/drawing/2014/main" id="{C7F5B9CD-3069-4E43-9593-D43862038B60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600" y="2567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7">
            <a:extLst>
              <a:ext uri="{FF2B5EF4-FFF2-40B4-BE49-F238E27FC236}">
                <a16:creationId xmlns:a16="http://schemas.microsoft.com/office/drawing/2014/main" id="{A47BF06A-9E9B-4AED-BE4C-6759E3F2577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105400"/>
            <a:ext cx="3429000" cy="565150"/>
            <a:chOff x="188" y="3001"/>
            <a:chExt cx="2160" cy="356"/>
          </a:xfrm>
        </p:grpSpPr>
        <p:sp>
          <p:nvSpPr>
            <p:cNvPr id="9278" name="TextBox 85">
              <a:extLst>
                <a:ext uri="{FF2B5EF4-FFF2-40B4-BE49-F238E27FC236}">
                  <a16:creationId xmlns:a16="http://schemas.microsoft.com/office/drawing/2014/main" id="{3C0AE161-E483-4F68-9D3F-736501DAF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" y="3030"/>
              <a:ext cx="21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sđ AB = 60</a:t>
              </a:r>
              <a:r>
                <a:rPr lang="en-US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279" name="Arc 15">
              <a:extLst>
                <a:ext uri="{FF2B5EF4-FFF2-40B4-BE49-F238E27FC236}">
                  <a16:creationId xmlns:a16="http://schemas.microsoft.com/office/drawing/2014/main" id="{388DFC60-D82D-40FE-B571-D75C4C5773D7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600" y="3001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Right Brace 89">
            <a:extLst>
              <a:ext uri="{FF2B5EF4-FFF2-40B4-BE49-F238E27FC236}">
                <a16:creationId xmlns:a16="http://schemas.microsoft.com/office/drawing/2014/main" id="{111EACDD-110E-438D-B1A5-4DB32AECF947}"/>
              </a:ext>
            </a:extLst>
          </p:cNvPr>
          <p:cNvSpPr/>
          <p:nvPr/>
        </p:nvSpPr>
        <p:spPr>
          <a:xfrm>
            <a:off x="2133600" y="4648200"/>
            <a:ext cx="228600" cy="9636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4" name="Group 79">
            <a:extLst>
              <a:ext uri="{FF2B5EF4-FFF2-40B4-BE49-F238E27FC236}">
                <a16:creationId xmlns:a16="http://schemas.microsoft.com/office/drawing/2014/main" id="{9BB4A910-6504-4213-A40D-110F6ED1529A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5540375"/>
            <a:ext cx="2827337" cy="569913"/>
            <a:chOff x="1606" y="3095"/>
            <a:chExt cx="1781" cy="359"/>
          </a:xfrm>
        </p:grpSpPr>
        <p:sp>
          <p:nvSpPr>
            <p:cNvPr id="9275" name="Arc 15">
              <a:extLst>
                <a:ext uri="{FF2B5EF4-FFF2-40B4-BE49-F238E27FC236}">
                  <a16:creationId xmlns:a16="http://schemas.microsoft.com/office/drawing/2014/main" id="{B7795EFC-6D93-4ED8-B582-42714C386B89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3016" y="3095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Arc 15">
              <a:extLst>
                <a:ext uri="{FF2B5EF4-FFF2-40B4-BE49-F238E27FC236}">
                  <a16:creationId xmlns:a16="http://schemas.microsoft.com/office/drawing/2014/main" id="{28658E2C-3B72-4966-87D2-584C4EDC420E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2440" y="3095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TextBox 94">
              <a:extLst>
                <a:ext uri="{FF2B5EF4-FFF2-40B4-BE49-F238E27FC236}">
                  <a16:creationId xmlns:a16="http://schemas.microsoft.com/office/drawing/2014/main" id="{F7CD053F-88ED-483A-8B1F-EE7A9760D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3127"/>
              <a:ext cx="178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nói: AD &gt;  AB</a:t>
              </a:r>
            </a:p>
          </p:txBody>
        </p:sp>
      </p:grpSp>
      <p:grpSp>
        <p:nvGrpSpPr>
          <p:cNvPr id="15" name="Group 78">
            <a:extLst>
              <a:ext uri="{FF2B5EF4-FFF2-40B4-BE49-F238E27FC236}">
                <a16:creationId xmlns:a16="http://schemas.microsoft.com/office/drawing/2014/main" id="{EF87F031-A852-4184-A734-3709C7007EC8}"/>
              </a:ext>
            </a:extLst>
          </p:cNvPr>
          <p:cNvGrpSpPr>
            <a:grpSpLocks/>
          </p:cNvGrpSpPr>
          <p:nvPr/>
        </p:nvGrpSpPr>
        <p:grpSpPr bwMode="auto">
          <a:xfrm>
            <a:off x="2867025" y="4800600"/>
            <a:ext cx="3105150" cy="542925"/>
            <a:chOff x="1792" y="2853"/>
            <a:chExt cx="1956" cy="342"/>
          </a:xfrm>
        </p:grpSpPr>
        <p:sp>
          <p:nvSpPr>
            <p:cNvPr id="9272" name="Arc 15">
              <a:extLst>
                <a:ext uri="{FF2B5EF4-FFF2-40B4-BE49-F238E27FC236}">
                  <a16:creationId xmlns:a16="http://schemas.microsoft.com/office/drawing/2014/main" id="{0B26EB5E-98A3-460F-AF1C-BEC4EDBBD011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2168" y="2853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Arc 15">
              <a:extLst>
                <a:ext uri="{FF2B5EF4-FFF2-40B4-BE49-F238E27FC236}">
                  <a16:creationId xmlns:a16="http://schemas.microsoft.com/office/drawing/2014/main" id="{51E759AC-ACAB-4A24-BA9A-051BB44CDDEC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2965" y="2866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TextBox 95">
              <a:extLst>
                <a:ext uri="{FF2B5EF4-FFF2-40B4-BE49-F238E27FC236}">
                  <a16:creationId xmlns:a16="http://schemas.microsoft.com/office/drawing/2014/main" id="{7CA63185-C596-4B67-83B6-8AED4CEEA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2868"/>
              <a:ext cx="19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sđ AD &gt; sđ AB  </a:t>
              </a:r>
            </a:p>
          </p:txBody>
        </p:sp>
      </p:grpSp>
      <p:grpSp>
        <p:nvGrpSpPr>
          <p:cNvPr id="16" name="Group 213">
            <a:extLst>
              <a:ext uri="{FF2B5EF4-FFF2-40B4-BE49-F238E27FC236}">
                <a16:creationId xmlns:a16="http://schemas.microsoft.com/office/drawing/2014/main" id="{0FC365E7-F380-49EC-B203-7AE62A47A6EE}"/>
              </a:ext>
            </a:extLst>
          </p:cNvPr>
          <p:cNvGrpSpPr>
            <a:grpSpLocks/>
          </p:cNvGrpSpPr>
          <p:nvPr/>
        </p:nvGrpSpPr>
        <p:grpSpPr bwMode="auto">
          <a:xfrm>
            <a:off x="5340350" y="579438"/>
            <a:ext cx="3409950" cy="3343275"/>
            <a:chOff x="2598627" y="1473704"/>
            <a:chExt cx="3409720" cy="3343500"/>
          </a:xfrm>
        </p:grpSpPr>
        <p:sp>
          <p:nvSpPr>
            <p:cNvPr id="9270" name="Oval 34">
              <a:extLst>
                <a:ext uri="{FF2B5EF4-FFF2-40B4-BE49-F238E27FC236}">
                  <a16:creationId xmlns:a16="http://schemas.microsoft.com/office/drawing/2014/main" id="{852BF30B-E65E-4E63-8B30-8DC17E415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627" y="1473704"/>
              <a:ext cx="3200400" cy="320040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94A8DD0-02B1-4E37-86B9-707329F15E64}"/>
                </a:ext>
              </a:extLst>
            </p:cNvPr>
            <p:cNvSpPr/>
            <p:nvPr/>
          </p:nvSpPr>
          <p:spPr>
            <a:xfrm rot="20213582">
              <a:off x="2666885" y="1683268"/>
              <a:ext cx="3341462" cy="3133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7" name="Group 216">
            <a:extLst>
              <a:ext uri="{FF2B5EF4-FFF2-40B4-BE49-F238E27FC236}">
                <a16:creationId xmlns:a16="http://schemas.microsoft.com/office/drawing/2014/main" id="{9BB9DE8C-E445-4CAC-A935-1828DD2B0FC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61975"/>
            <a:ext cx="3549650" cy="3311525"/>
            <a:chOff x="-782480" y="1763955"/>
            <a:chExt cx="3477126" cy="3242902"/>
          </a:xfrm>
        </p:grpSpPr>
        <p:sp>
          <p:nvSpPr>
            <p:cNvPr id="9268" name="Oval 34">
              <a:extLst>
                <a:ext uri="{FF2B5EF4-FFF2-40B4-BE49-F238E27FC236}">
                  <a16:creationId xmlns:a16="http://schemas.microsoft.com/office/drawing/2014/main" id="{63EFAA44-D95C-42E5-98D6-5E46C73A5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05754" y="1763955"/>
              <a:ext cx="3200400" cy="32004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6C264AA-CFD3-456E-B2EE-CAF056E99ECE}"/>
                </a:ext>
              </a:extLst>
            </p:cNvPr>
            <p:cNvSpPr/>
            <p:nvPr/>
          </p:nvSpPr>
          <p:spPr>
            <a:xfrm rot="1189274">
              <a:off x="-782480" y="2825749"/>
              <a:ext cx="3427364" cy="2181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9235" name="Group 219">
            <a:extLst>
              <a:ext uri="{FF2B5EF4-FFF2-40B4-BE49-F238E27FC236}">
                <a16:creationId xmlns:a16="http://schemas.microsoft.com/office/drawing/2014/main" id="{AB4B363A-2E3C-4AD0-B382-D3F5402F7A7D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0"/>
            <a:ext cx="3962400" cy="3998913"/>
            <a:chOff x="2677978" y="973689"/>
            <a:chExt cx="3902075" cy="3997419"/>
          </a:xfrm>
        </p:grpSpPr>
        <p:grpSp>
          <p:nvGrpSpPr>
            <p:cNvPr id="9248" name="Group 220">
              <a:extLst>
                <a:ext uri="{FF2B5EF4-FFF2-40B4-BE49-F238E27FC236}">
                  <a16:creationId xmlns:a16="http://schemas.microsoft.com/office/drawing/2014/main" id="{4B85A2FA-8876-4AF8-8FF4-BA4AEDCF5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2378" y="2492515"/>
              <a:ext cx="1364703" cy="1302196"/>
              <a:chOff x="492259" y="2463213"/>
              <a:chExt cx="1364703" cy="1302196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9095AB9E-B929-4F7B-9EE6-3E37EE9282B4}"/>
                  </a:ext>
                </a:extLst>
              </p:cNvPr>
              <p:cNvSpPr/>
              <p:nvPr/>
            </p:nvSpPr>
            <p:spPr>
              <a:xfrm>
                <a:off x="609658" y="2463057"/>
                <a:ext cx="1235032" cy="1236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B807FF7B-39A8-4358-8889-FC7FACA99622}"/>
                  </a:ext>
                </a:extLst>
              </p:cNvPr>
              <p:cNvSpPr/>
              <p:nvPr/>
            </p:nvSpPr>
            <p:spPr>
              <a:xfrm rot="1252398">
                <a:off x="492409" y="2850262"/>
                <a:ext cx="1364788" cy="91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9249" name="Text Box 33">
              <a:extLst>
                <a:ext uri="{FF2B5EF4-FFF2-40B4-BE49-F238E27FC236}">
                  <a16:creationId xmlns:a16="http://schemas.microsoft.com/office/drawing/2014/main" id="{5F81C4BC-5421-4D54-893C-8103E79B5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0215" y="2574878"/>
              <a:ext cx="379889" cy="45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9250" name="Oval 34">
              <a:extLst>
                <a:ext uri="{FF2B5EF4-FFF2-40B4-BE49-F238E27FC236}">
                  <a16:creationId xmlns:a16="http://schemas.microsoft.com/office/drawing/2014/main" id="{3FBA5C01-8996-4C2C-8740-7D8218F74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253" y="1542014"/>
              <a:ext cx="3200400" cy="3200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9251" name="Oval 35">
              <a:extLst>
                <a:ext uri="{FF2B5EF4-FFF2-40B4-BE49-F238E27FC236}">
                  <a16:creationId xmlns:a16="http://schemas.microsoft.com/office/drawing/2014/main" id="{7374A4FA-A8A7-4EC2-8059-37B451869B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370253" y="3066014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9252" name="Line 36">
              <a:extLst>
                <a:ext uri="{FF2B5EF4-FFF2-40B4-BE49-F238E27FC236}">
                  <a16:creationId xmlns:a16="http://schemas.microsoft.com/office/drawing/2014/main" id="{73765929-204F-4980-A941-830F55711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27253" y="2151614"/>
              <a:ext cx="11430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37">
              <a:extLst>
                <a:ext uri="{FF2B5EF4-FFF2-40B4-BE49-F238E27FC236}">
                  <a16:creationId xmlns:a16="http://schemas.microsoft.com/office/drawing/2014/main" id="{39947B24-5DD1-4004-A8E9-369B93CDB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0253" y="1542014"/>
              <a:ext cx="2286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38">
              <a:extLst>
                <a:ext uri="{FF2B5EF4-FFF2-40B4-BE49-F238E27FC236}">
                  <a16:creationId xmlns:a16="http://schemas.microsoft.com/office/drawing/2014/main" id="{DF101C6C-E88E-45D6-91D4-CB00E53C5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0253" y="3066014"/>
              <a:ext cx="1646238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39">
              <a:extLst>
                <a:ext uri="{FF2B5EF4-FFF2-40B4-BE49-F238E27FC236}">
                  <a16:creationId xmlns:a16="http://schemas.microsoft.com/office/drawing/2014/main" id="{2897C797-78C6-4ECD-A9AF-22BF39BB7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0253" y="3066014"/>
              <a:ext cx="83820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Text Box 42">
              <a:extLst>
                <a:ext uri="{FF2B5EF4-FFF2-40B4-BE49-F238E27FC236}">
                  <a16:creationId xmlns:a16="http://schemas.microsoft.com/office/drawing/2014/main" id="{EC8E53D2-29C6-49D2-88B9-0D71E7A57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7978" y="1584648"/>
              <a:ext cx="354876" cy="45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9257" name="Text Box 43">
              <a:extLst>
                <a:ext uri="{FF2B5EF4-FFF2-40B4-BE49-F238E27FC236}">
                  <a16:creationId xmlns:a16="http://schemas.microsoft.com/office/drawing/2014/main" id="{1608C114-FF2A-4051-9CB0-4871DF5E9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076" y="973689"/>
              <a:ext cx="343933" cy="45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Calibri" panose="020F0502020204030204" pitchFamily="34" charset="0"/>
                </a:rPr>
                <a:t>B</a:t>
              </a:r>
            </a:p>
          </p:txBody>
        </p:sp>
        <p:sp>
          <p:nvSpPr>
            <p:cNvPr id="9258" name="Text Box 44">
              <a:extLst>
                <a:ext uri="{FF2B5EF4-FFF2-40B4-BE49-F238E27FC236}">
                  <a16:creationId xmlns:a16="http://schemas.microsoft.com/office/drawing/2014/main" id="{AA18C41A-83B7-4FA9-BF0C-E6E3FEC8C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513" y="2938280"/>
              <a:ext cx="381453" cy="45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Calibri" panose="020F0502020204030204" pitchFamily="34" charset="0"/>
                </a:rPr>
                <a:t>O</a:t>
              </a:r>
            </a:p>
          </p:txBody>
        </p:sp>
        <p:sp>
          <p:nvSpPr>
            <p:cNvPr id="9259" name="Text Box 45">
              <a:extLst>
                <a:ext uri="{FF2B5EF4-FFF2-40B4-BE49-F238E27FC236}">
                  <a16:creationId xmlns:a16="http://schemas.microsoft.com/office/drawing/2014/main" id="{47EC306A-3763-4174-A068-1C16E6252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5212" y="4514079"/>
              <a:ext cx="340806" cy="45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9260" name="Text Box 46">
              <a:extLst>
                <a:ext uri="{FF2B5EF4-FFF2-40B4-BE49-F238E27FC236}">
                  <a16:creationId xmlns:a16="http://schemas.microsoft.com/office/drawing/2014/main" id="{3F9B4D6D-24CC-44B8-AD68-6296CE6C0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560" y="2836718"/>
              <a:ext cx="456493" cy="45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Calibri" panose="020F0502020204030204" pitchFamily="34" charset="0"/>
                </a:rPr>
                <a:t>D</a:t>
              </a:r>
            </a:p>
          </p:txBody>
        </p:sp>
        <p:sp>
          <p:nvSpPr>
            <p:cNvPr id="9261" name="Text Box 48">
              <a:extLst>
                <a:ext uri="{FF2B5EF4-FFF2-40B4-BE49-F238E27FC236}">
                  <a16:creationId xmlns:a16="http://schemas.microsoft.com/office/drawing/2014/main" id="{909783EC-7411-43B3-B666-CBADF0289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0233" y="2460621"/>
              <a:ext cx="686302" cy="39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altLang="en-US" sz="20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9262" name="Text Box 51">
              <a:extLst>
                <a:ext uri="{FF2B5EF4-FFF2-40B4-BE49-F238E27FC236}">
                  <a16:creationId xmlns:a16="http://schemas.microsoft.com/office/drawing/2014/main" id="{C7721872-4901-4E62-B464-BDC6D82D6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1469" y="3108079"/>
              <a:ext cx="686302" cy="39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altLang="en-US" sz="20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9263" name="Text Box 55">
              <a:extLst>
                <a:ext uri="{FF2B5EF4-FFF2-40B4-BE49-F238E27FC236}">
                  <a16:creationId xmlns:a16="http://schemas.microsoft.com/office/drawing/2014/main" id="{76AFC318-85E0-4368-9C8A-06F59B6B3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076" y="2236867"/>
              <a:ext cx="837945" cy="39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130</a:t>
              </a:r>
              <a:r>
                <a:rPr lang="en-US" altLang="en-US" sz="20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37" name="Arc 236">
              <a:extLst>
                <a:ext uri="{FF2B5EF4-FFF2-40B4-BE49-F238E27FC236}">
                  <a16:creationId xmlns:a16="http://schemas.microsoft.com/office/drawing/2014/main" id="{75512EF2-E054-4174-A29B-D17700AB5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73042">
              <a:off x="4277517" y="2958211"/>
              <a:ext cx="387205" cy="328300"/>
            </a:xfrm>
            <a:custGeom>
              <a:avLst/>
              <a:gdLst>
                <a:gd name="T0" fmla="*/ 192882 w 385762"/>
                <a:gd name="T1" fmla="*/ 0 h 328612"/>
                <a:gd name="T2" fmla="*/ 192882 w 385762"/>
                <a:gd name="T3" fmla="*/ 164306 h 328612"/>
                <a:gd name="T4" fmla="*/ 385763 w 385762"/>
                <a:gd name="T5" fmla="*/ 164306 h 328612"/>
                <a:gd name="T6" fmla="*/ 11796480 60000 65536"/>
                <a:gd name="T7" fmla="*/ 11796480 60000 65536"/>
                <a:gd name="T8" fmla="*/ 5898240 60000 65536"/>
                <a:gd name="T9" fmla="*/ 192881 w 385762"/>
                <a:gd name="T10" fmla="*/ 0 h 328612"/>
                <a:gd name="T11" fmla="*/ 385762 w 385762"/>
                <a:gd name="T12" fmla="*/ 164306 h 3286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5762" h="328612" stroke="0">
                  <a:moveTo>
                    <a:pt x="192881" y="0"/>
                  </a:moveTo>
                  <a:lnTo>
                    <a:pt x="192880" y="0"/>
                  </a:lnTo>
                  <a:cubicBezTo>
                    <a:pt x="299406" y="0"/>
                    <a:pt x="385762" y="73562"/>
                    <a:pt x="385762" y="164306"/>
                  </a:cubicBezTo>
                  <a:lnTo>
                    <a:pt x="192881" y="164306"/>
                  </a:lnTo>
                  <a:close/>
                </a:path>
                <a:path w="385762" h="328612" fill="none">
                  <a:moveTo>
                    <a:pt x="192881" y="0"/>
                  </a:moveTo>
                  <a:lnTo>
                    <a:pt x="192880" y="0"/>
                  </a:lnTo>
                  <a:cubicBezTo>
                    <a:pt x="299406" y="0"/>
                    <a:pt x="385762" y="73562"/>
                    <a:pt x="385762" y="164306"/>
                  </a:cubicBezTo>
                </a:path>
              </a:pathLst>
            </a:cu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8" name="Arc 237">
              <a:extLst>
                <a:ext uri="{FF2B5EF4-FFF2-40B4-BE49-F238E27FC236}">
                  <a16:creationId xmlns:a16="http://schemas.microsoft.com/office/drawing/2014/main" id="{C2D3DA9B-6EA0-4128-B275-F11B46D71E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802358">
              <a:off x="4119738" y="2837135"/>
              <a:ext cx="371336" cy="265766"/>
            </a:xfrm>
            <a:custGeom>
              <a:avLst/>
              <a:gdLst>
                <a:gd name="T0" fmla="*/ 184944 w 369888"/>
                <a:gd name="T1" fmla="*/ 0 h 266700"/>
                <a:gd name="T2" fmla="*/ 184944 w 369888"/>
                <a:gd name="T3" fmla="*/ 133350 h 266700"/>
                <a:gd name="T4" fmla="*/ 369887 w 369888"/>
                <a:gd name="T5" fmla="*/ 133350 h 266700"/>
                <a:gd name="T6" fmla="*/ 11796480 60000 65536"/>
                <a:gd name="T7" fmla="*/ 11796480 60000 65536"/>
                <a:gd name="T8" fmla="*/ 5898240 60000 65536"/>
                <a:gd name="T9" fmla="*/ 184945 w 369888"/>
                <a:gd name="T10" fmla="*/ 0 h 266700"/>
                <a:gd name="T11" fmla="*/ 369888 w 369888"/>
                <a:gd name="T12" fmla="*/ 133350 h 2667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9888" h="266700" stroke="0">
                  <a:moveTo>
                    <a:pt x="184944" y="0"/>
                  </a:moveTo>
                  <a:lnTo>
                    <a:pt x="184943" y="0"/>
                  </a:lnTo>
                  <a:cubicBezTo>
                    <a:pt x="287085" y="0"/>
                    <a:pt x="369888" y="59702"/>
                    <a:pt x="369888" y="133350"/>
                  </a:cubicBezTo>
                  <a:lnTo>
                    <a:pt x="184944" y="133350"/>
                  </a:lnTo>
                  <a:close/>
                </a:path>
                <a:path w="369888" h="266700" fill="none">
                  <a:moveTo>
                    <a:pt x="184944" y="0"/>
                  </a:moveTo>
                  <a:lnTo>
                    <a:pt x="184943" y="0"/>
                  </a:lnTo>
                  <a:cubicBezTo>
                    <a:pt x="287085" y="0"/>
                    <a:pt x="369888" y="59702"/>
                    <a:pt x="369888" y="133350"/>
                  </a:cubicBezTo>
                </a:path>
              </a:pathLst>
            </a:cu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E1619037-2152-41CA-998E-392303BDD0B6}"/>
              </a:ext>
            </a:extLst>
          </p:cNvPr>
          <p:cNvSpPr>
            <a:spLocks noChangeArrowheads="1"/>
          </p:cNvSpPr>
          <p:nvPr/>
        </p:nvSpPr>
        <p:spPr bwMode="auto">
          <a:xfrm rot="5247607">
            <a:off x="5628482" y="743743"/>
            <a:ext cx="2895600" cy="2989263"/>
          </a:xfrm>
          <a:custGeom>
            <a:avLst/>
            <a:gdLst>
              <a:gd name="T0" fmla="*/ 1450901 w 2895600"/>
              <a:gd name="T1" fmla="*/ 3 h 2989263"/>
              <a:gd name="T2" fmla="*/ 1447800 w 2895600"/>
              <a:gd name="T3" fmla="*/ 1494633 h 2989263"/>
              <a:gd name="T4" fmla="*/ 2767244 w 2895600"/>
              <a:gd name="T5" fmla="*/ 879375 h 2989263"/>
              <a:gd name="T6" fmla="*/ 11796480 60000 65536"/>
              <a:gd name="T7" fmla="*/ 17694720 60000 65536"/>
              <a:gd name="T8" fmla="*/ 5898240 60000 65536"/>
              <a:gd name="T9" fmla="*/ 1450901 w 2895600"/>
              <a:gd name="T10" fmla="*/ 3 h 2989263"/>
              <a:gd name="T11" fmla="*/ 2767244 w 2895600"/>
              <a:gd name="T12" fmla="*/ 879375 h 2989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5600" h="2989263" stroke="0">
                <a:moveTo>
                  <a:pt x="1450901" y="3"/>
                </a:moveTo>
                <a:lnTo>
                  <a:pt x="1450900" y="3"/>
                </a:lnTo>
                <a:cubicBezTo>
                  <a:pt x="2018764" y="1259"/>
                  <a:pt x="2533486" y="345114"/>
                  <a:pt x="2767244" y="879375"/>
                </a:cubicBezTo>
                <a:lnTo>
                  <a:pt x="1447800" y="1494632"/>
                </a:lnTo>
                <a:close/>
              </a:path>
              <a:path w="2895600" h="2989263" fill="none">
                <a:moveTo>
                  <a:pt x="1450901" y="3"/>
                </a:moveTo>
                <a:lnTo>
                  <a:pt x="1450900" y="3"/>
                </a:lnTo>
                <a:cubicBezTo>
                  <a:pt x="2018764" y="1259"/>
                  <a:pt x="2533486" y="345114"/>
                  <a:pt x="2767244" y="879375"/>
                </a:cubicBezTo>
              </a:path>
            </a:pathLst>
          </a:cu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n w="38100">
                <a:solidFill>
                  <a:sysClr val="windowText" lastClr="000000"/>
                </a:solidFill>
              </a:ln>
              <a:latin typeface="+mn-lt"/>
              <a:cs typeface="+mn-cs"/>
            </a:endParaRPr>
          </a:p>
        </p:txBody>
      </p:sp>
      <p:sp>
        <p:nvSpPr>
          <p:cNvPr id="78924" name="Line 76">
            <a:extLst>
              <a:ext uri="{FF2B5EF4-FFF2-40B4-BE49-F238E27FC236}">
                <a16:creationId xmlns:a16="http://schemas.microsoft.com/office/drawing/2014/main" id="{791044C9-76C5-4ED6-851D-249E0257A6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8675" y="1665288"/>
            <a:ext cx="204788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730C3F1-68D2-4B0A-A92E-D4A1B59C6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So sánh hai cung:</a:t>
            </a:r>
          </a:p>
        </p:txBody>
      </p:sp>
      <p:grpSp>
        <p:nvGrpSpPr>
          <p:cNvPr id="9239" name="Group 43">
            <a:extLst>
              <a:ext uri="{FF2B5EF4-FFF2-40B4-BE49-F238E27FC236}">
                <a16:creationId xmlns:a16="http://schemas.microsoft.com/office/drawing/2014/main" id="{2DB65EC3-EA71-40D5-8ED4-26B9FF619988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-228600"/>
            <a:ext cx="9677400" cy="7391400"/>
            <a:chOff x="-91" y="0"/>
            <a:chExt cx="5851" cy="4294"/>
          </a:xfrm>
        </p:grpSpPr>
        <p:sp>
          <p:nvSpPr>
            <p:cNvPr id="9243" name="Rectangle 44">
              <a:extLst>
                <a:ext uri="{FF2B5EF4-FFF2-40B4-BE49-F238E27FC236}">
                  <a16:creationId xmlns:a16="http://schemas.microsoft.com/office/drawing/2014/main" id="{874E9AE9-1929-43AE-86D1-5706259A1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98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pic>
          <p:nvPicPr>
            <p:cNvPr id="9244" name="Picture 45" descr="WhitecornerFlower">
              <a:extLst>
                <a:ext uri="{FF2B5EF4-FFF2-40B4-BE49-F238E27FC236}">
                  <a16:creationId xmlns:a16="http://schemas.microsoft.com/office/drawing/2014/main" id="{7B4D8848-4292-435B-AA7A-ED6321144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67253" flipH="1">
              <a:off x="4916" y="3451"/>
              <a:ext cx="647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5" name="Picture 46" descr="WhitecornerFlower">
              <a:extLst>
                <a:ext uri="{FF2B5EF4-FFF2-40B4-BE49-F238E27FC236}">
                  <a16:creationId xmlns:a16="http://schemas.microsoft.com/office/drawing/2014/main" id="{B0A5C763-0427-418A-9654-B95097171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3398" flipH="1">
              <a:off x="125" y="-180"/>
              <a:ext cx="68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6" name="Picture 47" descr="WhitecornerFlower">
              <a:extLst>
                <a:ext uri="{FF2B5EF4-FFF2-40B4-BE49-F238E27FC236}">
                  <a16:creationId xmlns:a16="http://schemas.microsoft.com/office/drawing/2014/main" id="{F306DCB9-1760-4CB6-9FBD-CE18A4086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"/>
              <a:ext cx="1014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7" name="Picture 48" descr="WhitecornerFlower">
              <a:extLst>
                <a:ext uri="{FF2B5EF4-FFF2-40B4-BE49-F238E27FC236}">
                  <a16:creationId xmlns:a16="http://schemas.microsoft.com/office/drawing/2014/main" id="{C60605D7-1398-40CE-8E9C-B4B6BE9DA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" y="3564"/>
              <a:ext cx="101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76">
            <a:extLst>
              <a:ext uri="{FF2B5EF4-FFF2-40B4-BE49-F238E27FC236}">
                <a16:creationId xmlns:a16="http://schemas.microsoft.com/office/drawing/2014/main" id="{2B4B9A9F-2E11-4B7C-A6D2-FA5271DA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472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Hai cung được gọi là bằng nhau nếu chúng có số đo bằng nhau.</a:t>
            </a:r>
          </a:p>
        </p:txBody>
      </p:sp>
      <p:sp>
        <p:nvSpPr>
          <p:cNvPr id="18" name="TextBox 76">
            <a:extLst>
              <a:ext uri="{FF2B5EF4-FFF2-40B4-BE49-F238E27FC236}">
                <a16:creationId xmlns:a16="http://schemas.microsoft.com/office/drawing/2014/main" id="{F7EB47B3-957C-45FA-B4BA-95ED9EC72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464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hai cung, cung nào có số đo lớn hơn được gọi là cung lớn hơn. </a:t>
            </a:r>
          </a:p>
        </p:txBody>
      </p:sp>
      <p:sp>
        <p:nvSpPr>
          <p:cNvPr id="19550" name="Rectangle 94">
            <a:extLst>
              <a:ext uri="{FF2B5EF4-FFF2-40B4-BE49-F238E27FC236}">
                <a16:creationId xmlns:a16="http://schemas.microsoft.com/office/drawing/2014/main" id="{C580CF8C-1B9B-400C-BC74-A77DBACC7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9600"/>
            <a:ext cx="4630738" cy="8302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7" grpId="0" animBg="1"/>
      <p:bldP spid="90" grpId="0" animBg="1"/>
      <p:bldP spid="77" grpId="0"/>
      <p:bldP spid="2" grpId="0"/>
      <p:bldP spid="18" grpId="0"/>
      <p:bldP spid="195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8">
            <a:extLst>
              <a:ext uri="{FF2B5EF4-FFF2-40B4-BE49-F238E27FC236}">
                <a16:creationId xmlns:a16="http://schemas.microsoft.com/office/drawing/2014/main" id="{6ACC8822-F4CE-4433-B130-6ECE18A2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07988"/>
            <a:ext cx="75088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 Nêu cách dùng dụng cụ đo góc</a:t>
            </a:r>
          </a:p>
          <a:p>
            <a:pPr eaLnBrk="1" hangingPunct="1"/>
            <a:r>
              <a:rPr lang="en-US" altLang="en-US" sz="4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để tìm số đo cung AmB. </a:t>
            </a:r>
            <a:br>
              <a:rPr lang="en-US" altLang="en-US" sz="4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en-US" altLang="en-US" sz="4000" b="1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>
            <a:extLst>
              <a:ext uri="{FF2B5EF4-FFF2-40B4-BE49-F238E27FC236}">
                <a16:creationId xmlns:a16="http://schemas.microsoft.com/office/drawing/2014/main" id="{E248515A-6D4D-4E71-8192-F2369746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3935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So sánh hai cung:</a:t>
            </a:r>
          </a:p>
        </p:txBody>
      </p:sp>
      <p:sp>
        <p:nvSpPr>
          <p:cNvPr id="11267" name="TextBox 104">
            <a:extLst>
              <a:ext uri="{FF2B5EF4-FFF2-40B4-BE49-F238E27FC236}">
                <a16:creationId xmlns:a16="http://schemas.microsoft.com/office/drawing/2014/main" id="{4BB80C66-C29F-4292-ABD7-D4944D2B8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929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đường tròn</a:t>
            </a:r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trong </a:t>
            </a: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tròn</a:t>
            </a:r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nhau. </a:t>
            </a:r>
          </a:p>
        </p:txBody>
      </p:sp>
      <p:sp>
        <p:nvSpPr>
          <p:cNvPr id="11272" name="TextBox 105">
            <a:extLst>
              <a:ext uri="{FF2B5EF4-FFF2-40B4-BE49-F238E27FC236}">
                <a16:creationId xmlns:a16="http://schemas.microsoft.com/office/drawing/2014/main" id="{3D991B22-C24F-42BD-BCA9-66C942CE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Hai cung được gọi là bằng nhau nếu chúng có số đo bằng nhau.</a:t>
            </a:r>
          </a:p>
        </p:txBody>
      </p:sp>
      <p:sp>
        <p:nvSpPr>
          <p:cNvPr id="11273" name="TextBox 106">
            <a:extLst>
              <a:ext uri="{FF2B5EF4-FFF2-40B4-BE49-F238E27FC236}">
                <a16:creationId xmlns:a16="http://schemas.microsoft.com/office/drawing/2014/main" id="{12CAFE1A-8F0A-4E75-8EE6-E556A353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52800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Trong hai cung, cung nào có số đo lớn hơn được gọi là cung lớn hơn.</a:t>
            </a: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3C9AFB9A-5DF3-4C31-8753-3CE03160EC5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362200"/>
            <a:ext cx="6324600" cy="528638"/>
            <a:chOff x="1632" y="1496"/>
            <a:chExt cx="3984" cy="333"/>
          </a:xfrm>
        </p:grpSpPr>
        <p:sp>
          <p:nvSpPr>
            <p:cNvPr id="11285" name="Arc 15">
              <a:extLst>
                <a:ext uri="{FF2B5EF4-FFF2-40B4-BE49-F238E27FC236}">
                  <a16:creationId xmlns:a16="http://schemas.microsoft.com/office/drawing/2014/main" id="{A650F245-3C7E-46B1-998A-13F87693113B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1776" y="1496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TextBox 72">
              <a:extLst>
                <a:ext uri="{FF2B5EF4-FFF2-40B4-BE49-F238E27FC236}">
                  <a16:creationId xmlns:a16="http://schemas.microsoft.com/office/drawing/2014/main" id="{3ABB0FFC-28DB-4B8C-AF02-DDD9AF72E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502"/>
              <a:ext cx="39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AB =  CD &lt;=&gt; sđ AB = sđ CD  </a:t>
              </a:r>
            </a:p>
          </p:txBody>
        </p:sp>
        <p:sp>
          <p:nvSpPr>
            <p:cNvPr id="4" name="Arc 15">
              <a:extLst>
                <a:ext uri="{FF2B5EF4-FFF2-40B4-BE49-F238E27FC236}">
                  <a16:creationId xmlns:a16="http://schemas.microsoft.com/office/drawing/2014/main" id="{CB510722-66F6-4FB6-B4C4-AB6653D4AD20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2344" y="1511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Arc 15">
              <a:extLst>
                <a:ext uri="{FF2B5EF4-FFF2-40B4-BE49-F238E27FC236}">
                  <a16:creationId xmlns:a16="http://schemas.microsoft.com/office/drawing/2014/main" id="{798A2434-82B5-40B2-9FF2-68786C0225C6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4200" y="1511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Arc 15">
              <a:extLst>
                <a:ext uri="{FF2B5EF4-FFF2-40B4-BE49-F238E27FC236}">
                  <a16:creationId xmlns:a16="http://schemas.microsoft.com/office/drawing/2014/main" id="{C39C32D4-6A35-4CAA-B3AE-3B809F60E5B9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3416" y="1507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7" name="Text Box 23">
            <a:extLst>
              <a:ext uri="{FF2B5EF4-FFF2-40B4-BE49-F238E27FC236}">
                <a16:creationId xmlns:a16="http://schemas.microsoft.com/office/drawing/2014/main" id="{CA425630-5BF1-4167-8AFB-4B4F69D0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A22F899E-9C25-4BCF-B2A5-BBE4885F99E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124200"/>
            <a:ext cx="6324600" cy="528638"/>
            <a:chOff x="1728" y="2019"/>
            <a:chExt cx="3984" cy="333"/>
          </a:xfrm>
        </p:grpSpPr>
        <p:sp>
          <p:nvSpPr>
            <p:cNvPr id="11280" name="Arc 15">
              <a:extLst>
                <a:ext uri="{FF2B5EF4-FFF2-40B4-BE49-F238E27FC236}">
                  <a16:creationId xmlns:a16="http://schemas.microsoft.com/office/drawing/2014/main" id="{6FEB2719-A1EC-4340-8A43-876D02E74274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1872" y="2019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TextBox 72">
              <a:extLst>
                <a:ext uri="{FF2B5EF4-FFF2-40B4-BE49-F238E27FC236}">
                  <a16:creationId xmlns:a16="http://schemas.microsoft.com/office/drawing/2014/main" id="{56E395AA-9C20-46CA-B652-60E65A096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025"/>
              <a:ext cx="39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AB &gt;  CD &lt;=&gt; sđ AB &gt; sđ CD  </a:t>
              </a:r>
            </a:p>
          </p:txBody>
        </p:sp>
        <p:sp>
          <p:nvSpPr>
            <p:cNvPr id="11282" name="Arc 15">
              <a:extLst>
                <a:ext uri="{FF2B5EF4-FFF2-40B4-BE49-F238E27FC236}">
                  <a16:creationId xmlns:a16="http://schemas.microsoft.com/office/drawing/2014/main" id="{ED58CEDF-3377-40E7-B669-19B0CE324CF6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2440" y="2034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Arc 15">
              <a:extLst>
                <a:ext uri="{FF2B5EF4-FFF2-40B4-BE49-F238E27FC236}">
                  <a16:creationId xmlns:a16="http://schemas.microsoft.com/office/drawing/2014/main" id="{9D57B52A-BD83-4CEF-9F17-318117AF6F79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4296" y="2034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Arc 15">
              <a:extLst>
                <a:ext uri="{FF2B5EF4-FFF2-40B4-BE49-F238E27FC236}">
                  <a16:creationId xmlns:a16="http://schemas.microsoft.com/office/drawing/2014/main" id="{DAF013E6-C07D-49E3-9E29-1B547EA46E49}"/>
                </a:ext>
              </a:extLst>
            </p:cNvPr>
            <p:cNvSpPr>
              <a:spLocks/>
            </p:cNvSpPr>
            <p:nvPr/>
          </p:nvSpPr>
          <p:spPr bwMode="auto">
            <a:xfrm rot="-1353823">
              <a:off x="3512" y="2030"/>
              <a:ext cx="224" cy="169"/>
            </a:xfrm>
            <a:custGeom>
              <a:avLst/>
              <a:gdLst>
                <a:gd name="T0" fmla="*/ 0 w 20172"/>
                <a:gd name="T1" fmla="*/ 0 h 21600"/>
                <a:gd name="T2" fmla="*/ 0 w 20172"/>
                <a:gd name="T3" fmla="*/ 0 h 21600"/>
                <a:gd name="T4" fmla="*/ 0 w 2017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172"/>
                <a:gd name="T10" fmla="*/ 0 h 21600"/>
                <a:gd name="T11" fmla="*/ 20172 w 2017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2" h="21600" fill="none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</a:path>
                <a:path w="20172" h="21600" stroke="0" extrusionOk="0">
                  <a:moveTo>
                    <a:pt x="-1" y="0"/>
                  </a:moveTo>
                  <a:cubicBezTo>
                    <a:pt x="8949" y="0"/>
                    <a:pt x="16972" y="5519"/>
                    <a:pt x="20172" y="1387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3">
            <a:extLst>
              <a:ext uri="{FF2B5EF4-FFF2-40B4-BE49-F238E27FC236}">
                <a16:creationId xmlns:a16="http://schemas.microsoft.com/office/drawing/2014/main" id="{19CFFA8B-6D98-4757-9061-511D38E25693}"/>
              </a:ext>
            </a:extLst>
          </p:cNvPr>
          <p:cNvGrpSpPr>
            <a:grpSpLocks/>
          </p:cNvGrpSpPr>
          <p:nvPr/>
        </p:nvGrpSpPr>
        <p:grpSpPr bwMode="auto">
          <a:xfrm>
            <a:off x="-144463" y="41275"/>
            <a:ext cx="9288463" cy="6816725"/>
            <a:chOff x="-91" y="0"/>
            <a:chExt cx="5851" cy="4294"/>
          </a:xfrm>
        </p:grpSpPr>
        <p:sp>
          <p:nvSpPr>
            <p:cNvPr id="11275" name="Rectangle 44">
              <a:extLst>
                <a:ext uri="{FF2B5EF4-FFF2-40B4-BE49-F238E27FC236}">
                  <a16:creationId xmlns:a16="http://schemas.microsoft.com/office/drawing/2014/main" id="{C5420887-E1C0-4EFB-869A-0ABE249A9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984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pic>
          <p:nvPicPr>
            <p:cNvPr id="11276" name="Picture 45" descr="WhitecornerFlower">
              <a:extLst>
                <a:ext uri="{FF2B5EF4-FFF2-40B4-BE49-F238E27FC236}">
                  <a16:creationId xmlns:a16="http://schemas.microsoft.com/office/drawing/2014/main" id="{D031CAD0-D8A1-45C3-B57C-1994BE716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67253" flipH="1">
              <a:off x="4916" y="3451"/>
              <a:ext cx="647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46" descr="WhitecornerFlower">
              <a:extLst>
                <a:ext uri="{FF2B5EF4-FFF2-40B4-BE49-F238E27FC236}">
                  <a16:creationId xmlns:a16="http://schemas.microsoft.com/office/drawing/2014/main" id="{EB3AED20-15EE-4C5F-8DE7-DA265BFC9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3398" flipH="1">
              <a:off x="125" y="-180"/>
              <a:ext cx="68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47" descr="WhitecornerFlower">
              <a:extLst>
                <a:ext uri="{FF2B5EF4-FFF2-40B4-BE49-F238E27FC236}">
                  <a16:creationId xmlns:a16="http://schemas.microsoft.com/office/drawing/2014/main" id="{FBB06C05-59DF-494C-9475-A4DFEA70B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1"/>
              <a:ext cx="1014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48" descr="WhitecornerFlower">
              <a:extLst>
                <a:ext uri="{FF2B5EF4-FFF2-40B4-BE49-F238E27FC236}">
                  <a16:creationId xmlns:a16="http://schemas.microsoft.com/office/drawing/2014/main" id="{60EDC1C7-865F-48F4-85D7-9E2D43672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" y="3564"/>
              <a:ext cx="1014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3" name="Text Box 43">
            <a:extLst>
              <a:ext uri="{FF2B5EF4-FFF2-40B4-BE49-F238E27FC236}">
                <a16:creationId xmlns:a16="http://schemas.microsoft.com/office/drawing/2014/main" id="{824B261A-B4D6-47F3-89F9-64F0A990B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CN" sz="32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lang="en-US" altLang="en-US" sz="3200" b="1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278 L 0.04167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  <p:bldP spid="20523" grpId="0"/>
      <p:bldP spid="205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7&quot;/&gt;&lt;/object&gt;&lt;object type=&quot;3&quot; unique_id=&quot;10005&quot;&gt;&lt;property id=&quot;20148&quot; value=&quot;5&quot;/&gt;&lt;property id=&quot;20300&quot; value=&quot;Slide 5&quot;/&gt;&lt;property id=&quot;20307&quot; value=&quot;258&quot;/&gt;&lt;/object&gt;&lt;object type=&quot;3&quot; unique_id=&quot;10006&quot;&gt;&lt;property id=&quot;20148&quot; value=&quot;5&quot;/&gt;&lt;property id=&quot;20300&quot; value=&quot;Slide 6&quot;/&gt;&lt;property id=&quot;20307&quot; value=&quot;259&quot;/&gt;&lt;/object&gt;&lt;object type=&quot;3&quot; unique_id=&quot;10007&quot;&gt;&lt;property id=&quot;20148&quot; value=&quot;5&quot;/&gt;&lt;property id=&quot;20300&quot; value=&quot;Slide 8&quot;/&gt;&lt;property id=&quot;20307&quot; value=&quot;260&quot;/&gt;&lt;/object&gt;&lt;object type=&quot;3&quot; unique_id=&quot;10011&quot;&gt;&lt;property id=&quot;20148&quot; value=&quot;5&quot;/&gt;&lt;property id=&quot;20300&quot; value=&quot;Slide 19&quot;/&gt;&lt;property id=&quot;20307&quot; value=&quot;256&quot;/&gt;&lt;/object&gt;&lt;object type=&quot;3&quot; unique_id=&quot;10014&quot;&gt;&lt;property id=&quot;20148&quot; value=&quot;5&quot;/&gt;&lt;property id=&quot;20300&quot; value=&quot;Slide 20&quot;/&gt;&lt;property id=&quot;20307&quot; value=&quot;267&quot;/&gt;&lt;/object&gt;&lt;object type=&quot;3&quot; unique_id=&quot;10021&quot;&gt;&lt;property id=&quot;20148&quot; value=&quot;5&quot;/&gt;&lt;property id=&quot;20300&quot; value=&quot;Slide 24&quot;/&gt;&lt;property id=&quot;20307&quot; value=&quot;274&quot;/&gt;&lt;/object&gt;&lt;object type=&quot;3&quot; unique_id=&quot;10022&quot;&gt;&lt;property id=&quot;20148&quot; value=&quot;5&quot;/&gt;&lt;property id=&quot;20300&quot; value=&quot;Slide 25&quot;/&gt;&lt;property id=&quot;20307&quot; value=&quot;275&quot;/&gt;&lt;/object&gt;&lt;object type=&quot;3&quot; unique_id=&quot;10364&quot;&gt;&lt;property id=&quot;20148&quot; value=&quot;5&quot;/&gt;&lt;property id=&quot;20300&quot; value=&quot;Slide 1&quot;/&gt;&lt;property id=&quot;20307&quot; value=&quot;276&quot;/&gt;&lt;/object&gt;&lt;object type=&quot;3&quot; unique_id=&quot;10365&quot;&gt;&lt;property id=&quot;20148&quot; value=&quot;5&quot;/&gt;&lt;property id=&quot;20300&quot; value=&quot;Slide 2&quot;/&gt;&lt;property id=&quot;20307&quot; value=&quot;277&quot;/&gt;&lt;/object&gt;&lt;object type=&quot;3&quot; unique_id=&quot;10366&quot;&gt;&lt;property id=&quot;20148&quot; value=&quot;5&quot;/&gt;&lt;property id=&quot;20300&quot; value=&quot;Slide 4&quot;/&gt;&lt;property id=&quot;20307&quot; value=&quot;278&quot;/&gt;&lt;/object&gt;&lt;object type=&quot;3&quot; unique_id=&quot;10367&quot;&gt;&lt;property id=&quot;20148&quot; value=&quot;5&quot;/&gt;&lt;property id=&quot;20300&quot; value=&quot;Slide 21&quot;/&gt;&lt;property id=&quot;20307&quot; value=&quot;279&quot;/&gt;&lt;/object&gt;&lt;object type=&quot;3&quot; unique_id=&quot;10493&quot;&gt;&lt;property id=&quot;20148&quot; value=&quot;5&quot;/&gt;&lt;property id=&quot;20300&quot; value=&quot;Slide 22&quot;/&gt;&lt;property id=&quot;20307&quot; value=&quot;280&quot;/&gt;&lt;/object&gt;&lt;object type=&quot;3&quot; unique_id=&quot;10494&quot;&gt;&lt;property id=&quot;20148&quot; value=&quot;5&quot;/&gt;&lt;property id=&quot;20300&quot; value=&quot;Slide 23&quot;/&gt;&lt;property id=&quot;20307&quot; value=&quot;281&quot;/&gt;&lt;/object&gt;&lt;object type=&quot;3&quot; unique_id=&quot;10998&quot;&gt;&lt;property id=&quot;20148&quot; value=&quot;5&quot;/&gt;&lt;property id=&quot;20300&quot; value=&quot;Slide 7&quot;/&gt;&lt;property id=&quot;20307&quot; value=&quot;284&quot;/&gt;&lt;/object&gt;&lt;object type=&quot;3&quot; unique_id=&quot;10999&quot;&gt;&lt;property id=&quot;20148&quot; value=&quot;5&quot;/&gt;&lt;property id=&quot;20300&quot; value=&quot;Slide 9&quot;/&gt;&lt;property id=&quot;20307&quot; value=&quot;285&quot;/&gt;&lt;/object&gt;&lt;object type=&quot;3&quot; unique_id=&quot;11000&quot;&gt;&lt;property id=&quot;20148&quot; value=&quot;5&quot;/&gt;&lt;property id=&quot;20300&quot; value=&quot;Slide 10&quot;/&gt;&lt;property id=&quot;20307&quot; value=&quot;286&quot;/&gt;&lt;/object&gt;&lt;object type=&quot;3&quot; unique_id=&quot;11001&quot;&gt;&lt;property id=&quot;20148&quot; value=&quot;5&quot;/&gt;&lt;property id=&quot;20300&quot; value=&quot;Slide 11&quot;/&gt;&lt;property id=&quot;20307&quot; value=&quot;287&quot;/&gt;&lt;/object&gt;&lt;object type=&quot;3&quot; unique_id=&quot;11002&quot;&gt;&lt;property id=&quot;20148&quot; value=&quot;5&quot;/&gt;&lt;property id=&quot;20300&quot; value=&quot;Slide 12&quot;/&gt;&lt;property id=&quot;20307&quot; value=&quot;288&quot;/&gt;&lt;/object&gt;&lt;object type=&quot;3&quot; unique_id=&quot;11003&quot;&gt;&lt;property id=&quot;20148&quot; value=&quot;5&quot;/&gt;&lt;property id=&quot;20300&quot; value=&quot;Slide 13&quot;/&gt;&lt;property id=&quot;20307&quot; value=&quot;289&quot;/&gt;&lt;/object&gt;&lt;object type=&quot;3&quot; unique_id=&quot;11004&quot;&gt;&lt;property id=&quot;20148&quot; value=&quot;5&quot;/&gt;&lt;property id=&quot;20300&quot; value=&quot;Slide 14&quot;/&gt;&lt;property id=&quot;20307&quot; value=&quot;290&quot;/&gt;&lt;/object&gt;&lt;object type=&quot;3&quot; unique_id=&quot;11005&quot;&gt;&lt;property id=&quot;20148&quot; value=&quot;5&quot;/&gt;&lt;property id=&quot;20300&quot; value=&quot;Slide 15&quot;/&gt;&lt;property id=&quot;20307&quot; value=&quot;291&quot;/&gt;&lt;/object&gt;&lt;object type=&quot;3&quot; unique_id=&quot;11142&quot;&gt;&lt;property id=&quot;20148&quot; value=&quot;5&quot;/&gt;&lt;property id=&quot;20300&quot; value=&quot;Slide 16&quot;/&gt;&lt;property id=&quot;20307&quot; value=&quot;292&quot;/&gt;&lt;/object&gt;&lt;object type=&quot;3&quot; unique_id=&quot;11275&quot;&gt;&lt;property id=&quot;20148&quot; value=&quot;5&quot;/&gt;&lt;property id=&quot;20300&quot; value=&quot;Slide 17&quot;/&gt;&lt;property id=&quot;20307&quot; value=&quot;293&quot;/&gt;&lt;/object&gt;&lt;object type=&quot;3&quot; unique_id=&quot;11276&quot;&gt;&lt;property id=&quot;20148&quot; value=&quot;5&quot;/&gt;&lt;property id=&quot;20300&quot; value=&quot;Slide 18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1074</Words>
  <Application>Microsoft Office PowerPoint</Application>
  <PresentationFormat>On-screen Show (4:3)</PresentationFormat>
  <Paragraphs>210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.VnArial Narrow</vt:lpstr>
      <vt:lpstr>.VnTime</vt:lpstr>
      <vt:lpstr>Arial</vt:lpstr>
      <vt:lpstr>Calibri</vt:lpstr>
      <vt:lpstr>Cambria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Hang Phan Thu</cp:lastModifiedBy>
  <cp:revision>150</cp:revision>
  <dcterms:created xsi:type="dcterms:W3CDTF">2020-01-30T08:24:16Z</dcterms:created>
  <dcterms:modified xsi:type="dcterms:W3CDTF">2022-01-26T13:27:11Z</dcterms:modified>
</cp:coreProperties>
</file>