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8" r:id="rId2"/>
    <p:sldId id="423" r:id="rId3"/>
    <p:sldId id="424" r:id="rId4"/>
    <p:sldId id="422" r:id="rId5"/>
    <p:sldId id="260" r:id="rId6"/>
    <p:sldId id="413" r:id="rId7"/>
    <p:sldId id="301" r:id="rId8"/>
  </p:sldIdLst>
  <p:sldSz cx="12192000" cy="6858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FFFF"/>
    <a:srgbClr val="D1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6" autoAdjust="0"/>
    <p:restoredTop sz="90000" autoAdjust="0"/>
  </p:normalViewPr>
  <p:slideViewPr>
    <p:cSldViewPr snapToGrid="0">
      <p:cViewPr varScale="1">
        <p:scale>
          <a:sx n="65" d="100"/>
          <a:sy n="65" d="100"/>
        </p:scale>
        <p:origin x="9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F7ABC-FA61-493B-933A-9E8E07AC9E75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D42EC-BCFF-4C52-8ADB-308E626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3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1CBD9-42FB-4BEE-83FA-45733E6A025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1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F5B2-66AE-4F5F-8104-A5F009481141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EA3E0-12C0-4AD9-A46B-504ACAA43F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9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15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15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91E4-E8B8-4FBD-8FD9-BAB89DA42990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2460E-E8D5-4F11-BEE6-823D7DCE05D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0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25E-7E72-4171-9677-B181AF96B47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1F691-47F3-434F-94BE-D233C8D0EC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40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202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68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55D2-B65B-40C7-BDC7-43D0DF344F4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8273-90BE-4AC5-97FA-4BE92ED3B8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50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44166-4C59-47CA-BFBF-835A55AA18D8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F49B0-1D41-4749-9BFE-44859460C5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1537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97EE9-8EDE-4760-9CEB-E6996874A82F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749F3D-D4AB-445B-8956-893B9CF922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64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373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B573F-C71F-414A-8E39-9E3071C010CC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449734-C007-4A40-8225-48606BF9F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532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5EB40-4EDB-47FE-B17F-EB8BE1263CCD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E302D-5F04-4566-AA79-BB280605A3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27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7E56E-1318-4B7E-BF30-B047F75E5C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99B53-BE98-4495-9D24-2282286976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73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EFC3-DAD3-4C98-984D-283A9CF42747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9C77F-E4A7-45A3-AF42-04E7E70CD7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6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65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1FD23-C95B-4AFE-8C22-6BF8BCEB00DB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FFBAE-B102-400A-AE59-13356CBA5E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6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824902-4A5F-4767-BE61-1EE1BD7BA5F3}" type="datetimeFigureOut">
              <a:rPr lang="en-US"/>
              <a:pPr>
                <a:defRPr/>
              </a:pPr>
              <a:t>6/29/2023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597CE26-D414-4573-8F56-ED44CF465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63" r:id="rId12"/>
    <p:sldLayoutId id="2147483653" r:id="rId13"/>
    <p:sldLayoutId id="2147483654" r:id="rId14"/>
    <p:sldLayoutId id="2147483655" r:id="rId15"/>
    <p:sldLayoutId id="2147483661" r:id="rId16"/>
    <p:sldLayoutId id="2147483660" r:id="rId17"/>
    <p:sldLayoutId id="2147483656" r:id="rId18"/>
    <p:sldLayoutId id="2147483657" r:id="rId19"/>
    <p:sldLayoutId id="2147483658" r:id="rId20"/>
    <p:sldLayoutId id="2147483659" r:id="rId2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54353" y="2278010"/>
            <a:ext cx="10779953" cy="66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11: RÚT GỌN BIỂU THỨC CHỨA CĂN BẬC HAI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8397261" y="245247"/>
            <a:ext cx="1612942" cy="618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en-US" sz="26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ĐẠI SỐ 9</a:t>
            </a:r>
            <a:endParaRPr lang="vi-VN" altLang="en-US" sz="2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E85213-6EF5-43DE-B73E-7789E6100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767806"/>
            <a:ext cx="7924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anose="020B7200000000000000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9488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71AAA9-0ADE-4617-A561-2C54EF348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414" y="61635"/>
            <a:ext cx="6665281" cy="35636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370FD3-D754-4190-863E-1BACE0775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9414" y="3705150"/>
            <a:ext cx="7490904" cy="2881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07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6E98996-241A-47CC-98E1-26F86EB6E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774" y="309748"/>
            <a:ext cx="4109807" cy="28834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A6C313-6EFE-4916-8F17-5B3A964E0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774" y="3350757"/>
            <a:ext cx="5307182" cy="31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60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BEE5D45-E060-4475-ADF2-9B6E4CF31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231" y="1380755"/>
            <a:ext cx="1000125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59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1861857-9087-4112-824A-A547D7082D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411" y="503436"/>
            <a:ext cx="9646107" cy="428162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AC49433-6B87-47B7-81CE-45305B8EB862}"/>
              </a:ext>
            </a:extLst>
          </p:cNvPr>
          <p:cNvSpPr txBox="1"/>
          <p:nvPr/>
        </p:nvSpPr>
        <p:spPr>
          <a:xfrm>
            <a:off x="5269663" y="619435"/>
            <a:ext cx="87015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b="1" dirty="0" err="1"/>
              <a:t>Tiết</a:t>
            </a:r>
            <a:r>
              <a:rPr lang="en-US" b="1" dirty="0"/>
              <a:t> 11</a:t>
            </a:r>
          </a:p>
        </p:txBody>
      </p:sp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ADDA42F-EA57-4DC6-AD21-C9D4E3FD0E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075" y="127153"/>
            <a:ext cx="9221819" cy="644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754563"/>
      </p:ext>
    </p:extLst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13239" y="1081040"/>
            <a:ext cx="41857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3724" y="2307301"/>
            <a:ext cx="3648756" cy="618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Hoàn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thành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bài</a:t>
            </a:r>
            <a:r>
              <a:rPr lang="en-US" sz="2600" b="1" dirty="0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 (Body)"/>
                <a:cs typeface="Arial" panose="020B0604020202020204" pitchFamily="34" charset="0"/>
              </a:rPr>
              <a:t>tập</a:t>
            </a:r>
            <a:endParaRPr lang="en-US" sz="2600" b="1" dirty="0">
              <a:solidFill>
                <a:schemeClr val="bg1"/>
              </a:solidFill>
              <a:latin typeface="Arial (Body)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7851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3392863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7974</TotalTime>
  <Words>26</Words>
  <Application>Microsoft Office PowerPoint</Application>
  <PresentationFormat>Widescreen</PresentationFormat>
  <Paragraphs>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(Body)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363</cp:revision>
  <dcterms:created xsi:type="dcterms:W3CDTF">2020-03-11T10:08:33Z</dcterms:created>
  <dcterms:modified xsi:type="dcterms:W3CDTF">2023-06-29T03:30:21Z</dcterms:modified>
</cp:coreProperties>
</file>