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9" r:id="rId3"/>
    <p:sldId id="258" r:id="rId4"/>
    <p:sldId id="259" r:id="rId5"/>
    <p:sldId id="267" r:id="rId6"/>
    <p:sldId id="263" r:id="rId7"/>
    <p:sldId id="265" r:id="rId8"/>
    <p:sldId id="266" r:id="rId9"/>
    <p:sldId id="268" r:id="rId10"/>
    <p:sldId id="269" r:id="rId11"/>
    <p:sldId id="283" r:id="rId12"/>
    <p:sldId id="270" r:id="rId13"/>
    <p:sldId id="271" r:id="rId14"/>
    <p:sldId id="275" r:id="rId15"/>
    <p:sldId id="276" r:id="rId16"/>
    <p:sldId id="277" r:id="rId17"/>
    <p:sldId id="28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image" Target="../media/image63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12" Type="http://schemas.openxmlformats.org/officeDocument/2006/relationships/image" Target="../media/image62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11" Type="http://schemas.openxmlformats.org/officeDocument/2006/relationships/image" Target="../media/image61.wmf"/><Relationship Id="rId5" Type="http://schemas.openxmlformats.org/officeDocument/2006/relationships/image" Target="../media/image55.wmf"/><Relationship Id="rId10" Type="http://schemas.openxmlformats.org/officeDocument/2006/relationships/image" Target="../media/image60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Relationship Id="rId14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14.emf"/><Relationship Id="rId1" Type="http://schemas.openxmlformats.org/officeDocument/2006/relationships/image" Target="../media/image13.wmf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Relationship Id="rId9" Type="http://schemas.openxmlformats.org/officeDocument/2006/relationships/image" Target="../media/image2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13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17" Type="http://schemas.openxmlformats.org/officeDocument/2006/relationships/image" Target="../media/image50.wmf"/><Relationship Id="rId2" Type="http://schemas.openxmlformats.org/officeDocument/2006/relationships/image" Target="../media/image35.wmf"/><Relationship Id="rId16" Type="http://schemas.openxmlformats.org/officeDocument/2006/relationships/image" Target="../media/image49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5" Type="http://schemas.openxmlformats.org/officeDocument/2006/relationships/image" Target="../media/image4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Relationship Id="rId14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E221-F9D6-4E80-ADB5-B510F95CE90B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5ADC-C2C4-4F87-ABAA-49C9F237D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E221-F9D6-4E80-ADB5-B510F95CE90B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5ADC-C2C4-4F87-ABAA-49C9F237D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E221-F9D6-4E80-ADB5-B510F95CE90B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5ADC-C2C4-4F87-ABAA-49C9F237D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74750"/>
            <a:ext cx="4038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27450"/>
            <a:ext cx="4038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3D1B2-2927-445A-8D16-924042010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A9ADF-4CC8-4DD6-B22D-250F0D95A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E221-F9D6-4E80-ADB5-B510F95CE90B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5ADC-C2C4-4F87-ABAA-49C9F237D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E221-F9D6-4E80-ADB5-B510F95CE90B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5ADC-C2C4-4F87-ABAA-49C9F237D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E221-F9D6-4E80-ADB5-B510F95CE90B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5ADC-C2C4-4F87-ABAA-49C9F237D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E221-F9D6-4E80-ADB5-B510F95CE90B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5ADC-C2C4-4F87-ABAA-49C9F237D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E221-F9D6-4E80-ADB5-B510F95CE90B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5ADC-C2C4-4F87-ABAA-49C9F237D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E221-F9D6-4E80-ADB5-B510F95CE90B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5ADC-C2C4-4F87-ABAA-49C9F237D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E221-F9D6-4E80-ADB5-B510F95CE90B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5ADC-C2C4-4F87-ABAA-49C9F237D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0E221-F9D6-4E80-ADB5-B510F95CE90B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B5ADC-C2C4-4F87-ABAA-49C9F237D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0E221-F9D6-4E80-ADB5-B510F95CE90B}" type="datetimeFigureOut">
              <a:rPr lang="en-US" smtClean="0"/>
              <a:pPr/>
              <a:t>9/3/2022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B5ADC-C2C4-4F87-ABAA-49C9F237D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18" Type="http://schemas.openxmlformats.org/officeDocument/2006/relationships/oleObject" Target="../embeddings/oleObject41.bin"/><Relationship Id="rId26" Type="http://schemas.openxmlformats.org/officeDocument/2006/relationships/image" Target="../media/image44.wmf"/><Relationship Id="rId39" Type="http://schemas.openxmlformats.org/officeDocument/2006/relationships/image" Target="../media/image48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3.bin"/><Relationship Id="rId34" Type="http://schemas.openxmlformats.org/officeDocument/2006/relationships/oleObject" Target="../embeddings/oleObject52.bin"/><Relationship Id="rId42" Type="http://schemas.openxmlformats.org/officeDocument/2006/relationships/oleObject" Target="../embeddings/oleObject57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17" Type="http://schemas.openxmlformats.org/officeDocument/2006/relationships/image" Target="../media/image40.wmf"/><Relationship Id="rId25" Type="http://schemas.openxmlformats.org/officeDocument/2006/relationships/oleObject" Target="../embeddings/oleObject45.bin"/><Relationship Id="rId33" Type="http://schemas.openxmlformats.org/officeDocument/2006/relationships/oleObject" Target="../embeddings/oleObject51.bin"/><Relationship Id="rId38" Type="http://schemas.openxmlformats.org/officeDocument/2006/relationships/oleObject" Target="../embeddings/oleObject54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40.bin"/><Relationship Id="rId20" Type="http://schemas.openxmlformats.org/officeDocument/2006/relationships/oleObject" Target="../embeddings/oleObject42.bin"/><Relationship Id="rId29" Type="http://schemas.openxmlformats.org/officeDocument/2006/relationships/oleObject" Target="../embeddings/oleObject48.bin"/><Relationship Id="rId41" Type="http://schemas.openxmlformats.org/officeDocument/2006/relationships/oleObject" Target="../embeddings/oleObject56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24" Type="http://schemas.openxmlformats.org/officeDocument/2006/relationships/image" Target="../media/image43.wmf"/><Relationship Id="rId32" Type="http://schemas.openxmlformats.org/officeDocument/2006/relationships/oleObject" Target="../embeddings/oleObject50.bin"/><Relationship Id="rId37" Type="http://schemas.openxmlformats.org/officeDocument/2006/relationships/image" Target="../media/image47.wmf"/><Relationship Id="rId40" Type="http://schemas.openxmlformats.org/officeDocument/2006/relationships/oleObject" Target="../embeddings/oleObject55.bin"/><Relationship Id="rId45" Type="http://schemas.openxmlformats.org/officeDocument/2006/relationships/image" Target="../media/image50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4.bin"/><Relationship Id="rId28" Type="http://schemas.openxmlformats.org/officeDocument/2006/relationships/oleObject" Target="../embeddings/oleObject47.bin"/><Relationship Id="rId36" Type="http://schemas.openxmlformats.org/officeDocument/2006/relationships/oleObject" Target="../embeddings/oleObject53.bin"/><Relationship Id="rId10" Type="http://schemas.openxmlformats.org/officeDocument/2006/relationships/image" Target="../media/image37.wmf"/><Relationship Id="rId19" Type="http://schemas.openxmlformats.org/officeDocument/2006/relationships/image" Target="../media/image41.wmf"/><Relationship Id="rId31" Type="http://schemas.openxmlformats.org/officeDocument/2006/relationships/image" Target="../media/image45.wmf"/><Relationship Id="rId44" Type="http://schemas.openxmlformats.org/officeDocument/2006/relationships/oleObject" Target="../embeddings/oleObject58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Relationship Id="rId22" Type="http://schemas.openxmlformats.org/officeDocument/2006/relationships/image" Target="../media/image42.wmf"/><Relationship Id="rId27" Type="http://schemas.openxmlformats.org/officeDocument/2006/relationships/oleObject" Target="../embeddings/oleObject46.bin"/><Relationship Id="rId30" Type="http://schemas.openxmlformats.org/officeDocument/2006/relationships/oleObject" Target="../embeddings/oleObject49.bin"/><Relationship Id="rId35" Type="http://schemas.openxmlformats.org/officeDocument/2006/relationships/image" Target="../media/image46.wmf"/><Relationship Id="rId43" Type="http://schemas.openxmlformats.org/officeDocument/2006/relationships/image" Target="../media/image4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13" Type="http://schemas.openxmlformats.org/officeDocument/2006/relationships/oleObject" Target="../embeddings/oleObject66.bin"/><Relationship Id="rId18" Type="http://schemas.openxmlformats.org/officeDocument/2006/relationships/image" Target="../media/image58.wmf"/><Relationship Id="rId26" Type="http://schemas.openxmlformats.org/officeDocument/2006/relationships/image" Target="../media/image62.wmf"/><Relationship Id="rId3" Type="http://schemas.openxmlformats.org/officeDocument/2006/relationships/oleObject" Target="../embeddings/oleObject61.bin"/><Relationship Id="rId21" Type="http://schemas.openxmlformats.org/officeDocument/2006/relationships/oleObject" Target="../embeddings/oleObject70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68.bin"/><Relationship Id="rId25" Type="http://schemas.openxmlformats.org/officeDocument/2006/relationships/oleObject" Target="../embeddings/oleObject7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57.wmf"/><Relationship Id="rId20" Type="http://schemas.openxmlformats.org/officeDocument/2006/relationships/image" Target="../media/image59.wmf"/><Relationship Id="rId29" Type="http://schemas.openxmlformats.org/officeDocument/2006/relationships/oleObject" Target="../embeddings/oleObject74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65.bin"/><Relationship Id="rId24" Type="http://schemas.openxmlformats.org/officeDocument/2006/relationships/image" Target="../media/image61.wmf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67.bin"/><Relationship Id="rId23" Type="http://schemas.openxmlformats.org/officeDocument/2006/relationships/oleObject" Target="../embeddings/oleObject71.bin"/><Relationship Id="rId28" Type="http://schemas.openxmlformats.org/officeDocument/2006/relationships/image" Target="../media/image63.wmf"/><Relationship Id="rId10" Type="http://schemas.openxmlformats.org/officeDocument/2006/relationships/image" Target="../media/image54.wmf"/><Relationship Id="rId19" Type="http://schemas.openxmlformats.org/officeDocument/2006/relationships/oleObject" Target="../embeddings/oleObject69.bin"/><Relationship Id="rId4" Type="http://schemas.openxmlformats.org/officeDocument/2006/relationships/image" Target="../media/image51.wmf"/><Relationship Id="rId9" Type="http://schemas.openxmlformats.org/officeDocument/2006/relationships/oleObject" Target="../embeddings/oleObject64.bin"/><Relationship Id="rId14" Type="http://schemas.openxmlformats.org/officeDocument/2006/relationships/image" Target="../media/image56.wmf"/><Relationship Id="rId22" Type="http://schemas.openxmlformats.org/officeDocument/2006/relationships/image" Target="../media/image60.wmf"/><Relationship Id="rId27" Type="http://schemas.openxmlformats.org/officeDocument/2006/relationships/oleObject" Target="../embeddings/oleObject73.bin"/><Relationship Id="rId30" Type="http://schemas.openxmlformats.org/officeDocument/2006/relationships/image" Target="../media/image64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oleObject" Target="../embeddings/oleObject7.bin"/><Relationship Id="rId3" Type="http://schemas.openxmlformats.org/officeDocument/2006/relationships/image" Target="../media/image11.jpeg"/><Relationship Id="rId7" Type="http://schemas.openxmlformats.org/officeDocument/2006/relationships/image" Target="../media/image7.wmf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Relationship Id="rId1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20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7.e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9.emf"/><Relationship Id="rId20" Type="http://schemas.openxmlformats.org/officeDocument/2006/relationships/image" Target="../media/image21.e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e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6.e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8183" name="WordArt 7"/>
          <p:cNvSpPr>
            <a:spLocks noChangeArrowheads="1" noChangeShapeType="1" noTextEdit="1"/>
          </p:cNvSpPr>
          <p:nvPr/>
        </p:nvSpPr>
        <p:spPr bwMode="auto">
          <a:xfrm>
            <a:off x="1371600" y="4800600"/>
            <a:ext cx="67818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2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latin typeface=".VnTifani HeavyH"/>
              </a:rPr>
              <a:t>vÒ dù giê m«n to¸n  </a:t>
            </a:r>
            <a:endParaRPr lang="en-US" sz="32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latin typeface=".VnTifani HeavyH"/>
            </a:endParaRPr>
          </a:p>
        </p:txBody>
      </p:sp>
      <p:sp>
        <p:nvSpPr>
          <p:cNvPr id="178184" name="WordArt 8"/>
          <p:cNvSpPr>
            <a:spLocks noChangeArrowheads="1" noChangeShapeType="1" noTextEdit="1"/>
          </p:cNvSpPr>
          <p:nvPr/>
        </p:nvSpPr>
        <p:spPr bwMode="auto">
          <a:xfrm>
            <a:off x="457200" y="2743200"/>
            <a:ext cx="8382000" cy="1719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Tifani HeavyH"/>
              </a:rPr>
              <a:t>nhiÖt liÖt chµo mõng c¸c thÇy c« gi¸o</a:t>
            </a:r>
          </a:p>
        </p:txBody>
      </p:sp>
      <p:pic>
        <p:nvPicPr>
          <p:cNvPr id="178185" name="Picture 2" descr="A066"/>
          <p:cNvPicPr>
            <a:picLocks noChangeAspect="1" noChangeArrowheads="1"/>
          </p:cNvPicPr>
          <p:nvPr/>
        </p:nvPicPr>
        <p:blipFill>
          <a:blip r:embed="rId2">
            <a:lum bright="-1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7" name="Picture 11" descr="toan 9 - tap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2929">
            <a:off x="1143000" y="1828800"/>
            <a:ext cx="2647950" cy="3810000"/>
          </a:xfrm>
          <a:prstGeom prst="rect">
            <a:avLst/>
          </a:prstGeom>
          <a:noFill/>
        </p:spPr>
      </p:pic>
      <p:sp>
        <p:nvSpPr>
          <p:cNvPr id="178188" name="WordArt 12"/>
          <p:cNvSpPr>
            <a:spLocks noChangeArrowheads="1" noChangeShapeType="1" noTextEdit="1"/>
          </p:cNvSpPr>
          <p:nvPr/>
        </p:nvSpPr>
        <p:spPr bwMode="auto">
          <a:xfrm>
            <a:off x="6172200" y="3886200"/>
            <a:ext cx="2590800" cy="7620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2800" b="1" kern="10" normalizeH="1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2800" b="1" kern="10" normalizeH="1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9</a:t>
            </a:r>
          </a:p>
        </p:txBody>
      </p:sp>
      <p:pic>
        <p:nvPicPr>
          <p:cNvPr id="178194" name="Picture 18" descr="FLOWE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4876800"/>
            <a:ext cx="1184275" cy="1447800"/>
          </a:xfrm>
          <a:prstGeom prst="rect">
            <a:avLst/>
          </a:prstGeom>
          <a:noFill/>
        </p:spPr>
      </p:pic>
      <p:pic>
        <p:nvPicPr>
          <p:cNvPr id="178195" name="Picture 19" descr="toan 9 - tap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01232">
            <a:off x="3352800" y="1752600"/>
            <a:ext cx="2693988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19400" y="0"/>
            <a:ext cx="3435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0" y="457200"/>
            <a:ext cx="417156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1066800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alt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49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49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-7.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0480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?3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/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  a)  64		b)  81		c)  1,21</a:t>
            </a:r>
            <a:r>
              <a:rPr lang="en-US" sz="3200" dirty="0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4114800"/>
            <a:ext cx="54761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a) C</a:t>
            </a:r>
            <a:r>
              <a:rPr lang="vi-VN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64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-8.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4724400"/>
            <a:ext cx="54986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b) C</a:t>
            </a:r>
            <a:r>
              <a:rPr lang="vi-VN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81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-9.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5334000"/>
            <a:ext cx="63995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c) C</a:t>
            </a:r>
            <a:r>
              <a:rPr lang="vi-VN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1,21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1,1 </a:t>
            </a:r>
            <a:r>
              <a:rPr lang="en-US" sz="32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-1,1.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19400" y="0"/>
            <a:ext cx="3435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0" y="381000"/>
            <a:ext cx="417156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144000" cy="14478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en-US" sz="2800" b="1" dirty="0" smtClean="0">
              <a:solidFill>
                <a:srgbClr val="0000FF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0340" y="1764323"/>
          <a:ext cx="8915400" cy="4952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CĂN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BẬC HAI SỐ HỌC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CĂN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BẬC HAI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121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169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256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324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361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0333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en-US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209800" y="2286000"/>
            <a:ext cx="24384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11 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209800" y="2819400"/>
            <a:ext cx="2438400" cy="5334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2209800" y="3352800"/>
            <a:ext cx="2438400" cy="609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13 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2209800" y="3886200"/>
            <a:ext cx="2438400" cy="609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2209800" y="4495800"/>
            <a:ext cx="2514600" cy="533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16 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2209800" y="5029200"/>
            <a:ext cx="25146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209800" y="5638800"/>
            <a:ext cx="25146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2209800" y="6172200"/>
            <a:ext cx="25146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6324600" y="2286000"/>
            <a:ext cx="24384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-11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6324600" y="2819400"/>
            <a:ext cx="2438400" cy="5334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-12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6324600" y="3429000"/>
            <a:ext cx="2438400" cy="609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6324600" y="3962400"/>
            <a:ext cx="2438400" cy="609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-15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6332808" y="4572000"/>
            <a:ext cx="2430192" cy="533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-16</a:t>
            </a:r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6324600" y="5105400"/>
            <a:ext cx="24384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6324600" y="5638800"/>
            <a:ext cx="2514600" cy="533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19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5181600" y="5715000"/>
            <a:ext cx="2514600" cy="5334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-20</a:t>
            </a:r>
            <a:endParaRPr lang="en-US" alt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19400" y="0"/>
            <a:ext cx="3435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0" y="457200"/>
            <a:ext cx="417156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1126584"/>
            <a:ext cx="27815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0" y="1219200"/>
            <a:ext cx="28648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a ≥ 0,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71" name="Object 55"/>
          <p:cNvGraphicFramePr>
            <a:graphicFrameLocks noChangeAspect="1"/>
          </p:cNvGraphicFramePr>
          <p:nvPr/>
        </p:nvGraphicFramePr>
        <p:xfrm>
          <a:off x="5867400" y="880404"/>
          <a:ext cx="3005138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" imgW="1269449" imgH="482391" progId="Equation.3">
                  <p:embed/>
                </p:oleObj>
              </mc:Choice>
              <mc:Fallback>
                <p:oleObj name="Equation" r:id="rId3" imgW="1269449" imgH="482391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880404"/>
                        <a:ext cx="3005138" cy="1233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0" y="1676400"/>
            <a:ext cx="60452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II.So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2139460"/>
            <a:ext cx="21210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u="sng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u="sng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200" b="1" u="sng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26"/>
          <p:cNvSpPr>
            <a:spLocks noChangeArrowheads="1"/>
          </p:cNvSpPr>
          <p:nvPr/>
        </p:nvSpPr>
        <p:spPr bwMode="auto">
          <a:xfrm>
            <a:off x="1981200" y="2209800"/>
            <a:ext cx="7010400" cy="1143000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000"/>
          </a:p>
        </p:txBody>
      </p:sp>
      <p:sp>
        <p:nvSpPr>
          <p:cNvPr id="16" name="Rectangle 15"/>
          <p:cNvSpPr/>
          <p:nvPr/>
        </p:nvSpPr>
        <p:spPr>
          <a:xfrm>
            <a:off x="1981200" y="2209800"/>
            <a:ext cx="716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/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	a &lt; b  </a:t>
            </a:r>
            <a:r>
              <a:rPr lang="en-US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</a:t>
            </a:r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Group 44"/>
          <p:cNvGrpSpPr>
            <a:grpSpLocks/>
          </p:cNvGrpSpPr>
          <p:nvPr/>
        </p:nvGrpSpPr>
        <p:grpSpPr bwMode="auto">
          <a:xfrm>
            <a:off x="5285936" y="2638864"/>
            <a:ext cx="1390650" cy="609600"/>
            <a:chOff x="2532" y="672"/>
            <a:chExt cx="732" cy="293"/>
          </a:xfrm>
        </p:grpSpPr>
        <p:sp>
          <p:nvSpPr>
            <p:cNvPr id="18" name="AutoShape 27"/>
            <p:cNvSpPr>
              <a:spLocks noChangeAspect="1" noChangeArrowheads="1" noTextEdit="1"/>
            </p:cNvSpPr>
            <p:nvPr/>
          </p:nvSpPr>
          <p:spPr bwMode="auto">
            <a:xfrm>
              <a:off x="2532" y="672"/>
              <a:ext cx="73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29"/>
            <p:cNvSpPr>
              <a:spLocks noChangeShapeType="1"/>
            </p:cNvSpPr>
            <p:nvPr/>
          </p:nvSpPr>
          <p:spPr bwMode="auto">
            <a:xfrm flipV="1">
              <a:off x="2569" y="841"/>
              <a:ext cx="25" cy="14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30"/>
            <p:cNvSpPr>
              <a:spLocks noChangeShapeType="1"/>
            </p:cNvSpPr>
            <p:nvPr/>
          </p:nvSpPr>
          <p:spPr bwMode="auto">
            <a:xfrm>
              <a:off x="2594" y="845"/>
              <a:ext cx="36" cy="66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31"/>
            <p:cNvSpPr>
              <a:spLocks noChangeShapeType="1"/>
            </p:cNvSpPr>
            <p:nvPr/>
          </p:nvSpPr>
          <p:spPr bwMode="auto">
            <a:xfrm flipV="1">
              <a:off x="2634" y="714"/>
              <a:ext cx="47" cy="197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32"/>
            <p:cNvSpPr>
              <a:spLocks noChangeShapeType="1"/>
            </p:cNvSpPr>
            <p:nvPr/>
          </p:nvSpPr>
          <p:spPr bwMode="auto">
            <a:xfrm>
              <a:off x="2681" y="714"/>
              <a:ext cx="114" cy="1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33"/>
            <p:cNvSpPr>
              <a:spLocks noChangeShapeType="1"/>
            </p:cNvSpPr>
            <p:nvPr/>
          </p:nvSpPr>
          <p:spPr bwMode="auto">
            <a:xfrm flipV="1">
              <a:off x="2992" y="841"/>
              <a:ext cx="24" cy="14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34"/>
            <p:cNvSpPr>
              <a:spLocks noChangeShapeType="1"/>
            </p:cNvSpPr>
            <p:nvPr/>
          </p:nvSpPr>
          <p:spPr bwMode="auto">
            <a:xfrm>
              <a:off x="3016" y="845"/>
              <a:ext cx="37" cy="66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35"/>
            <p:cNvSpPr>
              <a:spLocks noChangeShapeType="1"/>
            </p:cNvSpPr>
            <p:nvPr/>
          </p:nvSpPr>
          <p:spPr bwMode="auto">
            <a:xfrm flipV="1">
              <a:off x="3057" y="714"/>
              <a:ext cx="47" cy="197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36"/>
            <p:cNvSpPr>
              <a:spLocks noChangeShapeType="1"/>
            </p:cNvSpPr>
            <p:nvPr/>
          </p:nvSpPr>
          <p:spPr bwMode="auto">
            <a:xfrm>
              <a:off x="3104" y="714"/>
              <a:ext cx="126" cy="1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37"/>
            <p:cNvSpPr>
              <a:spLocks noChangeArrowheads="1"/>
            </p:cNvSpPr>
            <p:nvPr/>
          </p:nvSpPr>
          <p:spPr bwMode="auto">
            <a:xfrm>
              <a:off x="3120" y="729"/>
              <a:ext cx="98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800" b="1">
                  <a:solidFill>
                    <a:srgbClr val="FF6600"/>
                  </a:solidFill>
                </a:rPr>
                <a:t>b</a:t>
              </a:r>
            </a:p>
          </p:txBody>
        </p:sp>
        <p:sp>
          <p:nvSpPr>
            <p:cNvPr id="28" name="Rectangle 38"/>
            <p:cNvSpPr>
              <a:spLocks noChangeArrowheads="1"/>
            </p:cNvSpPr>
            <p:nvPr/>
          </p:nvSpPr>
          <p:spPr bwMode="auto">
            <a:xfrm>
              <a:off x="2939" y="726"/>
              <a:ext cx="56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29" name="Rectangle 39"/>
            <p:cNvSpPr>
              <a:spLocks noChangeArrowheads="1"/>
            </p:cNvSpPr>
            <p:nvPr/>
          </p:nvSpPr>
          <p:spPr bwMode="auto">
            <a:xfrm>
              <a:off x="2795" y="726"/>
              <a:ext cx="52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30" name="Rectangle 40"/>
            <p:cNvSpPr>
              <a:spLocks noChangeArrowheads="1"/>
            </p:cNvSpPr>
            <p:nvPr/>
          </p:nvSpPr>
          <p:spPr bwMode="auto">
            <a:xfrm>
              <a:off x="2688" y="690"/>
              <a:ext cx="109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3200" b="1" dirty="0">
                  <a:solidFill>
                    <a:srgbClr val="FF66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31" name="Rectangle 41"/>
            <p:cNvSpPr>
              <a:spLocks noChangeArrowheads="1"/>
            </p:cNvSpPr>
            <p:nvPr/>
          </p:nvSpPr>
          <p:spPr bwMode="auto">
            <a:xfrm>
              <a:off x="2838" y="704"/>
              <a:ext cx="127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 dirty="0">
                  <a:solidFill>
                    <a:srgbClr val="FF6600"/>
                  </a:solidFill>
                </a:rPr>
                <a:t>&lt;</a:t>
              </a:r>
              <a:endParaRPr lang="en-US" sz="2400" b="1" dirty="0">
                <a:solidFill>
                  <a:srgbClr val="FF6600"/>
                </a:solidFill>
              </a:endParaRPr>
            </a:p>
          </p:txBody>
        </p:sp>
      </p:grpSp>
      <p:sp>
        <p:nvSpPr>
          <p:cNvPr id="32" name="Rectangle 31"/>
          <p:cNvSpPr/>
          <p:nvPr/>
        </p:nvSpPr>
        <p:spPr>
          <a:xfrm>
            <a:off x="0" y="3352800"/>
            <a:ext cx="15135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447800" y="3372728"/>
            <a:ext cx="15840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0" y="38100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1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1219200" y="3787724"/>
          <a:ext cx="5397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5" imgW="241091" imgH="215713" progId="Equation.DSMT4">
                  <p:embed/>
                </p:oleObj>
              </mc:Choice>
              <mc:Fallback>
                <p:oleObj name="Equation" r:id="rId5" imgW="241091" imgH="215713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787724"/>
                        <a:ext cx="53975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2286000" y="4273060"/>
          <a:ext cx="16748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7" imgW="748975" imgH="215806" progId="Equation.3">
                  <p:embed/>
                </p:oleObj>
              </mc:Choice>
              <mc:Fallback>
                <p:oleObj name="Equation" r:id="rId7" imgW="748975" imgH="215806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273060"/>
                        <a:ext cx="1674812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4267200" y="4267200"/>
          <a:ext cx="14208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9" imgW="634449" imgH="215713" progId="Equation.3">
                  <p:embed/>
                </p:oleObj>
              </mc:Choice>
              <mc:Fallback>
                <p:oleObj name="Equation" r:id="rId9" imgW="634449" imgH="215713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267200"/>
                        <a:ext cx="1420812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>
          <a:xfrm>
            <a:off x="256736" y="4307056"/>
            <a:ext cx="1831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 &lt; 2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0" y="4800600"/>
            <a:ext cx="12234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b) 2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1219200" y="4800600"/>
          <a:ext cx="5111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1" imgW="228600" imgH="228600" progId="Equation.3">
                  <p:embed/>
                </p:oleObj>
              </mc:Choice>
              <mc:Fallback>
                <p:oleObj name="Equation" r:id="rId11" imgW="228600" imgH="228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800600"/>
                        <a:ext cx="511175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228600" y="5257800"/>
            <a:ext cx="1831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 &lt; 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333" name="Object 45"/>
          <p:cNvGraphicFramePr>
            <a:graphicFrameLocks noChangeAspect="1"/>
          </p:cNvGraphicFramePr>
          <p:nvPr/>
        </p:nvGraphicFramePr>
        <p:xfrm>
          <a:off x="2057400" y="5257800"/>
          <a:ext cx="184467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3" imgW="825480" imgH="228600" progId="Equation.DSMT4">
                  <p:embed/>
                </p:oleObj>
              </mc:Choice>
              <mc:Fallback>
                <p:oleObj name="Equation" r:id="rId13" imgW="825480" imgH="2286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257800"/>
                        <a:ext cx="1844675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5"/>
          <p:cNvGraphicFramePr>
            <a:graphicFrameLocks noChangeAspect="1"/>
          </p:cNvGraphicFramePr>
          <p:nvPr/>
        </p:nvGraphicFramePr>
        <p:xfrm>
          <a:off x="4038600" y="5257800"/>
          <a:ext cx="1646237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15" imgW="736560" imgH="228600" progId="Equation.DSMT4">
                  <p:embed/>
                </p:oleObj>
              </mc:Choice>
              <mc:Fallback>
                <p:oleObj name="Equation" r:id="rId15" imgW="73656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257800"/>
                        <a:ext cx="1646237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3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5" grpId="1" animBg="1"/>
      <p:bldP spid="16" grpId="0"/>
      <p:bldP spid="32" grpId="0"/>
      <p:bldP spid="33" grpId="0"/>
      <p:bldP spid="34" grpId="0"/>
      <p:bldP spid="38" grpId="0"/>
      <p:bldP spid="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19400" y="0"/>
            <a:ext cx="3435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0" y="457200"/>
            <a:ext cx="417156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990600"/>
            <a:ext cx="60452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II.So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524000"/>
            <a:ext cx="21210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u="sng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u="sng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200" b="1" u="sng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81200" y="1524000"/>
            <a:ext cx="716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/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	a &lt; b  </a:t>
            </a:r>
            <a:r>
              <a:rPr lang="en-US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</a:t>
            </a:r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44"/>
          <p:cNvGrpSpPr>
            <a:grpSpLocks/>
          </p:cNvGrpSpPr>
          <p:nvPr/>
        </p:nvGrpSpPr>
        <p:grpSpPr bwMode="auto">
          <a:xfrm>
            <a:off x="5334000" y="1896792"/>
            <a:ext cx="1390650" cy="609600"/>
            <a:chOff x="2532" y="672"/>
            <a:chExt cx="732" cy="293"/>
          </a:xfrm>
        </p:grpSpPr>
        <p:sp>
          <p:nvSpPr>
            <p:cNvPr id="12" name="AutoShape 27"/>
            <p:cNvSpPr>
              <a:spLocks noChangeAspect="1" noChangeArrowheads="1" noTextEdit="1"/>
            </p:cNvSpPr>
            <p:nvPr/>
          </p:nvSpPr>
          <p:spPr bwMode="auto">
            <a:xfrm>
              <a:off x="2532" y="672"/>
              <a:ext cx="73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29"/>
            <p:cNvSpPr>
              <a:spLocks noChangeShapeType="1"/>
            </p:cNvSpPr>
            <p:nvPr/>
          </p:nvSpPr>
          <p:spPr bwMode="auto">
            <a:xfrm flipV="1">
              <a:off x="2569" y="841"/>
              <a:ext cx="25" cy="14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30"/>
            <p:cNvSpPr>
              <a:spLocks noChangeShapeType="1"/>
            </p:cNvSpPr>
            <p:nvPr/>
          </p:nvSpPr>
          <p:spPr bwMode="auto">
            <a:xfrm>
              <a:off x="2594" y="845"/>
              <a:ext cx="36" cy="66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31"/>
            <p:cNvSpPr>
              <a:spLocks noChangeShapeType="1"/>
            </p:cNvSpPr>
            <p:nvPr/>
          </p:nvSpPr>
          <p:spPr bwMode="auto">
            <a:xfrm flipV="1">
              <a:off x="2634" y="714"/>
              <a:ext cx="47" cy="197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32"/>
            <p:cNvSpPr>
              <a:spLocks noChangeShapeType="1"/>
            </p:cNvSpPr>
            <p:nvPr/>
          </p:nvSpPr>
          <p:spPr bwMode="auto">
            <a:xfrm>
              <a:off x="2681" y="714"/>
              <a:ext cx="114" cy="1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33"/>
            <p:cNvSpPr>
              <a:spLocks noChangeShapeType="1"/>
            </p:cNvSpPr>
            <p:nvPr/>
          </p:nvSpPr>
          <p:spPr bwMode="auto">
            <a:xfrm flipV="1">
              <a:off x="2992" y="841"/>
              <a:ext cx="24" cy="14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34"/>
            <p:cNvSpPr>
              <a:spLocks noChangeShapeType="1"/>
            </p:cNvSpPr>
            <p:nvPr/>
          </p:nvSpPr>
          <p:spPr bwMode="auto">
            <a:xfrm>
              <a:off x="3016" y="845"/>
              <a:ext cx="37" cy="66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35"/>
            <p:cNvSpPr>
              <a:spLocks noChangeShapeType="1"/>
            </p:cNvSpPr>
            <p:nvPr/>
          </p:nvSpPr>
          <p:spPr bwMode="auto">
            <a:xfrm flipV="1">
              <a:off x="3057" y="714"/>
              <a:ext cx="47" cy="197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36"/>
            <p:cNvSpPr>
              <a:spLocks noChangeShapeType="1"/>
            </p:cNvSpPr>
            <p:nvPr/>
          </p:nvSpPr>
          <p:spPr bwMode="auto">
            <a:xfrm>
              <a:off x="3104" y="714"/>
              <a:ext cx="126" cy="1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37"/>
            <p:cNvSpPr>
              <a:spLocks noChangeArrowheads="1"/>
            </p:cNvSpPr>
            <p:nvPr/>
          </p:nvSpPr>
          <p:spPr bwMode="auto">
            <a:xfrm>
              <a:off x="3120" y="729"/>
              <a:ext cx="98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800" b="1">
                  <a:solidFill>
                    <a:srgbClr val="FF6600"/>
                  </a:solidFill>
                </a:rPr>
                <a:t>b</a:t>
              </a:r>
            </a:p>
          </p:txBody>
        </p:sp>
        <p:sp>
          <p:nvSpPr>
            <p:cNvPr id="22" name="Rectangle 38"/>
            <p:cNvSpPr>
              <a:spLocks noChangeArrowheads="1"/>
            </p:cNvSpPr>
            <p:nvPr/>
          </p:nvSpPr>
          <p:spPr bwMode="auto">
            <a:xfrm>
              <a:off x="2939" y="726"/>
              <a:ext cx="56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23" name="Rectangle 39"/>
            <p:cNvSpPr>
              <a:spLocks noChangeArrowheads="1"/>
            </p:cNvSpPr>
            <p:nvPr/>
          </p:nvSpPr>
          <p:spPr bwMode="auto">
            <a:xfrm>
              <a:off x="2795" y="726"/>
              <a:ext cx="52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24" name="Rectangle 40"/>
            <p:cNvSpPr>
              <a:spLocks noChangeArrowheads="1"/>
            </p:cNvSpPr>
            <p:nvPr/>
          </p:nvSpPr>
          <p:spPr bwMode="auto">
            <a:xfrm>
              <a:off x="2688" y="690"/>
              <a:ext cx="109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3200" b="1" dirty="0">
                  <a:solidFill>
                    <a:srgbClr val="FF66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25" name="Rectangle 41"/>
            <p:cNvSpPr>
              <a:spLocks noChangeArrowheads="1"/>
            </p:cNvSpPr>
            <p:nvPr/>
          </p:nvSpPr>
          <p:spPr bwMode="auto">
            <a:xfrm>
              <a:off x="2838" y="704"/>
              <a:ext cx="127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 dirty="0">
                  <a:solidFill>
                    <a:srgbClr val="FF6600"/>
                  </a:solidFill>
                </a:rPr>
                <a:t>&lt;</a:t>
              </a:r>
              <a:endParaRPr lang="en-US" sz="2400" b="1" dirty="0">
                <a:solidFill>
                  <a:srgbClr val="FF6600"/>
                </a:solidFill>
              </a:endParaRPr>
            </a:p>
          </p:txBody>
        </p:sp>
      </p:grpSp>
      <p:sp>
        <p:nvSpPr>
          <p:cNvPr id="26" name="Rectangle 25"/>
          <p:cNvSpPr/>
          <p:nvPr/>
        </p:nvSpPr>
        <p:spPr>
          <a:xfrm>
            <a:off x="0" y="23622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?4 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4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		                               b)       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1219200" y="2819400"/>
          <a:ext cx="652463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3" imgW="291973" imgH="228501" progId="Equation.DSMT4">
                  <p:embed/>
                </p:oleObj>
              </mc:Choice>
              <mc:Fallback>
                <p:oleObj name="Equation" r:id="rId3" imgW="291973" imgH="228501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819400"/>
                        <a:ext cx="652463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7" name="Object 19"/>
          <p:cNvGraphicFramePr>
            <a:graphicFrameLocks noChangeAspect="1"/>
          </p:cNvGraphicFramePr>
          <p:nvPr/>
        </p:nvGraphicFramePr>
        <p:xfrm>
          <a:off x="5943600" y="2819400"/>
          <a:ext cx="65405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5" imgW="291847" imgH="215713" progId="Equation.3">
                  <p:embed/>
                </p:oleObj>
              </mc:Choice>
              <mc:Fallback>
                <p:oleObj name="Equation" r:id="rId5" imgW="291847" imgH="215713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819400"/>
                        <a:ext cx="654050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0" y="3276600"/>
            <a:ext cx="21907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16 &gt; 15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2118486" y="3262313"/>
          <a:ext cx="2016125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7" imgW="901440" imgH="228600" progId="Equation.DSMT4">
                  <p:embed/>
                </p:oleObj>
              </mc:Choice>
              <mc:Fallback>
                <p:oleObj name="Equation" r:id="rId7" imgW="90144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486" y="3262313"/>
                        <a:ext cx="2016125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2111375" y="3644900"/>
          <a:ext cx="161925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9" imgW="723600" imgH="228600" progId="Equation.DSMT4">
                  <p:embed/>
                </p:oleObj>
              </mc:Choice>
              <mc:Fallback>
                <p:oleObj name="Equation" r:id="rId9" imgW="7236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375" y="3644900"/>
                        <a:ext cx="1619250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4343400" y="3192192"/>
            <a:ext cx="19913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11 &gt; 9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" name="Object 12"/>
          <p:cNvGraphicFramePr>
            <a:graphicFrameLocks noChangeAspect="1"/>
          </p:cNvGraphicFramePr>
          <p:nvPr/>
        </p:nvGraphicFramePr>
        <p:xfrm>
          <a:off x="6332538" y="3163888"/>
          <a:ext cx="1846262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11" imgW="825480" imgH="228600" progId="Equation.DSMT4">
                  <p:embed/>
                </p:oleObj>
              </mc:Choice>
              <mc:Fallback>
                <p:oleObj name="Equation" r:id="rId11" imgW="82548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2538" y="3163888"/>
                        <a:ext cx="1846262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4"/>
          <p:cNvGraphicFramePr>
            <a:graphicFrameLocks noChangeAspect="1"/>
          </p:cNvGraphicFramePr>
          <p:nvPr/>
        </p:nvGraphicFramePr>
        <p:xfrm>
          <a:off x="6391275" y="3595688"/>
          <a:ext cx="156368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13" imgW="698400" imgH="215640" progId="Equation.DSMT4">
                  <p:embed/>
                </p:oleObj>
              </mc:Choice>
              <mc:Fallback>
                <p:oleObj name="Equation" r:id="rId13" imgW="69840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3595688"/>
                        <a:ext cx="1563688" cy="481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/>
          <p:cNvCxnSpPr/>
          <p:nvPr/>
        </p:nvCxnSpPr>
        <p:spPr>
          <a:xfrm rot="5400000">
            <a:off x="3657600" y="3581400"/>
            <a:ext cx="10668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1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47800"/>
            <a:ext cx="56251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800" b="1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sz="28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sz="2800" b="1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3 :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Tìm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 </a:t>
            </a:r>
            <a:r>
              <a:rPr lang="en-US" sz="2800" b="1" u="sng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</a:t>
            </a:r>
            <a:r>
              <a:rPr lang="en-US" sz="2800" b="1" u="sng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u="sng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âm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800" b="1" dirty="0" err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biết</a:t>
            </a:r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  <a:endParaRPr lang="en-US" sz="28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19400" y="0"/>
            <a:ext cx="3435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0" y="414996"/>
            <a:ext cx="417156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62464"/>
            <a:ext cx="60452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II.So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1905000"/>
            <a:ext cx="20361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a)            &gt; 2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762000" y="1905000"/>
          <a:ext cx="6096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6" name="Equation" r:id="rId3" imgW="253780" imgH="215713" progId="Equation.3">
                  <p:embed/>
                </p:oleObj>
              </mc:Choice>
              <mc:Fallback>
                <p:oleObj name="Equation" r:id="rId3" imgW="253780" imgH="2157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05000"/>
                        <a:ext cx="60960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0" y="2362200"/>
            <a:ext cx="18621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2 =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2895600" y="2252004"/>
          <a:ext cx="14319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7" name="Equation" r:id="rId5" imgW="596880" imgH="215640" progId="Equation.DSMT4">
                  <p:embed/>
                </p:oleObj>
              </mc:Choice>
              <mc:Fallback>
                <p:oleObj name="Equation" r:id="rId5" imgW="596880" imgH="215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52004"/>
                        <a:ext cx="1431925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1690689" y="2362201"/>
          <a:ext cx="519112" cy="463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8" name="Equation" r:id="rId7" imgW="241200" imgH="215640" progId="Equation.DSMT4">
                  <p:embed/>
                </p:oleObj>
              </mc:Choice>
              <mc:Fallback>
                <p:oleObj name="Equation" r:id="rId7" imgW="241200" imgH="215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689" y="2362201"/>
                        <a:ext cx="519112" cy="4636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209800" y="2294208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2819400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647971" y="2888811"/>
          <a:ext cx="7651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9"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971" y="2888811"/>
                        <a:ext cx="7651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1385668" y="2783056"/>
            <a:ext cx="8338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6"/>
          <p:cNvGraphicFramePr>
            <a:graphicFrameLocks noChangeAspect="1"/>
          </p:cNvGraphicFramePr>
          <p:nvPr/>
        </p:nvGraphicFramePr>
        <p:xfrm>
          <a:off x="2057400" y="2743200"/>
          <a:ext cx="14319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0" name="Equation" r:id="rId11" imgW="596880" imgH="215640" progId="Equation.DSMT4">
                  <p:embed/>
                </p:oleObj>
              </mc:Choice>
              <mc:Fallback>
                <p:oleObj name="Equation" r:id="rId11" imgW="596880" imgH="215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743200"/>
                        <a:ext cx="1431925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/>
        </p:nvGraphicFramePr>
        <p:xfrm>
          <a:off x="3489325" y="2809166"/>
          <a:ext cx="13096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1" name="Equation" r:id="rId13" imgW="545760" imgH="177480" progId="Equation.DSMT4">
                  <p:embed/>
                </p:oleObj>
              </mc:Choice>
              <mc:Fallback>
                <p:oleObj name="Equation" r:id="rId13" imgW="54576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9325" y="2809166"/>
                        <a:ext cx="130968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152400" y="3200400"/>
            <a:ext cx="19367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x &gt; 4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876800" y="1910860"/>
            <a:ext cx="17876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b)       &lt; 1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5"/>
          <p:cNvGraphicFramePr>
            <a:graphicFrameLocks noChangeAspect="1"/>
          </p:cNvGraphicFramePr>
          <p:nvPr/>
        </p:nvGraphicFramePr>
        <p:xfrm>
          <a:off x="5334000" y="1868656"/>
          <a:ext cx="6096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2" name="Equation" r:id="rId15" imgW="253780" imgH="215713" progId="Equation.3">
                  <p:embed/>
                </p:oleObj>
              </mc:Choice>
              <mc:Fallback>
                <p:oleObj name="Equation" r:id="rId15" imgW="253780" imgH="215713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868656"/>
                        <a:ext cx="60960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4876800" y="2325856"/>
            <a:ext cx="20907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1 =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6477000" y="2286000"/>
          <a:ext cx="5175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3" name="Equation" r:id="rId16" imgW="215640" imgH="215640" progId="Equation.DSMT4">
                  <p:embed/>
                </p:oleObj>
              </mc:Choice>
              <mc:Fallback>
                <p:oleObj name="Equation" r:id="rId16" imgW="215640" imgH="215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286000"/>
                        <a:ext cx="517525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7010400" y="22860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10"/>
          <p:cNvGraphicFramePr>
            <a:graphicFrameLocks noChangeAspect="1"/>
          </p:cNvGraphicFramePr>
          <p:nvPr/>
        </p:nvGraphicFramePr>
        <p:xfrm>
          <a:off x="7758113" y="2286000"/>
          <a:ext cx="13398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4" name="Equation" r:id="rId18" imgW="558720" imgH="215640" progId="Equation.DSMT4">
                  <p:embed/>
                </p:oleObj>
              </mc:Choice>
              <mc:Fallback>
                <p:oleObj name="Equation" r:id="rId18" imgW="558720" imgH="215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58113" y="2286000"/>
                        <a:ext cx="133985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23"/>
          <p:cNvSpPr/>
          <p:nvPr/>
        </p:nvSpPr>
        <p:spPr>
          <a:xfrm>
            <a:off x="4953000" y="2743200"/>
            <a:ext cx="7994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Object 11"/>
          <p:cNvGraphicFramePr>
            <a:graphicFrameLocks noChangeAspect="1"/>
          </p:cNvGraphicFramePr>
          <p:nvPr/>
        </p:nvGraphicFramePr>
        <p:xfrm>
          <a:off x="5430128" y="2819400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5" name="Equation" r:id="rId20" imgW="355320" imgH="177480" progId="Equation.DSMT4">
                  <p:embed/>
                </p:oleObj>
              </mc:Choice>
              <mc:Fallback>
                <p:oleObj name="Equation" r:id="rId20" imgW="355320" imgH="177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0128" y="2819400"/>
                        <a:ext cx="723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6039728" y="2672860"/>
            <a:ext cx="8338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Object 12"/>
          <p:cNvGraphicFramePr>
            <a:graphicFrameLocks noChangeAspect="1"/>
          </p:cNvGraphicFramePr>
          <p:nvPr/>
        </p:nvGraphicFramePr>
        <p:xfrm>
          <a:off x="6705600" y="2658792"/>
          <a:ext cx="13398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6" name="Equation" r:id="rId21" imgW="558720" imgH="215640" progId="Equation.DSMT4">
                  <p:embed/>
                </p:oleObj>
              </mc:Choice>
              <mc:Fallback>
                <p:oleObj name="Equation" r:id="rId21" imgW="55872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2658792"/>
                        <a:ext cx="133985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3"/>
          <p:cNvGraphicFramePr>
            <a:graphicFrameLocks noChangeAspect="1"/>
          </p:cNvGraphicFramePr>
          <p:nvPr/>
        </p:nvGraphicFramePr>
        <p:xfrm>
          <a:off x="6354763" y="3124200"/>
          <a:ext cx="12477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7" name="Equation" r:id="rId23" imgW="520560" imgH="177480" progId="Equation.DSMT4">
                  <p:embed/>
                </p:oleObj>
              </mc:Choice>
              <mc:Fallback>
                <p:oleObj name="Equation" r:id="rId23" imgW="52056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4763" y="3124200"/>
                        <a:ext cx="1247775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5029200" y="3429000"/>
            <a:ext cx="1192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8" name="Object 14"/>
          <p:cNvGraphicFramePr>
            <a:graphicFrameLocks noChangeAspect="1"/>
          </p:cNvGraphicFramePr>
          <p:nvPr/>
        </p:nvGraphicFramePr>
        <p:xfrm>
          <a:off x="6338888" y="3505200"/>
          <a:ext cx="13081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8" name="Equation" r:id="rId25" imgW="545760" imgH="177480" progId="Equation.DSMT4">
                  <p:embed/>
                </p:oleObj>
              </mc:Choice>
              <mc:Fallback>
                <p:oleObj name="Equation" r:id="rId25" imgW="54576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8888" y="3505200"/>
                        <a:ext cx="130810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/>
          <p:cNvCxnSpPr>
            <a:stCxn id="18" idx="1"/>
          </p:cNvCxnSpPr>
          <p:nvPr/>
        </p:nvCxnSpPr>
        <p:spPr>
          <a:xfrm rot="10800000" flipV="1">
            <a:off x="4876800" y="2172470"/>
            <a:ext cx="1588" cy="163753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0" y="3733800"/>
            <a:ext cx="45303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?5.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alt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" name="Object 5"/>
          <p:cNvGraphicFramePr>
            <a:graphicFrameLocks noChangeAspect="1"/>
          </p:cNvGraphicFramePr>
          <p:nvPr/>
        </p:nvGraphicFramePr>
        <p:xfrm>
          <a:off x="533400" y="4114800"/>
          <a:ext cx="6096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9" name="Equation" r:id="rId27" imgW="253780" imgH="215713" progId="Equation.3">
                  <p:embed/>
                </p:oleObj>
              </mc:Choice>
              <mc:Fallback>
                <p:oleObj name="Equation" r:id="rId27" imgW="253780" imgH="215713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114800"/>
                        <a:ext cx="60960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34"/>
          <p:cNvSpPr/>
          <p:nvPr/>
        </p:nvSpPr>
        <p:spPr>
          <a:xfrm>
            <a:off x="0" y="4114800"/>
            <a:ext cx="18565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a)          &gt; 1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rot="10800000" flipV="1">
            <a:off x="4876800" y="4267200"/>
            <a:ext cx="1588" cy="163753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4953000" y="4038600"/>
            <a:ext cx="16979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b)       &lt; 3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" name="Object 16"/>
          <p:cNvGraphicFramePr>
            <a:graphicFrameLocks noChangeAspect="1"/>
          </p:cNvGraphicFramePr>
          <p:nvPr/>
        </p:nvGraphicFramePr>
        <p:xfrm>
          <a:off x="5410200" y="3962400"/>
          <a:ext cx="6096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0" name="Equation" r:id="rId28" imgW="253780" imgH="215713" progId="Equation.3">
                  <p:embed/>
                </p:oleObj>
              </mc:Choice>
              <mc:Fallback>
                <p:oleObj name="Equation" r:id="rId28" imgW="253780" imgH="215713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962400"/>
                        <a:ext cx="60960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0" y="4572000"/>
            <a:ext cx="20907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1 =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8" name="Object 17"/>
          <p:cNvGraphicFramePr>
            <a:graphicFrameLocks noChangeAspect="1"/>
          </p:cNvGraphicFramePr>
          <p:nvPr/>
        </p:nvGraphicFramePr>
        <p:xfrm>
          <a:off x="1600200" y="4479384"/>
          <a:ext cx="5175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1" name="Equation" r:id="rId29" imgW="215640" imgH="215640" progId="Equation.DSMT4">
                  <p:embed/>
                </p:oleObj>
              </mc:Choice>
              <mc:Fallback>
                <p:oleObj name="Equation" r:id="rId29" imgW="215640" imgH="2156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479384"/>
                        <a:ext cx="517525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2133600" y="44958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0" name="Object 18"/>
          <p:cNvGraphicFramePr>
            <a:graphicFrameLocks noChangeAspect="1"/>
          </p:cNvGraphicFramePr>
          <p:nvPr/>
        </p:nvGraphicFramePr>
        <p:xfrm>
          <a:off x="2895600" y="4495800"/>
          <a:ext cx="13398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2" name="Equation" r:id="rId30" imgW="558720" imgH="215640" progId="Equation.DSMT4">
                  <p:embed/>
                </p:oleObj>
              </mc:Choice>
              <mc:Fallback>
                <p:oleObj name="Equation" r:id="rId30" imgW="558720" imgH="2156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495800"/>
                        <a:ext cx="133985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2"/>
          <p:cNvSpPr/>
          <p:nvPr/>
        </p:nvSpPr>
        <p:spPr>
          <a:xfrm>
            <a:off x="0" y="5029200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2" name="Object 19"/>
          <p:cNvGraphicFramePr>
            <a:graphicFrameLocks noChangeAspect="1"/>
          </p:cNvGraphicFramePr>
          <p:nvPr/>
        </p:nvGraphicFramePr>
        <p:xfrm>
          <a:off x="609600" y="5105400"/>
          <a:ext cx="7651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3" name="Equation" r:id="rId32" imgW="355320" imgH="177480" progId="Equation.DSMT4">
                  <p:embed/>
                </p:oleObj>
              </mc:Choice>
              <mc:Fallback>
                <p:oleObj name="Equation" r:id="rId32" imgW="355320" imgH="177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105400"/>
                        <a:ext cx="7651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Rectangle 44"/>
          <p:cNvSpPr/>
          <p:nvPr/>
        </p:nvSpPr>
        <p:spPr>
          <a:xfrm>
            <a:off x="1371600" y="5029200"/>
            <a:ext cx="8338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4" name="Object 20"/>
          <p:cNvGraphicFramePr>
            <a:graphicFrameLocks noChangeAspect="1"/>
          </p:cNvGraphicFramePr>
          <p:nvPr/>
        </p:nvGraphicFramePr>
        <p:xfrm>
          <a:off x="2057400" y="5029200"/>
          <a:ext cx="13398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4" name="Equation" r:id="rId33" imgW="558720" imgH="215640" progId="Equation.DSMT4">
                  <p:embed/>
                </p:oleObj>
              </mc:Choice>
              <mc:Fallback>
                <p:oleObj name="Equation" r:id="rId33" imgW="55872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029200"/>
                        <a:ext cx="1339850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1"/>
          <p:cNvGraphicFramePr>
            <a:graphicFrameLocks noChangeAspect="1"/>
          </p:cNvGraphicFramePr>
          <p:nvPr/>
        </p:nvGraphicFramePr>
        <p:xfrm>
          <a:off x="3459163" y="5105400"/>
          <a:ext cx="12477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5" name="Equation" r:id="rId34" imgW="520560" imgH="177480" progId="Equation.DSMT4">
                  <p:embed/>
                </p:oleObj>
              </mc:Choice>
              <mc:Fallback>
                <p:oleObj name="Equation" r:id="rId34" imgW="520560" imgH="1774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9163" y="5105400"/>
                        <a:ext cx="1247775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152400" y="5486400"/>
            <a:ext cx="19367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x &gt; 1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876800" y="4495800"/>
            <a:ext cx="20907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3 =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7" name="Object 22"/>
          <p:cNvGraphicFramePr>
            <a:graphicFrameLocks noChangeAspect="1"/>
          </p:cNvGraphicFramePr>
          <p:nvPr/>
        </p:nvGraphicFramePr>
        <p:xfrm>
          <a:off x="6400800" y="4419600"/>
          <a:ext cx="547687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6" name="Equation" r:id="rId36" imgW="228600" imgH="228600" progId="Equation.DSMT4">
                  <p:embed/>
                </p:oleObj>
              </mc:Choice>
              <mc:Fallback>
                <p:oleObj name="Equation" r:id="rId36" imgW="228600" imgH="2286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419600"/>
                        <a:ext cx="547687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6934200" y="4419600"/>
            <a:ext cx="83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0" name="Object 23"/>
          <p:cNvGraphicFramePr>
            <a:graphicFrameLocks noChangeAspect="1"/>
          </p:cNvGraphicFramePr>
          <p:nvPr/>
        </p:nvGraphicFramePr>
        <p:xfrm>
          <a:off x="7589838" y="4405313"/>
          <a:ext cx="1401762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7" name="Equation" r:id="rId38" imgW="583920" imgH="228600" progId="Equation.DSMT4">
                  <p:embed/>
                </p:oleObj>
              </mc:Choice>
              <mc:Fallback>
                <p:oleObj name="Equation" r:id="rId38" imgW="583920" imgH="2286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9838" y="4405313"/>
                        <a:ext cx="1401762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Rectangle 52"/>
          <p:cNvSpPr/>
          <p:nvPr/>
        </p:nvSpPr>
        <p:spPr>
          <a:xfrm>
            <a:off x="4953000" y="4953000"/>
            <a:ext cx="7994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2" name="Object 24"/>
          <p:cNvGraphicFramePr>
            <a:graphicFrameLocks noChangeAspect="1"/>
          </p:cNvGraphicFramePr>
          <p:nvPr/>
        </p:nvGraphicFramePr>
        <p:xfrm>
          <a:off x="5562600" y="5029200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8" name="Equation" r:id="rId40" imgW="355320" imgH="177480" progId="Equation.DSMT4">
                  <p:embed/>
                </p:oleObj>
              </mc:Choice>
              <mc:Fallback>
                <p:oleObj name="Equation" r:id="rId40" imgW="355320" imgH="1774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029200"/>
                        <a:ext cx="723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ctangle 54"/>
          <p:cNvSpPr/>
          <p:nvPr/>
        </p:nvSpPr>
        <p:spPr>
          <a:xfrm>
            <a:off x="6248400" y="4953000"/>
            <a:ext cx="8338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4" name="Object 25"/>
          <p:cNvGraphicFramePr>
            <a:graphicFrameLocks noChangeAspect="1"/>
          </p:cNvGraphicFramePr>
          <p:nvPr/>
        </p:nvGraphicFramePr>
        <p:xfrm>
          <a:off x="7010400" y="4953000"/>
          <a:ext cx="1401762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9" name="Equation" r:id="rId41" imgW="583920" imgH="228600" progId="Equation.DSMT4">
                  <p:embed/>
                </p:oleObj>
              </mc:Choice>
              <mc:Fallback>
                <p:oleObj name="Equation" r:id="rId41" imgW="583920" imgH="2286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953000"/>
                        <a:ext cx="1401762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6"/>
          <p:cNvGraphicFramePr>
            <a:graphicFrameLocks noChangeAspect="1"/>
          </p:cNvGraphicFramePr>
          <p:nvPr/>
        </p:nvGraphicFramePr>
        <p:xfrm>
          <a:off x="6980238" y="5486400"/>
          <a:ext cx="13096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0" name="Equation" r:id="rId42" imgW="545760" imgH="177480" progId="Equation.DSMT4">
                  <p:embed/>
                </p:oleObj>
              </mc:Choice>
              <mc:Fallback>
                <p:oleObj name="Equation" r:id="rId42" imgW="545760" imgH="1774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0238" y="5486400"/>
                        <a:ext cx="1309687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57"/>
          <p:cNvSpPr/>
          <p:nvPr/>
        </p:nvSpPr>
        <p:spPr>
          <a:xfrm>
            <a:off x="5105400" y="5791200"/>
            <a:ext cx="1192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 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7" name="Object 27"/>
          <p:cNvGraphicFramePr>
            <a:graphicFrameLocks noChangeAspect="1"/>
          </p:cNvGraphicFramePr>
          <p:nvPr/>
        </p:nvGraphicFramePr>
        <p:xfrm>
          <a:off x="5989638" y="5943600"/>
          <a:ext cx="137001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1" name="Equation" r:id="rId44" imgW="571320" imgH="177480" progId="Equation.DSMT4">
                  <p:embed/>
                </p:oleObj>
              </mc:Choice>
              <mc:Fallback>
                <p:oleObj name="Equation" r:id="rId44" imgW="571320" imgH="1774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9638" y="5943600"/>
                        <a:ext cx="1370012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8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11" grpId="0"/>
      <p:bldP spid="12" grpId="0"/>
      <p:bldP spid="14" grpId="0"/>
      <p:bldP spid="17" grpId="0"/>
      <p:bldP spid="18" grpId="0"/>
      <p:bldP spid="20" grpId="0"/>
      <p:bldP spid="22" grpId="0"/>
      <p:bldP spid="24" grpId="0"/>
      <p:bldP spid="26" grpId="0"/>
      <p:bldP spid="29" grpId="0"/>
      <p:bldP spid="33" grpId="0"/>
      <p:bldP spid="35" grpId="0"/>
      <p:bldP spid="37" grpId="0"/>
      <p:bldP spid="39" grpId="0"/>
      <p:bldP spid="41" grpId="0"/>
      <p:bldP spid="43" grpId="0"/>
      <p:bldP spid="45" grpId="0"/>
      <p:bldP spid="48" grpId="0"/>
      <p:bldP spid="49" grpId="0"/>
      <p:bldP spid="51" grpId="0"/>
      <p:bldP spid="53" grpId="0"/>
      <p:bldP spid="55" grpId="0"/>
      <p:bldP spid="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19400" y="0"/>
            <a:ext cx="3435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0" y="414996"/>
            <a:ext cx="417156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838200"/>
            <a:ext cx="27815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29540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b="1" i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b="1" i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i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i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a.                                            </a:t>
            </a:r>
          </a:p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3657600" y="1371600"/>
          <a:ext cx="6540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3" imgW="241300" imgH="228600" progId="Equation.DSMT4">
                  <p:embed/>
                </p:oleObj>
              </mc:Choice>
              <mc:Fallback>
                <p:oleObj name="Equation" r:id="rId3" imgW="2413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371600"/>
                        <a:ext cx="6540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0" y="22860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ợc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0.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0" y="2743200"/>
            <a:ext cx="16882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ý 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00200" y="3042140"/>
            <a:ext cx="28648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a ≥ 0,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71" name="Object 55"/>
          <p:cNvGraphicFramePr>
            <a:graphicFrameLocks noChangeAspect="1"/>
          </p:cNvGraphicFramePr>
          <p:nvPr/>
        </p:nvGraphicFramePr>
        <p:xfrm>
          <a:off x="4419600" y="2731480"/>
          <a:ext cx="3005138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5" imgW="1269449" imgH="482391" progId="Equation.DSMT4">
                  <p:embed/>
                </p:oleObj>
              </mc:Choice>
              <mc:Fallback>
                <p:oleObj name="Equation" r:id="rId5" imgW="1269449" imgH="482391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731480"/>
                        <a:ext cx="3005138" cy="1233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0" y="34290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38862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b="1" i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u="sng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4800600"/>
            <a:ext cx="60452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II.So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2400" y="5334000"/>
            <a:ext cx="21210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lang="en-US" sz="3200" b="1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u="sng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u="sng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200" b="1" u="sng" dirty="0" smtClean="0">
                <a:solidFill>
                  <a:srgbClr val="9900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33600" y="5412548"/>
            <a:ext cx="7162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/>
            <a:r>
              <a:rPr lang="en-US" sz="3000" b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               	a &lt; b  </a:t>
            </a:r>
            <a:r>
              <a:rPr lang="en-US" sz="3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</a:t>
            </a:r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Group 44"/>
          <p:cNvGrpSpPr>
            <a:grpSpLocks/>
          </p:cNvGrpSpPr>
          <p:nvPr/>
        </p:nvGrpSpPr>
        <p:grpSpPr bwMode="auto">
          <a:xfrm>
            <a:off x="5562600" y="5867400"/>
            <a:ext cx="1390650" cy="609600"/>
            <a:chOff x="2532" y="672"/>
            <a:chExt cx="732" cy="293"/>
          </a:xfrm>
        </p:grpSpPr>
        <p:sp>
          <p:nvSpPr>
            <p:cNvPr id="21" name="AutoShape 27"/>
            <p:cNvSpPr>
              <a:spLocks noChangeAspect="1" noChangeArrowheads="1" noTextEdit="1"/>
            </p:cNvSpPr>
            <p:nvPr/>
          </p:nvSpPr>
          <p:spPr bwMode="auto">
            <a:xfrm>
              <a:off x="2532" y="672"/>
              <a:ext cx="73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9"/>
            <p:cNvSpPr>
              <a:spLocks noChangeShapeType="1"/>
            </p:cNvSpPr>
            <p:nvPr/>
          </p:nvSpPr>
          <p:spPr bwMode="auto">
            <a:xfrm flipV="1">
              <a:off x="2569" y="841"/>
              <a:ext cx="25" cy="14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30"/>
            <p:cNvSpPr>
              <a:spLocks noChangeShapeType="1"/>
            </p:cNvSpPr>
            <p:nvPr/>
          </p:nvSpPr>
          <p:spPr bwMode="auto">
            <a:xfrm>
              <a:off x="2594" y="845"/>
              <a:ext cx="36" cy="66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31"/>
            <p:cNvSpPr>
              <a:spLocks noChangeShapeType="1"/>
            </p:cNvSpPr>
            <p:nvPr/>
          </p:nvSpPr>
          <p:spPr bwMode="auto">
            <a:xfrm flipV="1">
              <a:off x="2634" y="714"/>
              <a:ext cx="47" cy="197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32"/>
            <p:cNvSpPr>
              <a:spLocks noChangeShapeType="1"/>
            </p:cNvSpPr>
            <p:nvPr/>
          </p:nvSpPr>
          <p:spPr bwMode="auto">
            <a:xfrm>
              <a:off x="2681" y="714"/>
              <a:ext cx="114" cy="1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33"/>
            <p:cNvSpPr>
              <a:spLocks noChangeShapeType="1"/>
            </p:cNvSpPr>
            <p:nvPr/>
          </p:nvSpPr>
          <p:spPr bwMode="auto">
            <a:xfrm flipV="1">
              <a:off x="2992" y="841"/>
              <a:ext cx="24" cy="14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34"/>
            <p:cNvSpPr>
              <a:spLocks noChangeShapeType="1"/>
            </p:cNvSpPr>
            <p:nvPr/>
          </p:nvSpPr>
          <p:spPr bwMode="auto">
            <a:xfrm>
              <a:off x="3016" y="845"/>
              <a:ext cx="37" cy="66"/>
            </a:xfrm>
            <a:prstGeom prst="line">
              <a:avLst/>
            </a:prstGeom>
            <a:noFill/>
            <a:ln w="254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35"/>
            <p:cNvSpPr>
              <a:spLocks noChangeShapeType="1"/>
            </p:cNvSpPr>
            <p:nvPr/>
          </p:nvSpPr>
          <p:spPr bwMode="auto">
            <a:xfrm flipV="1">
              <a:off x="3057" y="714"/>
              <a:ext cx="47" cy="197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36"/>
            <p:cNvSpPr>
              <a:spLocks noChangeShapeType="1"/>
            </p:cNvSpPr>
            <p:nvPr/>
          </p:nvSpPr>
          <p:spPr bwMode="auto">
            <a:xfrm>
              <a:off x="3104" y="714"/>
              <a:ext cx="126" cy="1"/>
            </a:xfrm>
            <a:prstGeom prst="line">
              <a:avLst/>
            </a:prstGeom>
            <a:noFill/>
            <a:ln w="127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37"/>
            <p:cNvSpPr>
              <a:spLocks noChangeArrowheads="1"/>
            </p:cNvSpPr>
            <p:nvPr/>
          </p:nvSpPr>
          <p:spPr bwMode="auto">
            <a:xfrm>
              <a:off x="3120" y="729"/>
              <a:ext cx="98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800" b="1" dirty="0">
                  <a:solidFill>
                    <a:srgbClr val="FF6600"/>
                  </a:solidFill>
                </a:rPr>
                <a:t>b</a:t>
              </a:r>
            </a:p>
          </p:txBody>
        </p:sp>
        <p:sp>
          <p:nvSpPr>
            <p:cNvPr id="31" name="Rectangle 38"/>
            <p:cNvSpPr>
              <a:spLocks noChangeArrowheads="1"/>
            </p:cNvSpPr>
            <p:nvPr/>
          </p:nvSpPr>
          <p:spPr bwMode="auto">
            <a:xfrm>
              <a:off x="2939" y="726"/>
              <a:ext cx="56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32" name="Rectangle 39"/>
            <p:cNvSpPr>
              <a:spLocks noChangeArrowheads="1"/>
            </p:cNvSpPr>
            <p:nvPr/>
          </p:nvSpPr>
          <p:spPr bwMode="auto">
            <a:xfrm>
              <a:off x="2795" y="726"/>
              <a:ext cx="52" cy="2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800" b="1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33" name="Rectangle 40"/>
            <p:cNvSpPr>
              <a:spLocks noChangeArrowheads="1"/>
            </p:cNvSpPr>
            <p:nvPr/>
          </p:nvSpPr>
          <p:spPr bwMode="auto">
            <a:xfrm>
              <a:off x="2688" y="690"/>
              <a:ext cx="109" cy="2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en-US" sz="3200" b="1" dirty="0">
                  <a:solidFill>
                    <a:srgbClr val="FF66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34" name="Rectangle 41"/>
            <p:cNvSpPr>
              <a:spLocks noChangeArrowheads="1"/>
            </p:cNvSpPr>
            <p:nvPr/>
          </p:nvSpPr>
          <p:spPr bwMode="auto">
            <a:xfrm>
              <a:off x="2838" y="704"/>
              <a:ext cx="127" cy="2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200" b="1" dirty="0">
                  <a:solidFill>
                    <a:srgbClr val="FF6600"/>
                  </a:solidFill>
                </a:rPr>
                <a:t>&lt;</a:t>
              </a:r>
              <a:endParaRPr lang="en-US" sz="2400" b="1" dirty="0">
                <a:solidFill>
                  <a:srgbClr val="FF66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19400" y="0"/>
            <a:ext cx="3435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0" y="414996"/>
            <a:ext cx="417156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962464"/>
            <a:ext cx="60452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II.So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4478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1: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12280" y="1439592"/>
            <a:ext cx="37914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/>
          </a:p>
        </p:txBody>
      </p:sp>
      <p:graphicFrame>
        <p:nvGraphicFramePr>
          <p:cNvPr id="14" name="Object 15"/>
          <p:cNvGraphicFramePr>
            <a:graphicFrameLocks noChangeAspect="1"/>
          </p:cNvGraphicFramePr>
          <p:nvPr/>
        </p:nvGraphicFramePr>
        <p:xfrm>
          <a:off x="228600" y="1981200"/>
          <a:ext cx="22860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3" imgW="863280" imgH="241200" progId="Equation.DSMT4">
                  <p:embed/>
                </p:oleObj>
              </mc:Choice>
              <mc:Fallback>
                <p:oleObj name="Equation" r:id="rId3" imgW="863280" imgH="241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981200"/>
                        <a:ext cx="228600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15"/>
          <p:cNvGraphicFramePr>
            <a:graphicFrameLocks noChangeAspect="1"/>
          </p:cNvGraphicFramePr>
          <p:nvPr/>
        </p:nvGraphicFramePr>
        <p:xfrm>
          <a:off x="4495800" y="1981200"/>
          <a:ext cx="1804987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5" imgW="660240" imgH="241200" progId="Equation.DSMT4">
                  <p:embed/>
                </p:oleObj>
              </mc:Choice>
              <mc:Fallback>
                <p:oleObj name="Equation" r:id="rId5" imgW="66024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981200"/>
                        <a:ext cx="1804987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15"/>
          <p:cNvGraphicFramePr>
            <a:graphicFrameLocks noChangeAspect="1"/>
          </p:cNvGraphicFramePr>
          <p:nvPr/>
        </p:nvGraphicFramePr>
        <p:xfrm>
          <a:off x="304800" y="2438400"/>
          <a:ext cx="2252663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Equation" r:id="rId7" imgW="850680" imgH="228600" progId="Equation.DSMT4">
                  <p:embed/>
                </p:oleObj>
              </mc:Choice>
              <mc:Fallback>
                <p:oleObj name="Equation" r:id="rId7" imgW="85068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438400"/>
                        <a:ext cx="2252663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15"/>
          <p:cNvGraphicFramePr>
            <a:graphicFrameLocks noChangeAspect="1"/>
          </p:cNvGraphicFramePr>
          <p:nvPr/>
        </p:nvGraphicFramePr>
        <p:xfrm>
          <a:off x="290732" y="2915528"/>
          <a:ext cx="2554287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Equation" r:id="rId9" imgW="965160" imgH="228600" progId="Equation.DSMT4">
                  <p:embed/>
                </p:oleObj>
              </mc:Choice>
              <mc:Fallback>
                <p:oleObj name="Equation" r:id="rId9" imgW="96516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732" y="2915528"/>
                        <a:ext cx="2554287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15"/>
          <p:cNvGraphicFramePr>
            <a:graphicFrameLocks noChangeAspect="1"/>
          </p:cNvGraphicFramePr>
          <p:nvPr/>
        </p:nvGraphicFramePr>
        <p:xfrm>
          <a:off x="288992" y="3406775"/>
          <a:ext cx="19494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11" imgW="736560" imgH="177480" progId="Equation.DSMT4">
                  <p:embed/>
                </p:oleObj>
              </mc:Choice>
              <mc:Fallback>
                <p:oleObj name="Equation" r:id="rId11" imgW="73656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92" y="3406775"/>
                        <a:ext cx="19494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15"/>
          <p:cNvGraphicFramePr>
            <a:graphicFrameLocks noChangeAspect="1"/>
          </p:cNvGraphicFramePr>
          <p:nvPr/>
        </p:nvGraphicFramePr>
        <p:xfrm>
          <a:off x="381000" y="3810000"/>
          <a:ext cx="14462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13" imgW="545760" imgH="177480" progId="Equation.DSMT4">
                  <p:embed/>
                </p:oleObj>
              </mc:Choice>
              <mc:Fallback>
                <p:oleObj name="Equation" r:id="rId13" imgW="54576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810000"/>
                        <a:ext cx="144621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4225925" y="2376488"/>
          <a:ext cx="2498725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15" imgW="914400" imgH="228600" progId="Equation.DSMT4">
                  <p:embed/>
                </p:oleObj>
              </mc:Choice>
              <mc:Fallback>
                <p:oleObj name="Equation" r:id="rId15" imgW="91440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5925" y="2376488"/>
                        <a:ext cx="2498725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4343400" y="2819400"/>
          <a:ext cx="18748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17" imgW="685800" imgH="177480" progId="Equation.DSMT4">
                  <p:embed/>
                </p:oleObj>
              </mc:Choice>
              <mc:Fallback>
                <p:oleObj name="Equation" r:id="rId17" imgW="68580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819400"/>
                        <a:ext cx="187483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4419600" y="3276600"/>
          <a:ext cx="16668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19" imgW="609480" imgH="177480" progId="Equation.DSMT4">
                  <p:embed/>
                </p:oleObj>
              </mc:Choice>
              <mc:Fallback>
                <p:oleObj name="Equation" r:id="rId19" imgW="609480" imgH="177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276600"/>
                        <a:ext cx="166687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4191000" y="3657600"/>
            <a:ext cx="7825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72" name="Object 12"/>
          <p:cNvGraphicFramePr>
            <a:graphicFrameLocks noChangeAspect="1"/>
          </p:cNvGraphicFramePr>
          <p:nvPr/>
        </p:nvGraphicFramePr>
        <p:xfrm>
          <a:off x="5029200" y="3733800"/>
          <a:ext cx="17367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21" imgW="634680" imgH="177480" progId="Equation.DSMT4">
                  <p:embed/>
                </p:oleObj>
              </mc:Choice>
              <mc:Fallback>
                <p:oleObj name="Equation" r:id="rId21" imgW="634680" imgH="177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733800"/>
                        <a:ext cx="17367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304800" y="41148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x = 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rot="16200000" flipH="1">
            <a:off x="2552700" y="3238500"/>
            <a:ext cx="2286000" cy="7620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0" y="4648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2: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524000" y="4648200"/>
            <a:ext cx="5181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noProof="1" smtClean="0">
                <a:latin typeface="Times New Roman" pitchFamily="18" charset="0"/>
                <a:cs typeface="Times New Roman" pitchFamily="18" charset="0"/>
              </a:rPr>
              <a:t>Tìm giá trị nhỏ nhất của biểu thức:</a:t>
            </a:r>
            <a:endParaRPr lang="en-US" sz="2800" dirty="0"/>
          </a:p>
        </p:txBody>
      </p:sp>
      <p:graphicFrame>
        <p:nvGraphicFramePr>
          <p:cNvPr id="15373" name="Object 8"/>
          <p:cNvGraphicFramePr>
            <a:graphicFrameLocks noChangeAspect="1"/>
          </p:cNvGraphicFramePr>
          <p:nvPr/>
        </p:nvGraphicFramePr>
        <p:xfrm>
          <a:off x="6553200" y="4572000"/>
          <a:ext cx="24304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23" imgW="1054080" imgH="253800" progId="Equation.DSMT4">
                  <p:embed/>
                </p:oleObj>
              </mc:Choice>
              <mc:Fallback>
                <p:oleObj name="Equation" r:id="rId23" imgW="1054080" imgH="253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572000"/>
                        <a:ext cx="2430462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4" name="Object 8"/>
          <p:cNvGraphicFramePr>
            <a:graphicFrameLocks noChangeAspect="1"/>
          </p:cNvGraphicFramePr>
          <p:nvPr/>
        </p:nvGraphicFramePr>
        <p:xfrm>
          <a:off x="914400" y="5181600"/>
          <a:ext cx="33385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Equation" r:id="rId25" imgW="1447560" imgH="253800" progId="Equation.DSMT4">
                  <p:embed/>
                </p:oleObj>
              </mc:Choice>
              <mc:Fallback>
                <p:oleObj name="Equation" r:id="rId25" imgW="1447560" imgH="253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181600"/>
                        <a:ext cx="3338513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0" y="51816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75" name="Object 8"/>
          <p:cNvGraphicFramePr>
            <a:graphicFrameLocks noChangeAspect="1"/>
          </p:cNvGraphicFramePr>
          <p:nvPr/>
        </p:nvGraphicFramePr>
        <p:xfrm>
          <a:off x="4419600" y="5105400"/>
          <a:ext cx="2928937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name="Equation" r:id="rId27" imgW="1269720" imgH="330120" progId="Equation.DSMT4">
                  <p:embed/>
                </p:oleObj>
              </mc:Choice>
              <mc:Fallback>
                <p:oleObj name="Equation" r:id="rId27" imgW="1269720" imgH="330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105400"/>
                        <a:ext cx="2928937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6" name="Object 8"/>
          <p:cNvGraphicFramePr>
            <a:graphicFrameLocks noChangeAspect="1"/>
          </p:cNvGraphicFramePr>
          <p:nvPr/>
        </p:nvGraphicFramePr>
        <p:xfrm>
          <a:off x="7467600" y="5257800"/>
          <a:ext cx="49688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name="Equation" r:id="rId29" imgW="215640" imgH="164880" progId="Equation.DSMT4">
                  <p:embed/>
                </p:oleObj>
              </mc:Choice>
              <mc:Fallback>
                <p:oleObj name="Equation" r:id="rId29" imgW="215640" imgH="164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5257800"/>
                        <a:ext cx="496888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0" y="571500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noProof="1" smtClean="0">
                <a:latin typeface="Times New Roman" pitchFamily="18" charset="0"/>
                <a:cs typeface="Times New Roman" pitchFamily="18" charset="0"/>
              </a:rPr>
              <a:t>Vậy </a:t>
            </a:r>
            <a:r>
              <a:rPr lang="vi-VN" sz="2800" noProof="1" smtClean="0">
                <a:latin typeface="Times New Roman" pitchFamily="18" charset="0"/>
                <a:cs typeface="Times New Roman" pitchFamily="18" charset="0"/>
              </a:rPr>
              <a:t>giá trị nhỏ nhất của biểu thức</a:t>
            </a:r>
            <a:r>
              <a:rPr lang="en-US" sz="2800" noProof="1" smtClean="0">
                <a:latin typeface="Times New Roman" pitchFamily="18" charset="0"/>
                <a:cs typeface="Times New Roman" pitchFamily="18" charset="0"/>
              </a:rPr>
              <a:t> A là 1 tại x = 2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27" grpId="0"/>
      <p:bldP spid="29" grpId="0"/>
      <p:bldP spid="34" grpId="0"/>
      <p:bldP spid="35" grpId="0"/>
      <p:bldP spid="38" grpId="0"/>
      <p:bldP spid="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685801"/>
            <a:ext cx="8382000" cy="2362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n-US" dirty="0" smtClean="0">
                <a:solidFill>
                  <a:srgbClr val="A50021"/>
                </a:solidFill>
              </a:rPr>
              <a:t> </a:t>
            </a:r>
            <a:r>
              <a:rPr lang="en-US" b="1" dirty="0" err="1" smtClean="0">
                <a:solidFill>
                  <a:srgbClr val="A50021"/>
                </a:solidFill>
              </a:rPr>
              <a:t>Học</a:t>
            </a:r>
            <a:r>
              <a:rPr lang="en-US" b="1" dirty="0" smtClean="0">
                <a:solidFill>
                  <a:srgbClr val="A50021"/>
                </a:solidFill>
              </a:rPr>
              <a:t> </a:t>
            </a:r>
            <a:r>
              <a:rPr lang="en-US" b="1" dirty="0" err="1" smtClean="0">
                <a:solidFill>
                  <a:srgbClr val="A50021"/>
                </a:solidFill>
              </a:rPr>
              <a:t>thuộc</a:t>
            </a:r>
            <a:r>
              <a:rPr lang="en-US" b="1" dirty="0" smtClean="0">
                <a:solidFill>
                  <a:srgbClr val="A50021"/>
                </a:solidFill>
              </a:rPr>
              <a:t> </a:t>
            </a:r>
            <a:r>
              <a:rPr lang="vi-VN" b="1" dirty="0" smtClean="0">
                <a:solidFill>
                  <a:srgbClr val="A50021"/>
                </a:solidFill>
              </a:rPr>
              <a:t>đ</a:t>
            </a:r>
            <a:r>
              <a:rPr lang="en-US" b="1" dirty="0" err="1" smtClean="0">
                <a:solidFill>
                  <a:srgbClr val="A50021"/>
                </a:solidFill>
              </a:rPr>
              <a:t>ịnh</a:t>
            </a:r>
            <a:r>
              <a:rPr lang="en-US" b="1" dirty="0" smtClean="0">
                <a:solidFill>
                  <a:srgbClr val="A50021"/>
                </a:solidFill>
              </a:rPr>
              <a:t> </a:t>
            </a:r>
            <a:r>
              <a:rPr lang="en-US" b="1" dirty="0" err="1" smtClean="0">
                <a:solidFill>
                  <a:srgbClr val="A50021"/>
                </a:solidFill>
              </a:rPr>
              <a:t>nghĩa</a:t>
            </a:r>
            <a:r>
              <a:rPr lang="en-US" b="1" dirty="0" smtClean="0">
                <a:solidFill>
                  <a:srgbClr val="A50021"/>
                </a:solidFill>
              </a:rPr>
              <a:t>, </a:t>
            </a:r>
            <a:r>
              <a:rPr lang="vi-VN" b="1" dirty="0" smtClean="0">
                <a:solidFill>
                  <a:srgbClr val="A50021"/>
                </a:solidFill>
              </a:rPr>
              <a:t>đ</a:t>
            </a:r>
            <a:r>
              <a:rPr lang="en-US" b="1" dirty="0" err="1" smtClean="0">
                <a:solidFill>
                  <a:srgbClr val="A50021"/>
                </a:solidFill>
              </a:rPr>
              <a:t>ịnh</a:t>
            </a:r>
            <a:r>
              <a:rPr lang="en-US" b="1" dirty="0" smtClean="0">
                <a:solidFill>
                  <a:srgbClr val="A50021"/>
                </a:solidFill>
              </a:rPr>
              <a:t> </a:t>
            </a:r>
            <a:r>
              <a:rPr lang="en-US" b="1" dirty="0" err="1" smtClean="0">
                <a:solidFill>
                  <a:srgbClr val="A50021"/>
                </a:solidFill>
              </a:rPr>
              <a:t>lý</a:t>
            </a:r>
            <a:r>
              <a:rPr lang="en-US" b="1" dirty="0" smtClean="0">
                <a:solidFill>
                  <a:srgbClr val="A50021"/>
                </a:solidFill>
              </a:rPr>
              <a:t> </a:t>
            </a:r>
            <a:r>
              <a:rPr lang="en-US" b="1" dirty="0" err="1" smtClean="0">
                <a:solidFill>
                  <a:srgbClr val="A50021"/>
                </a:solidFill>
              </a:rPr>
              <a:t>của</a:t>
            </a:r>
            <a:r>
              <a:rPr lang="en-US" b="1" dirty="0" smtClean="0">
                <a:solidFill>
                  <a:srgbClr val="A50021"/>
                </a:solidFill>
              </a:rPr>
              <a:t> §1.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b="1" dirty="0" smtClean="0">
                <a:solidFill>
                  <a:srgbClr val="3333CC"/>
                </a:solidFill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</a:rPr>
              <a:t>Làm</a:t>
            </a:r>
            <a:r>
              <a:rPr lang="en-US" b="1" dirty="0" smtClean="0">
                <a:solidFill>
                  <a:srgbClr val="3333CC"/>
                </a:solidFill>
              </a:rPr>
              <a:t> </a:t>
            </a:r>
            <a:r>
              <a:rPr lang="en-US" b="1" dirty="0" err="1" smtClean="0">
                <a:solidFill>
                  <a:srgbClr val="3333CC"/>
                </a:solidFill>
              </a:rPr>
              <a:t>bài</a:t>
            </a:r>
            <a:r>
              <a:rPr lang="en-US" b="1" dirty="0" smtClean="0">
                <a:solidFill>
                  <a:srgbClr val="3333CC"/>
                </a:solidFill>
              </a:rPr>
              <a:t> 2, 3(</a:t>
            </a:r>
            <a:r>
              <a:rPr lang="en-US" b="1" dirty="0" err="1" smtClean="0">
                <a:solidFill>
                  <a:srgbClr val="3333CC"/>
                </a:solidFill>
              </a:rPr>
              <a:t>a,d</a:t>
            </a:r>
            <a:r>
              <a:rPr lang="en-US" b="1" dirty="0" smtClean="0">
                <a:solidFill>
                  <a:srgbClr val="3333CC"/>
                </a:solidFill>
              </a:rPr>
              <a:t>) SGK/6.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dirty="0" smtClean="0">
                <a:solidFill>
                  <a:srgbClr val="3333CC"/>
                </a:solidFill>
              </a:rPr>
              <a:t>                      </a:t>
            </a:r>
            <a:r>
              <a:rPr lang="en-US" b="1" dirty="0" err="1" smtClean="0">
                <a:solidFill>
                  <a:srgbClr val="3333CC"/>
                </a:solidFill>
              </a:rPr>
              <a:t>và</a:t>
            </a:r>
            <a:r>
              <a:rPr lang="en-US" b="1" dirty="0" smtClean="0">
                <a:solidFill>
                  <a:srgbClr val="3333CC"/>
                </a:solidFill>
              </a:rPr>
              <a:t> 4, 5  SGK/7.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n-US" sz="2800" b="1" dirty="0" smtClean="0">
                <a:solidFill>
                  <a:srgbClr val="008000"/>
                </a:solidFill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</a:rPr>
              <a:t>Đọc</a:t>
            </a:r>
            <a:r>
              <a:rPr lang="en-US" sz="2800" b="1" dirty="0" smtClean="0">
                <a:solidFill>
                  <a:srgbClr val="008000"/>
                </a:solidFill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</a:rPr>
              <a:t>mục</a:t>
            </a:r>
            <a:r>
              <a:rPr lang="en-US" sz="2800" b="1" dirty="0" smtClean="0">
                <a:solidFill>
                  <a:srgbClr val="008000"/>
                </a:solidFill>
              </a:rPr>
              <a:t> “</a:t>
            </a:r>
            <a:r>
              <a:rPr lang="en-US" sz="2800" b="1" dirty="0" err="1" smtClean="0">
                <a:solidFill>
                  <a:srgbClr val="008000"/>
                </a:solidFill>
              </a:rPr>
              <a:t>Có</a:t>
            </a:r>
            <a:r>
              <a:rPr lang="en-US" sz="2800" b="1" dirty="0" smtClean="0">
                <a:solidFill>
                  <a:srgbClr val="008000"/>
                </a:solidFill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</a:rPr>
              <a:t>thể</a:t>
            </a:r>
            <a:r>
              <a:rPr lang="en-US" sz="2800" b="1" dirty="0" smtClean="0">
                <a:solidFill>
                  <a:srgbClr val="008000"/>
                </a:solidFill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</a:rPr>
              <a:t>em</a:t>
            </a:r>
            <a:r>
              <a:rPr lang="en-US" sz="2800" b="1" dirty="0" smtClean="0">
                <a:solidFill>
                  <a:srgbClr val="008000"/>
                </a:solidFill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</a:rPr>
              <a:t>ch</a:t>
            </a:r>
            <a:r>
              <a:rPr lang="vi-VN" sz="2800" b="1" dirty="0" smtClean="0">
                <a:solidFill>
                  <a:srgbClr val="008000"/>
                </a:solidFill>
              </a:rPr>
              <a:t>ư</a:t>
            </a:r>
            <a:r>
              <a:rPr lang="en-US" sz="2800" b="1" dirty="0" smtClean="0">
                <a:solidFill>
                  <a:srgbClr val="008000"/>
                </a:solidFill>
              </a:rPr>
              <a:t>a </a:t>
            </a:r>
            <a:r>
              <a:rPr lang="en-US" sz="2800" b="1" dirty="0" err="1" smtClean="0">
                <a:solidFill>
                  <a:srgbClr val="008000"/>
                </a:solidFill>
              </a:rPr>
              <a:t>biết</a:t>
            </a:r>
            <a:r>
              <a:rPr lang="en-US" sz="2800" b="1" dirty="0" smtClean="0">
                <a:solidFill>
                  <a:srgbClr val="008000"/>
                </a:solidFill>
              </a:rPr>
              <a:t>” SGK/7.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400" y="304800"/>
            <a:ext cx="556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152400"/>
            <a:ext cx="379463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5400" b="1" dirty="0" smtClean="0">
                <a:latin typeface="Times New Roman" pitchFamily="18" charset="0"/>
                <a:cs typeface="Times New Roman" pitchFamily="18" charset="0"/>
              </a:rPr>
              <a:t>CHƯƠNG I</a:t>
            </a:r>
            <a:endParaRPr lang="en-US" sz="5400" dirty="0"/>
          </a:p>
        </p:txBody>
      </p:sp>
      <p:sp>
        <p:nvSpPr>
          <p:cNvPr id="5" name="Rectangle 4"/>
          <p:cNvSpPr/>
          <p:nvPr/>
        </p:nvSpPr>
        <p:spPr>
          <a:xfrm>
            <a:off x="0" y="1219200"/>
            <a:ext cx="91440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5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CĂN </a:t>
            </a:r>
            <a:r>
              <a:rPr lang="en-US" altLang="en-US" sz="5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 HAI. CĂN BẬC BA</a:t>
            </a:r>
            <a:endParaRPr lang="en-US" sz="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/>
          <p:cNvSpPr txBox="1">
            <a:spLocks noChangeArrowheads="1"/>
          </p:cNvSpPr>
          <p:nvPr/>
        </p:nvSpPr>
        <p:spPr bwMode="auto">
          <a:xfrm>
            <a:off x="725488" y="1196975"/>
            <a:ext cx="62944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50800" dir="5400000" algn="ctr" rotWithShape="0">
              <a:schemeClr val="accent2">
                <a:lumMod val="60000"/>
                <a:lumOff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-33338" y="290513"/>
            <a:ext cx="9331326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CHƯƠNG 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CĂN BẬC HAI. CĂN BẬC BA</a:t>
            </a:r>
          </a:p>
        </p:txBody>
      </p:sp>
      <p:sp>
        <p:nvSpPr>
          <p:cNvPr id="5" name="Down Arrow 4"/>
          <p:cNvSpPr/>
          <p:nvPr/>
        </p:nvSpPr>
        <p:spPr>
          <a:xfrm>
            <a:off x="4495800" y="1096963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52488" y="1816100"/>
            <a:ext cx="7391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792163" y="1966913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6627813" y="1966913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5181600" y="1966913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3503613" y="1966913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2133600" y="1966913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8001000" y="1966913"/>
            <a:ext cx="3048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81000" y="2667000"/>
            <a:ext cx="1143000" cy="2743200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40440" y="2683240"/>
            <a:ext cx="1219200" cy="2743200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24400" y="2668250"/>
            <a:ext cx="1219200" cy="2743200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88440" y="2667000"/>
            <a:ext cx="1143000" cy="2743200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64970" y="2667000"/>
            <a:ext cx="1098030" cy="2743200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8900000" scaled="0"/>
          </a:gra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752600" y="2667000"/>
            <a:ext cx="1143000" cy="2743200"/>
            <a:chOff x="1752600" y="2667000"/>
            <a:chExt cx="1143000" cy="2743200"/>
          </a:xfrm>
        </p:grpSpPr>
        <p:sp>
          <p:nvSpPr>
            <p:cNvPr id="14" name="Rectangle 13"/>
            <p:cNvSpPr/>
            <p:nvPr/>
          </p:nvSpPr>
          <p:spPr>
            <a:xfrm>
              <a:off x="1752600" y="2667000"/>
              <a:ext cx="1143000" cy="2743200"/>
            </a:xfrm>
            <a:prstGeom prst="rect">
              <a:avLst/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18900000" scaled="0"/>
            </a:gra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hằng</a:t>
              </a: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đẳng</a:t>
              </a: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8224" name="Object 2"/>
            <p:cNvGraphicFramePr>
              <a:graphicFrameLocks noChangeAspect="1"/>
            </p:cNvGraphicFramePr>
            <p:nvPr/>
          </p:nvGraphicFramePr>
          <p:xfrm>
            <a:off x="1890010" y="4861810"/>
            <a:ext cx="914400" cy="429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Equation" r:id="rId3" imgW="622030" imgH="291973" progId="Equation.DSMT4">
                    <p:embed/>
                  </p:oleObj>
                </mc:Choice>
                <mc:Fallback>
                  <p:oleObj name="Equation" r:id="rId3" imgW="622030" imgH="291973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90010" y="4861810"/>
                          <a:ext cx="914400" cy="42920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228600"/>
            <a:ext cx="38395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0" y="990600"/>
            <a:ext cx="417156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Oval Callout 5"/>
          <p:cNvSpPr/>
          <p:nvPr/>
        </p:nvSpPr>
        <p:spPr>
          <a:xfrm>
            <a:off x="609600" y="4343400"/>
            <a:ext cx="7620000" cy="1828800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43000" y="4648200"/>
            <a:ext cx="739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6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3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3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3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altLang="en-US" sz="3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36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3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6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dirty="0">
              <a:solidFill>
                <a:srgbClr val="66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39743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7,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ã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18288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</a:t>
            </a:r>
            <a:r>
              <a:rPr lang="vi-VN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3200" b="1" baseline="30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a.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828836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ối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    </a:t>
            </a:r>
          </a:p>
        </p:txBody>
      </p:sp>
      <p:grpSp>
        <p:nvGrpSpPr>
          <p:cNvPr id="14" name="Group 106"/>
          <p:cNvGrpSpPr>
            <a:grpSpLocks/>
          </p:cNvGrpSpPr>
          <p:nvPr/>
        </p:nvGrpSpPr>
        <p:grpSpPr bwMode="auto">
          <a:xfrm>
            <a:off x="4038600" y="3810000"/>
            <a:ext cx="762000" cy="609600"/>
            <a:chOff x="2496" y="3118"/>
            <a:chExt cx="307" cy="290"/>
          </a:xfrm>
        </p:grpSpPr>
        <p:sp>
          <p:nvSpPr>
            <p:cNvPr id="15" name="AutoShape 92"/>
            <p:cNvSpPr>
              <a:spLocks noChangeAspect="1" noChangeArrowheads="1" noTextEdit="1"/>
            </p:cNvSpPr>
            <p:nvPr/>
          </p:nvSpPr>
          <p:spPr bwMode="auto">
            <a:xfrm>
              <a:off x="2496" y="3118"/>
              <a:ext cx="307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94"/>
            <p:cNvSpPr>
              <a:spLocks noChangeShapeType="1"/>
            </p:cNvSpPr>
            <p:nvPr/>
          </p:nvSpPr>
          <p:spPr bwMode="auto">
            <a:xfrm flipV="1">
              <a:off x="2532" y="3285"/>
              <a:ext cx="25" cy="14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95"/>
            <p:cNvSpPr>
              <a:spLocks noChangeShapeType="1"/>
            </p:cNvSpPr>
            <p:nvPr/>
          </p:nvSpPr>
          <p:spPr bwMode="auto">
            <a:xfrm>
              <a:off x="2557" y="3289"/>
              <a:ext cx="36" cy="66"/>
            </a:xfrm>
            <a:prstGeom prst="line">
              <a:avLst/>
            </a:prstGeom>
            <a:noFill/>
            <a:ln w="2540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96"/>
            <p:cNvSpPr>
              <a:spLocks noChangeShapeType="1"/>
            </p:cNvSpPr>
            <p:nvPr/>
          </p:nvSpPr>
          <p:spPr bwMode="auto">
            <a:xfrm flipV="1">
              <a:off x="2597" y="3159"/>
              <a:ext cx="47" cy="196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97"/>
            <p:cNvSpPr>
              <a:spLocks noChangeShapeType="1"/>
            </p:cNvSpPr>
            <p:nvPr/>
          </p:nvSpPr>
          <p:spPr bwMode="auto">
            <a:xfrm>
              <a:off x="2644" y="3159"/>
              <a:ext cx="114" cy="1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98"/>
            <p:cNvSpPr>
              <a:spLocks noChangeArrowheads="1"/>
            </p:cNvSpPr>
            <p:nvPr/>
          </p:nvSpPr>
          <p:spPr bwMode="auto">
            <a:xfrm>
              <a:off x="2654" y="3172"/>
              <a:ext cx="90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 dirty="0">
                  <a:solidFill>
                    <a:srgbClr val="0000CC"/>
                  </a:solidFill>
                </a:rPr>
                <a:t>a</a:t>
              </a:r>
              <a:endParaRPr lang="en-US" sz="1600" b="1" dirty="0">
                <a:solidFill>
                  <a:srgbClr val="0000CC"/>
                </a:solidFill>
              </a:endParaRPr>
            </a:p>
          </p:txBody>
        </p:sp>
      </p:grpSp>
      <p:grpSp>
        <p:nvGrpSpPr>
          <p:cNvPr id="21" name="Group 106"/>
          <p:cNvGrpSpPr>
            <a:grpSpLocks/>
          </p:cNvGrpSpPr>
          <p:nvPr/>
        </p:nvGrpSpPr>
        <p:grpSpPr bwMode="auto">
          <a:xfrm>
            <a:off x="3505200" y="4343400"/>
            <a:ext cx="764482" cy="609600"/>
            <a:chOff x="2496" y="3118"/>
            <a:chExt cx="308" cy="290"/>
          </a:xfrm>
        </p:grpSpPr>
        <p:sp>
          <p:nvSpPr>
            <p:cNvPr id="22" name="AutoShape 92"/>
            <p:cNvSpPr>
              <a:spLocks noChangeAspect="1" noChangeArrowheads="1" noTextEdit="1"/>
            </p:cNvSpPr>
            <p:nvPr/>
          </p:nvSpPr>
          <p:spPr bwMode="auto">
            <a:xfrm>
              <a:off x="2496" y="3118"/>
              <a:ext cx="307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94"/>
            <p:cNvSpPr>
              <a:spLocks noChangeShapeType="1"/>
            </p:cNvSpPr>
            <p:nvPr/>
          </p:nvSpPr>
          <p:spPr bwMode="auto">
            <a:xfrm flipV="1">
              <a:off x="2532" y="3285"/>
              <a:ext cx="25" cy="14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95"/>
            <p:cNvSpPr>
              <a:spLocks noChangeShapeType="1"/>
            </p:cNvSpPr>
            <p:nvPr/>
          </p:nvSpPr>
          <p:spPr bwMode="auto">
            <a:xfrm>
              <a:off x="2557" y="3289"/>
              <a:ext cx="36" cy="66"/>
            </a:xfrm>
            <a:prstGeom prst="line">
              <a:avLst/>
            </a:prstGeom>
            <a:noFill/>
            <a:ln w="2540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96"/>
            <p:cNvSpPr>
              <a:spLocks noChangeShapeType="1"/>
            </p:cNvSpPr>
            <p:nvPr/>
          </p:nvSpPr>
          <p:spPr bwMode="auto">
            <a:xfrm flipV="1">
              <a:off x="2597" y="3159"/>
              <a:ext cx="47" cy="196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97"/>
            <p:cNvSpPr>
              <a:spLocks noChangeShapeType="1"/>
            </p:cNvSpPr>
            <p:nvPr/>
          </p:nvSpPr>
          <p:spPr bwMode="auto">
            <a:xfrm>
              <a:off x="2644" y="3159"/>
              <a:ext cx="114" cy="1"/>
            </a:xfrm>
            <a:prstGeom prst="line">
              <a:avLst/>
            </a:prstGeom>
            <a:noFill/>
            <a:ln w="12700">
              <a:solidFill>
                <a:srgbClr val="0000CC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98"/>
            <p:cNvSpPr>
              <a:spLocks noChangeArrowheads="1"/>
            </p:cNvSpPr>
            <p:nvPr/>
          </p:nvSpPr>
          <p:spPr bwMode="auto">
            <a:xfrm>
              <a:off x="2650" y="3172"/>
              <a:ext cx="154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r>
                <a:rPr lang="en-US" sz="2000" b="1" dirty="0">
                  <a:solidFill>
                    <a:srgbClr val="0000CC"/>
                  </a:solidFill>
                </a:rPr>
                <a:t>a</a:t>
              </a:r>
              <a:endParaRPr lang="en-US" sz="1600" b="1" dirty="0">
                <a:solidFill>
                  <a:srgbClr val="0000CC"/>
                </a:solidFill>
              </a:endParaRPr>
            </a:p>
          </p:txBody>
        </p:sp>
      </p:grpSp>
      <p:sp>
        <p:nvSpPr>
          <p:cNvPr id="28" name="Rectangle 27"/>
          <p:cNvSpPr/>
          <p:nvPr/>
        </p:nvSpPr>
        <p:spPr>
          <a:xfrm>
            <a:off x="0" y="3810000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4419600"/>
            <a:ext cx="39510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endParaRPr lang="en-US" sz="32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6" grpId="1" animBg="1"/>
      <p:bldP spid="8" grpId="0"/>
      <p:bldP spid="8" grpId="1"/>
      <p:bldP spid="11" grpId="0"/>
      <p:bldP spid="12" grpId="0"/>
      <p:bldP spid="13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Callout 3"/>
          <p:cNvSpPr/>
          <p:nvPr/>
        </p:nvSpPr>
        <p:spPr>
          <a:xfrm>
            <a:off x="228600" y="1524000"/>
            <a:ext cx="8915400" cy="1219200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9400" y="228600"/>
            <a:ext cx="38395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0" y="990600"/>
            <a:ext cx="417156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19200" y="1828800"/>
            <a:ext cx="693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altLang="en-US" sz="32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32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32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2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32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 smtClean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solidFill>
                <a:srgbClr val="6600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5240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altLang="en-US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Callout 10"/>
          <p:cNvSpPr/>
          <p:nvPr/>
        </p:nvSpPr>
        <p:spPr>
          <a:xfrm>
            <a:off x="0" y="3810000"/>
            <a:ext cx="8915400" cy="1219200"/>
          </a:xfrm>
          <a:prstGeom prst="wedgeEllipse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14400" y="4114800"/>
            <a:ext cx="72971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3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-3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2895600"/>
            <a:ext cx="53928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-3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8" grpId="0"/>
      <p:bldP spid="8" grpId="1"/>
      <p:bldP spid="9" grpId="0"/>
      <p:bldP spid="9" grpId="1"/>
      <p:bldP spid="11" grpId="0" animBg="1"/>
      <p:bldP spid="11" grpId="1" animBg="1"/>
      <p:bldP spid="14" grpId="0"/>
      <p:bldP spid="14" grpId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2</a:t>
            </a:r>
          </a:p>
        </p:txBody>
      </p:sp>
      <p:sp>
        <p:nvSpPr>
          <p:cNvPr id="1024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  <p:sp>
        <p:nvSpPr>
          <p:cNvPr id="1024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  <p:sp>
        <p:nvSpPr>
          <p:cNvPr id="10245" name="Content Placeholder 4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28600" y="0"/>
            <a:ext cx="9144000" cy="6858000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effectLst>
            <a:outerShdw blurRad="50800" dist="50800" dir="5400000" algn="ctr" rotWithShape="0">
              <a:schemeClr val="accent2">
                <a:lumMod val="60000"/>
                <a:lumOff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1000" y="762000"/>
            <a:ext cx="914400" cy="76200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?1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057400" y="685800"/>
            <a:ext cx="594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Tìm các căn bậc hai của mỗi số sau: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4800" y="1676400"/>
            <a:ext cx="1828800" cy="1066800"/>
          </a:xfrm>
          <a:prstGeom prst="rect">
            <a:avLst/>
          </a:prstGeom>
          <a:solidFill>
            <a:srgbClr val="C6C34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9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90800" y="1676400"/>
            <a:ext cx="5638800" cy="10668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9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4800" y="2971800"/>
            <a:ext cx="1828800" cy="990600"/>
          </a:xfrm>
          <a:prstGeom prst="rect">
            <a:avLst/>
          </a:prstGeom>
          <a:gradFill>
            <a:gsLst>
              <a:gs pos="0">
                <a:srgbClr val="FFC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190500" dist="228600" dir="2700000" algn="ctr">
              <a:srgbClr val="FFC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4800" y="4191000"/>
            <a:ext cx="1828800" cy="990600"/>
          </a:xfrm>
          <a:prstGeom prst="rect">
            <a:avLst/>
          </a:prstGeom>
          <a:gradFill>
            <a:gsLst>
              <a:gs pos="0">
                <a:srgbClr val="FFC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190500" dist="228600" dir="2700000" algn="ctr">
              <a:srgbClr val="FFC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0,25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590800" y="2941638"/>
            <a:ext cx="5638800" cy="10668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574925" y="4146550"/>
            <a:ext cx="5638800" cy="10668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0,25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0,5và -0,5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04800" y="5334000"/>
            <a:ext cx="1828800" cy="990600"/>
          </a:xfrm>
          <a:prstGeom prst="rect">
            <a:avLst/>
          </a:prstGeom>
          <a:gradFill>
            <a:gsLst>
              <a:gs pos="0">
                <a:srgbClr val="FFC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effectLst>
            <a:outerShdw blurRad="190500" dist="228600" dir="2700000" algn="ctr">
              <a:srgbClr val="FFC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2590800" y="5334000"/>
            <a:ext cx="5638800" cy="1263650"/>
            <a:chOff x="2574560" y="4146030"/>
            <a:chExt cx="5638800" cy="1264644"/>
          </a:xfrm>
        </p:grpSpPr>
        <p:sp>
          <p:nvSpPr>
            <p:cNvPr id="26" name="Rectangle 25"/>
            <p:cNvSpPr/>
            <p:nvPr/>
          </p:nvSpPr>
          <p:spPr>
            <a:xfrm>
              <a:off x="2574560" y="4146030"/>
              <a:ext cx="5638800" cy="1264644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căn</a:t>
              </a:r>
              <a:r>
                <a: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bậc</a:t>
              </a:r>
              <a:r>
                <a: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en-US" sz="28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0271" name="Object 5"/>
            <p:cNvGraphicFramePr>
              <a:graphicFrameLocks noChangeAspect="1"/>
            </p:cNvGraphicFramePr>
            <p:nvPr/>
          </p:nvGraphicFramePr>
          <p:xfrm>
            <a:off x="6232160" y="4374810"/>
            <a:ext cx="685800" cy="397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6" name="Equation" r:id="rId4" imgW="241200" imgH="215640" progId="Equation.DSMT4">
                    <p:embed/>
                  </p:oleObj>
                </mc:Choice>
                <mc:Fallback>
                  <p:oleObj name="Equation" r:id="rId4" imgW="241200" imgH="21564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32160" y="4374810"/>
                          <a:ext cx="685800" cy="397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2" name="Object 6"/>
            <p:cNvGraphicFramePr>
              <a:graphicFrameLocks noChangeAspect="1"/>
            </p:cNvGraphicFramePr>
            <p:nvPr/>
          </p:nvGraphicFramePr>
          <p:xfrm>
            <a:off x="7298960" y="4374810"/>
            <a:ext cx="742950" cy="397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7" name="Equation" r:id="rId6" imgW="330120" imgH="215640" progId="Equation.DSMT4">
                    <p:embed/>
                  </p:oleObj>
                </mc:Choice>
                <mc:Fallback>
                  <p:oleObj name="Equation" r:id="rId6" imgW="330120" imgH="21564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98960" y="4374810"/>
                          <a:ext cx="742950" cy="397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3" name="Object 4"/>
          <p:cNvGraphicFramePr>
            <a:graphicFrameLocks noChangeAspect="1"/>
          </p:cNvGraphicFramePr>
          <p:nvPr/>
        </p:nvGraphicFramePr>
        <p:xfrm>
          <a:off x="1447800" y="3048000"/>
          <a:ext cx="304800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8" imgW="152280" imgH="393480" progId="Equation.DSMT4">
                  <p:embed/>
                </p:oleObj>
              </mc:Choice>
              <mc:Fallback>
                <p:oleObj name="Equation" r:id="rId8" imgW="15228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048000"/>
                        <a:ext cx="304800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4"/>
          <p:cNvGraphicFramePr>
            <a:graphicFrameLocks noChangeAspect="1"/>
          </p:cNvGraphicFramePr>
          <p:nvPr/>
        </p:nvGraphicFramePr>
        <p:xfrm>
          <a:off x="5562600" y="2895600"/>
          <a:ext cx="304800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0" imgW="152280" imgH="393480" progId="Equation.DSMT4">
                  <p:embed/>
                </p:oleObj>
              </mc:Choice>
              <mc:Fallback>
                <p:oleObj name="Equation" r:id="rId10" imgW="1522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895600"/>
                        <a:ext cx="304800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5"/>
          <p:cNvGraphicFramePr>
            <a:graphicFrameLocks noChangeAspect="1"/>
          </p:cNvGraphicFramePr>
          <p:nvPr/>
        </p:nvGraphicFramePr>
        <p:xfrm>
          <a:off x="6324600" y="2971800"/>
          <a:ext cx="433387" cy="724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1" imgW="152280" imgH="393480" progId="Equation.DSMT4">
                  <p:embed/>
                </p:oleObj>
              </mc:Choice>
              <mc:Fallback>
                <p:oleObj name="Equation" r:id="rId11" imgW="15228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971800"/>
                        <a:ext cx="433387" cy="7249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5"/>
          <p:cNvGraphicFramePr>
            <a:graphicFrameLocks noChangeAspect="1"/>
          </p:cNvGraphicFramePr>
          <p:nvPr/>
        </p:nvGraphicFramePr>
        <p:xfrm>
          <a:off x="7391400" y="2895600"/>
          <a:ext cx="457200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3" imgW="253800" imgH="393480" progId="Equation.DSMT4">
                  <p:embed/>
                </p:oleObj>
              </mc:Choice>
              <mc:Fallback>
                <p:oleObj name="Equation" r:id="rId13" imgW="253800" imgH="393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895600"/>
                        <a:ext cx="457200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35"/>
          <p:cNvSpPr/>
          <p:nvPr/>
        </p:nvSpPr>
        <p:spPr>
          <a:xfrm>
            <a:off x="2438400" y="0"/>
            <a:ext cx="38395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6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11" grpId="1" animBg="1"/>
      <p:bldP spid="18" grpId="0" animBg="1"/>
      <p:bldP spid="18" grpId="1" animBg="1"/>
      <p:bldP spid="19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19400" y="0"/>
            <a:ext cx="3435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0" y="609600"/>
            <a:ext cx="417156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1126584"/>
            <a:ext cx="27815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167640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b="1" i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b="1" i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i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i="1" u="sng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a.                                                </a:t>
            </a:r>
          </a:p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3733800" y="1676400"/>
          <a:ext cx="654050" cy="5716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241300" imgH="228600" progId="Equation.DSMT4">
                  <p:embed/>
                </p:oleObj>
              </mc:Choice>
              <mc:Fallback>
                <p:oleObj name="Equation" r:id="rId3" imgW="2413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676400"/>
                        <a:ext cx="654050" cy="5716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27432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đư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ợc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0.</a:t>
            </a:r>
            <a:endParaRPr lang="en-US" sz="3200" dirty="0"/>
          </a:p>
        </p:txBody>
      </p:sp>
      <p:sp>
        <p:nvSpPr>
          <p:cNvPr id="15" name="Rectangle 14"/>
          <p:cNvSpPr/>
          <p:nvPr/>
        </p:nvSpPr>
        <p:spPr>
          <a:xfrm>
            <a:off x="0" y="3200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( = 5).</a:t>
            </a:r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3200" b="1" dirty="0"/>
          </a:p>
        </p:txBody>
      </p:sp>
      <p:grpSp>
        <p:nvGrpSpPr>
          <p:cNvPr id="16" name="Group 81"/>
          <p:cNvGrpSpPr>
            <a:grpSpLocks/>
          </p:cNvGrpSpPr>
          <p:nvPr/>
        </p:nvGrpSpPr>
        <p:grpSpPr bwMode="auto">
          <a:xfrm>
            <a:off x="6705600" y="3352800"/>
            <a:ext cx="544513" cy="382588"/>
            <a:chOff x="3523" y="1357"/>
            <a:chExt cx="343" cy="241"/>
          </a:xfrm>
        </p:grpSpPr>
        <p:grpSp>
          <p:nvGrpSpPr>
            <p:cNvPr id="17" name="Group 59"/>
            <p:cNvGrpSpPr>
              <a:grpSpLocks/>
            </p:cNvGrpSpPr>
            <p:nvPr/>
          </p:nvGrpSpPr>
          <p:grpSpPr bwMode="auto">
            <a:xfrm>
              <a:off x="3523" y="1357"/>
              <a:ext cx="311" cy="241"/>
              <a:chOff x="2167" y="693"/>
              <a:chExt cx="211" cy="185"/>
            </a:xfrm>
          </p:grpSpPr>
          <p:sp>
            <p:nvSpPr>
              <p:cNvPr id="19" name="Line 60"/>
              <p:cNvSpPr>
                <a:spLocks noChangeShapeType="1"/>
              </p:cNvSpPr>
              <p:nvPr/>
            </p:nvSpPr>
            <p:spPr bwMode="auto">
              <a:xfrm flipV="1">
                <a:off x="2167" y="812"/>
                <a:ext cx="23" cy="13"/>
              </a:xfrm>
              <a:prstGeom prst="line">
                <a:avLst/>
              </a:prstGeom>
              <a:noFill/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61"/>
              <p:cNvSpPr>
                <a:spLocks noChangeShapeType="1"/>
              </p:cNvSpPr>
              <p:nvPr/>
            </p:nvSpPr>
            <p:spPr bwMode="auto">
              <a:xfrm>
                <a:off x="2190" y="816"/>
                <a:ext cx="34" cy="62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62"/>
              <p:cNvSpPr>
                <a:spLocks noChangeShapeType="1"/>
              </p:cNvSpPr>
              <p:nvPr/>
            </p:nvSpPr>
            <p:spPr bwMode="auto">
              <a:xfrm flipV="1">
                <a:off x="2228" y="693"/>
                <a:ext cx="44" cy="185"/>
              </a:xfrm>
              <a:prstGeom prst="line">
                <a:avLst/>
              </a:prstGeom>
              <a:noFill/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63"/>
              <p:cNvSpPr>
                <a:spLocks noChangeShapeType="1"/>
              </p:cNvSpPr>
              <p:nvPr/>
            </p:nvSpPr>
            <p:spPr bwMode="auto">
              <a:xfrm>
                <a:off x="2272" y="693"/>
                <a:ext cx="106" cy="1"/>
              </a:xfrm>
              <a:prstGeom prst="line">
                <a:avLst/>
              </a:prstGeom>
              <a:noFill/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" name="Rectangle 64"/>
            <p:cNvSpPr>
              <a:spLocks noChangeArrowheads="1"/>
            </p:cNvSpPr>
            <p:nvPr/>
          </p:nvSpPr>
          <p:spPr bwMode="auto">
            <a:xfrm>
              <a:off x="3630" y="1391"/>
              <a:ext cx="23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 dirty="0" smtClean="0">
                  <a:solidFill>
                    <a:srgbClr val="008000"/>
                  </a:solidFill>
                </a:rPr>
                <a:t>  25</a:t>
              </a:r>
              <a:endParaRPr lang="en-US" sz="2000" b="1" dirty="0">
                <a:solidFill>
                  <a:srgbClr val="008000"/>
                </a:solidFill>
              </a:endParaRPr>
            </a:p>
          </p:txBody>
        </p:sp>
      </p:grpSp>
      <p:grpSp>
        <p:nvGrpSpPr>
          <p:cNvPr id="23" name="Group 81"/>
          <p:cNvGrpSpPr>
            <a:grpSpLocks/>
          </p:cNvGrpSpPr>
          <p:nvPr/>
        </p:nvGrpSpPr>
        <p:grpSpPr bwMode="auto">
          <a:xfrm>
            <a:off x="6781800" y="3801792"/>
            <a:ext cx="493713" cy="382588"/>
            <a:chOff x="3521" y="1357"/>
            <a:chExt cx="311" cy="241"/>
          </a:xfrm>
        </p:grpSpPr>
        <p:grpSp>
          <p:nvGrpSpPr>
            <p:cNvPr id="24" name="Group 59"/>
            <p:cNvGrpSpPr>
              <a:grpSpLocks/>
            </p:cNvGrpSpPr>
            <p:nvPr/>
          </p:nvGrpSpPr>
          <p:grpSpPr bwMode="auto">
            <a:xfrm>
              <a:off x="3521" y="1357"/>
              <a:ext cx="311" cy="241"/>
              <a:chOff x="2167" y="693"/>
              <a:chExt cx="211" cy="185"/>
            </a:xfrm>
          </p:grpSpPr>
          <p:sp>
            <p:nvSpPr>
              <p:cNvPr id="26" name="Line 60"/>
              <p:cNvSpPr>
                <a:spLocks noChangeShapeType="1"/>
              </p:cNvSpPr>
              <p:nvPr/>
            </p:nvSpPr>
            <p:spPr bwMode="auto">
              <a:xfrm flipV="1">
                <a:off x="2167" y="812"/>
                <a:ext cx="23" cy="13"/>
              </a:xfrm>
              <a:prstGeom prst="line">
                <a:avLst/>
              </a:prstGeom>
              <a:noFill/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61"/>
              <p:cNvSpPr>
                <a:spLocks noChangeShapeType="1"/>
              </p:cNvSpPr>
              <p:nvPr/>
            </p:nvSpPr>
            <p:spPr bwMode="auto">
              <a:xfrm>
                <a:off x="2190" y="816"/>
                <a:ext cx="34" cy="62"/>
              </a:xfrm>
              <a:prstGeom prst="line">
                <a:avLst/>
              </a:prstGeom>
              <a:noFill/>
              <a:ln w="23813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Line 62"/>
              <p:cNvSpPr>
                <a:spLocks noChangeShapeType="1"/>
              </p:cNvSpPr>
              <p:nvPr/>
            </p:nvSpPr>
            <p:spPr bwMode="auto">
              <a:xfrm flipV="1">
                <a:off x="2228" y="693"/>
                <a:ext cx="44" cy="185"/>
              </a:xfrm>
              <a:prstGeom prst="line">
                <a:avLst/>
              </a:prstGeom>
              <a:noFill/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63"/>
              <p:cNvSpPr>
                <a:spLocks noChangeShapeType="1"/>
              </p:cNvSpPr>
              <p:nvPr/>
            </p:nvSpPr>
            <p:spPr bwMode="auto">
              <a:xfrm>
                <a:off x="2272" y="693"/>
                <a:ext cx="106" cy="1"/>
              </a:xfrm>
              <a:prstGeom prst="line">
                <a:avLst/>
              </a:prstGeom>
              <a:noFill/>
              <a:ln w="12700">
                <a:solidFill>
                  <a:srgbClr val="008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" name="Rectangle 64"/>
            <p:cNvSpPr>
              <a:spLocks noChangeArrowheads="1"/>
            </p:cNvSpPr>
            <p:nvPr/>
          </p:nvSpPr>
          <p:spPr bwMode="auto">
            <a:xfrm>
              <a:off x="3630" y="1391"/>
              <a:ext cx="154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b="1" dirty="0" smtClean="0">
                  <a:solidFill>
                    <a:srgbClr val="008000"/>
                  </a:solidFill>
                </a:rPr>
                <a:t>  6</a:t>
              </a:r>
              <a:endParaRPr lang="en-US" sz="2000" b="1" dirty="0">
                <a:solidFill>
                  <a:srgbClr val="008000"/>
                </a:solidFill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1447800" y="3657600"/>
            <a:ext cx="7086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C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/>
          </a:p>
        </p:txBody>
      </p:sp>
      <p:sp>
        <p:nvSpPr>
          <p:cNvPr id="32" name="Rectangle 31"/>
          <p:cNvSpPr/>
          <p:nvPr/>
        </p:nvSpPr>
        <p:spPr>
          <a:xfrm>
            <a:off x="0" y="4267200"/>
            <a:ext cx="16882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ý 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828800" y="4495800"/>
            <a:ext cx="28648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a ≥ 0,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71" name="Object 55"/>
          <p:cNvGraphicFramePr>
            <a:graphicFrameLocks noChangeAspect="1"/>
          </p:cNvGraphicFramePr>
          <p:nvPr/>
        </p:nvGraphicFramePr>
        <p:xfrm>
          <a:off x="4690404" y="4155820"/>
          <a:ext cx="3005796" cy="123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1269449" imgH="482391" progId="Equation.3">
                  <p:embed/>
                </p:oleObj>
              </mc:Choice>
              <mc:Fallback>
                <p:oleObj name="Equation" r:id="rId5" imgW="1269449" imgH="482391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0404" y="4155820"/>
                        <a:ext cx="3005796" cy="1233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5" grpId="0"/>
      <p:bldP spid="30" grpId="0"/>
      <p:bldP spid="32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676400"/>
            <a:ext cx="9144000" cy="1143000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altLang="en-US" sz="3600" b="1" dirty="0" smtClean="0">
                <a:latin typeface="Times New Roman" pitchFamily="18" charset="0"/>
                <a:cs typeface="Times New Roman" pitchFamily="18" charset="0"/>
              </a:rPr>
              <a:t>?2</a:t>
            </a:r>
            <a:r>
              <a:rPr lang="en-US" alt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2819400" y="0"/>
            <a:ext cx="3435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0" y="457200"/>
            <a:ext cx="417156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9271" name="Object 55"/>
          <p:cNvGraphicFramePr>
            <a:graphicFrameLocks noChangeAspect="1"/>
          </p:cNvGraphicFramePr>
          <p:nvPr/>
        </p:nvGraphicFramePr>
        <p:xfrm>
          <a:off x="3657600" y="838200"/>
          <a:ext cx="3005137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3" imgW="1269449" imgH="482391" progId="Equation.3">
                  <p:embed/>
                </p:oleObj>
              </mc:Choice>
              <mc:Fallback>
                <p:oleObj name="Equation" r:id="rId3" imgW="1269449" imgH="482391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838200"/>
                        <a:ext cx="3005137" cy="1233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762000" y="1219200"/>
            <a:ext cx="28648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a ≥ 0,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838200" y="2438400"/>
            <a:ext cx="1371600" cy="685800"/>
          </a:xfrm>
          <a:prstGeom prst="rect">
            <a:avLst/>
          </a:prstGeom>
          <a:solidFill>
            <a:srgbClr val="00FFFF"/>
          </a:solidFill>
          <a:ln w="38100" cmpd="dbl">
            <a:solidFill>
              <a:srgbClr val="2D04F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a)49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3124200" y="2438400"/>
            <a:ext cx="1371600" cy="685800"/>
          </a:xfrm>
          <a:prstGeom prst="rect">
            <a:avLst/>
          </a:prstGeom>
          <a:solidFill>
            <a:srgbClr val="00FFFF"/>
          </a:solidFill>
          <a:ln w="38100" cmpd="dbl">
            <a:solidFill>
              <a:srgbClr val="2D04F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b)64</a:t>
            </a:r>
            <a:endParaRPr lang="en-US" alt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5105400" y="2438400"/>
            <a:ext cx="1371600" cy="685800"/>
          </a:xfrm>
          <a:prstGeom prst="rect">
            <a:avLst/>
          </a:prstGeom>
          <a:solidFill>
            <a:srgbClr val="00FFFF"/>
          </a:solidFill>
          <a:ln w="38100" cmpd="dbl">
            <a:solidFill>
              <a:srgbClr val="2D04F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)81</a:t>
            </a:r>
            <a:endParaRPr lang="en-US" alt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7086600" y="2438400"/>
            <a:ext cx="1371600" cy="685800"/>
          </a:xfrm>
          <a:prstGeom prst="rect">
            <a:avLst/>
          </a:prstGeom>
          <a:solidFill>
            <a:srgbClr val="00FFFF"/>
          </a:solidFill>
          <a:ln w="38100" cmpd="dbl">
            <a:solidFill>
              <a:srgbClr val="2D04F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)1,21</a:t>
            </a:r>
            <a:endParaRPr lang="en-US" alt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457200" y="3124200"/>
            <a:ext cx="8686800" cy="762000"/>
          </a:xfrm>
          <a:prstGeom prst="rect">
            <a:avLst/>
          </a:prstGeom>
          <a:gradFill rotWithShape="1">
            <a:gsLst>
              <a:gs pos="0">
                <a:srgbClr val="FF99CC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rgbClr val="CCFF33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7,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7        0  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7</a:t>
            </a:r>
            <a:r>
              <a:rPr lang="en-US" altLang="en-US" sz="32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 49.</a:t>
            </a:r>
          </a:p>
        </p:txBody>
      </p:sp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457200" y="3200400"/>
          <a:ext cx="93667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5" imgW="304763" imgH="219186" progId="Equation.3">
                  <p:embed/>
                </p:oleObj>
              </mc:Choice>
              <mc:Fallback>
                <p:oleObj name="Equation" r:id="rId5" imgW="304763" imgH="219186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00400"/>
                        <a:ext cx="93667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2895600" y="327660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7" imgW="114185" imgH="142795" progId="Equation.3">
                  <p:embed/>
                </p:oleObj>
              </mc:Choice>
              <mc:Fallback>
                <p:oleObj name="Equation" r:id="rId7" imgW="114185" imgH="142795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7660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228600" y="3810000"/>
            <a:ext cx="8686800" cy="762000"/>
          </a:xfrm>
          <a:prstGeom prst="rect">
            <a:avLst/>
          </a:prstGeom>
          <a:gradFill rotWithShape="1">
            <a:gsLst>
              <a:gs pos="0">
                <a:srgbClr val="CCCCFF"/>
              </a:gs>
              <a:gs pos="100000">
                <a:srgbClr val="00FF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8,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8        0  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8</a:t>
            </a:r>
            <a:r>
              <a:rPr lang="en-US" altLang="en-US" sz="32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 64.</a:t>
            </a:r>
          </a:p>
        </p:txBody>
      </p:sp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514350" y="3875088"/>
          <a:ext cx="976313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9" imgW="317160" imgH="228600" progId="Equation.DSMT4">
                  <p:embed/>
                </p:oleObj>
              </mc:Choice>
              <mc:Fallback>
                <p:oleObj name="Equation" r:id="rId9" imgW="317160" imgH="228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3875088"/>
                        <a:ext cx="976313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/>
        </p:nvGraphicFramePr>
        <p:xfrm>
          <a:off x="2971800" y="396240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1" imgW="114185" imgH="142795" progId="Equation.3">
                  <p:embed/>
                </p:oleObj>
              </mc:Choice>
              <mc:Fallback>
                <p:oleObj name="Equation" r:id="rId11" imgW="114185" imgH="142795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96240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228600" y="4572000"/>
            <a:ext cx="8686800" cy="762000"/>
          </a:xfrm>
          <a:prstGeom prst="rect">
            <a:avLst/>
          </a:prstGeom>
          <a:gradFill rotWithShape="1">
            <a:gsLst>
              <a:gs pos="0">
                <a:srgbClr val="FFCC00"/>
              </a:gs>
              <a:gs pos="100000">
                <a:srgbClr val="FFFFCC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alt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9,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9        0  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9</a:t>
            </a:r>
            <a:r>
              <a:rPr lang="en-US" altLang="en-US" sz="32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 81.</a:t>
            </a:r>
          </a:p>
        </p:txBody>
      </p:sp>
      <p:graphicFrame>
        <p:nvGraphicFramePr>
          <p:cNvPr id="18" name="Object 11"/>
          <p:cNvGraphicFramePr>
            <a:graphicFrameLocks noChangeAspect="1"/>
          </p:cNvGraphicFramePr>
          <p:nvPr/>
        </p:nvGraphicFramePr>
        <p:xfrm>
          <a:off x="495300" y="4648200"/>
          <a:ext cx="898525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3" imgW="291960" imgH="228600" progId="Equation.DSMT4">
                  <p:embed/>
                </p:oleObj>
              </mc:Choice>
              <mc:Fallback>
                <p:oleObj name="Equation" r:id="rId13" imgW="29196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4648200"/>
                        <a:ext cx="898525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2"/>
          <p:cNvGraphicFramePr>
            <a:graphicFrameLocks noChangeAspect="1"/>
          </p:cNvGraphicFramePr>
          <p:nvPr/>
        </p:nvGraphicFramePr>
        <p:xfrm>
          <a:off x="2971800" y="480060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5" imgW="114185" imgH="142795" progId="Equation.3">
                  <p:embed/>
                </p:oleObj>
              </mc:Choice>
              <mc:Fallback>
                <p:oleObj name="Equation" r:id="rId15" imgW="114185" imgH="142795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80060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0" y="5410200"/>
            <a:ext cx="8839200" cy="762000"/>
          </a:xfrm>
          <a:prstGeom prst="rect">
            <a:avLst/>
          </a:prstGeom>
          <a:gradFill rotWithShape="1">
            <a:gsLst>
              <a:gs pos="0">
                <a:srgbClr val="CCCCFF"/>
              </a:gs>
              <a:gs pos="100000">
                <a:srgbClr val="FFFFCC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r>
              <a:rPr lang="en-US" altLang="en-US" dirty="0"/>
              <a:t>        </a:t>
            </a:r>
            <a:r>
              <a:rPr lang="en-US" altLang="en-US" dirty="0" smtClean="0"/>
              <a:t>                   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1,1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1,1     0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1,1</a:t>
            </a:r>
            <a:r>
              <a:rPr lang="en-US" altLang="en-US" sz="3200" baseline="30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1,21.</a:t>
            </a:r>
          </a:p>
        </p:txBody>
      </p:sp>
      <p:graphicFrame>
        <p:nvGraphicFramePr>
          <p:cNvPr id="23" name="Object 12"/>
          <p:cNvGraphicFramePr>
            <a:graphicFrameLocks noChangeAspect="1"/>
          </p:cNvGraphicFramePr>
          <p:nvPr/>
        </p:nvGraphicFramePr>
        <p:xfrm>
          <a:off x="3429000" y="5638800"/>
          <a:ext cx="45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7" imgW="114185" imgH="142795" progId="Equation.3">
                  <p:embed/>
                </p:oleObj>
              </mc:Choice>
              <mc:Fallback>
                <p:oleObj name="Equation" r:id="rId17" imgW="114185" imgH="142795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638800"/>
                        <a:ext cx="457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1"/>
          <p:cNvGraphicFramePr>
            <a:graphicFrameLocks noChangeAspect="1"/>
          </p:cNvGraphicFramePr>
          <p:nvPr/>
        </p:nvGraphicFramePr>
        <p:xfrm>
          <a:off x="228600" y="5486400"/>
          <a:ext cx="12509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9" imgW="406080" imgH="241200" progId="Equation.DSMT4">
                  <p:embed/>
                </p:oleObj>
              </mc:Choice>
              <mc:Fallback>
                <p:oleObj name="Equation" r:id="rId19" imgW="406080" imgH="241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486400"/>
                        <a:ext cx="125095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2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19400" y="0"/>
            <a:ext cx="3435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§1.CĂN BẬC HAI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0" y="457200"/>
            <a:ext cx="417156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I.Căn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167640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0" y="1219200"/>
            <a:ext cx="28648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a ≥ 0,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71" name="Object 55"/>
          <p:cNvGraphicFramePr>
            <a:graphicFrameLocks noChangeAspect="1"/>
          </p:cNvGraphicFramePr>
          <p:nvPr/>
        </p:nvGraphicFramePr>
        <p:xfrm>
          <a:off x="3657600" y="838200"/>
          <a:ext cx="3005138" cy="1233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1269449" imgH="482391" progId="Equation.3">
                  <p:embed/>
                </p:oleObj>
              </mc:Choice>
              <mc:Fallback>
                <p:oleObj name="Equation" r:id="rId3" imgW="1269449" imgH="482391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838200"/>
                        <a:ext cx="3005138" cy="1233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0" y="22098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3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u="sng" dirty="0">
              <a:solidFill>
                <a:srgbClr val="00B05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3429000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dàng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altLang="en-US" sz="32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49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49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alt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-7.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5486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?3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bậc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indent="-342900"/>
            <a:r>
              <a:rPr lang="en-US" sz="3200" dirty="0" smtClean="0"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   a)  64		b)  81		c)  1,21</a:t>
            </a:r>
            <a:r>
              <a:rPr lang="en-US" sz="3200" dirty="0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1285</Words>
  <Application>Microsoft Office PowerPoint</Application>
  <PresentationFormat>On-screen Show (4:3)</PresentationFormat>
  <Paragraphs>212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.VnTifani HeavyH</vt:lpstr>
      <vt:lpstr>Arial</vt:lpstr>
      <vt:lpstr>Calibri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</vt:lpstr>
      <vt:lpstr>PowerPoint Presentation</vt:lpstr>
      <vt:lpstr>?2. Tìm căn bậc hai số học của mỗi số sau:</vt:lpstr>
      <vt:lpstr>PowerPoint Presentation</vt:lpstr>
      <vt:lpstr>PowerPoint Presentation</vt:lpstr>
      <vt:lpstr>Bài tập 1: Tìm căn bậc hai số học của mỗi số sau rồi suy ra căn bậc hai của chúng.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TDC190702</dc:creator>
  <cp:lastModifiedBy>Administrator</cp:lastModifiedBy>
  <cp:revision>55</cp:revision>
  <dcterms:created xsi:type="dcterms:W3CDTF">2021-08-28T02:22:53Z</dcterms:created>
  <dcterms:modified xsi:type="dcterms:W3CDTF">2022-09-03T15:27:18Z</dcterms:modified>
</cp:coreProperties>
</file>