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58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60" r:id="rId20"/>
    <p:sldId id="273" r:id="rId21"/>
    <p:sldId id="276" r:id="rId22"/>
    <p:sldId id="277" r:id="rId23"/>
    <p:sldId id="278" r:id="rId24"/>
    <p:sldId id="284" r:id="rId25"/>
    <p:sldId id="275" r:id="rId26"/>
    <p:sldId id="285" r:id="rId27"/>
    <p:sldId id="286" r:id="rId28"/>
    <p:sldId id="279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png"/><Relationship Id="rId34" Type="http://schemas.openxmlformats.org/officeDocument/2006/relationships/slide" Target="slide16.xml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5" Type="http://schemas.openxmlformats.org/officeDocument/2006/relationships/slide" Target="slide8.xml"/><Relationship Id="rId33" Type="http://schemas.openxmlformats.org/officeDocument/2006/relationships/slide" Target="slide15.xml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0.png"/><Relationship Id="rId24" Type="http://schemas.openxmlformats.org/officeDocument/2006/relationships/image" Target="../media/image23.gif"/><Relationship Id="rId32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slide" Target="slide10.xml"/><Relationship Id="rId36" Type="http://schemas.openxmlformats.org/officeDocument/2006/relationships/image" Target="../media/image25.pn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31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slide" Target="slide9.xml"/><Relationship Id="rId30" Type="http://schemas.openxmlformats.org/officeDocument/2006/relationships/slide" Target="slide12.xml"/><Relationship Id="rId35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B29E-8BF5-4D58-A781-7538E5F21195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5004" imgH="3142857" progId="Paint.Picture">
                  <p:embed/>
                </p:oleObj>
              </mc:Choice>
              <mc:Fallback>
                <p:oleObj name="Bitmap Image" r:id="rId2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17266"/>
              </p:ext>
            </p:extLst>
          </p:nvPr>
        </p:nvGraphicFramePr>
        <p:xfrm>
          <a:off x="609600" y="2612983"/>
          <a:ext cx="10972800" cy="38826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:a16="http://schemas.microsoft.com/office/drawing/2014/main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:a16="http://schemas.microsoft.com/office/drawing/2014/main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B.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1194</Words>
  <Application>Microsoft Office PowerPoint</Application>
  <PresentationFormat>Widescreen</PresentationFormat>
  <Paragraphs>135</Paragraphs>
  <Slides>31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Times New Roman</vt:lpstr>
      <vt:lpstr>Trebuchet MS</vt:lpstr>
      <vt:lpstr>VNI-Times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</cp:revision>
  <dcterms:created xsi:type="dcterms:W3CDTF">2021-07-26T11:57:25Z</dcterms:created>
  <dcterms:modified xsi:type="dcterms:W3CDTF">2021-07-29T12:58:53Z</dcterms:modified>
</cp:coreProperties>
</file>