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22"/>
  </p:notesMasterIdLst>
  <p:sldIdLst>
    <p:sldId id="291" r:id="rId2"/>
    <p:sldId id="310" r:id="rId3"/>
    <p:sldId id="257" r:id="rId4"/>
    <p:sldId id="293" r:id="rId5"/>
    <p:sldId id="311" r:id="rId6"/>
    <p:sldId id="259" r:id="rId7"/>
    <p:sldId id="258" r:id="rId8"/>
    <p:sldId id="292" r:id="rId9"/>
    <p:sldId id="313" r:id="rId10"/>
    <p:sldId id="277" r:id="rId11"/>
    <p:sldId id="286" r:id="rId12"/>
    <p:sldId id="312" r:id="rId13"/>
    <p:sldId id="295" r:id="rId14"/>
    <p:sldId id="297" r:id="rId15"/>
    <p:sldId id="294" r:id="rId16"/>
    <p:sldId id="314" r:id="rId17"/>
    <p:sldId id="296" r:id="rId18"/>
    <p:sldId id="280" r:id="rId19"/>
    <p:sldId id="272" r:id="rId20"/>
    <p:sldId id="288" r:id="rId21"/>
  </p:sldIdLst>
  <p:sldSz cx="9144000" cy="5143500" type="screen16x9"/>
  <p:notesSz cx="6858000" cy="9144000"/>
  <p:embeddedFontLst>
    <p:embeddedFont>
      <p:font typeface="Jua" panose="020B0604020202020204" charset="-127"/>
      <p:regular r:id="rId23"/>
    </p:embeddedFont>
    <p:embeddedFont>
      <p:font typeface=".VnTime" panose="020B7200000000000000" pitchFamily="34" charset="0"/>
      <p:regular r:id="rId24"/>
      <p:bold r:id="rId25"/>
      <p:italic r:id="rId26"/>
      <p:boldItalic r:id="rId27"/>
    </p:embeddedFont>
    <p:embeddedFont>
      <p:font typeface="Quicksand Medium" panose="020B0604020202020204" charset="0"/>
      <p:regular r:id="rId28"/>
      <p:bold r:id="rId29"/>
    </p:embeddedFont>
    <p:embeddedFont>
      <p:font typeface="Tahoma" panose="020B0604030504040204" pitchFamily="3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C357"/>
    <a:srgbClr val="85A8CE"/>
    <a:srgbClr val="FD9E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EB0E415-CAD8-4F65-B555-84C18013ED21}">
  <a:tblStyle styleId="{FEB0E415-CAD8-4F65-B555-84C18013ED2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6" autoAdjust="0"/>
    <p:restoredTop sz="94374" autoAdjust="0"/>
  </p:normalViewPr>
  <p:slideViewPr>
    <p:cSldViewPr snapToGrid="0">
      <p:cViewPr varScale="1">
        <p:scale>
          <a:sx n="89" d="100"/>
          <a:sy n="89" d="100"/>
        </p:scale>
        <p:origin x="60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898feb88a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898feb88a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7381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8"/>
        <p:cNvGrpSpPr/>
        <p:nvPr/>
      </p:nvGrpSpPr>
      <p:grpSpPr>
        <a:xfrm>
          <a:off x="0" y="0"/>
          <a:ext cx="0" cy="0"/>
          <a:chOff x="0" y="0"/>
          <a:chExt cx="0" cy="0"/>
        </a:xfrm>
      </p:grpSpPr>
      <p:sp>
        <p:nvSpPr>
          <p:cNvPr id="4209" name="Google Shape;4209;gb0babbdd12_1_1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0" name="Google Shape;4210;gb0babbdd12_1_1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3"/>
        <p:cNvGrpSpPr/>
        <p:nvPr/>
      </p:nvGrpSpPr>
      <p:grpSpPr>
        <a:xfrm>
          <a:off x="0" y="0"/>
          <a:ext cx="0" cy="0"/>
          <a:chOff x="0" y="0"/>
          <a:chExt cx="0" cy="0"/>
        </a:xfrm>
      </p:grpSpPr>
      <p:sp>
        <p:nvSpPr>
          <p:cNvPr id="4844" name="Google Shape;4844;gb0babbdd12_1_27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5" name="Google Shape;4845;gb0babbdd12_1_27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ad73ba19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ad73ba19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1768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ad73ba19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ad73ba19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62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4"/>
        <p:cNvGrpSpPr/>
        <p:nvPr/>
      </p:nvGrpSpPr>
      <p:grpSpPr>
        <a:xfrm>
          <a:off x="0" y="0"/>
          <a:ext cx="0" cy="0"/>
          <a:chOff x="0" y="0"/>
          <a:chExt cx="0" cy="0"/>
        </a:xfrm>
      </p:grpSpPr>
      <p:sp>
        <p:nvSpPr>
          <p:cNvPr id="4235" name="Google Shape;4235;gb0babbdd12_1_1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6" name="Google Shape;4236;gb0babbdd12_1_1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1849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7247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2901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4"/>
        <p:cNvGrpSpPr/>
        <p:nvPr/>
      </p:nvGrpSpPr>
      <p:grpSpPr>
        <a:xfrm>
          <a:off x="0" y="0"/>
          <a:ext cx="0" cy="0"/>
          <a:chOff x="0" y="0"/>
          <a:chExt cx="0" cy="0"/>
        </a:xfrm>
      </p:grpSpPr>
      <p:sp>
        <p:nvSpPr>
          <p:cNvPr id="4235" name="Google Shape;4235;gb0babbdd12_1_1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6" name="Google Shape;4236;gb0babbdd12_1_1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2280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6"/>
        <p:cNvGrpSpPr/>
        <p:nvPr/>
      </p:nvGrpSpPr>
      <p:grpSpPr>
        <a:xfrm>
          <a:off x="0" y="0"/>
          <a:ext cx="0" cy="0"/>
          <a:chOff x="0" y="0"/>
          <a:chExt cx="0" cy="0"/>
        </a:xfrm>
      </p:grpSpPr>
      <p:sp>
        <p:nvSpPr>
          <p:cNvPr id="4427" name="Google Shape;4427;gb0babbdd12_1_1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8" name="Google Shape;4428;gb0babbdd12_1_1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5"/>
        <p:cNvGrpSpPr/>
        <p:nvPr/>
      </p:nvGrpSpPr>
      <p:grpSpPr>
        <a:xfrm>
          <a:off x="0" y="0"/>
          <a:ext cx="0" cy="0"/>
          <a:chOff x="0" y="0"/>
          <a:chExt cx="0" cy="0"/>
        </a:xfrm>
      </p:grpSpPr>
      <p:sp>
        <p:nvSpPr>
          <p:cNvPr id="3756" name="Google Shape;3756;gb0ac4e247a_6_24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7" name="Google Shape;3757;gb0ac4e247a_6_2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3"/>
        <p:cNvGrpSpPr/>
        <p:nvPr/>
      </p:nvGrpSpPr>
      <p:grpSpPr>
        <a:xfrm>
          <a:off x="0" y="0"/>
          <a:ext cx="0" cy="0"/>
          <a:chOff x="0" y="0"/>
          <a:chExt cx="0" cy="0"/>
        </a:xfrm>
      </p:grpSpPr>
      <p:sp>
        <p:nvSpPr>
          <p:cNvPr id="4074" name="Google Shape;4074;gb0babbdd12_1_1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5" name="Google Shape;4075;gb0babbdd12_1_1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2202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2"/>
        <p:cNvGrpSpPr/>
        <p:nvPr/>
      </p:nvGrpSpPr>
      <p:grpSpPr>
        <a:xfrm>
          <a:off x="0" y="0"/>
          <a:ext cx="0" cy="0"/>
          <a:chOff x="0" y="0"/>
          <a:chExt cx="0" cy="0"/>
        </a:xfrm>
      </p:grpSpPr>
      <p:sp>
        <p:nvSpPr>
          <p:cNvPr id="4953" name="Google Shape;4953;gb0babbdd12_1_20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4" name="Google Shape;4954;gb0babbdd12_1_20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ad73ba19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ad73ba19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1463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8121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898feb88a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898feb88a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ad73ba19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ad73ba19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3419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ad73ba19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ad73ba19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1162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3"/>
        <p:cNvGrpSpPr/>
        <p:nvPr/>
      </p:nvGrpSpPr>
      <p:grpSpPr>
        <a:xfrm>
          <a:off x="0" y="0"/>
          <a:ext cx="0" cy="0"/>
          <a:chOff x="0" y="0"/>
          <a:chExt cx="0" cy="0"/>
        </a:xfrm>
      </p:grpSpPr>
      <p:sp>
        <p:nvSpPr>
          <p:cNvPr id="134" name="Google Shape;134;p3"/>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3"/>
          <p:cNvGrpSpPr/>
          <p:nvPr/>
        </p:nvGrpSpPr>
        <p:grpSpPr>
          <a:xfrm>
            <a:off x="395894" y="219519"/>
            <a:ext cx="8518865" cy="4788281"/>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3"/>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txBox="1">
            <a:spLocks noGrp="1"/>
          </p:cNvSpPr>
          <p:nvPr>
            <p:ph type="title"/>
          </p:nvPr>
        </p:nvSpPr>
        <p:spPr>
          <a:xfrm>
            <a:off x="2497874" y="2156593"/>
            <a:ext cx="3968100" cy="65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56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09" name="Google Shape;209;p3"/>
          <p:cNvSpPr txBox="1">
            <a:spLocks noGrp="1"/>
          </p:cNvSpPr>
          <p:nvPr>
            <p:ph type="title" idx="2" hasCustomPrompt="1"/>
          </p:nvPr>
        </p:nvSpPr>
        <p:spPr>
          <a:xfrm>
            <a:off x="3965650" y="1122450"/>
            <a:ext cx="1032600" cy="65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4300">
                <a:solidFill>
                  <a:schemeClr val="accent1"/>
                </a:solidFill>
              </a:defRPr>
            </a:lvl1pPr>
            <a:lvl2pPr lvl="1" algn="ctr" rtl="0">
              <a:spcBef>
                <a:spcPts val="0"/>
              </a:spcBef>
              <a:spcAft>
                <a:spcPts val="0"/>
              </a:spcAft>
              <a:buClr>
                <a:schemeClr val="accent1"/>
              </a:buClr>
              <a:buSzPts val="7200"/>
              <a:buNone/>
              <a:defRPr sz="7200">
                <a:solidFill>
                  <a:schemeClr val="accent1"/>
                </a:solidFill>
              </a:defRPr>
            </a:lvl2pPr>
            <a:lvl3pPr lvl="2" algn="ctr" rtl="0">
              <a:spcBef>
                <a:spcPts val="0"/>
              </a:spcBef>
              <a:spcAft>
                <a:spcPts val="0"/>
              </a:spcAft>
              <a:buClr>
                <a:schemeClr val="accent1"/>
              </a:buClr>
              <a:buSzPts val="7200"/>
              <a:buNone/>
              <a:defRPr sz="7200">
                <a:solidFill>
                  <a:schemeClr val="accent1"/>
                </a:solidFill>
              </a:defRPr>
            </a:lvl3pPr>
            <a:lvl4pPr lvl="3" algn="ctr" rtl="0">
              <a:spcBef>
                <a:spcPts val="0"/>
              </a:spcBef>
              <a:spcAft>
                <a:spcPts val="0"/>
              </a:spcAft>
              <a:buClr>
                <a:schemeClr val="accent1"/>
              </a:buClr>
              <a:buSzPts val="7200"/>
              <a:buNone/>
              <a:defRPr sz="7200">
                <a:solidFill>
                  <a:schemeClr val="accent1"/>
                </a:solidFill>
              </a:defRPr>
            </a:lvl4pPr>
            <a:lvl5pPr lvl="4" algn="ctr" rtl="0">
              <a:spcBef>
                <a:spcPts val="0"/>
              </a:spcBef>
              <a:spcAft>
                <a:spcPts val="0"/>
              </a:spcAft>
              <a:buClr>
                <a:schemeClr val="accent1"/>
              </a:buClr>
              <a:buSzPts val="7200"/>
              <a:buNone/>
              <a:defRPr sz="7200">
                <a:solidFill>
                  <a:schemeClr val="accent1"/>
                </a:solidFill>
              </a:defRPr>
            </a:lvl5pPr>
            <a:lvl6pPr lvl="5" algn="ctr" rtl="0">
              <a:spcBef>
                <a:spcPts val="0"/>
              </a:spcBef>
              <a:spcAft>
                <a:spcPts val="0"/>
              </a:spcAft>
              <a:buClr>
                <a:schemeClr val="accent1"/>
              </a:buClr>
              <a:buSzPts val="7200"/>
              <a:buNone/>
              <a:defRPr sz="7200">
                <a:solidFill>
                  <a:schemeClr val="accent1"/>
                </a:solidFill>
              </a:defRPr>
            </a:lvl6pPr>
            <a:lvl7pPr lvl="6" algn="ctr" rtl="0">
              <a:spcBef>
                <a:spcPts val="0"/>
              </a:spcBef>
              <a:spcAft>
                <a:spcPts val="0"/>
              </a:spcAft>
              <a:buClr>
                <a:schemeClr val="accent1"/>
              </a:buClr>
              <a:buSzPts val="7200"/>
              <a:buNone/>
              <a:defRPr sz="7200">
                <a:solidFill>
                  <a:schemeClr val="accent1"/>
                </a:solidFill>
              </a:defRPr>
            </a:lvl7pPr>
            <a:lvl8pPr lvl="7" algn="ctr" rtl="0">
              <a:spcBef>
                <a:spcPts val="0"/>
              </a:spcBef>
              <a:spcAft>
                <a:spcPts val="0"/>
              </a:spcAft>
              <a:buClr>
                <a:schemeClr val="accent1"/>
              </a:buClr>
              <a:buSzPts val="7200"/>
              <a:buNone/>
              <a:defRPr sz="7200">
                <a:solidFill>
                  <a:schemeClr val="accent1"/>
                </a:solidFill>
              </a:defRPr>
            </a:lvl8pPr>
            <a:lvl9pPr lvl="8" algn="ctr" rtl="0">
              <a:spcBef>
                <a:spcPts val="0"/>
              </a:spcBef>
              <a:spcAft>
                <a:spcPts val="0"/>
              </a:spcAft>
              <a:buClr>
                <a:schemeClr val="accent1"/>
              </a:buClr>
              <a:buSzPts val="7200"/>
              <a:buNone/>
              <a:defRPr sz="7200">
                <a:solidFill>
                  <a:schemeClr val="accent1"/>
                </a:solidFill>
              </a:defRPr>
            </a:lvl9pPr>
          </a:lstStyle>
          <a:p>
            <a:r>
              <a:t>xx%</a:t>
            </a:r>
          </a:p>
        </p:txBody>
      </p:sp>
      <p:sp>
        <p:nvSpPr>
          <p:cNvPr id="210" name="Google Shape;210;p3"/>
          <p:cNvSpPr txBox="1">
            <a:spLocks noGrp="1"/>
          </p:cNvSpPr>
          <p:nvPr>
            <p:ph type="subTitle" idx="1"/>
          </p:nvPr>
        </p:nvSpPr>
        <p:spPr>
          <a:xfrm>
            <a:off x="2233575" y="3144850"/>
            <a:ext cx="4496700" cy="656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endParaRPr/>
          </a:p>
        </p:txBody>
      </p:sp>
      <p:grpSp>
        <p:nvGrpSpPr>
          <p:cNvPr id="211" name="Google Shape;211;p3"/>
          <p:cNvGrpSpPr/>
          <p:nvPr/>
        </p:nvGrpSpPr>
        <p:grpSpPr>
          <a:xfrm>
            <a:off x="1030175" y="1581350"/>
            <a:ext cx="444275" cy="398525"/>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3"/>
          <p:cNvGrpSpPr/>
          <p:nvPr/>
        </p:nvGrpSpPr>
        <p:grpSpPr>
          <a:xfrm>
            <a:off x="7353450" y="3955275"/>
            <a:ext cx="291375" cy="281375"/>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3"/>
          <p:cNvGrpSpPr/>
          <p:nvPr/>
        </p:nvGrpSpPr>
        <p:grpSpPr>
          <a:xfrm>
            <a:off x="7510400" y="1254438"/>
            <a:ext cx="166675" cy="168575"/>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3"/>
          <p:cNvSpPr/>
          <p:nvPr/>
        </p:nvSpPr>
        <p:spPr>
          <a:xfrm>
            <a:off x="1531350" y="30170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8069225" y="270838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 name="Google Shape;230;p3"/>
          <p:cNvGrpSpPr/>
          <p:nvPr/>
        </p:nvGrpSpPr>
        <p:grpSpPr>
          <a:xfrm>
            <a:off x="1168975" y="4065000"/>
            <a:ext cx="166675" cy="168575"/>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7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1">
  <p:cSld name="CUSTOM_3_1">
    <p:spTree>
      <p:nvGrpSpPr>
        <p:cNvPr id="1" name="Shape 878"/>
        <p:cNvGrpSpPr/>
        <p:nvPr/>
      </p:nvGrpSpPr>
      <p:grpSpPr>
        <a:xfrm>
          <a:off x="0" y="0"/>
          <a:ext cx="0" cy="0"/>
          <a:chOff x="0" y="0"/>
          <a:chExt cx="0" cy="0"/>
        </a:xfrm>
      </p:grpSpPr>
      <p:sp>
        <p:nvSpPr>
          <p:cNvPr id="879" name="Google Shape;879;p13"/>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2" name="Google Shape;882;p13"/>
          <p:cNvGrpSpPr/>
          <p:nvPr/>
        </p:nvGrpSpPr>
        <p:grpSpPr>
          <a:xfrm>
            <a:off x="8341543" y="2282008"/>
            <a:ext cx="569676" cy="380612"/>
            <a:chOff x="8341543" y="2282008"/>
            <a:chExt cx="569676" cy="380612"/>
          </a:xfrm>
        </p:grpSpPr>
        <p:sp>
          <p:nvSpPr>
            <p:cNvPr id="883" name="Google Shape;883;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 name="Google Shape;885;p13"/>
          <p:cNvGrpSpPr/>
          <p:nvPr/>
        </p:nvGrpSpPr>
        <p:grpSpPr>
          <a:xfrm>
            <a:off x="8341543" y="1721094"/>
            <a:ext cx="569676" cy="380612"/>
            <a:chOff x="8341543" y="1721094"/>
            <a:chExt cx="569676" cy="380612"/>
          </a:xfrm>
        </p:grpSpPr>
        <p:sp>
          <p:nvSpPr>
            <p:cNvPr id="886" name="Google Shape;886;p1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 name="Google Shape;888;p13"/>
          <p:cNvGrpSpPr/>
          <p:nvPr/>
        </p:nvGrpSpPr>
        <p:grpSpPr>
          <a:xfrm>
            <a:off x="8346273" y="1183592"/>
            <a:ext cx="568486" cy="388014"/>
            <a:chOff x="8346273" y="1183592"/>
            <a:chExt cx="568486" cy="388014"/>
          </a:xfrm>
        </p:grpSpPr>
        <p:sp>
          <p:nvSpPr>
            <p:cNvPr id="889" name="Google Shape;889;p1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13"/>
          <p:cNvGrpSpPr/>
          <p:nvPr/>
        </p:nvGrpSpPr>
        <p:grpSpPr>
          <a:xfrm>
            <a:off x="8341543" y="606635"/>
            <a:ext cx="569676" cy="388014"/>
            <a:chOff x="8341543" y="606635"/>
            <a:chExt cx="569676" cy="388014"/>
          </a:xfrm>
        </p:grpSpPr>
        <p:sp>
          <p:nvSpPr>
            <p:cNvPr id="892" name="Google Shape;892;p1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13"/>
          <p:cNvGrpSpPr/>
          <p:nvPr/>
        </p:nvGrpSpPr>
        <p:grpSpPr>
          <a:xfrm>
            <a:off x="8341543" y="2842933"/>
            <a:ext cx="569676" cy="380612"/>
            <a:chOff x="8341543" y="2282008"/>
            <a:chExt cx="569676" cy="380612"/>
          </a:xfrm>
        </p:grpSpPr>
        <p:sp>
          <p:nvSpPr>
            <p:cNvPr id="895" name="Google Shape;895;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 name="Google Shape;897;p13"/>
          <p:cNvGrpSpPr/>
          <p:nvPr/>
        </p:nvGrpSpPr>
        <p:grpSpPr>
          <a:xfrm>
            <a:off x="8341543" y="3403858"/>
            <a:ext cx="569676" cy="380612"/>
            <a:chOff x="8341543" y="2282008"/>
            <a:chExt cx="569676" cy="380612"/>
          </a:xfrm>
        </p:grpSpPr>
        <p:sp>
          <p:nvSpPr>
            <p:cNvPr id="898" name="Google Shape;898;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0" name="Google Shape;900;p1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3"/>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3"/>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3"/>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3"/>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3"/>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3"/>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3"/>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3"/>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3"/>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3"/>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3"/>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3"/>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3"/>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3"/>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3"/>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3"/>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3"/>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3"/>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3"/>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3"/>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3"/>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3"/>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3"/>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3"/>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3"/>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3"/>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3"/>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3"/>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3"/>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3"/>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3"/>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3"/>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3"/>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3"/>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3"/>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3"/>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3"/>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3"/>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3"/>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3"/>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3"/>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3"/>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3"/>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3"/>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3"/>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3"/>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3"/>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3"/>
          <p:cNvSpPr txBox="1">
            <a:spLocks noGrp="1"/>
          </p:cNvSpPr>
          <p:nvPr>
            <p:ph type="title"/>
          </p:nvPr>
        </p:nvSpPr>
        <p:spPr>
          <a:xfrm>
            <a:off x="718750" y="438312"/>
            <a:ext cx="7706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54" name="Google Shape;954;p13">
            <a:hlinkClick r:id="rId2" action="ppaction://hlinksldjump"/>
          </p:cNvPr>
          <p:cNvSpPr txBox="1">
            <a:spLocks noGrp="1"/>
          </p:cNvSpPr>
          <p:nvPr>
            <p:ph type="subTitle" idx="1"/>
          </p:nvPr>
        </p:nvSpPr>
        <p:spPr>
          <a:xfrm>
            <a:off x="1796843" y="1229700"/>
            <a:ext cx="27288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55" name="Google Shape;955;p13"/>
          <p:cNvSpPr txBox="1">
            <a:spLocks noGrp="1"/>
          </p:cNvSpPr>
          <p:nvPr>
            <p:ph type="subTitle" idx="2"/>
          </p:nvPr>
        </p:nvSpPr>
        <p:spPr>
          <a:xfrm>
            <a:off x="1796034" y="1542315"/>
            <a:ext cx="2730000" cy="5694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6" name="Google Shape;956;p13">
            <a:hlinkClick r:id="rId2" action="ppaction://hlinksldjump"/>
          </p:cNvPr>
          <p:cNvSpPr txBox="1">
            <a:spLocks noGrp="1"/>
          </p:cNvSpPr>
          <p:nvPr>
            <p:ph type="title" idx="3" hasCustomPrompt="1"/>
          </p:nvPr>
        </p:nvSpPr>
        <p:spPr>
          <a:xfrm>
            <a:off x="1182965" y="1544397"/>
            <a:ext cx="632700" cy="422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57" name="Google Shape;957;p13"/>
          <p:cNvSpPr txBox="1">
            <a:spLocks noGrp="1"/>
          </p:cNvSpPr>
          <p:nvPr>
            <p:ph type="subTitle" idx="4"/>
          </p:nvPr>
        </p:nvSpPr>
        <p:spPr>
          <a:xfrm>
            <a:off x="1799701" y="2422672"/>
            <a:ext cx="27369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58" name="Google Shape;958;p13"/>
          <p:cNvSpPr txBox="1">
            <a:spLocks noGrp="1"/>
          </p:cNvSpPr>
          <p:nvPr>
            <p:ph type="subTitle" idx="5"/>
          </p:nvPr>
        </p:nvSpPr>
        <p:spPr>
          <a:xfrm>
            <a:off x="1794612" y="2737363"/>
            <a:ext cx="27339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9" name="Google Shape;959;p13"/>
          <p:cNvSpPr txBox="1">
            <a:spLocks noGrp="1"/>
          </p:cNvSpPr>
          <p:nvPr>
            <p:ph type="title" idx="6" hasCustomPrompt="1"/>
          </p:nvPr>
        </p:nvSpPr>
        <p:spPr>
          <a:xfrm>
            <a:off x="1183878" y="2756608"/>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0" name="Google Shape;960;p13"/>
          <p:cNvSpPr txBox="1">
            <a:spLocks noGrp="1"/>
          </p:cNvSpPr>
          <p:nvPr>
            <p:ph type="subTitle" idx="7"/>
          </p:nvPr>
        </p:nvSpPr>
        <p:spPr>
          <a:xfrm>
            <a:off x="1801331" y="3617146"/>
            <a:ext cx="2730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1" name="Google Shape;961;p13"/>
          <p:cNvSpPr txBox="1">
            <a:spLocks noGrp="1"/>
          </p:cNvSpPr>
          <p:nvPr>
            <p:ph type="subTitle" idx="8"/>
          </p:nvPr>
        </p:nvSpPr>
        <p:spPr>
          <a:xfrm>
            <a:off x="1794612" y="3932456"/>
            <a:ext cx="27339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2" name="Google Shape;962;p13"/>
          <p:cNvSpPr txBox="1">
            <a:spLocks noGrp="1"/>
          </p:cNvSpPr>
          <p:nvPr>
            <p:ph type="title" idx="9" hasCustomPrompt="1"/>
          </p:nvPr>
        </p:nvSpPr>
        <p:spPr>
          <a:xfrm>
            <a:off x="1183878" y="3926170"/>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3" name="Google Shape;963;p13"/>
          <p:cNvSpPr txBox="1">
            <a:spLocks noGrp="1"/>
          </p:cNvSpPr>
          <p:nvPr>
            <p:ph type="subTitle" idx="13"/>
          </p:nvPr>
        </p:nvSpPr>
        <p:spPr>
          <a:xfrm>
            <a:off x="5218933" y="1231500"/>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4" name="Google Shape;964;p13"/>
          <p:cNvSpPr txBox="1">
            <a:spLocks noGrp="1"/>
          </p:cNvSpPr>
          <p:nvPr>
            <p:ph type="subTitle" idx="14"/>
          </p:nvPr>
        </p:nvSpPr>
        <p:spPr>
          <a:xfrm>
            <a:off x="5212184" y="1540665"/>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5" name="Google Shape;965;p13"/>
          <p:cNvSpPr txBox="1">
            <a:spLocks noGrp="1"/>
          </p:cNvSpPr>
          <p:nvPr>
            <p:ph type="title" idx="15" hasCustomPrompt="1"/>
          </p:nvPr>
        </p:nvSpPr>
        <p:spPr>
          <a:xfrm>
            <a:off x="4621067" y="1545297"/>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6" name="Google Shape;966;p13"/>
          <p:cNvSpPr txBox="1">
            <a:spLocks noGrp="1"/>
          </p:cNvSpPr>
          <p:nvPr>
            <p:ph type="subTitle" idx="16"/>
          </p:nvPr>
        </p:nvSpPr>
        <p:spPr>
          <a:xfrm>
            <a:off x="5218933" y="2422672"/>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7" name="Google Shape;967;p13"/>
          <p:cNvSpPr txBox="1">
            <a:spLocks noGrp="1"/>
          </p:cNvSpPr>
          <p:nvPr>
            <p:ph type="subTitle" idx="17"/>
          </p:nvPr>
        </p:nvSpPr>
        <p:spPr>
          <a:xfrm>
            <a:off x="5212188" y="2737363"/>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8" name="Google Shape;968;p13"/>
          <p:cNvSpPr txBox="1">
            <a:spLocks noGrp="1"/>
          </p:cNvSpPr>
          <p:nvPr>
            <p:ph type="title" idx="18" hasCustomPrompt="1"/>
          </p:nvPr>
        </p:nvSpPr>
        <p:spPr>
          <a:xfrm>
            <a:off x="4621067" y="2756608"/>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9" name="Google Shape;969;p13"/>
          <p:cNvSpPr txBox="1">
            <a:spLocks noGrp="1"/>
          </p:cNvSpPr>
          <p:nvPr>
            <p:ph type="subTitle" idx="19"/>
          </p:nvPr>
        </p:nvSpPr>
        <p:spPr>
          <a:xfrm>
            <a:off x="5218933" y="3617146"/>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70" name="Google Shape;970;p13"/>
          <p:cNvSpPr txBox="1">
            <a:spLocks noGrp="1"/>
          </p:cNvSpPr>
          <p:nvPr>
            <p:ph type="subTitle" idx="20"/>
          </p:nvPr>
        </p:nvSpPr>
        <p:spPr>
          <a:xfrm>
            <a:off x="5212188" y="3932456"/>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71" name="Google Shape;971;p13"/>
          <p:cNvSpPr txBox="1">
            <a:spLocks noGrp="1"/>
          </p:cNvSpPr>
          <p:nvPr>
            <p:ph type="title" idx="21" hasCustomPrompt="1"/>
          </p:nvPr>
        </p:nvSpPr>
        <p:spPr>
          <a:xfrm>
            <a:off x="4621067" y="3926170"/>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grpSp>
        <p:nvGrpSpPr>
          <p:cNvPr id="972" name="Google Shape;972;p13"/>
          <p:cNvGrpSpPr/>
          <p:nvPr/>
        </p:nvGrpSpPr>
        <p:grpSpPr>
          <a:xfrm>
            <a:off x="1063250" y="831175"/>
            <a:ext cx="444275" cy="398525"/>
            <a:chOff x="2495125" y="2142250"/>
            <a:chExt cx="444275" cy="398525"/>
          </a:xfrm>
        </p:grpSpPr>
        <p:sp>
          <p:nvSpPr>
            <p:cNvPr id="973" name="Google Shape;973;p1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 name="Google Shape;975;p13"/>
          <p:cNvGrpSpPr/>
          <p:nvPr/>
        </p:nvGrpSpPr>
        <p:grpSpPr>
          <a:xfrm>
            <a:off x="7814250" y="4463750"/>
            <a:ext cx="291375" cy="281375"/>
            <a:chOff x="3243875" y="2372825"/>
            <a:chExt cx="291375" cy="281375"/>
          </a:xfrm>
        </p:grpSpPr>
        <p:sp>
          <p:nvSpPr>
            <p:cNvPr id="976" name="Google Shape;976;p1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6" name="Google Shape;986;p13"/>
          <p:cNvGrpSpPr/>
          <p:nvPr/>
        </p:nvGrpSpPr>
        <p:grpSpPr>
          <a:xfrm>
            <a:off x="7553550" y="700850"/>
            <a:ext cx="166675" cy="168575"/>
            <a:chOff x="4954425" y="2036375"/>
            <a:chExt cx="166675" cy="168575"/>
          </a:xfrm>
        </p:grpSpPr>
        <p:sp>
          <p:nvSpPr>
            <p:cNvPr id="987" name="Google Shape;987;p1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9" name="Google Shape;989;p13"/>
          <p:cNvSpPr/>
          <p:nvPr/>
        </p:nvSpPr>
        <p:spPr>
          <a:xfrm>
            <a:off x="1877550" y="539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3"/>
          <p:cNvSpPr/>
          <p:nvPr/>
        </p:nvSpPr>
        <p:spPr>
          <a:xfrm>
            <a:off x="8218500" y="406500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CUSTOM_12">
    <p:spTree>
      <p:nvGrpSpPr>
        <p:cNvPr id="1" name="Shape 991"/>
        <p:cNvGrpSpPr/>
        <p:nvPr/>
      </p:nvGrpSpPr>
      <p:grpSpPr>
        <a:xfrm>
          <a:off x="0" y="0"/>
          <a:ext cx="0" cy="0"/>
          <a:chOff x="0" y="0"/>
          <a:chExt cx="0" cy="0"/>
        </a:xfrm>
      </p:grpSpPr>
      <p:grpSp>
        <p:nvGrpSpPr>
          <p:cNvPr id="992" name="Google Shape;992;p14"/>
          <p:cNvGrpSpPr/>
          <p:nvPr/>
        </p:nvGrpSpPr>
        <p:grpSpPr>
          <a:xfrm>
            <a:off x="395894" y="219519"/>
            <a:ext cx="8518865" cy="4788281"/>
            <a:chOff x="395894" y="219519"/>
            <a:chExt cx="8518865" cy="4788281"/>
          </a:xfrm>
        </p:grpSpPr>
        <p:sp>
          <p:nvSpPr>
            <p:cNvPr id="993"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4" name="Google Shape;994;p14"/>
            <p:cNvGrpSpPr/>
            <p:nvPr/>
          </p:nvGrpSpPr>
          <p:grpSpPr>
            <a:xfrm>
              <a:off x="8341543" y="2282008"/>
              <a:ext cx="569676" cy="380612"/>
              <a:chOff x="8341543" y="2282008"/>
              <a:chExt cx="569676" cy="380612"/>
            </a:xfrm>
          </p:grpSpPr>
          <p:sp>
            <p:nvSpPr>
              <p:cNvPr id="995"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7"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8" name="Google Shape;998;p14"/>
            <p:cNvGrpSpPr/>
            <p:nvPr/>
          </p:nvGrpSpPr>
          <p:grpSpPr>
            <a:xfrm>
              <a:off x="8341543" y="1721094"/>
              <a:ext cx="569676" cy="380612"/>
              <a:chOff x="8341543" y="1721094"/>
              <a:chExt cx="569676" cy="380612"/>
            </a:xfrm>
          </p:grpSpPr>
          <p:sp>
            <p:nvSpPr>
              <p:cNvPr id="999"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 name="Google Shape;1001;p14"/>
            <p:cNvGrpSpPr/>
            <p:nvPr/>
          </p:nvGrpSpPr>
          <p:grpSpPr>
            <a:xfrm>
              <a:off x="8346273" y="1183592"/>
              <a:ext cx="568486" cy="388014"/>
              <a:chOff x="8346273" y="1183592"/>
              <a:chExt cx="568486" cy="388014"/>
            </a:xfrm>
          </p:grpSpPr>
          <p:sp>
            <p:nvSpPr>
              <p:cNvPr id="1002"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4" name="Google Shape;1004;p14"/>
            <p:cNvGrpSpPr/>
            <p:nvPr/>
          </p:nvGrpSpPr>
          <p:grpSpPr>
            <a:xfrm>
              <a:off x="8341543" y="606635"/>
              <a:ext cx="569676" cy="388014"/>
              <a:chOff x="8341543" y="606635"/>
              <a:chExt cx="569676" cy="388014"/>
            </a:xfrm>
          </p:grpSpPr>
          <p:sp>
            <p:nvSpPr>
              <p:cNvPr id="1005"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 name="Google Shape;1007;p14"/>
            <p:cNvGrpSpPr/>
            <p:nvPr/>
          </p:nvGrpSpPr>
          <p:grpSpPr>
            <a:xfrm>
              <a:off x="8341543" y="2842933"/>
              <a:ext cx="569676" cy="380612"/>
              <a:chOff x="8341543" y="2282008"/>
              <a:chExt cx="569676" cy="380612"/>
            </a:xfrm>
          </p:grpSpPr>
          <p:sp>
            <p:nvSpPr>
              <p:cNvPr id="1008"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 name="Google Shape;1010;p14"/>
            <p:cNvGrpSpPr/>
            <p:nvPr/>
          </p:nvGrpSpPr>
          <p:grpSpPr>
            <a:xfrm>
              <a:off x="8341543" y="3403858"/>
              <a:ext cx="569676" cy="380612"/>
              <a:chOff x="8341543" y="2282008"/>
              <a:chExt cx="569676" cy="380612"/>
            </a:xfrm>
          </p:grpSpPr>
          <p:sp>
            <p:nvSpPr>
              <p:cNvPr id="1011"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3"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5" name="Google Shape;1015;p14"/>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016" name="Google Shape;1016;p14"/>
          <p:cNvGrpSpPr/>
          <p:nvPr/>
        </p:nvGrpSpPr>
        <p:grpSpPr>
          <a:xfrm>
            <a:off x="775050" y="4536650"/>
            <a:ext cx="444275" cy="398525"/>
            <a:chOff x="2495125" y="2142250"/>
            <a:chExt cx="444275" cy="398525"/>
          </a:xfrm>
        </p:grpSpPr>
        <p:sp>
          <p:nvSpPr>
            <p:cNvPr id="1017"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9" name="Google Shape;1019;p14"/>
          <p:cNvGrpSpPr/>
          <p:nvPr/>
        </p:nvGrpSpPr>
        <p:grpSpPr>
          <a:xfrm>
            <a:off x="7240750" y="398350"/>
            <a:ext cx="291375" cy="281375"/>
            <a:chOff x="3243875" y="2372825"/>
            <a:chExt cx="291375" cy="281375"/>
          </a:xfrm>
        </p:grpSpPr>
        <p:sp>
          <p:nvSpPr>
            <p:cNvPr id="1020"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0" name="Google Shape;1030;p14"/>
          <p:cNvGrpSpPr/>
          <p:nvPr/>
        </p:nvGrpSpPr>
        <p:grpSpPr>
          <a:xfrm>
            <a:off x="8067000" y="1014038"/>
            <a:ext cx="166675" cy="168575"/>
            <a:chOff x="4954425" y="2036375"/>
            <a:chExt cx="166675" cy="168575"/>
          </a:xfrm>
        </p:grpSpPr>
        <p:sp>
          <p:nvSpPr>
            <p:cNvPr id="1031"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3" name="Google Shape;1033;p14"/>
          <p:cNvSpPr/>
          <p:nvPr/>
        </p:nvSpPr>
        <p:spPr>
          <a:xfrm>
            <a:off x="1548175" y="477372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4"/>
          <p:cNvSpPr/>
          <p:nvPr/>
        </p:nvSpPr>
        <p:spPr>
          <a:xfrm>
            <a:off x="7960175" y="440181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5" name="Google Shape;1035;p14"/>
          <p:cNvGrpSpPr/>
          <p:nvPr/>
        </p:nvGrpSpPr>
        <p:grpSpPr>
          <a:xfrm>
            <a:off x="775050" y="4233250"/>
            <a:ext cx="166675" cy="168575"/>
            <a:chOff x="4954425" y="2036375"/>
            <a:chExt cx="166675" cy="168575"/>
          </a:xfrm>
        </p:grpSpPr>
        <p:sp>
          <p:nvSpPr>
            <p:cNvPr id="1036"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8" name="Google Shape;1038;p14"/>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4"/>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4"/>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4"/>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4"/>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4"/>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4"/>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4"/>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4"/>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4"/>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4"/>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4"/>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4"/>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4"/>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4"/>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4"/>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4"/>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4"/>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4"/>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4"/>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4"/>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4"/>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4"/>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4"/>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4"/>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4"/>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4"/>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4"/>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4"/>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4"/>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4"/>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4"/>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4"/>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4"/>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4"/>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4"/>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4"/>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4"/>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4"/>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4"/>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4"/>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4"/>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4"/>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4"/>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4"/>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4"/>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4"/>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4"/>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4"/>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4"/>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3">
  <p:cSld name="CUSTOM_12_1">
    <p:spTree>
      <p:nvGrpSpPr>
        <p:cNvPr id="1" name="Shape 1088"/>
        <p:cNvGrpSpPr/>
        <p:nvPr/>
      </p:nvGrpSpPr>
      <p:grpSpPr>
        <a:xfrm>
          <a:off x="0" y="0"/>
          <a:ext cx="0" cy="0"/>
          <a:chOff x="0" y="0"/>
          <a:chExt cx="0" cy="0"/>
        </a:xfrm>
      </p:grpSpPr>
      <p:grpSp>
        <p:nvGrpSpPr>
          <p:cNvPr id="1089" name="Google Shape;1089;p15"/>
          <p:cNvGrpSpPr/>
          <p:nvPr/>
        </p:nvGrpSpPr>
        <p:grpSpPr>
          <a:xfrm>
            <a:off x="395894" y="219519"/>
            <a:ext cx="8518865" cy="4788281"/>
            <a:chOff x="395894" y="219519"/>
            <a:chExt cx="8518865" cy="4788281"/>
          </a:xfrm>
        </p:grpSpPr>
        <p:sp>
          <p:nvSpPr>
            <p:cNvPr id="1090" name="Google Shape;1090;p1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1" name="Google Shape;1091;p15"/>
            <p:cNvGrpSpPr/>
            <p:nvPr/>
          </p:nvGrpSpPr>
          <p:grpSpPr>
            <a:xfrm>
              <a:off x="8341543" y="2282008"/>
              <a:ext cx="569676" cy="380612"/>
              <a:chOff x="8341543" y="2282008"/>
              <a:chExt cx="569676" cy="380612"/>
            </a:xfrm>
          </p:grpSpPr>
          <p:sp>
            <p:nvSpPr>
              <p:cNvPr id="1092" name="Google Shape;1092;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4" name="Google Shape;1094;p1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5" name="Google Shape;1095;p15"/>
            <p:cNvGrpSpPr/>
            <p:nvPr/>
          </p:nvGrpSpPr>
          <p:grpSpPr>
            <a:xfrm>
              <a:off x="8341543" y="1721094"/>
              <a:ext cx="569676" cy="380612"/>
              <a:chOff x="8341543" y="1721094"/>
              <a:chExt cx="569676" cy="380612"/>
            </a:xfrm>
          </p:grpSpPr>
          <p:sp>
            <p:nvSpPr>
              <p:cNvPr id="1096" name="Google Shape;1096;p1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8" name="Google Shape;1098;p15"/>
            <p:cNvGrpSpPr/>
            <p:nvPr/>
          </p:nvGrpSpPr>
          <p:grpSpPr>
            <a:xfrm>
              <a:off x="8346273" y="1183592"/>
              <a:ext cx="568486" cy="388014"/>
              <a:chOff x="8346273" y="1183592"/>
              <a:chExt cx="568486" cy="388014"/>
            </a:xfrm>
          </p:grpSpPr>
          <p:sp>
            <p:nvSpPr>
              <p:cNvPr id="1099" name="Google Shape;1099;p1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1" name="Google Shape;1101;p15"/>
            <p:cNvGrpSpPr/>
            <p:nvPr/>
          </p:nvGrpSpPr>
          <p:grpSpPr>
            <a:xfrm>
              <a:off x="8341543" y="606635"/>
              <a:ext cx="569676" cy="388014"/>
              <a:chOff x="8341543" y="606635"/>
              <a:chExt cx="569676" cy="388014"/>
            </a:xfrm>
          </p:grpSpPr>
          <p:sp>
            <p:nvSpPr>
              <p:cNvPr id="1102" name="Google Shape;1102;p1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4" name="Google Shape;1104;p15"/>
            <p:cNvGrpSpPr/>
            <p:nvPr/>
          </p:nvGrpSpPr>
          <p:grpSpPr>
            <a:xfrm>
              <a:off x="8341543" y="2842933"/>
              <a:ext cx="569676" cy="380612"/>
              <a:chOff x="8341543" y="2282008"/>
              <a:chExt cx="569676" cy="380612"/>
            </a:xfrm>
          </p:grpSpPr>
          <p:sp>
            <p:nvSpPr>
              <p:cNvPr id="1105" name="Google Shape;1105;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 name="Google Shape;1107;p15"/>
            <p:cNvGrpSpPr/>
            <p:nvPr/>
          </p:nvGrpSpPr>
          <p:grpSpPr>
            <a:xfrm>
              <a:off x="8341543" y="3403858"/>
              <a:ext cx="569676" cy="380612"/>
              <a:chOff x="8341543" y="2282008"/>
              <a:chExt cx="569676" cy="380612"/>
            </a:xfrm>
          </p:grpSpPr>
          <p:sp>
            <p:nvSpPr>
              <p:cNvPr id="1108" name="Google Shape;1108;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0" name="Google Shape;1110;p1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2" name="Google Shape;1112;p15"/>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13" name="Google Shape;1113;p15"/>
          <p:cNvGrpSpPr/>
          <p:nvPr/>
        </p:nvGrpSpPr>
        <p:grpSpPr>
          <a:xfrm>
            <a:off x="504088" y="319075"/>
            <a:ext cx="444275" cy="398525"/>
            <a:chOff x="2495125" y="2142250"/>
            <a:chExt cx="444275" cy="398525"/>
          </a:xfrm>
        </p:grpSpPr>
        <p:sp>
          <p:nvSpPr>
            <p:cNvPr id="1114" name="Google Shape;1114;p1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6" name="Google Shape;1116;p15"/>
          <p:cNvGrpSpPr/>
          <p:nvPr/>
        </p:nvGrpSpPr>
        <p:grpSpPr>
          <a:xfrm>
            <a:off x="7942288" y="4463763"/>
            <a:ext cx="291375" cy="281375"/>
            <a:chOff x="3243875" y="2372825"/>
            <a:chExt cx="291375" cy="281375"/>
          </a:xfrm>
        </p:grpSpPr>
        <p:sp>
          <p:nvSpPr>
            <p:cNvPr id="1117" name="Google Shape;1117;p1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7" name="Google Shape;1127;p15"/>
          <p:cNvGrpSpPr/>
          <p:nvPr/>
        </p:nvGrpSpPr>
        <p:grpSpPr>
          <a:xfrm>
            <a:off x="1236250" y="319063"/>
            <a:ext cx="166675" cy="168575"/>
            <a:chOff x="4954425" y="2036375"/>
            <a:chExt cx="166675" cy="168575"/>
          </a:xfrm>
        </p:grpSpPr>
        <p:sp>
          <p:nvSpPr>
            <p:cNvPr id="1128" name="Google Shape;1128;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0" name="Google Shape;1130;p15"/>
          <p:cNvSpPr/>
          <p:nvPr/>
        </p:nvSpPr>
        <p:spPr>
          <a:xfrm>
            <a:off x="8028425" y="362763"/>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5"/>
          <p:cNvSpPr/>
          <p:nvPr/>
        </p:nvSpPr>
        <p:spPr>
          <a:xfrm>
            <a:off x="8149363" y="41939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2" name="Google Shape;1132;p15"/>
          <p:cNvGrpSpPr/>
          <p:nvPr/>
        </p:nvGrpSpPr>
        <p:grpSpPr>
          <a:xfrm>
            <a:off x="7442275" y="4651625"/>
            <a:ext cx="166675" cy="168575"/>
            <a:chOff x="4954425" y="2036375"/>
            <a:chExt cx="166675" cy="168575"/>
          </a:xfrm>
        </p:grpSpPr>
        <p:sp>
          <p:nvSpPr>
            <p:cNvPr id="1133" name="Google Shape;1133;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5" name="Google Shape;1135;p15"/>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5"/>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5"/>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5"/>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5"/>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5"/>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5"/>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5"/>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5"/>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5"/>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5"/>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5"/>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5"/>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5"/>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5"/>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5"/>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5"/>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5"/>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5"/>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5"/>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5"/>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5"/>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5"/>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5"/>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5"/>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5"/>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5"/>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5"/>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5"/>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5"/>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5"/>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5"/>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5"/>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5"/>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5"/>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5"/>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5"/>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5"/>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5"/>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5"/>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5"/>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5"/>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5"/>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5"/>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5"/>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5"/>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5"/>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5"/>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5"/>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5"/>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10_1_1_1">
    <p:spTree>
      <p:nvGrpSpPr>
        <p:cNvPr id="1" name="Shape 1185"/>
        <p:cNvGrpSpPr/>
        <p:nvPr/>
      </p:nvGrpSpPr>
      <p:grpSpPr>
        <a:xfrm>
          <a:off x="0" y="0"/>
          <a:ext cx="0" cy="0"/>
          <a:chOff x="0" y="0"/>
          <a:chExt cx="0" cy="0"/>
        </a:xfrm>
      </p:grpSpPr>
      <p:grpSp>
        <p:nvGrpSpPr>
          <p:cNvPr id="1186" name="Google Shape;1186;p16"/>
          <p:cNvGrpSpPr/>
          <p:nvPr/>
        </p:nvGrpSpPr>
        <p:grpSpPr>
          <a:xfrm>
            <a:off x="395894" y="219519"/>
            <a:ext cx="8518865" cy="4788281"/>
            <a:chOff x="395894" y="219519"/>
            <a:chExt cx="8518865" cy="4788281"/>
          </a:xfrm>
        </p:grpSpPr>
        <p:sp>
          <p:nvSpPr>
            <p:cNvPr id="1187" name="Google Shape;1187;p1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8" name="Google Shape;1188;p16"/>
            <p:cNvGrpSpPr/>
            <p:nvPr/>
          </p:nvGrpSpPr>
          <p:grpSpPr>
            <a:xfrm>
              <a:off x="8341543" y="2282008"/>
              <a:ext cx="569676" cy="380612"/>
              <a:chOff x="8341543" y="2282008"/>
              <a:chExt cx="569676" cy="380612"/>
            </a:xfrm>
          </p:grpSpPr>
          <p:sp>
            <p:nvSpPr>
              <p:cNvPr id="1189" name="Google Shape;1189;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1" name="Google Shape;1191;p1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2" name="Google Shape;1192;p16"/>
            <p:cNvGrpSpPr/>
            <p:nvPr/>
          </p:nvGrpSpPr>
          <p:grpSpPr>
            <a:xfrm>
              <a:off x="8341543" y="1721094"/>
              <a:ext cx="569676" cy="380612"/>
              <a:chOff x="8341543" y="1721094"/>
              <a:chExt cx="569676" cy="380612"/>
            </a:xfrm>
          </p:grpSpPr>
          <p:sp>
            <p:nvSpPr>
              <p:cNvPr id="1193" name="Google Shape;1193;p1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5" name="Google Shape;1195;p16"/>
            <p:cNvGrpSpPr/>
            <p:nvPr/>
          </p:nvGrpSpPr>
          <p:grpSpPr>
            <a:xfrm>
              <a:off x="8346273" y="1183592"/>
              <a:ext cx="568486" cy="388014"/>
              <a:chOff x="8346273" y="1183592"/>
              <a:chExt cx="568486" cy="388014"/>
            </a:xfrm>
          </p:grpSpPr>
          <p:sp>
            <p:nvSpPr>
              <p:cNvPr id="1196" name="Google Shape;1196;p1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8" name="Google Shape;1198;p16"/>
            <p:cNvGrpSpPr/>
            <p:nvPr/>
          </p:nvGrpSpPr>
          <p:grpSpPr>
            <a:xfrm>
              <a:off x="8341543" y="606635"/>
              <a:ext cx="569676" cy="388014"/>
              <a:chOff x="8341543" y="606635"/>
              <a:chExt cx="569676" cy="388014"/>
            </a:xfrm>
          </p:grpSpPr>
          <p:sp>
            <p:nvSpPr>
              <p:cNvPr id="1199" name="Google Shape;1199;p1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1" name="Google Shape;1201;p16"/>
            <p:cNvGrpSpPr/>
            <p:nvPr/>
          </p:nvGrpSpPr>
          <p:grpSpPr>
            <a:xfrm>
              <a:off x="8341543" y="2842933"/>
              <a:ext cx="569676" cy="380612"/>
              <a:chOff x="8341543" y="2282008"/>
              <a:chExt cx="569676" cy="380612"/>
            </a:xfrm>
          </p:grpSpPr>
          <p:sp>
            <p:nvSpPr>
              <p:cNvPr id="1202" name="Google Shape;1202;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4" name="Google Shape;1204;p16"/>
            <p:cNvGrpSpPr/>
            <p:nvPr/>
          </p:nvGrpSpPr>
          <p:grpSpPr>
            <a:xfrm>
              <a:off x="8341543" y="3403858"/>
              <a:ext cx="569676" cy="380612"/>
              <a:chOff x="8341543" y="2282008"/>
              <a:chExt cx="569676" cy="380612"/>
            </a:xfrm>
          </p:grpSpPr>
          <p:sp>
            <p:nvSpPr>
              <p:cNvPr id="1205" name="Google Shape;1205;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7" name="Google Shape;1207;p1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9" name="Google Shape;1209;p16"/>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6"/>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6"/>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6"/>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6"/>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6"/>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6"/>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6"/>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6"/>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6"/>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6"/>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6"/>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6"/>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6"/>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6"/>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6"/>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6"/>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6"/>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6"/>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6"/>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6"/>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6"/>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6"/>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6"/>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6"/>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6"/>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6"/>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6"/>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6"/>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6"/>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9" name="Google Shape;1259;p16"/>
          <p:cNvGrpSpPr/>
          <p:nvPr/>
        </p:nvGrpSpPr>
        <p:grpSpPr>
          <a:xfrm>
            <a:off x="726213" y="4500425"/>
            <a:ext cx="291375" cy="281375"/>
            <a:chOff x="3243875" y="2372825"/>
            <a:chExt cx="291375" cy="281375"/>
          </a:xfrm>
        </p:grpSpPr>
        <p:sp>
          <p:nvSpPr>
            <p:cNvPr id="1260" name="Google Shape;1260;p1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0" name="Google Shape;1270;p16"/>
          <p:cNvSpPr/>
          <p:nvPr/>
        </p:nvSpPr>
        <p:spPr>
          <a:xfrm>
            <a:off x="7335600" y="5080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1" name="Google Shape;1271;p16"/>
          <p:cNvGrpSpPr/>
          <p:nvPr/>
        </p:nvGrpSpPr>
        <p:grpSpPr>
          <a:xfrm>
            <a:off x="1514950" y="454750"/>
            <a:ext cx="166675" cy="168575"/>
            <a:chOff x="4954425" y="2036375"/>
            <a:chExt cx="166675" cy="168575"/>
          </a:xfrm>
        </p:grpSpPr>
        <p:sp>
          <p:nvSpPr>
            <p:cNvPr id="1272" name="Google Shape;1272;p1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4" name="Google Shape;1274;p16"/>
          <p:cNvSpPr/>
          <p:nvPr/>
        </p:nvSpPr>
        <p:spPr>
          <a:xfrm>
            <a:off x="1427950" y="478178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CUSTOM_10_1_1_1_1">
    <p:spTree>
      <p:nvGrpSpPr>
        <p:cNvPr id="1" name="Shape 1275"/>
        <p:cNvGrpSpPr/>
        <p:nvPr/>
      </p:nvGrpSpPr>
      <p:grpSpPr>
        <a:xfrm>
          <a:off x="0" y="0"/>
          <a:ext cx="0" cy="0"/>
          <a:chOff x="0" y="0"/>
          <a:chExt cx="0" cy="0"/>
        </a:xfrm>
      </p:grpSpPr>
      <p:grpSp>
        <p:nvGrpSpPr>
          <p:cNvPr id="1276" name="Google Shape;1276;p17"/>
          <p:cNvGrpSpPr/>
          <p:nvPr/>
        </p:nvGrpSpPr>
        <p:grpSpPr>
          <a:xfrm>
            <a:off x="395894" y="219519"/>
            <a:ext cx="8518865" cy="4788281"/>
            <a:chOff x="395894" y="219519"/>
            <a:chExt cx="8518865" cy="4788281"/>
          </a:xfrm>
        </p:grpSpPr>
        <p:sp>
          <p:nvSpPr>
            <p:cNvPr id="1277" name="Google Shape;1277;p1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8" name="Google Shape;1278;p17"/>
            <p:cNvGrpSpPr/>
            <p:nvPr/>
          </p:nvGrpSpPr>
          <p:grpSpPr>
            <a:xfrm>
              <a:off x="8341543" y="2282008"/>
              <a:ext cx="569676" cy="380612"/>
              <a:chOff x="8341543" y="2282008"/>
              <a:chExt cx="569676" cy="380612"/>
            </a:xfrm>
          </p:grpSpPr>
          <p:sp>
            <p:nvSpPr>
              <p:cNvPr id="1279" name="Google Shape;1279;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1" name="Google Shape;1281;p1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2" name="Google Shape;1282;p17"/>
            <p:cNvGrpSpPr/>
            <p:nvPr/>
          </p:nvGrpSpPr>
          <p:grpSpPr>
            <a:xfrm>
              <a:off x="8341543" y="1721094"/>
              <a:ext cx="569676" cy="380612"/>
              <a:chOff x="8341543" y="1721094"/>
              <a:chExt cx="569676" cy="380612"/>
            </a:xfrm>
          </p:grpSpPr>
          <p:sp>
            <p:nvSpPr>
              <p:cNvPr id="1283" name="Google Shape;1283;p1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5" name="Google Shape;1285;p17"/>
            <p:cNvGrpSpPr/>
            <p:nvPr/>
          </p:nvGrpSpPr>
          <p:grpSpPr>
            <a:xfrm>
              <a:off x="8346273" y="1183592"/>
              <a:ext cx="568486" cy="388014"/>
              <a:chOff x="8346273" y="1183592"/>
              <a:chExt cx="568486" cy="388014"/>
            </a:xfrm>
          </p:grpSpPr>
          <p:sp>
            <p:nvSpPr>
              <p:cNvPr id="1286" name="Google Shape;1286;p1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1288;p17"/>
            <p:cNvGrpSpPr/>
            <p:nvPr/>
          </p:nvGrpSpPr>
          <p:grpSpPr>
            <a:xfrm>
              <a:off x="8341543" y="606635"/>
              <a:ext cx="569676" cy="388014"/>
              <a:chOff x="8341543" y="606635"/>
              <a:chExt cx="569676" cy="388014"/>
            </a:xfrm>
          </p:grpSpPr>
          <p:sp>
            <p:nvSpPr>
              <p:cNvPr id="1289" name="Google Shape;1289;p1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1291;p17"/>
            <p:cNvGrpSpPr/>
            <p:nvPr/>
          </p:nvGrpSpPr>
          <p:grpSpPr>
            <a:xfrm>
              <a:off x="8341543" y="2842933"/>
              <a:ext cx="569676" cy="380612"/>
              <a:chOff x="8341543" y="2282008"/>
              <a:chExt cx="569676" cy="380612"/>
            </a:xfrm>
          </p:grpSpPr>
          <p:sp>
            <p:nvSpPr>
              <p:cNvPr id="1292" name="Google Shape;1292;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17"/>
            <p:cNvGrpSpPr/>
            <p:nvPr/>
          </p:nvGrpSpPr>
          <p:grpSpPr>
            <a:xfrm>
              <a:off x="8341543" y="3403858"/>
              <a:ext cx="569676" cy="380612"/>
              <a:chOff x="8341543" y="2282008"/>
              <a:chExt cx="569676" cy="380612"/>
            </a:xfrm>
          </p:grpSpPr>
          <p:sp>
            <p:nvSpPr>
              <p:cNvPr id="1295" name="Google Shape;1295;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7" name="Google Shape;1297;p1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9" name="Google Shape;1299;p17"/>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7"/>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7"/>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7"/>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7"/>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7"/>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7"/>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7"/>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7"/>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7"/>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7"/>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7"/>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7"/>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7"/>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7"/>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7"/>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7"/>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7"/>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7"/>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7"/>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7"/>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7"/>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7"/>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7"/>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7"/>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7"/>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7"/>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7"/>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7"/>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7"/>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7"/>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7"/>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7"/>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7"/>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7"/>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7"/>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7"/>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7"/>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7"/>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7"/>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7"/>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7"/>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7"/>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7"/>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7"/>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7"/>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7"/>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7"/>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7"/>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7"/>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9" name="Google Shape;1349;p17"/>
          <p:cNvGrpSpPr/>
          <p:nvPr/>
        </p:nvGrpSpPr>
        <p:grpSpPr>
          <a:xfrm>
            <a:off x="504088" y="319075"/>
            <a:ext cx="444275" cy="398525"/>
            <a:chOff x="2495125" y="2142250"/>
            <a:chExt cx="444275" cy="398525"/>
          </a:xfrm>
        </p:grpSpPr>
        <p:sp>
          <p:nvSpPr>
            <p:cNvPr id="1350" name="Google Shape;1350;p1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2" name="Google Shape;1352;p17"/>
          <p:cNvGrpSpPr/>
          <p:nvPr/>
        </p:nvGrpSpPr>
        <p:grpSpPr>
          <a:xfrm>
            <a:off x="7942288" y="4463763"/>
            <a:ext cx="291375" cy="281375"/>
            <a:chOff x="3243875" y="2372825"/>
            <a:chExt cx="291375" cy="281375"/>
          </a:xfrm>
        </p:grpSpPr>
        <p:sp>
          <p:nvSpPr>
            <p:cNvPr id="1353" name="Google Shape;1353;p1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3" name="Google Shape;1363;p17"/>
          <p:cNvGrpSpPr/>
          <p:nvPr/>
        </p:nvGrpSpPr>
        <p:grpSpPr>
          <a:xfrm>
            <a:off x="1236250" y="319063"/>
            <a:ext cx="166675" cy="168575"/>
            <a:chOff x="4954425" y="2036375"/>
            <a:chExt cx="166675" cy="168575"/>
          </a:xfrm>
        </p:grpSpPr>
        <p:sp>
          <p:nvSpPr>
            <p:cNvPr id="1364" name="Google Shape;1364;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6" name="Google Shape;1366;p17"/>
          <p:cNvSpPr/>
          <p:nvPr/>
        </p:nvSpPr>
        <p:spPr>
          <a:xfrm>
            <a:off x="8028425" y="362763"/>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7"/>
          <p:cNvSpPr/>
          <p:nvPr/>
        </p:nvSpPr>
        <p:spPr>
          <a:xfrm>
            <a:off x="8149363" y="41939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8" name="Google Shape;1368;p17"/>
          <p:cNvGrpSpPr/>
          <p:nvPr/>
        </p:nvGrpSpPr>
        <p:grpSpPr>
          <a:xfrm>
            <a:off x="7442275" y="4651625"/>
            <a:ext cx="166675" cy="168575"/>
            <a:chOff x="4954425" y="2036375"/>
            <a:chExt cx="166675" cy="168575"/>
          </a:xfrm>
        </p:grpSpPr>
        <p:sp>
          <p:nvSpPr>
            <p:cNvPr id="1369" name="Google Shape;1369;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3">
  <p:cSld name="CUSTOM_10_1_1_1_1_1">
    <p:spTree>
      <p:nvGrpSpPr>
        <p:cNvPr id="1" name="Shape 1371"/>
        <p:cNvGrpSpPr/>
        <p:nvPr/>
      </p:nvGrpSpPr>
      <p:grpSpPr>
        <a:xfrm>
          <a:off x="0" y="0"/>
          <a:ext cx="0" cy="0"/>
          <a:chOff x="0" y="0"/>
          <a:chExt cx="0" cy="0"/>
        </a:xfrm>
      </p:grpSpPr>
      <p:grpSp>
        <p:nvGrpSpPr>
          <p:cNvPr id="1372" name="Google Shape;1372;p18"/>
          <p:cNvGrpSpPr/>
          <p:nvPr/>
        </p:nvGrpSpPr>
        <p:grpSpPr>
          <a:xfrm>
            <a:off x="395894" y="219519"/>
            <a:ext cx="8518865" cy="4788281"/>
            <a:chOff x="395894" y="219519"/>
            <a:chExt cx="8518865" cy="4788281"/>
          </a:xfrm>
        </p:grpSpPr>
        <p:sp>
          <p:nvSpPr>
            <p:cNvPr id="1373" name="Google Shape;1373;p1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4" name="Google Shape;1374;p18"/>
            <p:cNvGrpSpPr/>
            <p:nvPr/>
          </p:nvGrpSpPr>
          <p:grpSpPr>
            <a:xfrm>
              <a:off x="8341543" y="2282008"/>
              <a:ext cx="569676" cy="380612"/>
              <a:chOff x="8341543" y="2282008"/>
              <a:chExt cx="569676" cy="380612"/>
            </a:xfrm>
          </p:grpSpPr>
          <p:sp>
            <p:nvSpPr>
              <p:cNvPr id="1375" name="Google Shape;1375;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7" name="Google Shape;1377;p1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8" name="Google Shape;1378;p18"/>
            <p:cNvGrpSpPr/>
            <p:nvPr/>
          </p:nvGrpSpPr>
          <p:grpSpPr>
            <a:xfrm>
              <a:off x="8341543" y="1721094"/>
              <a:ext cx="569676" cy="380612"/>
              <a:chOff x="8341543" y="1721094"/>
              <a:chExt cx="569676" cy="380612"/>
            </a:xfrm>
          </p:grpSpPr>
          <p:sp>
            <p:nvSpPr>
              <p:cNvPr id="1379" name="Google Shape;1379;p1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18"/>
            <p:cNvGrpSpPr/>
            <p:nvPr/>
          </p:nvGrpSpPr>
          <p:grpSpPr>
            <a:xfrm>
              <a:off x="8346273" y="1183592"/>
              <a:ext cx="568486" cy="388014"/>
              <a:chOff x="8346273" y="1183592"/>
              <a:chExt cx="568486" cy="388014"/>
            </a:xfrm>
          </p:grpSpPr>
          <p:sp>
            <p:nvSpPr>
              <p:cNvPr id="1382" name="Google Shape;1382;p1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18"/>
            <p:cNvGrpSpPr/>
            <p:nvPr/>
          </p:nvGrpSpPr>
          <p:grpSpPr>
            <a:xfrm>
              <a:off x="8341543" y="606635"/>
              <a:ext cx="569676" cy="388014"/>
              <a:chOff x="8341543" y="606635"/>
              <a:chExt cx="569676" cy="388014"/>
            </a:xfrm>
          </p:grpSpPr>
          <p:sp>
            <p:nvSpPr>
              <p:cNvPr id="1385" name="Google Shape;1385;p1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7" name="Google Shape;1387;p18"/>
            <p:cNvGrpSpPr/>
            <p:nvPr/>
          </p:nvGrpSpPr>
          <p:grpSpPr>
            <a:xfrm>
              <a:off x="8341543" y="2842933"/>
              <a:ext cx="569676" cy="380612"/>
              <a:chOff x="8341543" y="2282008"/>
              <a:chExt cx="569676" cy="380612"/>
            </a:xfrm>
          </p:grpSpPr>
          <p:sp>
            <p:nvSpPr>
              <p:cNvPr id="1388" name="Google Shape;1388;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0" name="Google Shape;1390;p18"/>
            <p:cNvGrpSpPr/>
            <p:nvPr/>
          </p:nvGrpSpPr>
          <p:grpSpPr>
            <a:xfrm>
              <a:off x="8341543" y="3403858"/>
              <a:ext cx="569676" cy="380612"/>
              <a:chOff x="8341543" y="2282008"/>
              <a:chExt cx="569676" cy="380612"/>
            </a:xfrm>
          </p:grpSpPr>
          <p:sp>
            <p:nvSpPr>
              <p:cNvPr id="1391" name="Google Shape;1391;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3" name="Google Shape;1393;p1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5" name="Google Shape;1395;p18"/>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8"/>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8"/>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8"/>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8"/>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8"/>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8"/>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8"/>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8"/>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8"/>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8"/>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8"/>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8"/>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8"/>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8"/>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8"/>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8"/>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8"/>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8"/>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8"/>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8"/>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8"/>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8"/>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8"/>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8"/>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8"/>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8"/>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8"/>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8"/>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8"/>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8"/>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8"/>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8"/>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8"/>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8"/>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8"/>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8"/>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8"/>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8"/>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8"/>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8"/>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8"/>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8"/>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8"/>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8"/>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8"/>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8"/>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8"/>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8"/>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8"/>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8"/>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6" name="Google Shape;1446;p18"/>
          <p:cNvGrpSpPr/>
          <p:nvPr/>
        </p:nvGrpSpPr>
        <p:grpSpPr>
          <a:xfrm>
            <a:off x="1063250" y="831175"/>
            <a:ext cx="444275" cy="398525"/>
            <a:chOff x="2495125" y="2142250"/>
            <a:chExt cx="444275" cy="398525"/>
          </a:xfrm>
        </p:grpSpPr>
        <p:sp>
          <p:nvSpPr>
            <p:cNvPr id="1447" name="Google Shape;1447;p1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 name="Google Shape;1449;p18"/>
          <p:cNvGrpSpPr/>
          <p:nvPr/>
        </p:nvGrpSpPr>
        <p:grpSpPr>
          <a:xfrm>
            <a:off x="7814250" y="4463750"/>
            <a:ext cx="291375" cy="281375"/>
            <a:chOff x="3243875" y="2372825"/>
            <a:chExt cx="291375" cy="281375"/>
          </a:xfrm>
        </p:grpSpPr>
        <p:sp>
          <p:nvSpPr>
            <p:cNvPr id="1450" name="Google Shape;1450;p1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0" name="Google Shape;1460;p18"/>
          <p:cNvGrpSpPr/>
          <p:nvPr/>
        </p:nvGrpSpPr>
        <p:grpSpPr>
          <a:xfrm>
            <a:off x="7553550" y="700850"/>
            <a:ext cx="166675" cy="168575"/>
            <a:chOff x="4954425" y="2036375"/>
            <a:chExt cx="166675" cy="168575"/>
          </a:xfrm>
        </p:grpSpPr>
        <p:sp>
          <p:nvSpPr>
            <p:cNvPr id="1461" name="Google Shape;1461;p1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3" name="Google Shape;1463;p18"/>
          <p:cNvSpPr/>
          <p:nvPr/>
        </p:nvSpPr>
        <p:spPr>
          <a:xfrm>
            <a:off x="1877550" y="539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8"/>
          <p:cNvSpPr/>
          <p:nvPr/>
        </p:nvSpPr>
        <p:spPr>
          <a:xfrm>
            <a:off x="8218500" y="406500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4">
  <p:cSld name="CUSTOM_10_1_1_1_1_1_1">
    <p:spTree>
      <p:nvGrpSpPr>
        <p:cNvPr id="1" name="Shape 1465"/>
        <p:cNvGrpSpPr/>
        <p:nvPr/>
      </p:nvGrpSpPr>
      <p:grpSpPr>
        <a:xfrm>
          <a:off x="0" y="0"/>
          <a:ext cx="0" cy="0"/>
          <a:chOff x="0" y="0"/>
          <a:chExt cx="0" cy="0"/>
        </a:xfrm>
      </p:grpSpPr>
      <p:grpSp>
        <p:nvGrpSpPr>
          <p:cNvPr id="1466" name="Google Shape;1466;p19"/>
          <p:cNvGrpSpPr/>
          <p:nvPr/>
        </p:nvGrpSpPr>
        <p:grpSpPr>
          <a:xfrm>
            <a:off x="395894" y="219519"/>
            <a:ext cx="8518865" cy="4788281"/>
            <a:chOff x="395894" y="219519"/>
            <a:chExt cx="8518865" cy="4788281"/>
          </a:xfrm>
        </p:grpSpPr>
        <p:sp>
          <p:nvSpPr>
            <p:cNvPr id="1467" name="Google Shape;1467;p1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8" name="Google Shape;1468;p19"/>
            <p:cNvGrpSpPr/>
            <p:nvPr/>
          </p:nvGrpSpPr>
          <p:grpSpPr>
            <a:xfrm>
              <a:off x="8341543" y="2282008"/>
              <a:ext cx="569676" cy="380612"/>
              <a:chOff x="8341543" y="2282008"/>
              <a:chExt cx="569676" cy="380612"/>
            </a:xfrm>
          </p:grpSpPr>
          <p:sp>
            <p:nvSpPr>
              <p:cNvPr id="1469" name="Google Shape;1469;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1" name="Google Shape;1471;p1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2" name="Google Shape;1472;p19"/>
            <p:cNvGrpSpPr/>
            <p:nvPr/>
          </p:nvGrpSpPr>
          <p:grpSpPr>
            <a:xfrm>
              <a:off x="8341543" y="1721094"/>
              <a:ext cx="569676" cy="380612"/>
              <a:chOff x="8341543" y="1721094"/>
              <a:chExt cx="569676" cy="380612"/>
            </a:xfrm>
          </p:grpSpPr>
          <p:sp>
            <p:nvSpPr>
              <p:cNvPr id="1473" name="Google Shape;1473;p1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5" name="Google Shape;1475;p19"/>
            <p:cNvGrpSpPr/>
            <p:nvPr/>
          </p:nvGrpSpPr>
          <p:grpSpPr>
            <a:xfrm>
              <a:off x="8346273" y="1183592"/>
              <a:ext cx="568486" cy="388014"/>
              <a:chOff x="8346273" y="1183592"/>
              <a:chExt cx="568486" cy="388014"/>
            </a:xfrm>
          </p:grpSpPr>
          <p:sp>
            <p:nvSpPr>
              <p:cNvPr id="1476" name="Google Shape;1476;p1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8" name="Google Shape;1478;p19"/>
            <p:cNvGrpSpPr/>
            <p:nvPr/>
          </p:nvGrpSpPr>
          <p:grpSpPr>
            <a:xfrm>
              <a:off x="8341543" y="606635"/>
              <a:ext cx="569676" cy="388014"/>
              <a:chOff x="8341543" y="606635"/>
              <a:chExt cx="569676" cy="388014"/>
            </a:xfrm>
          </p:grpSpPr>
          <p:sp>
            <p:nvSpPr>
              <p:cNvPr id="1479" name="Google Shape;1479;p1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1" name="Google Shape;1481;p19"/>
            <p:cNvGrpSpPr/>
            <p:nvPr/>
          </p:nvGrpSpPr>
          <p:grpSpPr>
            <a:xfrm>
              <a:off x="8341543" y="2842933"/>
              <a:ext cx="569676" cy="380612"/>
              <a:chOff x="8341543" y="2282008"/>
              <a:chExt cx="569676" cy="380612"/>
            </a:xfrm>
          </p:grpSpPr>
          <p:sp>
            <p:nvSpPr>
              <p:cNvPr id="1482" name="Google Shape;1482;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4" name="Google Shape;1484;p19"/>
            <p:cNvGrpSpPr/>
            <p:nvPr/>
          </p:nvGrpSpPr>
          <p:grpSpPr>
            <a:xfrm>
              <a:off x="8341543" y="3403858"/>
              <a:ext cx="569676" cy="380612"/>
              <a:chOff x="8341543" y="2282008"/>
              <a:chExt cx="569676" cy="380612"/>
            </a:xfrm>
          </p:grpSpPr>
          <p:sp>
            <p:nvSpPr>
              <p:cNvPr id="1485" name="Google Shape;1485;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7" name="Google Shape;1487;p1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9" name="Google Shape;1489;p19"/>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9"/>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9"/>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9"/>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9"/>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9"/>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9"/>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9"/>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9"/>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9"/>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9"/>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9"/>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9"/>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9"/>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9"/>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9"/>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9"/>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9"/>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9"/>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9"/>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9"/>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9"/>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9"/>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9"/>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9"/>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9"/>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9"/>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9"/>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9"/>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9"/>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9"/>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9"/>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9"/>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9"/>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9"/>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9"/>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9"/>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9"/>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9"/>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9"/>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9"/>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9"/>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9"/>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9"/>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9"/>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9"/>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9"/>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9"/>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9"/>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9"/>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9" name="Google Shape;1539;p19"/>
          <p:cNvGrpSpPr/>
          <p:nvPr/>
        </p:nvGrpSpPr>
        <p:grpSpPr>
          <a:xfrm>
            <a:off x="7658900" y="2949438"/>
            <a:ext cx="444275" cy="398525"/>
            <a:chOff x="2495125" y="2142250"/>
            <a:chExt cx="444275" cy="398525"/>
          </a:xfrm>
        </p:grpSpPr>
        <p:sp>
          <p:nvSpPr>
            <p:cNvPr id="1540" name="Google Shape;154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19"/>
          <p:cNvGrpSpPr/>
          <p:nvPr/>
        </p:nvGrpSpPr>
        <p:grpSpPr>
          <a:xfrm>
            <a:off x="1018050" y="1506975"/>
            <a:ext cx="291375" cy="281375"/>
            <a:chOff x="3243875" y="2372825"/>
            <a:chExt cx="291375" cy="281375"/>
          </a:xfrm>
        </p:grpSpPr>
        <p:sp>
          <p:nvSpPr>
            <p:cNvPr id="1543" name="Google Shape;1543;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19"/>
          <p:cNvGrpSpPr/>
          <p:nvPr/>
        </p:nvGrpSpPr>
        <p:grpSpPr>
          <a:xfrm>
            <a:off x="2071475" y="615963"/>
            <a:ext cx="166675" cy="168575"/>
            <a:chOff x="4954425" y="2036375"/>
            <a:chExt cx="166675" cy="168575"/>
          </a:xfrm>
        </p:grpSpPr>
        <p:sp>
          <p:nvSpPr>
            <p:cNvPr id="1554" name="Google Shape;1554;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6" name="Google Shape;1556;p19"/>
          <p:cNvSpPr/>
          <p:nvPr/>
        </p:nvSpPr>
        <p:spPr>
          <a:xfrm>
            <a:off x="7006975" y="659650"/>
            <a:ext cx="119125" cy="81200"/>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9"/>
          <p:cNvSpPr/>
          <p:nvPr/>
        </p:nvSpPr>
        <p:spPr>
          <a:xfrm>
            <a:off x="1821125" y="128462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9"/>
          <p:cNvSpPr/>
          <p:nvPr/>
        </p:nvSpPr>
        <p:spPr>
          <a:xfrm>
            <a:off x="1018050" y="100065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9"/>
          <p:cNvSpPr/>
          <p:nvPr/>
        </p:nvSpPr>
        <p:spPr>
          <a:xfrm>
            <a:off x="7527700" y="418191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9"/>
          <p:cNvSpPr/>
          <p:nvPr/>
        </p:nvSpPr>
        <p:spPr>
          <a:xfrm>
            <a:off x="1104175" y="37090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1" name="Google Shape;1561;p19"/>
          <p:cNvGrpSpPr/>
          <p:nvPr/>
        </p:nvGrpSpPr>
        <p:grpSpPr>
          <a:xfrm>
            <a:off x="1529750" y="4285375"/>
            <a:ext cx="291375" cy="281375"/>
            <a:chOff x="3243875" y="2372825"/>
            <a:chExt cx="291375" cy="281375"/>
          </a:xfrm>
        </p:grpSpPr>
        <p:sp>
          <p:nvSpPr>
            <p:cNvPr id="1562" name="Google Shape;1562;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2" name="Google Shape;1572;p19"/>
          <p:cNvGrpSpPr/>
          <p:nvPr/>
        </p:nvGrpSpPr>
        <p:grpSpPr>
          <a:xfrm>
            <a:off x="1254238" y="2592525"/>
            <a:ext cx="444275" cy="398525"/>
            <a:chOff x="2495125" y="2142250"/>
            <a:chExt cx="444275" cy="398525"/>
          </a:xfrm>
        </p:grpSpPr>
        <p:sp>
          <p:nvSpPr>
            <p:cNvPr id="1573" name="Google Shape;1573;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5" name="Google Shape;1575;p19"/>
          <p:cNvGrpSpPr/>
          <p:nvPr/>
        </p:nvGrpSpPr>
        <p:grpSpPr>
          <a:xfrm>
            <a:off x="6975800" y="4368950"/>
            <a:ext cx="291375" cy="281375"/>
            <a:chOff x="3243875" y="2372825"/>
            <a:chExt cx="291375" cy="281375"/>
          </a:xfrm>
        </p:grpSpPr>
        <p:sp>
          <p:nvSpPr>
            <p:cNvPr id="1576" name="Google Shape;1576;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6" name="Google Shape;1586;p19"/>
          <p:cNvGrpSpPr/>
          <p:nvPr/>
        </p:nvGrpSpPr>
        <p:grpSpPr>
          <a:xfrm>
            <a:off x="7185250" y="2202150"/>
            <a:ext cx="166675" cy="168575"/>
            <a:chOff x="4954425" y="2036375"/>
            <a:chExt cx="166675" cy="168575"/>
          </a:xfrm>
        </p:grpSpPr>
        <p:sp>
          <p:nvSpPr>
            <p:cNvPr id="1587" name="Google Shape;1587;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9" name="Google Shape;1589;p19"/>
          <p:cNvGrpSpPr/>
          <p:nvPr/>
        </p:nvGrpSpPr>
        <p:grpSpPr>
          <a:xfrm>
            <a:off x="7658888" y="1125963"/>
            <a:ext cx="444275" cy="398525"/>
            <a:chOff x="2495125" y="2142250"/>
            <a:chExt cx="444275" cy="398525"/>
          </a:xfrm>
        </p:grpSpPr>
        <p:sp>
          <p:nvSpPr>
            <p:cNvPr id="1590" name="Google Shape;159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3"/>
        <p:cNvGrpSpPr/>
        <p:nvPr/>
      </p:nvGrpSpPr>
      <p:grpSpPr>
        <a:xfrm>
          <a:off x="0" y="0"/>
          <a:ext cx="0" cy="0"/>
          <a:chOff x="0" y="0"/>
          <a:chExt cx="0" cy="0"/>
        </a:xfrm>
      </p:grpSpPr>
      <p:sp>
        <p:nvSpPr>
          <p:cNvPr id="234" name="Google Shape;234;p4"/>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4"/>
          <p:cNvGrpSpPr/>
          <p:nvPr/>
        </p:nvGrpSpPr>
        <p:grpSpPr>
          <a:xfrm>
            <a:off x="8341543" y="2282008"/>
            <a:ext cx="569676" cy="380612"/>
            <a:chOff x="8341543" y="2282008"/>
            <a:chExt cx="569676" cy="380612"/>
          </a:xfrm>
        </p:grpSpPr>
        <p:sp>
          <p:nvSpPr>
            <p:cNvPr id="238" name="Google Shape;238;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4"/>
          <p:cNvGrpSpPr/>
          <p:nvPr/>
        </p:nvGrpSpPr>
        <p:grpSpPr>
          <a:xfrm>
            <a:off x="8341543" y="1721094"/>
            <a:ext cx="569676" cy="380612"/>
            <a:chOff x="8341543" y="1721094"/>
            <a:chExt cx="569676" cy="380612"/>
          </a:xfrm>
        </p:grpSpPr>
        <p:sp>
          <p:nvSpPr>
            <p:cNvPr id="241" name="Google Shape;241;p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4"/>
          <p:cNvGrpSpPr/>
          <p:nvPr/>
        </p:nvGrpSpPr>
        <p:grpSpPr>
          <a:xfrm>
            <a:off x="8346273" y="1183592"/>
            <a:ext cx="568486" cy="388014"/>
            <a:chOff x="8346273" y="1183592"/>
            <a:chExt cx="568486" cy="388014"/>
          </a:xfrm>
        </p:grpSpPr>
        <p:sp>
          <p:nvSpPr>
            <p:cNvPr id="244" name="Google Shape;244;p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4"/>
          <p:cNvGrpSpPr/>
          <p:nvPr/>
        </p:nvGrpSpPr>
        <p:grpSpPr>
          <a:xfrm>
            <a:off x="8341543" y="606635"/>
            <a:ext cx="569676" cy="388014"/>
            <a:chOff x="8341543" y="606635"/>
            <a:chExt cx="569676" cy="388014"/>
          </a:xfrm>
        </p:grpSpPr>
        <p:sp>
          <p:nvSpPr>
            <p:cNvPr id="247" name="Google Shape;247;p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4"/>
          <p:cNvGrpSpPr/>
          <p:nvPr/>
        </p:nvGrpSpPr>
        <p:grpSpPr>
          <a:xfrm>
            <a:off x="8341543" y="2842933"/>
            <a:ext cx="569676" cy="380612"/>
            <a:chOff x="8341543" y="2282008"/>
            <a:chExt cx="569676" cy="380612"/>
          </a:xfrm>
        </p:grpSpPr>
        <p:sp>
          <p:nvSpPr>
            <p:cNvPr id="250" name="Google Shape;250;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4"/>
          <p:cNvGrpSpPr/>
          <p:nvPr/>
        </p:nvGrpSpPr>
        <p:grpSpPr>
          <a:xfrm>
            <a:off x="8341543" y="3403858"/>
            <a:ext cx="569676" cy="380612"/>
            <a:chOff x="8341543" y="2282008"/>
            <a:chExt cx="569676" cy="380612"/>
          </a:xfrm>
        </p:grpSpPr>
        <p:sp>
          <p:nvSpPr>
            <p:cNvPr id="253" name="Google Shape;253;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255;p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9" name="Google Shape;309;p4"/>
          <p:cNvSpPr txBox="1">
            <a:spLocks noGrp="1"/>
          </p:cNvSpPr>
          <p:nvPr>
            <p:ph type="subTitle" idx="1"/>
          </p:nvPr>
        </p:nvSpPr>
        <p:spPr>
          <a:xfrm>
            <a:off x="821325" y="1232150"/>
            <a:ext cx="7501200" cy="3321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lvl1pPr>
            <a:lvl2pPr lvl="1" algn="ctr" rtl="0">
              <a:spcBef>
                <a:spcPts val="0"/>
              </a:spcBef>
              <a:spcAft>
                <a:spcPts val="0"/>
              </a:spcAft>
              <a:buNone/>
              <a:defRPr sz="1200"/>
            </a:lvl2pPr>
            <a:lvl3pPr lvl="2" algn="ctr" rtl="0">
              <a:spcBef>
                <a:spcPts val="0"/>
              </a:spcBef>
              <a:spcAft>
                <a:spcPts val="0"/>
              </a:spcAft>
              <a:buNone/>
              <a:defRPr sz="1200"/>
            </a:lvl3pPr>
            <a:lvl4pPr lvl="3" algn="ctr" rtl="0">
              <a:spcBef>
                <a:spcPts val="0"/>
              </a:spcBef>
              <a:spcAft>
                <a:spcPts val="0"/>
              </a:spcAft>
              <a:buNone/>
              <a:defRPr sz="1200"/>
            </a:lvl4pPr>
            <a:lvl5pPr lvl="4" algn="ctr" rtl="0">
              <a:spcBef>
                <a:spcPts val="0"/>
              </a:spcBef>
              <a:spcAft>
                <a:spcPts val="0"/>
              </a:spcAft>
              <a:buNone/>
              <a:defRPr sz="1200"/>
            </a:lvl5pPr>
            <a:lvl6pPr lvl="5" algn="ctr" rtl="0">
              <a:spcBef>
                <a:spcPts val="0"/>
              </a:spcBef>
              <a:spcAft>
                <a:spcPts val="0"/>
              </a:spcAft>
              <a:buNone/>
              <a:defRPr sz="1200"/>
            </a:lvl6pPr>
            <a:lvl7pPr lvl="6" algn="ctr" rtl="0">
              <a:spcBef>
                <a:spcPts val="0"/>
              </a:spcBef>
              <a:spcAft>
                <a:spcPts val="0"/>
              </a:spcAft>
              <a:buNone/>
              <a:defRPr sz="1200"/>
            </a:lvl7pPr>
            <a:lvl8pPr lvl="7" algn="ctr" rtl="0">
              <a:spcBef>
                <a:spcPts val="0"/>
              </a:spcBef>
              <a:spcAft>
                <a:spcPts val="0"/>
              </a:spcAft>
              <a:buNone/>
              <a:defRPr sz="1200"/>
            </a:lvl8pPr>
            <a:lvl9pPr lvl="8" algn="ctr" rtl="0">
              <a:spcBef>
                <a:spcPts val="0"/>
              </a:spcBef>
              <a:spcAft>
                <a:spcPts val="0"/>
              </a:spcAft>
              <a:buNone/>
              <a:defRPr sz="1200"/>
            </a:lvl9pPr>
          </a:lstStyle>
          <a:p>
            <a:endParaRPr/>
          </a:p>
        </p:txBody>
      </p:sp>
      <p:sp>
        <p:nvSpPr>
          <p:cNvPr id="310" name="Google Shape;310;p4"/>
          <p:cNvSpPr/>
          <p:nvPr/>
        </p:nvSpPr>
        <p:spPr>
          <a:xfrm rot="4238894">
            <a:off x="287196" y="4383386"/>
            <a:ext cx="794710" cy="68675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7109750" y="7326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
          <p:cNvSpPr/>
          <p:nvPr/>
        </p:nvSpPr>
        <p:spPr>
          <a:xfrm>
            <a:off x="1324400" y="55106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4"/>
          <p:cNvGrpSpPr/>
          <p:nvPr/>
        </p:nvGrpSpPr>
        <p:grpSpPr>
          <a:xfrm>
            <a:off x="7636900" y="441350"/>
            <a:ext cx="291375" cy="281375"/>
            <a:chOff x="3243875" y="2372825"/>
            <a:chExt cx="291375" cy="281375"/>
          </a:xfrm>
        </p:grpSpPr>
        <p:sp>
          <p:nvSpPr>
            <p:cNvPr id="314" name="Google Shape;314;p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 name="Google Shape;324;p4"/>
          <p:cNvSpPr/>
          <p:nvPr/>
        </p:nvSpPr>
        <p:spPr>
          <a:xfrm>
            <a:off x="8088375" y="123213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
          <p:cNvSpPr/>
          <p:nvPr/>
        </p:nvSpPr>
        <p:spPr>
          <a:xfrm>
            <a:off x="1023000" y="1014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6"/>
        <p:cNvGrpSpPr/>
        <p:nvPr/>
      </p:nvGrpSpPr>
      <p:grpSpPr>
        <a:xfrm>
          <a:off x="0" y="0"/>
          <a:ext cx="0" cy="0"/>
          <a:chOff x="0" y="0"/>
          <a:chExt cx="0" cy="0"/>
        </a:xfrm>
      </p:grpSpPr>
      <p:grpSp>
        <p:nvGrpSpPr>
          <p:cNvPr id="327" name="Google Shape;327;p5"/>
          <p:cNvGrpSpPr/>
          <p:nvPr/>
        </p:nvGrpSpPr>
        <p:grpSpPr>
          <a:xfrm>
            <a:off x="395894" y="219519"/>
            <a:ext cx="8518865" cy="4788281"/>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 name="Google Shape;350;p5"/>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351" name="Google Shape;351;p5"/>
          <p:cNvSpPr txBox="1">
            <a:spLocks noGrp="1"/>
          </p:cNvSpPr>
          <p:nvPr>
            <p:ph type="subTitle" idx="1"/>
          </p:nvPr>
        </p:nvSpPr>
        <p:spPr>
          <a:xfrm>
            <a:off x="1979838" y="2245525"/>
            <a:ext cx="23427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352" name="Google Shape;352;p5"/>
          <p:cNvSpPr txBox="1">
            <a:spLocks noGrp="1"/>
          </p:cNvSpPr>
          <p:nvPr>
            <p:ph type="subTitle" idx="2"/>
          </p:nvPr>
        </p:nvSpPr>
        <p:spPr>
          <a:xfrm>
            <a:off x="1979838" y="2603400"/>
            <a:ext cx="2342700" cy="985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3" name="Google Shape;353;p5"/>
          <p:cNvSpPr txBox="1">
            <a:spLocks noGrp="1"/>
          </p:cNvSpPr>
          <p:nvPr>
            <p:ph type="subTitle" idx="3"/>
          </p:nvPr>
        </p:nvSpPr>
        <p:spPr>
          <a:xfrm>
            <a:off x="4821463" y="2245525"/>
            <a:ext cx="23427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354" name="Google Shape;354;p5"/>
          <p:cNvSpPr txBox="1">
            <a:spLocks noGrp="1"/>
          </p:cNvSpPr>
          <p:nvPr>
            <p:ph type="subTitle" idx="4"/>
          </p:nvPr>
        </p:nvSpPr>
        <p:spPr>
          <a:xfrm>
            <a:off x="4821463" y="2603404"/>
            <a:ext cx="2342700" cy="985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5" name="Google Shape;355;p5"/>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5"/>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5"/>
        <p:cNvGrpSpPr/>
        <p:nvPr/>
      </p:nvGrpSpPr>
      <p:grpSpPr>
        <a:xfrm>
          <a:off x="0" y="0"/>
          <a:ext cx="0" cy="0"/>
          <a:chOff x="0" y="0"/>
          <a:chExt cx="0" cy="0"/>
        </a:xfrm>
      </p:grpSpPr>
      <p:sp>
        <p:nvSpPr>
          <p:cNvPr id="406" name="Google Shape;406;p6"/>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6"/>
          <p:cNvGrpSpPr/>
          <p:nvPr/>
        </p:nvGrpSpPr>
        <p:grpSpPr>
          <a:xfrm>
            <a:off x="8341543" y="2282008"/>
            <a:ext cx="569676" cy="380612"/>
            <a:chOff x="8341543" y="2282008"/>
            <a:chExt cx="569676" cy="380612"/>
          </a:xfrm>
        </p:grpSpPr>
        <p:sp>
          <p:nvSpPr>
            <p:cNvPr id="410" name="Google Shape;410;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6"/>
          <p:cNvGrpSpPr/>
          <p:nvPr/>
        </p:nvGrpSpPr>
        <p:grpSpPr>
          <a:xfrm>
            <a:off x="8341543" y="1721094"/>
            <a:ext cx="569676" cy="380612"/>
            <a:chOff x="8341543" y="1721094"/>
            <a:chExt cx="569676" cy="380612"/>
          </a:xfrm>
        </p:grpSpPr>
        <p:sp>
          <p:nvSpPr>
            <p:cNvPr id="413" name="Google Shape;413;p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6"/>
          <p:cNvGrpSpPr/>
          <p:nvPr/>
        </p:nvGrpSpPr>
        <p:grpSpPr>
          <a:xfrm>
            <a:off x="8346273" y="1183592"/>
            <a:ext cx="568486" cy="388014"/>
            <a:chOff x="8346273" y="1183592"/>
            <a:chExt cx="568486" cy="388014"/>
          </a:xfrm>
        </p:grpSpPr>
        <p:sp>
          <p:nvSpPr>
            <p:cNvPr id="416" name="Google Shape;416;p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6"/>
          <p:cNvGrpSpPr/>
          <p:nvPr/>
        </p:nvGrpSpPr>
        <p:grpSpPr>
          <a:xfrm>
            <a:off x="8341543" y="606635"/>
            <a:ext cx="569676" cy="388014"/>
            <a:chOff x="8341543" y="606635"/>
            <a:chExt cx="569676" cy="388014"/>
          </a:xfrm>
        </p:grpSpPr>
        <p:sp>
          <p:nvSpPr>
            <p:cNvPr id="419" name="Google Shape;419;p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6"/>
          <p:cNvGrpSpPr/>
          <p:nvPr/>
        </p:nvGrpSpPr>
        <p:grpSpPr>
          <a:xfrm>
            <a:off x="8341543" y="2842933"/>
            <a:ext cx="569676" cy="380612"/>
            <a:chOff x="8341543" y="2282008"/>
            <a:chExt cx="569676" cy="380612"/>
          </a:xfrm>
        </p:grpSpPr>
        <p:sp>
          <p:nvSpPr>
            <p:cNvPr id="422" name="Google Shape;422;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6"/>
          <p:cNvGrpSpPr/>
          <p:nvPr/>
        </p:nvGrpSpPr>
        <p:grpSpPr>
          <a:xfrm>
            <a:off x="8341543" y="3403858"/>
            <a:ext cx="569676" cy="380612"/>
            <a:chOff x="8341543" y="2282008"/>
            <a:chExt cx="569676" cy="380612"/>
          </a:xfrm>
        </p:grpSpPr>
        <p:sp>
          <p:nvSpPr>
            <p:cNvPr id="425" name="Google Shape;425;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7" name="Google Shape;427;p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6"/>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6"/>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6"/>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6"/>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6"/>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6"/>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6"/>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6"/>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6"/>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6"/>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6"/>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6"/>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6"/>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6"/>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6"/>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6"/>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6"/>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6"/>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6"/>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6"/>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6"/>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6"/>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6"/>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6"/>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6"/>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6"/>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6"/>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6"/>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6"/>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6"/>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6"/>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6"/>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grpSp>
        <p:nvGrpSpPr>
          <p:cNvPr id="481" name="Google Shape;481;p6"/>
          <p:cNvGrpSpPr/>
          <p:nvPr/>
        </p:nvGrpSpPr>
        <p:grpSpPr>
          <a:xfrm>
            <a:off x="726213" y="4500425"/>
            <a:ext cx="291375" cy="281375"/>
            <a:chOff x="3243875" y="2372825"/>
            <a:chExt cx="291375" cy="281375"/>
          </a:xfrm>
        </p:grpSpPr>
        <p:sp>
          <p:nvSpPr>
            <p:cNvPr id="482" name="Google Shape;482;p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2" name="Google Shape;492;p6"/>
          <p:cNvSpPr/>
          <p:nvPr/>
        </p:nvSpPr>
        <p:spPr>
          <a:xfrm>
            <a:off x="7335600" y="5080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3" name="Google Shape;493;p6"/>
          <p:cNvGrpSpPr/>
          <p:nvPr/>
        </p:nvGrpSpPr>
        <p:grpSpPr>
          <a:xfrm>
            <a:off x="1514950" y="454750"/>
            <a:ext cx="166675" cy="168575"/>
            <a:chOff x="4954425" y="2036375"/>
            <a:chExt cx="166675" cy="168575"/>
          </a:xfrm>
        </p:grpSpPr>
        <p:sp>
          <p:nvSpPr>
            <p:cNvPr id="494" name="Google Shape;494;p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6" name="Google Shape;496;p6"/>
          <p:cNvSpPr/>
          <p:nvPr/>
        </p:nvSpPr>
        <p:spPr>
          <a:xfrm>
            <a:off x="1427950" y="478178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7"/>
        <p:cNvGrpSpPr/>
        <p:nvPr/>
      </p:nvGrpSpPr>
      <p:grpSpPr>
        <a:xfrm>
          <a:off x="0" y="0"/>
          <a:ext cx="0" cy="0"/>
          <a:chOff x="0" y="0"/>
          <a:chExt cx="0" cy="0"/>
        </a:xfrm>
      </p:grpSpPr>
      <p:grpSp>
        <p:nvGrpSpPr>
          <p:cNvPr id="498" name="Google Shape;498;p7"/>
          <p:cNvGrpSpPr/>
          <p:nvPr/>
        </p:nvGrpSpPr>
        <p:grpSpPr>
          <a:xfrm>
            <a:off x="395894" y="219519"/>
            <a:ext cx="8518865" cy="4788281"/>
            <a:chOff x="395894" y="219519"/>
            <a:chExt cx="8518865" cy="4788281"/>
          </a:xfrm>
        </p:grpSpPr>
        <p:sp>
          <p:nvSpPr>
            <p:cNvPr id="499" name="Google Shape;499;p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0" name="Google Shape;500;p7"/>
            <p:cNvGrpSpPr/>
            <p:nvPr/>
          </p:nvGrpSpPr>
          <p:grpSpPr>
            <a:xfrm>
              <a:off x="8341543" y="2282008"/>
              <a:ext cx="569676" cy="380612"/>
              <a:chOff x="8341543" y="2282008"/>
              <a:chExt cx="569676" cy="380612"/>
            </a:xfrm>
          </p:grpSpPr>
          <p:sp>
            <p:nvSpPr>
              <p:cNvPr id="501" name="Google Shape;501;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7"/>
            <p:cNvGrpSpPr/>
            <p:nvPr/>
          </p:nvGrpSpPr>
          <p:grpSpPr>
            <a:xfrm>
              <a:off x="8341543" y="1721094"/>
              <a:ext cx="569676" cy="380612"/>
              <a:chOff x="8341543" y="1721094"/>
              <a:chExt cx="569676" cy="380612"/>
            </a:xfrm>
          </p:grpSpPr>
          <p:sp>
            <p:nvSpPr>
              <p:cNvPr id="505" name="Google Shape;505;p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7"/>
            <p:cNvGrpSpPr/>
            <p:nvPr/>
          </p:nvGrpSpPr>
          <p:grpSpPr>
            <a:xfrm>
              <a:off x="8346273" y="1183592"/>
              <a:ext cx="568486" cy="388014"/>
              <a:chOff x="8346273" y="1183592"/>
              <a:chExt cx="568486" cy="388014"/>
            </a:xfrm>
          </p:grpSpPr>
          <p:sp>
            <p:nvSpPr>
              <p:cNvPr id="508" name="Google Shape;508;p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 name="Google Shape;510;p7"/>
            <p:cNvGrpSpPr/>
            <p:nvPr/>
          </p:nvGrpSpPr>
          <p:grpSpPr>
            <a:xfrm>
              <a:off x="8341543" y="606635"/>
              <a:ext cx="569676" cy="388014"/>
              <a:chOff x="8341543" y="606635"/>
              <a:chExt cx="569676" cy="388014"/>
            </a:xfrm>
          </p:grpSpPr>
          <p:sp>
            <p:nvSpPr>
              <p:cNvPr id="511" name="Google Shape;511;p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 name="Google Shape;513;p7"/>
            <p:cNvGrpSpPr/>
            <p:nvPr/>
          </p:nvGrpSpPr>
          <p:grpSpPr>
            <a:xfrm>
              <a:off x="8341543" y="2842933"/>
              <a:ext cx="569676" cy="380612"/>
              <a:chOff x="8341543" y="2282008"/>
              <a:chExt cx="569676" cy="380612"/>
            </a:xfrm>
          </p:grpSpPr>
          <p:sp>
            <p:nvSpPr>
              <p:cNvPr id="514" name="Google Shape;514;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7"/>
            <p:cNvGrpSpPr/>
            <p:nvPr/>
          </p:nvGrpSpPr>
          <p:grpSpPr>
            <a:xfrm>
              <a:off x="8341543" y="3403858"/>
              <a:ext cx="569676" cy="380612"/>
              <a:chOff x="8341543" y="2282008"/>
              <a:chExt cx="569676" cy="380612"/>
            </a:xfrm>
          </p:grpSpPr>
          <p:sp>
            <p:nvSpPr>
              <p:cNvPr id="517" name="Google Shape;517;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9" name="Google Shape;519;p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1" name="Google Shape;521;p7"/>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22" name="Google Shape;522;p7"/>
          <p:cNvSpPr txBox="1">
            <a:spLocks noGrp="1"/>
          </p:cNvSpPr>
          <p:nvPr>
            <p:ph type="subTitle" idx="1"/>
          </p:nvPr>
        </p:nvSpPr>
        <p:spPr>
          <a:xfrm>
            <a:off x="5558685" y="2109350"/>
            <a:ext cx="24174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b="1">
                <a:solidFill>
                  <a:schemeClr val="accent1"/>
                </a:solidFill>
              </a:defRPr>
            </a:lvl1pPr>
            <a:lvl2pPr lvl="1" rtl="0">
              <a:spcBef>
                <a:spcPts val="0"/>
              </a:spcBef>
              <a:spcAft>
                <a:spcPts val="0"/>
              </a:spcAft>
              <a:buNone/>
              <a:defRPr sz="2000" b="1">
                <a:solidFill>
                  <a:schemeClr val="accent1"/>
                </a:solidFill>
              </a:defRPr>
            </a:lvl2pPr>
            <a:lvl3pPr lvl="2" rtl="0">
              <a:spcBef>
                <a:spcPts val="0"/>
              </a:spcBef>
              <a:spcAft>
                <a:spcPts val="0"/>
              </a:spcAft>
              <a:buNone/>
              <a:defRPr sz="2000" b="1">
                <a:solidFill>
                  <a:schemeClr val="accent1"/>
                </a:solidFill>
              </a:defRPr>
            </a:lvl3pPr>
            <a:lvl4pPr lvl="3" rtl="0">
              <a:spcBef>
                <a:spcPts val="0"/>
              </a:spcBef>
              <a:spcAft>
                <a:spcPts val="0"/>
              </a:spcAft>
              <a:buNone/>
              <a:defRPr sz="2000" b="1">
                <a:solidFill>
                  <a:schemeClr val="accent1"/>
                </a:solidFill>
              </a:defRPr>
            </a:lvl4pPr>
            <a:lvl5pPr lvl="4" rtl="0">
              <a:spcBef>
                <a:spcPts val="0"/>
              </a:spcBef>
              <a:spcAft>
                <a:spcPts val="0"/>
              </a:spcAft>
              <a:buNone/>
              <a:defRPr sz="2000" b="1">
                <a:solidFill>
                  <a:schemeClr val="accent1"/>
                </a:solidFill>
              </a:defRPr>
            </a:lvl5pPr>
            <a:lvl6pPr lvl="5" rtl="0">
              <a:spcBef>
                <a:spcPts val="0"/>
              </a:spcBef>
              <a:spcAft>
                <a:spcPts val="0"/>
              </a:spcAft>
              <a:buNone/>
              <a:defRPr sz="2000" b="1">
                <a:solidFill>
                  <a:schemeClr val="accent1"/>
                </a:solidFill>
              </a:defRPr>
            </a:lvl6pPr>
            <a:lvl7pPr lvl="6" rtl="0">
              <a:spcBef>
                <a:spcPts val="0"/>
              </a:spcBef>
              <a:spcAft>
                <a:spcPts val="0"/>
              </a:spcAft>
              <a:buNone/>
              <a:defRPr sz="2000" b="1">
                <a:solidFill>
                  <a:schemeClr val="accent1"/>
                </a:solidFill>
              </a:defRPr>
            </a:lvl7pPr>
            <a:lvl8pPr lvl="7" rtl="0">
              <a:spcBef>
                <a:spcPts val="0"/>
              </a:spcBef>
              <a:spcAft>
                <a:spcPts val="0"/>
              </a:spcAft>
              <a:buNone/>
              <a:defRPr sz="2000" b="1">
                <a:solidFill>
                  <a:schemeClr val="accent1"/>
                </a:solidFill>
              </a:defRPr>
            </a:lvl8pPr>
            <a:lvl9pPr lvl="8" rtl="0">
              <a:spcBef>
                <a:spcPts val="0"/>
              </a:spcBef>
              <a:spcAft>
                <a:spcPts val="0"/>
              </a:spcAft>
              <a:buNone/>
              <a:defRPr sz="2000" b="1">
                <a:solidFill>
                  <a:schemeClr val="accent1"/>
                </a:solidFill>
              </a:defRPr>
            </a:lvl9pPr>
          </a:lstStyle>
          <a:p>
            <a:endParaRPr/>
          </a:p>
        </p:txBody>
      </p:sp>
      <p:sp>
        <p:nvSpPr>
          <p:cNvPr id="523" name="Google Shape;523;p7"/>
          <p:cNvSpPr txBox="1">
            <a:spLocks noGrp="1"/>
          </p:cNvSpPr>
          <p:nvPr>
            <p:ph type="subTitle" idx="2"/>
          </p:nvPr>
        </p:nvSpPr>
        <p:spPr>
          <a:xfrm>
            <a:off x="5556263" y="2463297"/>
            <a:ext cx="2417400" cy="1326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a:endParaRPr/>
          </a:p>
        </p:txBody>
      </p:sp>
      <p:sp>
        <p:nvSpPr>
          <p:cNvPr id="524" name="Google Shape;524;p7"/>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7"/>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7"/>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7"/>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7"/>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7"/>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7"/>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7"/>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7"/>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7"/>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7"/>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7"/>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74"/>
        <p:cNvGrpSpPr/>
        <p:nvPr/>
      </p:nvGrpSpPr>
      <p:grpSpPr>
        <a:xfrm>
          <a:off x="0" y="0"/>
          <a:ext cx="0" cy="0"/>
          <a:chOff x="0" y="0"/>
          <a:chExt cx="0" cy="0"/>
        </a:xfrm>
      </p:grpSpPr>
      <p:grpSp>
        <p:nvGrpSpPr>
          <p:cNvPr id="575" name="Google Shape;575;p8"/>
          <p:cNvGrpSpPr/>
          <p:nvPr/>
        </p:nvGrpSpPr>
        <p:grpSpPr>
          <a:xfrm>
            <a:off x="395894" y="219519"/>
            <a:ext cx="8518865" cy="4788281"/>
            <a:chOff x="395894" y="219519"/>
            <a:chExt cx="8518865" cy="4788281"/>
          </a:xfrm>
        </p:grpSpPr>
        <p:sp>
          <p:nvSpPr>
            <p:cNvPr id="576" name="Google Shape;576;p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 name="Google Shape;577;p8"/>
            <p:cNvGrpSpPr/>
            <p:nvPr/>
          </p:nvGrpSpPr>
          <p:grpSpPr>
            <a:xfrm>
              <a:off x="8341543" y="2282008"/>
              <a:ext cx="569676" cy="380612"/>
              <a:chOff x="8341543" y="2282008"/>
              <a:chExt cx="569676" cy="380612"/>
            </a:xfrm>
          </p:grpSpPr>
          <p:sp>
            <p:nvSpPr>
              <p:cNvPr id="578" name="Google Shape;578;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0" name="Google Shape;580;p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1" name="Google Shape;581;p8"/>
            <p:cNvGrpSpPr/>
            <p:nvPr/>
          </p:nvGrpSpPr>
          <p:grpSpPr>
            <a:xfrm>
              <a:off x="8341543" y="1721094"/>
              <a:ext cx="569676" cy="380612"/>
              <a:chOff x="8341543" y="1721094"/>
              <a:chExt cx="569676" cy="380612"/>
            </a:xfrm>
          </p:grpSpPr>
          <p:sp>
            <p:nvSpPr>
              <p:cNvPr id="582" name="Google Shape;582;p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4" name="Google Shape;584;p8"/>
            <p:cNvGrpSpPr/>
            <p:nvPr/>
          </p:nvGrpSpPr>
          <p:grpSpPr>
            <a:xfrm>
              <a:off x="8346273" y="1183592"/>
              <a:ext cx="568486" cy="388014"/>
              <a:chOff x="8346273" y="1183592"/>
              <a:chExt cx="568486" cy="388014"/>
            </a:xfrm>
          </p:grpSpPr>
          <p:sp>
            <p:nvSpPr>
              <p:cNvPr id="585" name="Google Shape;585;p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8"/>
            <p:cNvGrpSpPr/>
            <p:nvPr/>
          </p:nvGrpSpPr>
          <p:grpSpPr>
            <a:xfrm>
              <a:off x="8341543" y="606635"/>
              <a:ext cx="569676" cy="388014"/>
              <a:chOff x="8341543" y="606635"/>
              <a:chExt cx="569676" cy="388014"/>
            </a:xfrm>
          </p:grpSpPr>
          <p:sp>
            <p:nvSpPr>
              <p:cNvPr id="588" name="Google Shape;588;p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8"/>
            <p:cNvGrpSpPr/>
            <p:nvPr/>
          </p:nvGrpSpPr>
          <p:grpSpPr>
            <a:xfrm>
              <a:off x="8341543" y="2842933"/>
              <a:ext cx="569676" cy="380612"/>
              <a:chOff x="8341543" y="2282008"/>
              <a:chExt cx="569676" cy="380612"/>
            </a:xfrm>
          </p:grpSpPr>
          <p:sp>
            <p:nvSpPr>
              <p:cNvPr id="591" name="Google Shape;591;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8"/>
            <p:cNvGrpSpPr/>
            <p:nvPr/>
          </p:nvGrpSpPr>
          <p:grpSpPr>
            <a:xfrm>
              <a:off x="8341543" y="3403858"/>
              <a:ext cx="569676" cy="380612"/>
              <a:chOff x="8341543" y="2282008"/>
              <a:chExt cx="569676" cy="380612"/>
            </a:xfrm>
          </p:grpSpPr>
          <p:sp>
            <p:nvSpPr>
              <p:cNvPr id="594" name="Google Shape;594;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6" name="Google Shape;596;p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8" name="Google Shape;598;p8"/>
          <p:cNvSpPr txBox="1">
            <a:spLocks noGrp="1"/>
          </p:cNvSpPr>
          <p:nvPr>
            <p:ph type="title"/>
          </p:nvPr>
        </p:nvSpPr>
        <p:spPr>
          <a:xfrm>
            <a:off x="1529550" y="1682550"/>
            <a:ext cx="6084900" cy="72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7200"/>
              <a:buNone/>
              <a:defRPr sz="7200">
                <a:solidFill>
                  <a:schemeClr val="accent1"/>
                </a:solidFill>
              </a:defRPr>
            </a:lvl1pPr>
            <a:lvl2pPr lvl="1" algn="ctr">
              <a:spcBef>
                <a:spcPts val="0"/>
              </a:spcBef>
              <a:spcAft>
                <a:spcPts val="0"/>
              </a:spcAft>
              <a:buClr>
                <a:schemeClr val="accent1"/>
              </a:buClr>
              <a:buSzPts val="7200"/>
              <a:buNone/>
              <a:defRPr sz="7200">
                <a:solidFill>
                  <a:schemeClr val="accent1"/>
                </a:solidFill>
              </a:defRPr>
            </a:lvl2pPr>
            <a:lvl3pPr lvl="2" algn="ctr">
              <a:spcBef>
                <a:spcPts val="0"/>
              </a:spcBef>
              <a:spcAft>
                <a:spcPts val="0"/>
              </a:spcAft>
              <a:buClr>
                <a:schemeClr val="accent1"/>
              </a:buClr>
              <a:buSzPts val="7200"/>
              <a:buNone/>
              <a:defRPr sz="7200">
                <a:solidFill>
                  <a:schemeClr val="accent1"/>
                </a:solidFill>
              </a:defRPr>
            </a:lvl3pPr>
            <a:lvl4pPr lvl="3" algn="ctr">
              <a:spcBef>
                <a:spcPts val="0"/>
              </a:spcBef>
              <a:spcAft>
                <a:spcPts val="0"/>
              </a:spcAft>
              <a:buClr>
                <a:schemeClr val="accent1"/>
              </a:buClr>
              <a:buSzPts val="7200"/>
              <a:buNone/>
              <a:defRPr sz="7200">
                <a:solidFill>
                  <a:schemeClr val="accent1"/>
                </a:solidFill>
              </a:defRPr>
            </a:lvl4pPr>
            <a:lvl5pPr lvl="4" algn="ctr">
              <a:spcBef>
                <a:spcPts val="0"/>
              </a:spcBef>
              <a:spcAft>
                <a:spcPts val="0"/>
              </a:spcAft>
              <a:buClr>
                <a:schemeClr val="accent1"/>
              </a:buClr>
              <a:buSzPts val="7200"/>
              <a:buNone/>
              <a:defRPr sz="7200">
                <a:solidFill>
                  <a:schemeClr val="accent1"/>
                </a:solidFill>
              </a:defRPr>
            </a:lvl5pPr>
            <a:lvl6pPr lvl="5" algn="ctr">
              <a:spcBef>
                <a:spcPts val="0"/>
              </a:spcBef>
              <a:spcAft>
                <a:spcPts val="0"/>
              </a:spcAft>
              <a:buClr>
                <a:schemeClr val="accent1"/>
              </a:buClr>
              <a:buSzPts val="7200"/>
              <a:buNone/>
              <a:defRPr sz="7200">
                <a:solidFill>
                  <a:schemeClr val="accent1"/>
                </a:solidFill>
              </a:defRPr>
            </a:lvl6pPr>
            <a:lvl7pPr lvl="6" algn="ctr">
              <a:spcBef>
                <a:spcPts val="0"/>
              </a:spcBef>
              <a:spcAft>
                <a:spcPts val="0"/>
              </a:spcAft>
              <a:buClr>
                <a:schemeClr val="accent1"/>
              </a:buClr>
              <a:buSzPts val="7200"/>
              <a:buNone/>
              <a:defRPr sz="7200">
                <a:solidFill>
                  <a:schemeClr val="accent1"/>
                </a:solidFill>
              </a:defRPr>
            </a:lvl7pPr>
            <a:lvl8pPr lvl="7" algn="ctr">
              <a:spcBef>
                <a:spcPts val="0"/>
              </a:spcBef>
              <a:spcAft>
                <a:spcPts val="0"/>
              </a:spcAft>
              <a:buClr>
                <a:schemeClr val="accent1"/>
              </a:buClr>
              <a:buSzPts val="7200"/>
              <a:buNone/>
              <a:defRPr sz="7200">
                <a:solidFill>
                  <a:schemeClr val="accent1"/>
                </a:solidFill>
              </a:defRPr>
            </a:lvl8pPr>
            <a:lvl9pPr lvl="8" algn="ctr">
              <a:spcBef>
                <a:spcPts val="0"/>
              </a:spcBef>
              <a:spcAft>
                <a:spcPts val="0"/>
              </a:spcAft>
              <a:buClr>
                <a:schemeClr val="accent1"/>
              </a:buClr>
              <a:buSzPts val="7200"/>
              <a:buNone/>
              <a:defRPr sz="7200">
                <a:solidFill>
                  <a:schemeClr val="accent1"/>
                </a:solidFill>
              </a:defRPr>
            </a:lvl9pPr>
          </a:lstStyle>
          <a:p>
            <a:endParaRPr/>
          </a:p>
        </p:txBody>
      </p:sp>
      <p:sp>
        <p:nvSpPr>
          <p:cNvPr id="599" name="Google Shape;599;p8"/>
          <p:cNvSpPr txBox="1">
            <a:spLocks noGrp="1"/>
          </p:cNvSpPr>
          <p:nvPr>
            <p:ph type="subTitle" idx="1"/>
          </p:nvPr>
        </p:nvSpPr>
        <p:spPr>
          <a:xfrm>
            <a:off x="1534825" y="2405250"/>
            <a:ext cx="6084900" cy="10557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16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600" name="Google Shape;600;p8"/>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8"/>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8"/>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8"/>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8"/>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8"/>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8"/>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8"/>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8"/>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8"/>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8"/>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8"/>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8"/>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8"/>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8"/>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8"/>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8"/>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8"/>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8"/>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8"/>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8"/>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8"/>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8"/>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8"/>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8"/>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8"/>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8"/>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8"/>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8"/>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8"/>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8"/>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8"/>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8"/>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8"/>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8"/>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8"/>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8"/>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8"/>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8"/>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8"/>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8"/>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8"/>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8"/>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8"/>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8"/>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8"/>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8"/>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0"/>
        <p:cNvGrpSpPr/>
        <p:nvPr/>
      </p:nvGrpSpPr>
      <p:grpSpPr>
        <a:xfrm>
          <a:off x="0" y="0"/>
          <a:ext cx="0" cy="0"/>
          <a:chOff x="0" y="0"/>
          <a:chExt cx="0" cy="0"/>
        </a:xfrm>
      </p:grpSpPr>
      <p:grpSp>
        <p:nvGrpSpPr>
          <p:cNvPr id="651" name="Google Shape;651;p9"/>
          <p:cNvGrpSpPr/>
          <p:nvPr/>
        </p:nvGrpSpPr>
        <p:grpSpPr>
          <a:xfrm>
            <a:off x="395894" y="219519"/>
            <a:ext cx="8518865" cy="4788281"/>
            <a:chOff x="395894" y="219519"/>
            <a:chExt cx="8518865" cy="4788281"/>
          </a:xfrm>
        </p:grpSpPr>
        <p:sp>
          <p:nvSpPr>
            <p:cNvPr id="652" name="Google Shape;652;p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3" name="Google Shape;653;p9"/>
            <p:cNvGrpSpPr/>
            <p:nvPr/>
          </p:nvGrpSpPr>
          <p:grpSpPr>
            <a:xfrm>
              <a:off x="8341543" y="2282008"/>
              <a:ext cx="569676" cy="380612"/>
              <a:chOff x="8341543" y="2282008"/>
              <a:chExt cx="569676" cy="380612"/>
            </a:xfrm>
          </p:grpSpPr>
          <p:sp>
            <p:nvSpPr>
              <p:cNvPr id="654" name="Google Shape;654;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6" name="Google Shape;656;p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7" name="Google Shape;657;p9"/>
            <p:cNvGrpSpPr/>
            <p:nvPr/>
          </p:nvGrpSpPr>
          <p:grpSpPr>
            <a:xfrm>
              <a:off x="8341543" y="1721094"/>
              <a:ext cx="569676" cy="380612"/>
              <a:chOff x="8341543" y="1721094"/>
              <a:chExt cx="569676" cy="380612"/>
            </a:xfrm>
          </p:grpSpPr>
          <p:sp>
            <p:nvSpPr>
              <p:cNvPr id="658" name="Google Shape;658;p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 name="Google Shape;660;p9"/>
            <p:cNvGrpSpPr/>
            <p:nvPr/>
          </p:nvGrpSpPr>
          <p:grpSpPr>
            <a:xfrm>
              <a:off x="8346273" y="1183592"/>
              <a:ext cx="568486" cy="388014"/>
              <a:chOff x="8346273" y="1183592"/>
              <a:chExt cx="568486" cy="388014"/>
            </a:xfrm>
          </p:grpSpPr>
          <p:sp>
            <p:nvSpPr>
              <p:cNvPr id="661" name="Google Shape;661;p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9"/>
            <p:cNvGrpSpPr/>
            <p:nvPr/>
          </p:nvGrpSpPr>
          <p:grpSpPr>
            <a:xfrm>
              <a:off x="8341543" y="606635"/>
              <a:ext cx="569676" cy="388014"/>
              <a:chOff x="8341543" y="606635"/>
              <a:chExt cx="569676" cy="388014"/>
            </a:xfrm>
          </p:grpSpPr>
          <p:sp>
            <p:nvSpPr>
              <p:cNvPr id="664" name="Google Shape;664;p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9"/>
            <p:cNvGrpSpPr/>
            <p:nvPr/>
          </p:nvGrpSpPr>
          <p:grpSpPr>
            <a:xfrm>
              <a:off x="8341543" y="2842933"/>
              <a:ext cx="569676" cy="380612"/>
              <a:chOff x="8341543" y="2282008"/>
              <a:chExt cx="569676" cy="380612"/>
            </a:xfrm>
          </p:grpSpPr>
          <p:sp>
            <p:nvSpPr>
              <p:cNvPr id="667" name="Google Shape;667;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9"/>
            <p:cNvGrpSpPr/>
            <p:nvPr/>
          </p:nvGrpSpPr>
          <p:grpSpPr>
            <a:xfrm>
              <a:off x="8341543" y="3403858"/>
              <a:ext cx="569676" cy="380612"/>
              <a:chOff x="8341543" y="2282008"/>
              <a:chExt cx="569676" cy="380612"/>
            </a:xfrm>
          </p:grpSpPr>
          <p:sp>
            <p:nvSpPr>
              <p:cNvPr id="670" name="Google Shape;670;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2" name="Google Shape;672;p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4" name="Google Shape;674;p9"/>
          <p:cNvSpPr txBox="1">
            <a:spLocks noGrp="1"/>
          </p:cNvSpPr>
          <p:nvPr>
            <p:ph type="title"/>
          </p:nvPr>
        </p:nvSpPr>
        <p:spPr>
          <a:xfrm>
            <a:off x="2014800" y="1482700"/>
            <a:ext cx="5114400" cy="138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07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75" name="Google Shape;675;p9"/>
          <p:cNvSpPr txBox="1">
            <a:spLocks noGrp="1"/>
          </p:cNvSpPr>
          <p:nvPr>
            <p:ph type="subTitle" idx="1"/>
          </p:nvPr>
        </p:nvSpPr>
        <p:spPr>
          <a:xfrm>
            <a:off x="2594250" y="2750800"/>
            <a:ext cx="3955500" cy="994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676" name="Google Shape;676;p9"/>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9"/>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9"/>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9"/>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9"/>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9"/>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9"/>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9"/>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26"/>
        <p:cNvGrpSpPr/>
        <p:nvPr/>
      </p:nvGrpSpPr>
      <p:grpSpPr>
        <a:xfrm>
          <a:off x="0" y="0"/>
          <a:ext cx="0" cy="0"/>
          <a:chOff x="0" y="0"/>
          <a:chExt cx="0" cy="0"/>
        </a:xfrm>
      </p:grpSpPr>
      <p:grpSp>
        <p:nvGrpSpPr>
          <p:cNvPr id="727" name="Google Shape;727;p10"/>
          <p:cNvGrpSpPr/>
          <p:nvPr/>
        </p:nvGrpSpPr>
        <p:grpSpPr>
          <a:xfrm>
            <a:off x="395894" y="219519"/>
            <a:ext cx="8518865" cy="4788281"/>
            <a:chOff x="395894" y="219519"/>
            <a:chExt cx="8518865" cy="4788281"/>
          </a:xfrm>
        </p:grpSpPr>
        <p:sp>
          <p:nvSpPr>
            <p:cNvPr id="728" name="Google Shape;728;p1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9" name="Google Shape;729;p10"/>
            <p:cNvGrpSpPr/>
            <p:nvPr/>
          </p:nvGrpSpPr>
          <p:grpSpPr>
            <a:xfrm>
              <a:off x="8341543" y="2282008"/>
              <a:ext cx="569676" cy="380612"/>
              <a:chOff x="8341543" y="2282008"/>
              <a:chExt cx="569676" cy="380612"/>
            </a:xfrm>
          </p:grpSpPr>
          <p:sp>
            <p:nvSpPr>
              <p:cNvPr id="730" name="Google Shape;730;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2" name="Google Shape;732;p1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3" name="Google Shape;733;p10"/>
            <p:cNvGrpSpPr/>
            <p:nvPr/>
          </p:nvGrpSpPr>
          <p:grpSpPr>
            <a:xfrm>
              <a:off x="8341543" y="1721094"/>
              <a:ext cx="569676" cy="380612"/>
              <a:chOff x="8341543" y="1721094"/>
              <a:chExt cx="569676" cy="380612"/>
            </a:xfrm>
          </p:grpSpPr>
          <p:sp>
            <p:nvSpPr>
              <p:cNvPr id="734" name="Google Shape;734;p1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10"/>
            <p:cNvGrpSpPr/>
            <p:nvPr/>
          </p:nvGrpSpPr>
          <p:grpSpPr>
            <a:xfrm>
              <a:off x="8346273" y="1183592"/>
              <a:ext cx="568486" cy="388014"/>
              <a:chOff x="8346273" y="1183592"/>
              <a:chExt cx="568486" cy="388014"/>
            </a:xfrm>
          </p:grpSpPr>
          <p:sp>
            <p:nvSpPr>
              <p:cNvPr id="737" name="Google Shape;737;p1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 name="Google Shape;739;p10"/>
            <p:cNvGrpSpPr/>
            <p:nvPr/>
          </p:nvGrpSpPr>
          <p:grpSpPr>
            <a:xfrm>
              <a:off x="8341543" y="606635"/>
              <a:ext cx="569676" cy="388014"/>
              <a:chOff x="8341543" y="606635"/>
              <a:chExt cx="569676" cy="388014"/>
            </a:xfrm>
          </p:grpSpPr>
          <p:sp>
            <p:nvSpPr>
              <p:cNvPr id="740" name="Google Shape;740;p1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2" name="Google Shape;742;p10"/>
            <p:cNvGrpSpPr/>
            <p:nvPr/>
          </p:nvGrpSpPr>
          <p:grpSpPr>
            <a:xfrm>
              <a:off x="8341543" y="2842933"/>
              <a:ext cx="569676" cy="380612"/>
              <a:chOff x="8341543" y="2282008"/>
              <a:chExt cx="569676" cy="380612"/>
            </a:xfrm>
          </p:grpSpPr>
          <p:sp>
            <p:nvSpPr>
              <p:cNvPr id="743" name="Google Shape;743;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 name="Google Shape;745;p10"/>
            <p:cNvGrpSpPr/>
            <p:nvPr/>
          </p:nvGrpSpPr>
          <p:grpSpPr>
            <a:xfrm>
              <a:off x="8341543" y="3403858"/>
              <a:ext cx="569676" cy="380612"/>
              <a:chOff x="8341543" y="2282008"/>
              <a:chExt cx="569676" cy="380612"/>
            </a:xfrm>
          </p:grpSpPr>
          <p:sp>
            <p:nvSpPr>
              <p:cNvPr id="746" name="Google Shape;746;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8" name="Google Shape;748;p1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0" name="Google Shape;750;p10"/>
          <p:cNvSpPr txBox="1">
            <a:spLocks noGrp="1"/>
          </p:cNvSpPr>
          <p:nvPr>
            <p:ph type="title"/>
          </p:nvPr>
        </p:nvSpPr>
        <p:spPr>
          <a:xfrm>
            <a:off x="3438550" y="2009550"/>
            <a:ext cx="4979400" cy="112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sz="4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51" name="Google Shape;751;p10"/>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0"/>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0"/>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0"/>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0"/>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0"/>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0"/>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0"/>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0"/>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0"/>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0"/>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0"/>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0"/>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0"/>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0"/>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0"/>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0"/>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0"/>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0"/>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0"/>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0"/>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0"/>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0"/>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0"/>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0"/>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0"/>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0"/>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0"/>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0"/>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0"/>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0"/>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0"/>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0"/>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0"/>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0"/>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0"/>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0"/>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0"/>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0"/>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0"/>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0"/>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0"/>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0"/>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0"/>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0"/>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0"/>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0"/>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0"/>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0"/>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0"/>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01"/>
        <p:cNvGrpSpPr/>
        <p:nvPr/>
      </p:nvGrpSpPr>
      <p:grpSpPr>
        <a:xfrm>
          <a:off x="0" y="0"/>
          <a:ext cx="0" cy="0"/>
          <a:chOff x="0" y="0"/>
          <a:chExt cx="0" cy="0"/>
        </a:xfrm>
      </p:grpSpPr>
      <p:grpSp>
        <p:nvGrpSpPr>
          <p:cNvPr id="802" name="Google Shape;802;p11"/>
          <p:cNvGrpSpPr/>
          <p:nvPr/>
        </p:nvGrpSpPr>
        <p:grpSpPr>
          <a:xfrm>
            <a:off x="395894" y="219519"/>
            <a:ext cx="8518865" cy="4788281"/>
            <a:chOff x="395894" y="219519"/>
            <a:chExt cx="8518865" cy="4788281"/>
          </a:xfrm>
        </p:grpSpPr>
        <p:sp>
          <p:nvSpPr>
            <p:cNvPr id="803" name="Google Shape;803;p1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4" name="Google Shape;804;p11"/>
            <p:cNvGrpSpPr/>
            <p:nvPr/>
          </p:nvGrpSpPr>
          <p:grpSpPr>
            <a:xfrm>
              <a:off x="8341543" y="2282008"/>
              <a:ext cx="569676" cy="380612"/>
              <a:chOff x="8341543" y="2282008"/>
              <a:chExt cx="569676" cy="380612"/>
            </a:xfrm>
          </p:grpSpPr>
          <p:sp>
            <p:nvSpPr>
              <p:cNvPr id="805" name="Google Shape;805;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7" name="Google Shape;807;p1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8" name="Google Shape;808;p11"/>
            <p:cNvGrpSpPr/>
            <p:nvPr/>
          </p:nvGrpSpPr>
          <p:grpSpPr>
            <a:xfrm>
              <a:off x="8341543" y="1721094"/>
              <a:ext cx="569676" cy="380612"/>
              <a:chOff x="8341543" y="1721094"/>
              <a:chExt cx="569676" cy="380612"/>
            </a:xfrm>
          </p:grpSpPr>
          <p:sp>
            <p:nvSpPr>
              <p:cNvPr id="809" name="Google Shape;809;p1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 name="Google Shape;811;p11"/>
            <p:cNvGrpSpPr/>
            <p:nvPr/>
          </p:nvGrpSpPr>
          <p:grpSpPr>
            <a:xfrm>
              <a:off x="8346273" y="1183592"/>
              <a:ext cx="568486" cy="388014"/>
              <a:chOff x="8346273" y="1183592"/>
              <a:chExt cx="568486" cy="388014"/>
            </a:xfrm>
          </p:grpSpPr>
          <p:sp>
            <p:nvSpPr>
              <p:cNvPr id="812" name="Google Shape;812;p1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11"/>
            <p:cNvGrpSpPr/>
            <p:nvPr/>
          </p:nvGrpSpPr>
          <p:grpSpPr>
            <a:xfrm>
              <a:off x="8341543" y="606635"/>
              <a:ext cx="569676" cy="388014"/>
              <a:chOff x="8341543" y="606635"/>
              <a:chExt cx="569676" cy="388014"/>
            </a:xfrm>
          </p:grpSpPr>
          <p:sp>
            <p:nvSpPr>
              <p:cNvPr id="815" name="Google Shape;815;p1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 name="Google Shape;817;p11"/>
            <p:cNvGrpSpPr/>
            <p:nvPr/>
          </p:nvGrpSpPr>
          <p:grpSpPr>
            <a:xfrm>
              <a:off x="8341543" y="2842933"/>
              <a:ext cx="569676" cy="380612"/>
              <a:chOff x="8341543" y="2282008"/>
              <a:chExt cx="569676" cy="380612"/>
            </a:xfrm>
          </p:grpSpPr>
          <p:sp>
            <p:nvSpPr>
              <p:cNvPr id="818" name="Google Shape;818;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 name="Google Shape;820;p11"/>
            <p:cNvGrpSpPr/>
            <p:nvPr/>
          </p:nvGrpSpPr>
          <p:grpSpPr>
            <a:xfrm>
              <a:off x="8341543" y="3403858"/>
              <a:ext cx="569676" cy="380612"/>
              <a:chOff x="8341543" y="2282008"/>
              <a:chExt cx="569676" cy="380612"/>
            </a:xfrm>
          </p:grpSpPr>
          <p:sp>
            <p:nvSpPr>
              <p:cNvPr id="821" name="Google Shape;821;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 name="Google Shape;823;p1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5" name="Google Shape;825;p11"/>
          <p:cNvSpPr txBox="1">
            <a:spLocks noGrp="1"/>
          </p:cNvSpPr>
          <p:nvPr>
            <p:ph type="title" hasCustomPrompt="1"/>
          </p:nvPr>
        </p:nvSpPr>
        <p:spPr>
          <a:xfrm>
            <a:off x="1816863" y="1707588"/>
            <a:ext cx="5511600" cy="1401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7200"/>
              <a:buNone/>
              <a:defRPr sz="9000">
                <a:solidFill>
                  <a:schemeClr val="accent1"/>
                </a:solidFill>
              </a:defRPr>
            </a:lvl1pPr>
            <a:lvl2pPr lvl="1" algn="ctr">
              <a:spcBef>
                <a:spcPts val="0"/>
              </a:spcBef>
              <a:spcAft>
                <a:spcPts val="0"/>
              </a:spcAft>
              <a:buClr>
                <a:schemeClr val="accent1"/>
              </a:buClr>
              <a:buSzPts val="7200"/>
              <a:buNone/>
              <a:defRPr sz="7200">
                <a:solidFill>
                  <a:schemeClr val="accent1"/>
                </a:solidFill>
              </a:defRPr>
            </a:lvl2pPr>
            <a:lvl3pPr lvl="2" algn="ctr">
              <a:spcBef>
                <a:spcPts val="0"/>
              </a:spcBef>
              <a:spcAft>
                <a:spcPts val="0"/>
              </a:spcAft>
              <a:buClr>
                <a:schemeClr val="accent1"/>
              </a:buClr>
              <a:buSzPts val="7200"/>
              <a:buNone/>
              <a:defRPr sz="7200">
                <a:solidFill>
                  <a:schemeClr val="accent1"/>
                </a:solidFill>
              </a:defRPr>
            </a:lvl3pPr>
            <a:lvl4pPr lvl="3" algn="ctr">
              <a:spcBef>
                <a:spcPts val="0"/>
              </a:spcBef>
              <a:spcAft>
                <a:spcPts val="0"/>
              </a:spcAft>
              <a:buClr>
                <a:schemeClr val="accent1"/>
              </a:buClr>
              <a:buSzPts val="7200"/>
              <a:buNone/>
              <a:defRPr sz="7200">
                <a:solidFill>
                  <a:schemeClr val="accent1"/>
                </a:solidFill>
              </a:defRPr>
            </a:lvl4pPr>
            <a:lvl5pPr lvl="4" algn="ctr">
              <a:spcBef>
                <a:spcPts val="0"/>
              </a:spcBef>
              <a:spcAft>
                <a:spcPts val="0"/>
              </a:spcAft>
              <a:buClr>
                <a:schemeClr val="accent1"/>
              </a:buClr>
              <a:buSzPts val="7200"/>
              <a:buNone/>
              <a:defRPr sz="7200">
                <a:solidFill>
                  <a:schemeClr val="accent1"/>
                </a:solidFill>
              </a:defRPr>
            </a:lvl5pPr>
            <a:lvl6pPr lvl="5" algn="ctr">
              <a:spcBef>
                <a:spcPts val="0"/>
              </a:spcBef>
              <a:spcAft>
                <a:spcPts val="0"/>
              </a:spcAft>
              <a:buClr>
                <a:schemeClr val="accent1"/>
              </a:buClr>
              <a:buSzPts val="7200"/>
              <a:buNone/>
              <a:defRPr sz="7200">
                <a:solidFill>
                  <a:schemeClr val="accent1"/>
                </a:solidFill>
              </a:defRPr>
            </a:lvl6pPr>
            <a:lvl7pPr lvl="6" algn="ctr">
              <a:spcBef>
                <a:spcPts val="0"/>
              </a:spcBef>
              <a:spcAft>
                <a:spcPts val="0"/>
              </a:spcAft>
              <a:buClr>
                <a:schemeClr val="accent1"/>
              </a:buClr>
              <a:buSzPts val="7200"/>
              <a:buNone/>
              <a:defRPr sz="7200">
                <a:solidFill>
                  <a:schemeClr val="accent1"/>
                </a:solidFill>
              </a:defRPr>
            </a:lvl7pPr>
            <a:lvl8pPr lvl="7" algn="ctr">
              <a:spcBef>
                <a:spcPts val="0"/>
              </a:spcBef>
              <a:spcAft>
                <a:spcPts val="0"/>
              </a:spcAft>
              <a:buClr>
                <a:schemeClr val="accent1"/>
              </a:buClr>
              <a:buSzPts val="7200"/>
              <a:buNone/>
              <a:defRPr sz="7200">
                <a:solidFill>
                  <a:schemeClr val="accent1"/>
                </a:solidFill>
              </a:defRPr>
            </a:lvl8pPr>
            <a:lvl9pPr lvl="8" algn="ctr">
              <a:spcBef>
                <a:spcPts val="0"/>
              </a:spcBef>
              <a:spcAft>
                <a:spcPts val="0"/>
              </a:spcAft>
              <a:buClr>
                <a:schemeClr val="accent1"/>
              </a:buClr>
              <a:buSzPts val="7200"/>
              <a:buNone/>
              <a:defRPr sz="7200">
                <a:solidFill>
                  <a:schemeClr val="accent1"/>
                </a:solidFill>
              </a:defRPr>
            </a:lvl9pPr>
          </a:lstStyle>
          <a:p>
            <a:r>
              <a:t>xx%</a:t>
            </a:r>
          </a:p>
        </p:txBody>
      </p:sp>
      <p:sp>
        <p:nvSpPr>
          <p:cNvPr id="826" name="Google Shape;826;p11"/>
          <p:cNvSpPr txBox="1">
            <a:spLocks noGrp="1"/>
          </p:cNvSpPr>
          <p:nvPr>
            <p:ph type="subTitle" idx="1"/>
          </p:nvPr>
        </p:nvSpPr>
        <p:spPr>
          <a:xfrm>
            <a:off x="1815538" y="2971813"/>
            <a:ext cx="5511600" cy="4641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0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827" name="Google Shape;827;p11"/>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1"/>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1"/>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1"/>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1"/>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1"/>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1"/>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1"/>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1"/>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1"/>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1"/>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1"/>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1"/>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1"/>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1"/>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1"/>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1"/>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1"/>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1"/>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1"/>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1"/>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1"/>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1"/>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1"/>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1"/>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1"/>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1"/>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1"/>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1"/>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1"/>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1"/>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1"/>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1"/>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1"/>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1"/>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1"/>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1"/>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1"/>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1"/>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1"/>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1"/>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1"/>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1"/>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1"/>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1"/>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1"/>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1"/>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1"/>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1"/>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1"/>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6225" y="441350"/>
            <a:ext cx="7691400" cy="5727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1pPr>
            <a:lvl2pPr lvl="1"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2pPr>
            <a:lvl3pPr lvl="2"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3pPr>
            <a:lvl4pPr lvl="3"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4pPr>
            <a:lvl5pPr lvl="4"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5pPr>
            <a:lvl6pPr lvl="5"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6pPr>
            <a:lvl7pPr lvl="6"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7pPr>
            <a:lvl8pPr lvl="7"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8pPr>
            <a:lvl9pPr lvl="8"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1pPr>
            <a:lvl2pPr marL="914400" lvl="1"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2pPr>
            <a:lvl3pPr marL="1371600" lvl="2"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3pPr>
            <a:lvl4pPr marL="1828800" lvl="3"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4pPr>
            <a:lvl5pPr marL="2286000" lvl="4"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5pPr>
            <a:lvl6pPr marL="2743200" lvl="5"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6pPr>
            <a:lvl7pPr marL="3200400" lvl="6"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7pPr>
            <a:lvl8pPr marL="3657600" lvl="7"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8pPr>
            <a:lvl9pPr marL="4114800" lvl="8"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slide" Target="slide11.xml"/></Relationships>
</file>

<file path=ppt/slides/_rels/slide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slide" Target="slide10.xml"/></Relationships>
</file>

<file path=ppt/slides/_rels/slide20.xml.rels><?xml version="1.0" encoding="UTF-8" standalone="yes"?>
<Relationships xmlns="http://schemas.openxmlformats.org/package/2006/relationships"><Relationship Id="rId3" Type="http://schemas.openxmlformats.org/officeDocument/2006/relationships/slide" Target="slide20.xml"/><Relationship Id="rId7" Type="http://schemas.openxmlformats.org/officeDocument/2006/relationships/slide" Target="slide7.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slide" Target="slide10.xml"/><Relationship Id="rId5" Type="http://schemas.openxmlformats.org/officeDocument/2006/relationships/slide" Target="slide19.xml"/><Relationship Id="rId4" Type="http://schemas.openxmlformats.org/officeDocument/2006/relationships/slide" Target="slide1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sp>
        <p:nvSpPr>
          <p:cNvPr id="1765" name="Google Shape;1765;p26"/>
          <p:cNvSpPr/>
          <p:nvPr/>
        </p:nvSpPr>
        <p:spPr>
          <a:xfrm rot="126755">
            <a:off x="3008769" y="918370"/>
            <a:ext cx="4703897" cy="3328063"/>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srgbClr val="000000"/>
              </a:solidFill>
              <a:effectLst/>
              <a:uLnTx/>
              <a:uFillTx/>
              <a:latin typeface="Arial"/>
              <a:cs typeface="Arial"/>
              <a:sym typeface="Arial"/>
            </a:endParaRPr>
          </a:p>
        </p:txBody>
      </p:sp>
      <p:sp>
        <p:nvSpPr>
          <p:cNvPr id="1766" name="Google Shape;1766;p26"/>
          <p:cNvSpPr/>
          <p:nvPr/>
        </p:nvSpPr>
        <p:spPr>
          <a:xfrm rot="-135875">
            <a:off x="2788583" y="627921"/>
            <a:ext cx="1088272" cy="940432"/>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srgbClr val="000000"/>
              </a:solidFill>
              <a:effectLst/>
              <a:uLnTx/>
              <a:uFillTx/>
              <a:latin typeface="Arial"/>
              <a:cs typeface="Arial"/>
              <a:sym typeface="Arial"/>
            </a:endParaRPr>
          </a:p>
        </p:txBody>
      </p:sp>
      <p:sp>
        <p:nvSpPr>
          <p:cNvPr id="1767" name="Google Shape;1767;p26"/>
          <p:cNvSpPr/>
          <p:nvPr/>
        </p:nvSpPr>
        <p:spPr>
          <a:xfrm rot="4829593">
            <a:off x="6894072" y="781390"/>
            <a:ext cx="1088288" cy="94038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srgbClr val="000000"/>
              </a:solidFill>
              <a:effectLst/>
              <a:uLnTx/>
              <a:uFillTx/>
              <a:latin typeface="Arial"/>
              <a:cs typeface="Arial"/>
              <a:sym typeface="Arial"/>
            </a:endParaRPr>
          </a:p>
        </p:txBody>
      </p:sp>
      <p:sp>
        <p:nvSpPr>
          <p:cNvPr id="1783" name="Google Shape;1783;p26">
            <a:hlinkClick r:id="rId3" action="ppaction://hlinksldjump"/>
          </p:cNvPr>
          <p:cNvSpPr/>
          <p:nvPr/>
        </p:nvSpPr>
        <p:spPr>
          <a:xfrm>
            <a:off x="8473075" y="4372025"/>
            <a:ext cx="443400" cy="2958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4" name="Google Shape;1784;p26">
            <a:hlinkClick r:id="rId3" action="ppaction://hlinksldjump"/>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5" name="Google Shape;1785;p26">
            <a:hlinkClick r:id="" action="ppaction://noaction"/>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itle 1"/>
          <p:cNvSpPr>
            <a:spLocks noGrp="1"/>
          </p:cNvSpPr>
          <p:nvPr>
            <p:ph type="title"/>
          </p:nvPr>
        </p:nvSpPr>
        <p:spPr>
          <a:xfrm>
            <a:off x="3181594" y="848588"/>
            <a:ext cx="4416429" cy="3356263"/>
          </a:xfrm>
        </p:spPr>
        <p:txBody>
          <a:bodyPr/>
          <a:lstStyle/>
          <a:p>
            <a:pPr lvl="0">
              <a:lnSpc>
                <a:spcPct val="150000"/>
              </a:lnSpc>
              <a:buClrTx/>
              <a:buSzTx/>
            </a:pPr>
            <a:r>
              <a:rPr lang="en-US" sz="2800">
                <a:latin typeface="UTM Roman Classic" panose="02040603050506020204" pitchFamily="18" charset="0"/>
              </a:rPr>
              <a:t>BÀI 22</a:t>
            </a:r>
            <a:br>
              <a:rPr lang="en-US" sz="2800">
                <a:latin typeface="UTM Roman Classic" panose="02040603050506020204" pitchFamily="18" charset="0"/>
              </a:rPr>
            </a:br>
            <a:r>
              <a:rPr lang="en-US" sz="2800">
                <a:latin typeface="UTM Roman Classic" panose="02040603050506020204" pitchFamily="18" charset="0"/>
              </a:rPr>
              <a:t>TÁC DỤNG TỪ CỦA DÒNG ĐIỆN </a:t>
            </a:r>
            <a:br>
              <a:rPr lang="en-US" sz="2800">
                <a:latin typeface="UTM Roman Classic" panose="02040603050506020204" pitchFamily="18" charset="0"/>
              </a:rPr>
            </a:br>
            <a:r>
              <a:rPr lang="en-US" sz="2800">
                <a:latin typeface="UTM Roman Classic" panose="02040603050506020204" pitchFamily="18" charset="0"/>
              </a:rPr>
              <a:t>TỪ TRƯỜNG</a:t>
            </a:r>
            <a:endParaRPr lang="en-US" sz="4800">
              <a:latin typeface="UTM Roman Classic" panose="02040603050506020204" pitchFamily="18" charset="0"/>
            </a:endParaRPr>
          </a:p>
        </p:txBody>
      </p:sp>
      <p:pic>
        <p:nvPicPr>
          <p:cNvPr id="5" name="Picture 4"/>
          <p:cNvPicPr>
            <a:picLocks noChangeAspect="1"/>
          </p:cNvPicPr>
          <p:nvPr/>
        </p:nvPicPr>
        <p:blipFill>
          <a:blip r:embed="rId4"/>
          <a:stretch>
            <a:fillRect/>
          </a:stretch>
        </p:blipFill>
        <p:spPr>
          <a:xfrm>
            <a:off x="475123" y="2345549"/>
            <a:ext cx="2473902" cy="2322276"/>
          </a:xfrm>
          <a:prstGeom prst="rect">
            <a:avLst/>
          </a:prstGeom>
        </p:spPr>
      </p:pic>
    </p:spTree>
    <p:extLst>
      <p:ext uri="{BB962C8B-B14F-4D97-AF65-F5344CB8AC3E}">
        <p14:creationId xmlns:p14="http://schemas.microsoft.com/office/powerpoint/2010/main" val="2495586455"/>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11"/>
        <p:cNvGrpSpPr/>
        <p:nvPr/>
      </p:nvGrpSpPr>
      <p:grpSpPr>
        <a:xfrm>
          <a:off x="0" y="0"/>
          <a:ext cx="0" cy="0"/>
          <a:chOff x="0" y="0"/>
          <a:chExt cx="0" cy="0"/>
        </a:xfrm>
      </p:grpSpPr>
      <p:sp>
        <p:nvSpPr>
          <p:cNvPr id="4212" name="Google Shape;4212;p44"/>
          <p:cNvSpPr/>
          <p:nvPr/>
        </p:nvSpPr>
        <p:spPr>
          <a:xfrm rot="126755">
            <a:off x="2353268" y="1366832"/>
            <a:ext cx="5042308" cy="336829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4213" name="Google Shape;4213;p44"/>
          <p:cNvSpPr/>
          <p:nvPr/>
        </p:nvSpPr>
        <p:spPr>
          <a:xfrm rot="-135875">
            <a:off x="2070983" y="1071517"/>
            <a:ext cx="1107481" cy="909237"/>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4214" name="Google Shape;4214;p44"/>
          <p:cNvSpPr/>
          <p:nvPr/>
        </p:nvSpPr>
        <p:spPr>
          <a:xfrm rot="4829593">
            <a:off x="6703170" y="1143403"/>
            <a:ext cx="1052189" cy="95698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4232" name="Google Shape;4232;p44">
            <a:hlinkClick r:id="rId3" action="ppaction://hlinksldjump"/>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44">
            <a:hlinkClick r:id="" action="ppaction://noaction"/>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 Box 3"/>
          <p:cNvSpPr txBox="1">
            <a:spLocks noChangeArrowheads="1"/>
          </p:cNvSpPr>
          <p:nvPr/>
        </p:nvSpPr>
        <p:spPr bwMode="auto">
          <a:xfrm>
            <a:off x="448295" y="382969"/>
            <a:ext cx="3210311" cy="553998"/>
          </a:xfrm>
          <a:prstGeom prst="rect">
            <a:avLst/>
          </a:prstGeom>
          <a:solidFill>
            <a:sysClr val="window" lastClr="FFFFFF"/>
          </a:solidFill>
          <a:ln w="9525">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indent="0" algn="ctr" defTabSz="685800" eaLnBrk="1" fontAlgn="auto" latinLnBrk="0" hangingPunct="1">
              <a:lnSpc>
                <a:spcPct val="150000"/>
              </a:lnSpc>
              <a:buSzTx/>
              <a:buFont typeface="Arial"/>
              <a:buNone/>
              <a:tabLst/>
              <a:defRPr/>
            </a:pPr>
            <a:r>
              <a:rPr lang="en-US" sz="2000">
                <a:solidFill>
                  <a:schemeClr val="accent2">
                    <a:lumMod val="10000"/>
                  </a:schemeClr>
                </a:solidFill>
                <a:latin typeface="UTM Roman Classic" panose="02040603050506020204" pitchFamily="18" charset="0"/>
                <a:ea typeface="Jua"/>
                <a:cs typeface="Arial"/>
              </a:rPr>
              <a:t>II. TỪ TRƯỜNG</a:t>
            </a:r>
          </a:p>
        </p:txBody>
      </p:sp>
      <p:sp>
        <p:nvSpPr>
          <p:cNvPr id="21" name="Text Box 11"/>
          <p:cNvSpPr txBox="1">
            <a:spLocks noChangeArrowheads="1"/>
          </p:cNvSpPr>
          <p:nvPr/>
        </p:nvSpPr>
        <p:spPr bwMode="auto">
          <a:xfrm>
            <a:off x="1031275" y="823943"/>
            <a:ext cx="2453774" cy="400110"/>
          </a:xfrm>
          <a:prstGeom prst="rect">
            <a:avLst/>
          </a:prstGeom>
          <a:noFill/>
          <a:ln w="9525">
            <a:solidFill>
              <a:sysClr val="window" lastClr="FFFFFF"/>
            </a:solidFill>
            <a:miter lim="800000"/>
            <a:headEnd/>
            <a:tailEnd/>
          </a:ln>
          <a:effec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r>
              <a:rPr lang="en-US" sz="2000" kern="1200">
                <a:solidFill>
                  <a:schemeClr val="accent1">
                    <a:lumMod val="75000"/>
                  </a:schemeClr>
                </a:solidFill>
                <a:latin typeface="Times New Roman" panose="02020603050405020304" pitchFamily="18" charset="0"/>
                <a:ea typeface="+mn-ea"/>
                <a:cs typeface="Times New Roman" panose="02020603050405020304" pitchFamily="18" charset="0"/>
              </a:rPr>
              <a:t>2. Kết luận</a:t>
            </a:r>
          </a:p>
        </p:txBody>
      </p:sp>
      <p:sp>
        <p:nvSpPr>
          <p:cNvPr id="22" name="Text Box 67"/>
          <p:cNvSpPr txBox="1">
            <a:spLocks noChangeArrowheads="1"/>
          </p:cNvSpPr>
          <p:nvPr/>
        </p:nvSpPr>
        <p:spPr bwMode="auto">
          <a:xfrm rot="150347">
            <a:off x="2553796" y="1896815"/>
            <a:ext cx="445362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285750" indent="-285750" algn="just" defTabSz="685800" eaLnBrk="1" hangingPunct="1">
              <a:spcBef>
                <a:spcPct val="50000"/>
              </a:spcBef>
              <a:buClrTx/>
              <a:buFont typeface="Wingdings" panose="05000000000000000000" pitchFamily="2" charset="2"/>
              <a:buChar char="ü"/>
            </a:pPr>
            <a:r>
              <a:rPr lang="en-US" sz="1800" b="0" kern="1200">
                <a:solidFill>
                  <a:schemeClr val="accent2">
                    <a:lumMod val="10000"/>
                  </a:schemeClr>
                </a:solidFill>
                <a:latin typeface="Times New Roman" panose="02020603050405020304" pitchFamily="18" charset="0"/>
                <a:ea typeface="+mn-ea"/>
                <a:cs typeface="Times New Roman" panose="02020603050405020304" pitchFamily="18" charset="0"/>
              </a:rPr>
              <a:t>Không gian xung quanh nam châm, xung quanh dòng điện có khả năng tác dụng lực từ lên kim nam châm đặt trong nó. </a:t>
            </a:r>
          </a:p>
          <a:p>
            <a:pPr marL="285750" indent="-285750" algn="just" defTabSz="685800" eaLnBrk="1" hangingPunct="1">
              <a:spcBef>
                <a:spcPct val="50000"/>
              </a:spcBef>
              <a:buClrTx/>
              <a:buFont typeface="Wingdings" panose="05000000000000000000" pitchFamily="2" charset="2"/>
              <a:buChar char="ü"/>
            </a:pPr>
            <a:r>
              <a:rPr lang="en-US" sz="1800" b="0" kern="1200">
                <a:solidFill>
                  <a:schemeClr val="accent2">
                    <a:lumMod val="10000"/>
                  </a:schemeClr>
                </a:solidFill>
                <a:latin typeface="Times New Roman" panose="02020603050405020304" pitchFamily="18" charset="0"/>
                <a:cs typeface="Times New Roman" panose="02020603050405020304" pitchFamily="18" charset="0"/>
              </a:rPr>
              <a:t>Ta nói, trong không gian đó có </a:t>
            </a:r>
            <a:r>
              <a:rPr lang="en-US" sz="1800" i="1" kern="1200">
                <a:solidFill>
                  <a:schemeClr val="accent2">
                    <a:lumMod val="10000"/>
                  </a:schemeClr>
                </a:solidFill>
                <a:latin typeface="Times New Roman" panose="02020603050405020304" pitchFamily="18" charset="0"/>
                <a:cs typeface="Times New Roman" panose="02020603050405020304" pitchFamily="18" charset="0"/>
              </a:rPr>
              <a:t>từ trường. </a:t>
            </a:r>
          </a:p>
          <a:p>
            <a:pPr marL="285750" indent="-285750" algn="just" defTabSz="685800" eaLnBrk="1" hangingPunct="1">
              <a:spcBef>
                <a:spcPct val="50000"/>
              </a:spcBef>
              <a:buClrTx/>
              <a:buFont typeface="Wingdings" panose="05000000000000000000" pitchFamily="2" charset="2"/>
              <a:buChar char="ü"/>
            </a:pPr>
            <a:r>
              <a:rPr lang="vi-VN" sz="1800" b="0" kern="1200">
                <a:solidFill>
                  <a:schemeClr val="accent2">
                    <a:lumMod val="10000"/>
                  </a:schemeClr>
                </a:solidFill>
                <a:latin typeface="Times New Roman" panose="02020603050405020304" pitchFamily="18" charset="0"/>
                <a:ea typeface="+mn-ea"/>
                <a:cs typeface="Times New Roman" panose="02020603050405020304" pitchFamily="18" charset="0"/>
              </a:rPr>
              <a:t>Tại mỗi vị trí nhất định trong từ trường của thanh nam châm hoặc của dòng điện, kim nam châm đều chỉ một hướng xác định.</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791" y="2415458"/>
            <a:ext cx="1333483" cy="12710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46"/>
        <p:cNvGrpSpPr/>
        <p:nvPr/>
      </p:nvGrpSpPr>
      <p:grpSpPr>
        <a:xfrm>
          <a:off x="0" y="0"/>
          <a:ext cx="0" cy="0"/>
          <a:chOff x="0" y="0"/>
          <a:chExt cx="0" cy="0"/>
        </a:xfrm>
      </p:grpSpPr>
      <p:sp>
        <p:nvSpPr>
          <p:cNvPr id="4847" name="Google Shape;4847;p53"/>
          <p:cNvSpPr/>
          <p:nvPr/>
        </p:nvSpPr>
        <p:spPr>
          <a:xfrm>
            <a:off x="4744109" y="1425321"/>
            <a:ext cx="2753100" cy="2753100"/>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49" name="Google Shape;4849;p53"/>
          <p:cNvGrpSpPr/>
          <p:nvPr/>
        </p:nvGrpSpPr>
        <p:grpSpPr>
          <a:xfrm>
            <a:off x="7597677" y="3349939"/>
            <a:ext cx="758644" cy="1022086"/>
            <a:chOff x="5797400" y="1777550"/>
            <a:chExt cx="1612981" cy="2358931"/>
          </a:xfrm>
        </p:grpSpPr>
        <p:sp>
          <p:nvSpPr>
            <p:cNvPr id="4850" name="Google Shape;4850;p53"/>
            <p:cNvSpPr/>
            <p:nvPr/>
          </p:nvSpPr>
          <p:spPr>
            <a:xfrm>
              <a:off x="5850207" y="3860889"/>
              <a:ext cx="1223071" cy="275592"/>
            </a:xfrm>
            <a:custGeom>
              <a:avLst/>
              <a:gdLst/>
              <a:ahLst/>
              <a:cxnLst/>
              <a:rect l="l" t="t" r="r" b="b"/>
              <a:pathLst>
                <a:path w="20752" h="4676" extrusionOk="0">
                  <a:moveTo>
                    <a:pt x="10947" y="1"/>
                  </a:moveTo>
                  <a:cubicBezTo>
                    <a:pt x="6142" y="1"/>
                    <a:pt x="0" y="481"/>
                    <a:pt x="5374" y="3839"/>
                  </a:cubicBezTo>
                  <a:cubicBezTo>
                    <a:pt x="6308" y="4434"/>
                    <a:pt x="7502" y="4675"/>
                    <a:pt x="8771" y="4675"/>
                  </a:cubicBezTo>
                  <a:cubicBezTo>
                    <a:pt x="14099" y="4675"/>
                    <a:pt x="20752" y="416"/>
                    <a:pt x="15025" y="78"/>
                  </a:cubicBezTo>
                  <a:lnTo>
                    <a:pt x="15249" y="78"/>
                  </a:lnTo>
                  <a:cubicBezTo>
                    <a:pt x="15171" y="78"/>
                    <a:pt x="15079" y="77"/>
                    <a:pt x="14974" y="75"/>
                  </a:cubicBezTo>
                  <a:lnTo>
                    <a:pt x="14974" y="75"/>
                  </a:lnTo>
                  <a:cubicBezTo>
                    <a:pt x="14751" y="63"/>
                    <a:pt x="14510" y="56"/>
                    <a:pt x="14250" y="56"/>
                  </a:cubicBezTo>
                  <a:cubicBezTo>
                    <a:pt x="14238" y="56"/>
                    <a:pt x="14226" y="56"/>
                    <a:pt x="14214" y="56"/>
                  </a:cubicBezTo>
                  <a:lnTo>
                    <a:pt x="14214" y="56"/>
                  </a:lnTo>
                  <a:cubicBezTo>
                    <a:pt x="13370" y="34"/>
                    <a:pt x="12204" y="1"/>
                    <a:pt x="10947" y="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53"/>
            <p:cNvSpPr/>
            <p:nvPr/>
          </p:nvSpPr>
          <p:spPr>
            <a:xfrm>
              <a:off x="6000613" y="2197059"/>
              <a:ext cx="983962" cy="1783920"/>
            </a:xfrm>
            <a:custGeom>
              <a:avLst/>
              <a:gdLst/>
              <a:ahLst/>
              <a:cxnLst/>
              <a:rect l="l" t="t" r="r" b="b"/>
              <a:pathLst>
                <a:path w="16695" h="30268" extrusionOk="0">
                  <a:moveTo>
                    <a:pt x="7979" y="21694"/>
                  </a:moveTo>
                  <a:cubicBezTo>
                    <a:pt x="8888" y="18920"/>
                    <a:pt x="10518" y="16710"/>
                    <a:pt x="12478" y="14641"/>
                  </a:cubicBezTo>
                  <a:cubicBezTo>
                    <a:pt x="12305" y="14358"/>
                    <a:pt x="12149" y="14123"/>
                    <a:pt x="12008" y="13873"/>
                  </a:cubicBezTo>
                  <a:cubicBezTo>
                    <a:pt x="11819" y="13512"/>
                    <a:pt x="11616" y="13152"/>
                    <a:pt x="11475" y="12760"/>
                  </a:cubicBezTo>
                  <a:cubicBezTo>
                    <a:pt x="11349" y="12415"/>
                    <a:pt x="11208" y="11945"/>
                    <a:pt x="11647" y="11772"/>
                  </a:cubicBezTo>
                  <a:cubicBezTo>
                    <a:pt x="11866" y="11694"/>
                    <a:pt x="12305" y="11882"/>
                    <a:pt x="12525" y="12070"/>
                  </a:cubicBezTo>
                  <a:cubicBezTo>
                    <a:pt x="12964" y="12509"/>
                    <a:pt x="13324" y="13026"/>
                    <a:pt x="13794" y="13606"/>
                  </a:cubicBezTo>
                  <a:cubicBezTo>
                    <a:pt x="14703" y="13246"/>
                    <a:pt x="15409" y="12242"/>
                    <a:pt x="16694" y="12274"/>
                  </a:cubicBezTo>
                  <a:cubicBezTo>
                    <a:pt x="16459" y="12509"/>
                    <a:pt x="16271" y="12791"/>
                    <a:pt x="16004" y="12979"/>
                  </a:cubicBezTo>
                  <a:cubicBezTo>
                    <a:pt x="15017" y="13716"/>
                    <a:pt x="13998" y="14421"/>
                    <a:pt x="13011" y="15173"/>
                  </a:cubicBezTo>
                  <a:cubicBezTo>
                    <a:pt x="11866" y="16067"/>
                    <a:pt x="11083" y="17258"/>
                    <a:pt x="10362" y="18496"/>
                  </a:cubicBezTo>
                  <a:cubicBezTo>
                    <a:pt x="9437" y="20111"/>
                    <a:pt x="8888" y="21866"/>
                    <a:pt x="8418" y="23638"/>
                  </a:cubicBezTo>
                  <a:cubicBezTo>
                    <a:pt x="8324" y="23951"/>
                    <a:pt x="8308" y="24296"/>
                    <a:pt x="8261" y="24609"/>
                  </a:cubicBezTo>
                  <a:cubicBezTo>
                    <a:pt x="9076" y="23246"/>
                    <a:pt x="9891" y="21882"/>
                    <a:pt x="10691" y="20518"/>
                  </a:cubicBezTo>
                  <a:cubicBezTo>
                    <a:pt x="11537" y="19061"/>
                    <a:pt x="12713" y="18026"/>
                    <a:pt x="14359" y="17556"/>
                  </a:cubicBezTo>
                  <a:cubicBezTo>
                    <a:pt x="14829" y="17415"/>
                    <a:pt x="15268" y="17305"/>
                    <a:pt x="15597" y="17713"/>
                  </a:cubicBezTo>
                  <a:cubicBezTo>
                    <a:pt x="15973" y="18152"/>
                    <a:pt x="15801" y="18622"/>
                    <a:pt x="15487" y="19045"/>
                  </a:cubicBezTo>
                  <a:cubicBezTo>
                    <a:pt x="14735" y="20064"/>
                    <a:pt x="14029" y="21161"/>
                    <a:pt x="13183" y="22086"/>
                  </a:cubicBezTo>
                  <a:cubicBezTo>
                    <a:pt x="11224" y="24218"/>
                    <a:pt x="9907" y="26757"/>
                    <a:pt x="8449" y="29202"/>
                  </a:cubicBezTo>
                  <a:cubicBezTo>
                    <a:pt x="8261" y="29500"/>
                    <a:pt x="8011" y="29766"/>
                    <a:pt x="7728" y="29986"/>
                  </a:cubicBezTo>
                  <a:cubicBezTo>
                    <a:pt x="7337" y="30268"/>
                    <a:pt x="6976" y="30189"/>
                    <a:pt x="6647" y="29813"/>
                  </a:cubicBezTo>
                  <a:cubicBezTo>
                    <a:pt x="5675" y="28716"/>
                    <a:pt x="4703" y="27635"/>
                    <a:pt x="3700" y="26569"/>
                  </a:cubicBezTo>
                  <a:cubicBezTo>
                    <a:pt x="3136" y="25973"/>
                    <a:pt x="2493" y="25440"/>
                    <a:pt x="1929" y="24829"/>
                  </a:cubicBezTo>
                  <a:cubicBezTo>
                    <a:pt x="1145" y="23982"/>
                    <a:pt x="252" y="23199"/>
                    <a:pt x="48" y="21960"/>
                  </a:cubicBezTo>
                  <a:cubicBezTo>
                    <a:pt x="1" y="21663"/>
                    <a:pt x="17" y="21130"/>
                    <a:pt x="158" y="21067"/>
                  </a:cubicBezTo>
                  <a:cubicBezTo>
                    <a:pt x="471" y="20848"/>
                    <a:pt x="910" y="20942"/>
                    <a:pt x="1177" y="21098"/>
                  </a:cubicBezTo>
                  <a:cubicBezTo>
                    <a:pt x="2948" y="22164"/>
                    <a:pt x="4343" y="23622"/>
                    <a:pt x="5424" y="25377"/>
                  </a:cubicBezTo>
                  <a:cubicBezTo>
                    <a:pt x="5706" y="25848"/>
                    <a:pt x="5957" y="26349"/>
                    <a:pt x="6380" y="26788"/>
                  </a:cubicBezTo>
                  <a:cubicBezTo>
                    <a:pt x="6318" y="26584"/>
                    <a:pt x="6255" y="26365"/>
                    <a:pt x="6161" y="26177"/>
                  </a:cubicBezTo>
                  <a:cubicBezTo>
                    <a:pt x="5393" y="24562"/>
                    <a:pt x="4641" y="22917"/>
                    <a:pt x="3810" y="21318"/>
                  </a:cubicBezTo>
                  <a:cubicBezTo>
                    <a:pt x="3387" y="20487"/>
                    <a:pt x="2791" y="19750"/>
                    <a:pt x="2321" y="18935"/>
                  </a:cubicBezTo>
                  <a:cubicBezTo>
                    <a:pt x="2086" y="18512"/>
                    <a:pt x="1913" y="18042"/>
                    <a:pt x="1819" y="17572"/>
                  </a:cubicBezTo>
                  <a:cubicBezTo>
                    <a:pt x="1678" y="16851"/>
                    <a:pt x="2180" y="16365"/>
                    <a:pt x="2869" y="16616"/>
                  </a:cubicBezTo>
                  <a:cubicBezTo>
                    <a:pt x="3402" y="16819"/>
                    <a:pt x="3967" y="17148"/>
                    <a:pt x="4311" y="17587"/>
                  </a:cubicBezTo>
                  <a:cubicBezTo>
                    <a:pt x="4829" y="18261"/>
                    <a:pt x="5221" y="19061"/>
                    <a:pt x="5550" y="19844"/>
                  </a:cubicBezTo>
                  <a:cubicBezTo>
                    <a:pt x="6083" y="21067"/>
                    <a:pt x="6521" y="22337"/>
                    <a:pt x="6976" y="23528"/>
                  </a:cubicBezTo>
                  <a:cubicBezTo>
                    <a:pt x="7791" y="20644"/>
                    <a:pt x="6427" y="14029"/>
                    <a:pt x="4123" y="9907"/>
                  </a:cubicBezTo>
                  <a:cubicBezTo>
                    <a:pt x="3622" y="9985"/>
                    <a:pt x="3120" y="10095"/>
                    <a:pt x="2603" y="10126"/>
                  </a:cubicBezTo>
                  <a:cubicBezTo>
                    <a:pt x="2086" y="10158"/>
                    <a:pt x="1412" y="10299"/>
                    <a:pt x="1035" y="10126"/>
                  </a:cubicBezTo>
                  <a:cubicBezTo>
                    <a:pt x="471" y="9515"/>
                    <a:pt x="1192" y="9311"/>
                    <a:pt x="3590" y="8637"/>
                  </a:cubicBezTo>
                  <a:cubicBezTo>
                    <a:pt x="3261" y="8230"/>
                    <a:pt x="2979" y="7854"/>
                    <a:pt x="2650" y="7524"/>
                  </a:cubicBezTo>
                  <a:cubicBezTo>
                    <a:pt x="2336" y="7180"/>
                    <a:pt x="1804" y="6992"/>
                    <a:pt x="1898" y="6396"/>
                  </a:cubicBezTo>
                  <a:cubicBezTo>
                    <a:pt x="2321" y="6129"/>
                    <a:pt x="2634" y="6302"/>
                    <a:pt x="2885" y="6615"/>
                  </a:cubicBezTo>
                  <a:cubicBezTo>
                    <a:pt x="3371" y="7242"/>
                    <a:pt x="3935" y="7822"/>
                    <a:pt x="4280" y="8512"/>
                  </a:cubicBezTo>
                  <a:cubicBezTo>
                    <a:pt x="5456" y="10847"/>
                    <a:pt x="6631" y="13199"/>
                    <a:pt x="7274" y="16020"/>
                  </a:cubicBezTo>
                  <a:cubicBezTo>
                    <a:pt x="7822" y="13120"/>
                    <a:pt x="8277" y="10456"/>
                    <a:pt x="8841" y="7822"/>
                  </a:cubicBezTo>
                  <a:cubicBezTo>
                    <a:pt x="9406" y="5205"/>
                    <a:pt x="9923" y="2587"/>
                    <a:pt x="10754" y="1"/>
                  </a:cubicBezTo>
                  <a:cubicBezTo>
                    <a:pt x="11224" y="252"/>
                    <a:pt x="11114" y="596"/>
                    <a:pt x="11051" y="926"/>
                  </a:cubicBezTo>
                  <a:cubicBezTo>
                    <a:pt x="10816" y="2148"/>
                    <a:pt x="10581" y="3355"/>
                    <a:pt x="10362" y="4578"/>
                  </a:cubicBezTo>
                  <a:cubicBezTo>
                    <a:pt x="10315" y="4813"/>
                    <a:pt x="10315" y="5079"/>
                    <a:pt x="10283" y="5377"/>
                  </a:cubicBezTo>
                  <a:cubicBezTo>
                    <a:pt x="11177" y="5173"/>
                    <a:pt x="12729" y="4452"/>
                    <a:pt x="12885" y="5393"/>
                  </a:cubicBezTo>
                  <a:cubicBezTo>
                    <a:pt x="13011" y="6082"/>
                    <a:pt x="11741" y="6302"/>
                    <a:pt x="11083" y="6365"/>
                  </a:cubicBezTo>
                  <a:cubicBezTo>
                    <a:pt x="10080" y="6474"/>
                    <a:pt x="9750" y="7007"/>
                    <a:pt x="9515" y="7916"/>
                  </a:cubicBezTo>
                  <a:cubicBezTo>
                    <a:pt x="8591" y="11835"/>
                    <a:pt x="8042" y="15800"/>
                    <a:pt x="7854" y="19813"/>
                  </a:cubicBezTo>
                  <a:cubicBezTo>
                    <a:pt x="7822" y="20440"/>
                    <a:pt x="7932" y="21067"/>
                    <a:pt x="7979" y="21694"/>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53"/>
            <p:cNvSpPr/>
            <p:nvPr/>
          </p:nvSpPr>
          <p:spPr>
            <a:xfrm>
              <a:off x="5895353" y="3126425"/>
              <a:ext cx="269757" cy="334470"/>
            </a:xfrm>
            <a:custGeom>
              <a:avLst/>
              <a:gdLst/>
              <a:ahLst/>
              <a:cxnLst/>
              <a:rect l="l" t="t" r="r" b="b"/>
              <a:pathLst>
                <a:path w="4577" h="5675" extrusionOk="0">
                  <a:moveTo>
                    <a:pt x="4577" y="5674"/>
                  </a:moveTo>
                  <a:cubicBezTo>
                    <a:pt x="3950" y="4969"/>
                    <a:pt x="2994" y="3887"/>
                    <a:pt x="2367" y="3182"/>
                  </a:cubicBezTo>
                  <a:cubicBezTo>
                    <a:pt x="1787" y="2539"/>
                    <a:pt x="1191" y="1897"/>
                    <a:pt x="643" y="1238"/>
                  </a:cubicBezTo>
                  <a:cubicBezTo>
                    <a:pt x="376" y="941"/>
                    <a:pt x="0" y="658"/>
                    <a:pt x="204" y="126"/>
                  </a:cubicBezTo>
                  <a:cubicBezTo>
                    <a:pt x="596" y="0"/>
                    <a:pt x="894" y="251"/>
                    <a:pt x="1176" y="439"/>
                  </a:cubicBezTo>
                  <a:cubicBezTo>
                    <a:pt x="1379" y="580"/>
                    <a:pt x="1536" y="752"/>
                    <a:pt x="1693" y="941"/>
                  </a:cubicBezTo>
                  <a:cubicBezTo>
                    <a:pt x="2665" y="2179"/>
                    <a:pt x="3527" y="3495"/>
                    <a:pt x="4279" y="4875"/>
                  </a:cubicBezTo>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53"/>
            <p:cNvSpPr/>
            <p:nvPr/>
          </p:nvSpPr>
          <p:spPr>
            <a:xfrm>
              <a:off x="6639898" y="3496839"/>
              <a:ext cx="340953" cy="314137"/>
            </a:xfrm>
            <a:custGeom>
              <a:avLst/>
              <a:gdLst/>
              <a:ahLst/>
              <a:cxnLst/>
              <a:rect l="l" t="t" r="r" b="b"/>
              <a:pathLst>
                <a:path w="5785" h="5330" extrusionOk="0">
                  <a:moveTo>
                    <a:pt x="1" y="5330"/>
                  </a:moveTo>
                  <a:cubicBezTo>
                    <a:pt x="847" y="4327"/>
                    <a:pt x="1913" y="3606"/>
                    <a:pt x="2963" y="2869"/>
                  </a:cubicBezTo>
                  <a:cubicBezTo>
                    <a:pt x="3731" y="2336"/>
                    <a:pt x="4468" y="1740"/>
                    <a:pt x="5220" y="1192"/>
                  </a:cubicBezTo>
                  <a:cubicBezTo>
                    <a:pt x="5471" y="988"/>
                    <a:pt x="5675" y="753"/>
                    <a:pt x="5722" y="424"/>
                  </a:cubicBezTo>
                  <a:cubicBezTo>
                    <a:pt x="5784" y="126"/>
                    <a:pt x="5690" y="1"/>
                    <a:pt x="5377" y="48"/>
                  </a:cubicBezTo>
                  <a:cubicBezTo>
                    <a:pt x="5032" y="110"/>
                    <a:pt x="4687" y="173"/>
                    <a:pt x="4358" y="298"/>
                  </a:cubicBezTo>
                  <a:cubicBezTo>
                    <a:pt x="3182" y="753"/>
                    <a:pt x="2211" y="1505"/>
                    <a:pt x="1443" y="2493"/>
                  </a:cubicBezTo>
                  <a:cubicBezTo>
                    <a:pt x="800" y="3355"/>
                    <a:pt x="298" y="4280"/>
                    <a:pt x="1" y="5330"/>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53"/>
            <p:cNvSpPr/>
            <p:nvPr/>
          </p:nvSpPr>
          <p:spPr>
            <a:xfrm>
              <a:off x="6582494" y="1777550"/>
              <a:ext cx="196026" cy="339539"/>
            </a:xfrm>
            <a:custGeom>
              <a:avLst/>
              <a:gdLst/>
              <a:ahLst/>
              <a:cxnLst/>
              <a:rect l="l" t="t" r="r" b="b"/>
              <a:pathLst>
                <a:path w="3326" h="5761" extrusionOk="0">
                  <a:moveTo>
                    <a:pt x="1812" y="0"/>
                  </a:moveTo>
                  <a:cubicBezTo>
                    <a:pt x="1041" y="0"/>
                    <a:pt x="469" y="595"/>
                    <a:pt x="363" y="1335"/>
                  </a:cubicBezTo>
                  <a:cubicBezTo>
                    <a:pt x="238" y="2307"/>
                    <a:pt x="113" y="3294"/>
                    <a:pt x="50" y="4282"/>
                  </a:cubicBezTo>
                  <a:cubicBezTo>
                    <a:pt x="0" y="5247"/>
                    <a:pt x="768" y="5761"/>
                    <a:pt x="1519" y="5761"/>
                  </a:cubicBezTo>
                  <a:cubicBezTo>
                    <a:pt x="2195" y="5761"/>
                    <a:pt x="2858" y="5346"/>
                    <a:pt x="2903" y="4470"/>
                  </a:cubicBezTo>
                  <a:cubicBezTo>
                    <a:pt x="2965" y="3482"/>
                    <a:pt x="3091" y="2511"/>
                    <a:pt x="3216" y="1539"/>
                  </a:cubicBezTo>
                  <a:cubicBezTo>
                    <a:pt x="3326" y="755"/>
                    <a:pt x="2636" y="50"/>
                    <a:pt x="1899" y="3"/>
                  </a:cubicBezTo>
                  <a:cubicBezTo>
                    <a:pt x="1870" y="1"/>
                    <a:pt x="1841" y="0"/>
                    <a:pt x="1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53"/>
            <p:cNvSpPr/>
            <p:nvPr/>
          </p:nvSpPr>
          <p:spPr>
            <a:xfrm>
              <a:off x="6582611" y="1944634"/>
              <a:ext cx="373310" cy="175221"/>
            </a:xfrm>
            <a:custGeom>
              <a:avLst/>
              <a:gdLst/>
              <a:ahLst/>
              <a:cxnLst/>
              <a:rect l="l" t="t" r="r" b="b"/>
              <a:pathLst>
                <a:path w="6334" h="2973" extrusionOk="0">
                  <a:moveTo>
                    <a:pt x="4670" y="0"/>
                  </a:moveTo>
                  <a:cubicBezTo>
                    <a:pt x="4624" y="0"/>
                    <a:pt x="4577" y="2"/>
                    <a:pt x="4531" y="5"/>
                  </a:cubicBezTo>
                  <a:cubicBezTo>
                    <a:pt x="3645" y="58"/>
                    <a:pt x="2938" y="122"/>
                    <a:pt x="2071" y="122"/>
                  </a:cubicBezTo>
                  <a:cubicBezTo>
                    <a:pt x="1910" y="122"/>
                    <a:pt x="1743" y="119"/>
                    <a:pt x="1568" y="114"/>
                  </a:cubicBezTo>
                  <a:cubicBezTo>
                    <a:pt x="1557" y="114"/>
                    <a:pt x="1546" y="114"/>
                    <a:pt x="1535" y="114"/>
                  </a:cubicBezTo>
                  <a:cubicBezTo>
                    <a:pt x="781" y="114"/>
                    <a:pt x="110" y="643"/>
                    <a:pt x="48" y="1447"/>
                  </a:cubicBezTo>
                  <a:cubicBezTo>
                    <a:pt x="1" y="2199"/>
                    <a:pt x="596" y="2951"/>
                    <a:pt x="1380" y="2967"/>
                  </a:cubicBezTo>
                  <a:cubicBezTo>
                    <a:pt x="1527" y="2971"/>
                    <a:pt x="1674" y="2973"/>
                    <a:pt x="1821" y="2973"/>
                  </a:cubicBezTo>
                  <a:cubicBezTo>
                    <a:pt x="2899" y="2973"/>
                    <a:pt x="3988" y="2879"/>
                    <a:pt x="5064" y="2810"/>
                  </a:cubicBezTo>
                  <a:cubicBezTo>
                    <a:pt x="5847" y="2763"/>
                    <a:pt x="6333" y="1839"/>
                    <a:pt x="6208" y="1133"/>
                  </a:cubicBezTo>
                  <a:cubicBezTo>
                    <a:pt x="6046" y="352"/>
                    <a:pt x="5398" y="0"/>
                    <a:pt x="46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53"/>
            <p:cNvSpPr/>
            <p:nvPr/>
          </p:nvSpPr>
          <p:spPr>
            <a:xfrm>
              <a:off x="6397845" y="1876917"/>
              <a:ext cx="390284" cy="225082"/>
            </a:xfrm>
            <a:custGeom>
              <a:avLst/>
              <a:gdLst/>
              <a:ahLst/>
              <a:cxnLst/>
              <a:rect l="l" t="t" r="r" b="b"/>
              <a:pathLst>
                <a:path w="6622" h="3819" extrusionOk="0">
                  <a:moveTo>
                    <a:pt x="1546" y="0"/>
                  </a:moveTo>
                  <a:cubicBezTo>
                    <a:pt x="1109" y="0"/>
                    <a:pt x="693" y="188"/>
                    <a:pt x="408" y="605"/>
                  </a:cubicBezTo>
                  <a:cubicBezTo>
                    <a:pt x="1" y="1201"/>
                    <a:pt x="111" y="2220"/>
                    <a:pt x="785" y="2596"/>
                  </a:cubicBezTo>
                  <a:cubicBezTo>
                    <a:pt x="1929" y="3223"/>
                    <a:pt x="3261" y="3803"/>
                    <a:pt x="4578" y="3818"/>
                  </a:cubicBezTo>
                  <a:cubicBezTo>
                    <a:pt x="4588" y="3818"/>
                    <a:pt x="4598" y="3819"/>
                    <a:pt x="4608" y="3819"/>
                  </a:cubicBezTo>
                  <a:cubicBezTo>
                    <a:pt x="6430" y="3819"/>
                    <a:pt x="6621" y="997"/>
                    <a:pt x="4782" y="966"/>
                  </a:cubicBezTo>
                  <a:cubicBezTo>
                    <a:pt x="4296" y="950"/>
                    <a:pt x="4045" y="872"/>
                    <a:pt x="3559" y="715"/>
                  </a:cubicBezTo>
                  <a:cubicBezTo>
                    <a:pt x="3340" y="652"/>
                    <a:pt x="3120" y="558"/>
                    <a:pt x="2901" y="464"/>
                  </a:cubicBezTo>
                  <a:cubicBezTo>
                    <a:pt x="2791" y="417"/>
                    <a:pt x="2697" y="386"/>
                    <a:pt x="2587" y="339"/>
                  </a:cubicBezTo>
                  <a:cubicBezTo>
                    <a:pt x="2560" y="326"/>
                    <a:pt x="2536" y="315"/>
                    <a:pt x="2516" y="306"/>
                  </a:cubicBezTo>
                  <a:lnTo>
                    <a:pt x="2516" y="306"/>
                  </a:lnTo>
                  <a:cubicBezTo>
                    <a:pt x="2521" y="307"/>
                    <a:pt x="2525" y="308"/>
                    <a:pt x="2526" y="308"/>
                  </a:cubicBezTo>
                  <a:cubicBezTo>
                    <a:pt x="2534" y="308"/>
                    <a:pt x="2507" y="290"/>
                    <a:pt x="2399" y="229"/>
                  </a:cubicBezTo>
                  <a:cubicBezTo>
                    <a:pt x="2127" y="80"/>
                    <a:pt x="1832" y="0"/>
                    <a:pt x="15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53"/>
            <p:cNvSpPr/>
            <p:nvPr/>
          </p:nvSpPr>
          <p:spPr>
            <a:xfrm>
              <a:off x="6442225" y="1942807"/>
              <a:ext cx="335001" cy="317319"/>
            </a:xfrm>
            <a:custGeom>
              <a:avLst/>
              <a:gdLst/>
              <a:ahLst/>
              <a:cxnLst/>
              <a:rect l="l" t="t" r="r" b="b"/>
              <a:pathLst>
                <a:path w="5684" h="5384" extrusionOk="0">
                  <a:moveTo>
                    <a:pt x="3693" y="1"/>
                  </a:moveTo>
                  <a:cubicBezTo>
                    <a:pt x="3291" y="1"/>
                    <a:pt x="2891" y="185"/>
                    <a:pt x="2602" y="631"/>
                  </a:cubicBezTo>
                  <a:cubicBezTo>
                    <a:pt x="2054" y="1446"/>
                    <a:pt x="1395" y="2152"/>
                    <a:pt x="706" y="2857"/>
                  </a:cubicBezTo>
                  <a:cubicBezTo>
                    <a:pt x="173" y="3421"/>
                    <a:pt x="0" y="4236"/>
                    <a:pt x="549" y="4879"/>
                  </a:cubicBezTo>
                  <a:cubicBezTo>
                    <a:pt x="818" y="5193"/>
                    <a:pt x="1262" y="5384"/>
                    <a:pt x="1692" y="5384"/>
                  </a:cubicBezTo>
                  <a:cubicBezTo>
                    <a:pt x="2013" y="5384"/>
                    <a:pt x="2327" y="5277"/>
                    <a:pt x="2555" y="5036"/>
                  </a:cubicBezTo>
                  <a:cubicBezTo>
                    <a:pt x="3417" y="4158"/>
                    <a:pt x="4295" y="3265"/>
                    <a:pt x="4969" y="2230"/>
                  </a:cubicBezTo>
                  <a:cubicBezTo>
                    <a:pt x="5684" y="1135"/>
                    <a:pt x="4687" y="1"/>
                    <a:pt x="3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53"/>
            <p:cNvSpPr/>
            <p:nvPr/>
          </p:nvSpPr>
          <p:spPr>
            <a:xfrm>
              <a:off x="6568349" y="1961313"/>
              <a:ext cx="303528" cy="334824"/>
            </a:xfrm>
            <a:custGeom>
              <a:avLst/>
              <a:gdLst/>
              <a:ahLst/>
              <a:cxnLst/>
              <a:rect l="l" t="t" r="r" b="b"/>
              <a:pathLst>
                <a:path w="5150" h="5681" extrusionOk="0">
                  <a:moveTo>
                    <a:pt x="1885" y="0"/>
                  </a:moveTo>
                  <a:cubicBezTo>
                    <a:pt x="965" y="0"/>
                    <a:pt x="1" y="921"/>
                    <a:pt x="478" y="2041"/>
                  </a:cubicBezTo>
                  <a:cubicBezTo>
                    <a:pt x="948" y="3123"/>
                    <a:pt x="1324" y="4236"/>
                    <a:pt x="2092" y="5176"/>
                  </a:cubicBezTo>
                  <a:cubicBezTo>
                    <a:pt x="2389" y="5533"/>
                    <a:pt x="2750" y="5681"/>
                    <a:pt x="3105" y="5681"/>
                  </a:cubicBezTo>
                  <a:cubicBezTo>
                    <a:pt x="4154" y="5681"/>
                    <a:pt x="5150" y="4381"/>
                    <a:pt x="4271" y="3327"/>
                  </a:cubicBezTo>
                  <a:cubicBezTo>
                    <a:pt x="3691" y="2621"/>
                    <a:pt x="3425" y="1650"/>
                    <a:pt x="3064" y="819"/>
                  </a:cubicBezTo>
                  <a:cubicBezTo>
                    <a:pt x="2815" y="241"/>
                    <a:pt x="2356" y="0"/>
                    <a:pt x="18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53"/>
            <p:cNvSpPr/>
            <p:nvPr/>
          </p:nvSpPr>
          <p:spPr>
            <a:xfrm>
              <a:off x="6485602" y="1788630"/>
              <a:ext cx="287674" cy="320561"/>
            </a:xfrm>
            <a:custGeom>
              <a:avLst/>
              <a:gdLst/>
              <a:ahLst/>
              <a:cxnLst/>
              <a:rect l="l" t="t" r="r" b="b"/>
              <a:pathLst>
                <a:path w="4881" h="5439" extrusionOk="0">
                  <a:moveTo>
                    <a:pt x="1591" y="1"/>
                  </a:moveTo>
                  <a:cubicBezTo>
                    <a:pt x="1335" y="1"/>
                    <a:pt x="1080" y="64"/>
                    <a:pt x="863" y="191"/>
                  </a:cubicBezTo>
                  <a:cubicBezTo>
                    <a:pt x="158" y="598"/>
                    <a:pt x="1" y="1445"/>
                    <a:pt x="362" y="2150"/>
                  </a:cubicBezTo>
                  <a:cubicBezTo>
                    <a:pt x="800" y="3028"/>
                    <a:pt x="1239" y="3906"/>
                    <a:pt x="1741" y="4752"/>
                  </a:cubicBezTo>
                  <a:cubicBezTo>
                    <a:pt x="2034" y="5237"/>
                    <a:pt x="2470" y="5438"/>
                    <a:pt x="2906" y="5438"/>
                  </a:cubicBezTo>
                  <a:cubicBezTo>
                    <a:pt x="3892" y="5438"/>
                    <a:pt x="4881" y="4408"/>
                    <a:pt x="4217" y="3310"/>
                  </a:cubicBezTo>
                  <a:cubicBezTo>
                    <a:pt x="3700" y="2464"/>
                    <a:pt x="3261" y="1586"/>
                    <a:pt x="2822" y="708"/>
                  </a:cubicBezTo>
                  <a:cubicBezTo>
                    <a:pt x="2594" y="241"/>
                    <a:pt x="2091" y="1"/>
                    <a:pt x="1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53"/>
            <p:cNvSpPr/>
            <p:nvPr/>
          </p:nvSpPr>
          <p:spPr>
            <a:xfrm>
              <a:off x="6565048" y="1826114"/>
              <a:ext cx="349264" cy="284727"/>
            </a:xfrm>
            <a:custGeom>
              <a:avLst/>
              <a:gdLst/>
              <a:ahLst/>
              <a:cxnLst/>
              <a:rect l="l" t="t" r="r" b="b"/>
              <a:pathLst>
                <a:path w="5926" h="4831" extrusionOk="0">
                  <a:moveTo>
                    <a:pt x="4371" y="0"/>
                  </a:moveTo>
                  <a:cubicBezTo>
                    <a:pt x="3997" y="0"/>
                    <a:pt x="3616" y="152"/>
                    <a:pt x="3293" y="401"/>
                  </a:cubicBezTo>
                  <a:cubicBezTo>
                    <a:pt x="2462" y="1060"/>
                    <a:pt x="1835" y="1561"/>
                    <a:pt x="910" y="2157"/>
                  </a:cubicBezTo>
                  <a:cubicBezTo>
                    <a:pt x="267" y="2580"/>
                    <a:pt x="1" y="3426"/>
                    <a:pt x="393" y="4116"/>
                  </a:cubicBezTo>
                  <a:cubicBezTo>
                    <a:pt x="659" y="4553"/>
                    <a:pt x="1165" y="4830"/>
                    <a:pt x="1668" y="4830"/>
                  </a:cubicBezTo>
                  <a:cubicBezTo>
                    <a:pt x="1905" y="4830"/>
                    <a:pt x="2141" y="4769"/>
                    <a:pt x="2352" y="4633"/>
                  </a:cubicBezTo>
                  <a:cubicBezTo>
                    <a:pt x="3387" y="3959"/>
                    <a:pt x="4343" y="3176"/>
                    <a:pt x="5315" y="2423"/>
                  </a:cubicBezTo>
                  <a:cubicBezTo>
                    <a:pt x="5926" y="1953"/>
                    <a:pt x="5816" y="903"/>
                    <a:pt x="5315" y="401"/>
                  </a:cubicBezTo>
                  <a:cubicBezTo>
                    <a:pt x="5034" y="121"/>
                    <a:pt x="4705" y="0"/>
                    <a:pt x="4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53"/>
            <p:cNvSpPr/>
            <p:nvPr/>
          </p:nvSpPr>
          <p:spPr>
            <a:xfrm>
              <a:off x="6387708" y="1922356"/>
              <a:ext cx="385098" cy="226143"/>
            </a:xfrm>
            <a:custGeom>
              <a:avLst/>
              <a:gdLst/>
              <a:ahLst/>
              <a:cxnLst/>
              <a:rect l="l" t="t" r="r" b="b"/>
              <a:pathLst>
                <a:path w="6534" h="3837" extrusionOk="0">
                  <a:moveTo>
                    <a:pt x="4555" y="1"/>
                  </a:moveTo>
                  <a:cubicBezTo>
                    <a:pt x="4318" y="1"/>
                    <a:pt x="4065" y="73"/>
                    <a:pt x="3809" y="242"/>
                  </a:cubicBezTo>
                  <a:cubicBezTo>
                    <a:pt x="3402" y="508"/>
                    <a:pt x="3151" y="586"/>
                    <a:pt x="2665" y="727"/>
                  </a:cubicBezTo>
                  <a:cubicBezTo>
                    <a:pt x="2446" y="790"/>
                    <a:pt x="2211" y="837"/>
                    <a:pt x="1975" y="884"/>
                  </a:cubicBezTo>
                  <a:cubicBezTo>
                    <a:pt x="1866" y="916"/>
                    <a:pt x="1756" y="931"/>
                    <a:pt x="1646" y="947"/>
                  </a:cubicBezTo>
                  <a:cubicBezTo>
                    <a:pt x="1600" y="956"/>
                    <a:pt x="1565" y="962"/>
                    <a:pt x="1538" y="968"/>
                  </a:cubicBezTo>
                  <a:lnTo>
                    <a:pt x="1538" y="968"/>
                  </a:lnTo>
                  <a:cubicBezTo>
                    <a:pt x="1514" y="970"/>
                    <a:pt x="1478" y="973"/>
                    <a:pt x="1427" y="978"/>
                  </a:cubicBezTo>
                  <a:cubicBezTo>
                    <a:pt x="659" y="1041"/>
                    <a:pt x="1" y="1574"/>
                    <a:pt x="1" y="2405"/>
                  </a:cubicBezTo>
                  <a:cubicBezTo>
                    <a:pt x="1" y="3092"/>
                    <a:pt x="585" y="3836"/>
                    <a:pt x="1318" y="3836"/>
                  </a:cubicBezTo>
                  <a:cubicBezTo>
                    <a:pt x="1354" y="3836"/>
                    <a:pt x="1390" y="3835"/>
                    <a:pt x="1427" y="3831"/>
                  </a:cubicBezTo>
                  <a:cubicBezTo>
                    <a:pt x="2728" y="3721"/>
                    <a:pt x="4154" y="3439"/>
                    <a:pt x="5251" y="2718"/>
                  </a:cubicBezTo>
                  <a:cubicBezTo>
                    <a:pt x="6534" y="1867"/>
                    <a:pt x="5751" y="1"/>
                    <a:pt x="4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53"/>
            <p:cNvSpPr/>
            <p:nvPr/>
          </p:nvSpPr>
          <p:spPr>
            <a:xfrm>
              <a:off x="6542888" y="1940509"/>
              <a:ext cx="195908" cy="359106"/>
            </a:xfrm>
            <a:custGeom>
              <a:avLst/>
              <a:gdLst/>
              <a:ahLst/>
              <a:cxnLst/>
              <a:rect l="l" t="t" r="r" b="b"/>
              <a:pathLst>
                <a:path w="3324" h="6093" extrusionOk="0">
                  <a:moveTo>
                    <a:pt x="1843" y="0"/>
                  </a:moveTo>
                  <a:cubicBezTo>
                    <a:pt x="1129" y="0"/>
                    <a:pt x="424" y="459"/>
                    <a:pt x="440" y="1376"/>
                  </a:cubicBezTo>
                  <a:cubicBezTo>
                    <a:pt x="455" y="2363"/>
                    <a:pt x="299" y="3319"/>
                    <a:pt x="126" y="4291"/>
                  </a:cubicBezTo>
                  <a:cubicBezTo>
                    <a:pt x="1" y="5059"/>
                    <a:pt x="330" y="5827"/>
                    <a:pt x="1129" y="6047"/>
                  </a:cubicBezTo>
                  <a:cubicBezTo>
                    <a:pt x="1242" y="6077"/>
                    <a:pt x="1361" y="6092"/>
                    <a:pt x="1481" y="6092"/>
                  </a:cubicBezTo>
                  <a:cubicBezTo>
                    <a:pt x="2104" y="6092"/>
                    <a:pt x="2780" y="5700"/>
                    <a:pt x="2885" y="5043"/>
                  </a:cubicBezTo>
                  <a:cubicBezTo>
                    <a:pt x="3104" y="3837"/>
                    <a:pt x="3324" y="2614"/>
                    <a:pt x="3292" y="1376"/>
                  </a:cubicBezTo>
                  <a:cubicBezTo>
                    <a:pt x="3277" y="459"/>
                    <a:pt x="2556" y="0"/>
                    <a:pt x="1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53"/>
            <p:cNvSpPr/>
            <p:nvPr/>
          </p:nvSpPr>
          <p:spPr>
            <a:xfrm>
              <a:off x="6550255" y="1946226"/>
              <a:ext cx="399537" cy="262095"/>
            </a:xfrm>
            <a:custGeom>
              <a:avLst/>
              <a:gdLst/>
              <a:ahLst/>
              <a:cxnLst/>
              <a:rect l="l" t="t" r="r" b="b"/>
              <a:pathLst>
                <a:path w="6779" h="4447" extrusionOk="0">
                  <a:moveTo>
                    <a:pt x="2015" y="0"/>
                  </a:moveTo>
                  <a:cubicBezTo>
                    <a:pt x="806" y="0"/>
                    <a:pt x="0" y="1877"/>
                    <a:pt x="1302" y="2705"/>
                  </a:cubicBezTo>
                  <a:cubicBezTo>
                    <a:pt x="2305" y="3332"/>
                    <a:pt x="3246" y="4037"/>
                    <a:pt x="4406" y="4382"/>
                  </a:cubicBezTo>
                  <a:cubicBezTo>
                    <a:pt x="4556" y="4426"/>
                    <a:pt x="4700" y="4446"/>
                    <a:pt x="4835" y="4446"/>
                  </a:cubicBezTo>
                  <a:cubicBezTo>
                    <a:pt x="6287" y="4446"/>
                    <a:pt x="6779" y="2097"/>
                    <a:pt x="5158" y="1623"/>
                  </a:cubicBezTo>
                  <a:cubicBezTo>
                    <a:pt x="4280" y="1373"/>
                    <a:pt x="3528" y="730"/>
                    <a:pt x="2744" y="228"/>
                  </a:cubicBezTo>
                  <a:cubicBezTo>
                    <a:pt x="2494" y="69"/>
                    <a:pt x="2247"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53"/>
            <p:cNvSpPr/>
            <p:nvPr/>
          </p:nvSpPr>
          <p:spPr>
            <a:xfrm>
              <a:off x="6560451" y="1960606"/>
              <a:ext cx="202391" cy="143218"/>
            </a:xfrm>
            <a:custGeom>
              <a:avLst/>
              <a:gdLst/>
              <a:ahLst/>
              <a:cxnLst/>
              <a:rect l="l" t="t" r="r" b="b"/>
              <a:pathLst>
                <a:path w="3434" h="2430" extrusionOk="0">
                  <a:moveTo>
                    <a:pt x="1709" y="0"/>
                  </a:moveTo>
                  <a:cubicBezTo>
                    <a:pt x="1" y="0"/>
                    <a:pt x="1" y="2430"/>
                    <a:pt x="1709" y="2430"/>
                  </a:cubicBezTo>
                  <a:cubicBezTo>
                    <a:pt x="3433" y="2430"/>
                    <a:pt x="3433" y="0"/>
                    <a:pt x="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53"/>
            <p:cNvSpPr/>
            <p:nvPr/>
          </p:nvSpPr>
          <p:spPr>
            <a:xfrm>
              <a:off x="7021394" y="2562581"/>
              <a:ext cx="294805" cy="318675"/>
            </a:xfrm>
            <a:custGeom>
              <a:avLst/>
              <a:gdLst/>
              <a:ahLst/>
              <a:cxnLst/>
              <a:rect l="l" t="t" r="r" b="b"/>
              <a:pathLst>
                <a:path w="5002" h="5407" extrusionOk="0">
                  <a:moveTo>
                    <a:pt x="3352" y="1"/>
                  </a:moveTo>
                  <a:cubicBezTo>
                    <a:pt x="2839" y="1"/>
                    <a:pt x="2353" y="294"/>
                    <a:pt x="2054" y="758"/>
                  </a:cubicBezTo>
                  <a:cubicBezTo>
                    <a:pt x="1537" y="1589"/>
                    <a:pt x="1020" y="2435"/>
                    <a:pt x="565" y="3313"/>
                  </a:cubicBezTo>
                  <a:cubicBezTo>
                    <a:pt x="1" y="4421"/>
                    <a:pt x="986" y="5406"/>
                    <a:pt x="1941" y="5406"/>
                  </a:cubicBezTo>
                  <a:cubicBezTo>
                    <a:pt x="2391" y="5406"/>
                    <a:pt x="2834" y="5188"/>
                    <a:pt x="3105" y="4661"/>
                  </a:cubicBezTo>
                  <a:cubicBezTo>
                    <a:pt x="3543" y="3783"/>
                    <a:pt x="4061" y="2937"/>
                    <a:pt x="4578" y="2106"/>
                  </a:cubicBezTo>
                  <a:cubicBezTo>
                    <a:pt x="5001" y="1432"/>
                    <a:pt x="4641" y="507"/>
                    <a:pt x="3998" y="163"/>
                  </a:cubicBezTo>
                  <a:cubicBezTo>
                    <a:pt x="3786" y="52"/>
                    <a:pt x="3567" y="1"/>
                    <a:pt x="3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53"/>
            <p:cNvSpPr/>
            <p:nvPr/>
          </p:nvSpPr>
          <p:spPr>
            <a:xfrm>
              <a:off x="7034360" y="2713871"/>
              <a:ext cx="370481" cy="241938"/>
            </a:xfrm>
            <a:custGeom>
              <a:avLst/>
              <a:gdLst/>
              <a:ahLst/>
              <a:cxnLst/>
              <a:rect l="l" t="t" r="r" b="b"/>
              <a:pathLst>
                <a:path w="6286" h="4105" extrusionOk="0">
                  <a:moveTo>
                    <a:pt x="1620" y="1"/>
                  </a:moveTo>
                  <a:cubicBezTo>
                    <a:pt x="1109" y="1"/>
                    <a:pt x="618" y="256"/>
                    <a:pt x="345" y="746"/>
                  </a:cubicBezTo>
                  <a:cubicBezTo>
                    <a:pt x="1" y="1404"/>
                    <a:pt x="236" y="2345"/>
                    <a:pt x="941" y="2674"/>
                  </a:cubicBezTo>
                  <a:cubicBezTo>
                    <a:pt x="2054" y="3207"/>
                    <a:pt x="3214" y="3614"/>
                    <a:pt x="4374" y="4038"/>
                  </a:cubicBezTo>
                  <a:cubicBezTo>
                    <a:pt x="4491" y="4084"/>
                    <a:pt x="4612" y="4105"/>
                    <a:pt x="4732" y="4105"/>
                  </a:cubicBezTo>
                  <a:cubicBezTo>
                    <a:pt x="5348" y="4105"/>
                    <a:pt x="5954" y="3552"/>
                    <a:pt x="6098" y="2987"/>
                  </a:cubicBezTo>
                  <a:cubicBezTo>
                    <a:pt x="6286" y="2157"/>
                    <a:pt x="5753" y="1530"/>
                    <a:pt x="5032" y="1263"/>
                  </a:cubicBezTo>
                  <a:cubicBezTo>
                    <a:pt x="4045" y="887"/>
                    <a:pt x="3276" y="621"/>
                    <a:pt x="2289" y="150"/>
                  </a:cubicBezTo>
                  <a:cubicBezTo>
                    <a:pt x="2074" y="50"/>
                    <a:pt x="1845" y="1"/>
                    <a:pt x="1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53"/>
            <p:cNvSpPr/>
            <p:nvPr/>
          </p:nvSpPr>
          <p:spPr>
            <a:xfrm>
              <a:off x="6898575" y="2624476"/>
              <a:ext cx="367652" cy="241922"/>
            </a:xfrm>
            <a:custGeom>
              <a:avLst/>
              <a:gdLst/>
              <a:ahLst/>
              <a:cxnLst/>
              <a:rect l="l" t="t" r="r" b="b"/>
              <a:pathLst>
                <a:path w="6238" h="5002" extrusionOk="0">
                  <a:moveTo>
                    <a:pt x="1653" y="1"/>
                  </a:moveTo>
                  <a:cubicBezTo>
                    <a:pt x="1413" y="1"/>
                    <a:pt x="1166" y="67"/>
                    <a:pt x="925" y="213"/>
                  </a:cubicBezTo>
                  <a:cubicBezTo>
                    <a:pt x="314" y="589"/>
                    <a:pt x="0" y="1561"/>
                    <a:pt x="471" y="2188"/>
                  </a:cubicBezTo>
                  <a:cubicBezTo>
                    <a:pt x="1254" y="3223"/>
                    <a:pt x="2242" y="4289"/>
                    <a:pt x="3433" y="4853"/>
                  </a:cubicBezTo>
                  <a:cubicBezTo>
                    <a:pt x="3652" y="4956"/>
                    <a:pt x="3866" y="5002"/>
                    <a:pt x="4068" y="5002"/>
                  </a:cubicBezTo>
                  <a:cubicBezTo>
                    <a:pt x="5401" y="5002"/>
                    <a:pt x="6237" y="3010"/>
                    <a:pt x="4781" y="2329"/>
                  </a:cubicBezTo>
                  <a:cubicBezTo>
                    <a:pt x="4327" y="2126"/>
                    <a:pt x="4138" y="1937"/>
                    <a:pt x="3762" y="1608"/>
                  </a:cubicBezTo>
                  <a:cubicBezTo>
                    <a:pt x="3590" y="1452"/>
                    <a:pt x="3417" y="1279"/>
                    <a:pt x="3261" y="1107"/>
                  </a:cubicBezTo>
                  <a:cubicBezTo>
                    <a:pt x="3182" y="1028"/>
                    <a:pt x="3104" y="934"/>
                    <a:pt x="3041" y="856"/>
                  </a:cubicBezTo>
                  <a:cubicBezTo>
                    <a:pt x="3010" y="821"/>
                    <a:pt x="2985" y="795"/>
                    <a:pt x="2966" y="775"/>
                  </a:cubicBezTo>
                  <a:lnTo>
                    <a:pt x="2966" y="775"/>
                  </a:lnTo>
                  <a:cubicBezTo>
                    <a:pt x="2952" y="755"/>
                    <a:pt x="2931" y="725"/>
                    <a:pt x="2900" y="684"/>
                  </a:cubicBezTo>
                  <a:cubicBezTo>
                    <a:pt x="2587" y="266"/>
                    <a:pt x="2134" y="1"/>
                    <a:pt x="1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53"/>
            <p:cNvSpPr/>
            <p:nvPr/>
          </p:nvSpPr>
          <p:spPr>
            <a:xfrm>
              <a:off x="6857904" y="2702260"/>
              <a:ext cx="391463" cy="255258"/>
            </a:xfrm>
            <a:custGeom>
              <a:avLst/>
              <a:gdLst/>
              <a:ahLst/>
              <a:cxnLst/>
              <a:rect l="l" t="t" r="r" b="b"/>
              <a:pathLst>
                <a:path w="6642" h="4331" extrusionOk="0">
                  <a:moveTo>
                    <a:pt x="4591" y="1"/>
                  </a:moveTo>
                  <a:cubicBezTo>
                    <a:pt x="4351" y="1"/>
                    <a:pt x="4097" y="72"/>
                    <a:pt x="3841" y="238"/>
                  </a:cubicBezTo>
                  <a:cubicBezTo>
                    <a:pt x="3010" y="771"/>
                    <a:pt x="2117" y="1147"/>
                    <a:pt x="1208" y="1507"/>
                  </a:cubicBezTo>
                  <a:cubicBezTo>
                    <a:pt x="487" y="1789"/>
                    <a:pt x="1" y="2479"/>
                    <a:pt x="236" y="3279"/>
                  </a:cubicBezTo>
                  <a:cubicBezTo>
                    <a:pt x="402" y="3841"/>
                    <a:pt x="996" y="4330"/>
                    <a:pt x="1600" y="4330"/>
                  </a:cubicBezTo>
                  <a:cubicBezTo>
                    <a:pt x="1737" y="4330"/>
                    <a:pt x="1874" y="4305"/>
                    <a:pt x="2007" y="4250"/>
                  </a:cubicBezTo>
                  <a:cubicBezTo>
                    <a:pt x="3151" y="3796"/>
                    <a:pt x="4311" y="3341"/>
                    <a:pt x="5346" y="2667"/>
                  </a:cubicBezTo>
                  <a:cubicBezTo>
                    <a:pt x="6642" y="1842"/>
                    <a:pt x="5806" y="1"/>
                    <a:pt x="4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53"/>
            <p:cNvSpPr/>
            <p:nvPr/>
          </p:nvSpPr>
          <p:spPr>
            <a:xfrm>
              <a:off x="7037130" y="2726247"/>
              <a:ext cx="198148" cy="349794"/>
            </a:xfrm>
            <a:custGeom>
              <a:avLst/>
              <a:gdLst/>
              <a:ahLst/>
              <a:cxnLst/>
              <a:rect l="l" t="t" r="r" b="b"/>
              <a:pathLst>
                <a:path w="3362" h="5935" extrusionOk="0">
                  <a:moveTo>
                    <a:pt x="1611" y="1"/>
                  </a:moveTo>
                  <a:cubicBezTo>
                    <a:pt x="883" y="1"/>
                    <a:pt x="134" y="479"/>
                    <a:pt x="126" y="1414"/>
                  </a:cubicBezTo>
                  <a:cubicBezTo>
                    <a:pt x="110" y="2605"/>
                    <a:pt x="1" y="3781"/>
                    <a:pt x="314" y="4941"/>
                  </a:cubicBezTo>
                  <a:cubicBezTo>
                    <a:pt x="511" y="5636"/>
                    <a:pt x="1053" y="5935"/>
                    <a:pt x="1608" y="5935"/>
                  </a:cubicBezTo>
                  <a:cubicBezTo>
                    <a:pt x="2469" y="5935"/>
                    <a:pt x="3362" y="5217"/>
                    <a:pt x="3057" y="4141"/>
                  </a:cubicBezTo>
                  <a:cubicBezTo>
                    <a:pt x="2822" y="3263"/>
                    <a:pt x="2963" y="2260"/>
                    <a:pt x="2979" y="1351"/>
                  </a:cubicBezTo>
                  <a:cubicBezTo>
                    <a:pt x="2994" y="444"/>
                    <a:pt x="2312" y="1"/>
                    <a:pt x="1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53"/>
            <p:cNvSpPr/>
            <p:nvPr/>
          </p:nvSpPr>
          <p:spPr>
            <a:xfrm>
              <a:off x="7027877" y="2527337"/>
              <a:ext cx="189071" cy="339893"/>
            </a:xfrm>
            <a:custGeom>
              <a:avLst/>
              <a:gdLst/>
              <a:ahLst/>
              <a:cxnLst/>
              <a:rect l="l" t="t" r="r" b="b"/>
              <a:pathLst>
                <a:path w="3208" h="5767" extrusionOk="0">
                  <a:moveTo>
                    <a:pt x="1440" y="1"/>
                  </a:moveTo>
                  <a:cubicBezTo>
                    <a:pt x="1394" y="1"/>
                    <a:pt x="1348" y="3"/>
                    <a:pt x="1302" y="8"/>
                  </a:cubicBezTo>
                  <a:cubicBezTo>
                    <a:pt x="487" y="102"/>
                    <a:pt x="1" y="808"/>
                    <a:pt x="32" y="1591"/>
                  </a:cubicBezTo>
                  <a:cubicBezTo>
                    <a:pt x="64" y="2579"/>
                    <a:pt x="111" y="3566"/>
                    <a:pt x="236" y="4538"/>
                  </a:cubicBezTo>
                  <a:cubicBezTo>
                    <a:pt x="344" y="5377"/>
                    <a:pt x="996" y="5767"/>
                    <a:pt x="1651" y="5767"/>
                  </a:cubicBezTo>
                  <a:cubicBezTo>
                    <a:pt x="2427" y="5767"/>
                    <a:pt x="3208" y="5219"/>
                    <a:pt x="3089" y="4225"/>
                  </a:cubicBezTo>
                  <a:cubicBezTo>
                    <a:pt x="2963" y="3253"/>
                    <a:pt x="2916" y="2265"/>
                    <a:pt x="2869" y="1278"/>
                  </a:cubicBezTo>
                  <a:cubicBezTo>
                    <a:pt x="2840" y="543"/>
                    <a:pt x="2135" y="1"/>
                    <a:pt x="1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53"/>
            <p:cNvSpPr/>
            <p:nvPr/>
          </p:nvSpPr>
          <p:spPr>
            <a:xfrm>
              <a:off x="7037130" y="2661182"/>
              <a:ext cx="373251" cy="209228"/>
            </a:xfrm>
            <a:custGeom>
              <a:avLst/>
              <a:gdLst/>
              <a:ahLst/>
              <a:cxnLst/>
              <a:rect l="l" t="t" r="r" b="b"/>
              <a:pathLst>
                <a:path w="6333" h="3550" extrusionOk="0">
                  <a:moveTo>
                    <a:pt x="4727" y="0"/>
                  </a:moveTo>
                  <a:cubicBezTo>
                    <a:pt x="4565" y="0"/>
                    <a:pt x="4398" y="20"/>
                    <a:pt x="4233" y="57"/>
                  </a:cubicBezTo>
                  <a:cubicBezTo>
                    <a:pt x="3214" y="308"/>
                    <a:pt x="2430" y="527"/>
                    <a:pt x="1349" y="684"/>
                  </a:cubicBezTo>
                  <a:cubicBezTo>
                    <a:pt x="581" y="809"/>
                    <a:pt x="1" y="1468"/>
                    <a:pt x="79" y="2267"/>
                  </a:cubicBezTo>
                  <a:cubicBezTo>
                    <a:pt x="151" y="2962"/>
                    <a:pt x="785" y="3549"/>
                    <a:pt x="1486" y="3549"/>
                  </a:cubicBezTo>
                  <a:cubicBezTo>
                    <a:pt x="1544" y="3549"/>
                    <a:pt x="1603" y="3545"/>
                    <a:pt x="1662" y="3537"/>
                  </a:cubicBezTo>
                  <a:cubicBezTo>
                    <a:pt x="2869" y="3349"/>
                    <a:pt x="4060" y="3019"/>
                    <a:pt x="5251" y="2737"/>
                  </a:cubicBezTo>
                  <a:cubicBezTo>
                    <a:pt x="6020" y="2549"/>
                    <a:pt x="6333" y="1546"/>
                    <a:pt x="6082" y="888"/>
                  </a:cubicBezTo>
                  <a:cubicBezTo>
                    <a:pt x="5849" y="261"/>
                    <a:pt x="5316"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53"/>
            <p:cNvSpPr/>
            <p:nvPr/>
          </p:nvSpPr>
          <p:spPr>
            <a:xfrm>
              <a:off x="6843111" y="2660357"/>
              <a:ext cx="394763" cy="194965"/>
            </a:xfrm>
            <a:custGeom>
              <a:avLst/>
              <a:gdLst/>
              <a:ahLst/>
              <a:cxnLst/>
              <a:rect l="l" t="t" r="r" b="b"/>
              <a:pathLst>
                <a:path w="6698" h="3308" extrusionOk="0">
                  <a:moveTo>
                    <a:pt x="1583" y="1"/>
                  </a:moveTo>
                  <a:cubicBezTo>
                    <a:pt x="1042" y="1"/>
                    <a:pt x="540" y="261"/>
                    <a:pt x="299" y="823"/>
                  </a:cubicBezTo>
                  <a:cubicBezTo>
                    <a:pt x="1" y="1482"/>
                    <a:pt x="267" y="2453"/>
                    <a:pt x="1020" y="2704"/>
                  </a:cubicBezTo>
                  <a:cubicBezTo>
                    <a:pt x="1973" y="3034"/>
                    <a:pt x="3051" y="3307"/>
                    <a:pt x="4096" y="3307"/>
                  </a:cubicBezTo>
                  <a:cubicBezTo>
                    <a:pt x="4391" y="3307"/>
                    <a:pt x="4683" y="3285"/>
                    <a:pt x="4970" y="3237"/>
                  </a:cubicBezTo>
                  <a:cubicBezTo>
                    <a:pt x="6698" y="2969"/>
                    <a:pt x="6514" y="378"/>
                    <a:pt x="4917" y="378"/>
                  </a:cubicBezTo>
                  <a:cubicBezTo>
                    <a:pt x="4834" y="378"/>
                    <a:pt x="4747" y="385"/>
                    <a:pt x="4656" y="400"/>
                  </a:cubicBezTo>
                  <a:cubicBezTo>
                    <a:pt x="4460" y="432"/>
                    <a:pt x="4302" y="446"/>
                    <a:pt x="4151" y="446"/>
                  </a:cubicBezTo>
                  <a:cubicBezTo>
                    <a:pt x="3927" y="446"/>
                    <a:pt x="3717" y="416"/>
                    <a:pt x="3418" y="369"/>
                  </a:cubicBezTo>
                  <a:cubicBezTo>
                    <a:pt x="3183" y="337"/>
                    <a:pt x="2948" y="290"/>
                    <a:pt x="2713" y="243"/>
                  </a:cubicBezTo>
                  <a:cubicBezTo>
                    <a:pt x="2603" y="212"/>
                    <a:pt x="2493" y="196"/>
                    <a:pt x="2383" y="165"/>
                  </a:cubicBezTo>
                  <a:cubicBezTo>
                    <a:pt x="2349" y="156"/>
                    <a:pt x="2321" y="149"/>
                    <a:pt x="2297" y="143"/>
                  </a:cubicBezTo>
                  <a:lnTo>
                    <a:pt x="2297" y="143"/>
                  </a:lnTo>
                  <a:cubicBezTo>
                    <a:pt x="2276" y="135"/>
                    <a:pt x="2239" y="122"/>
                    <a:pt x="2180" y="102"/>
                  </a:cubicBezTo>
                  <a:cubicBezTo>
                    <a:pt x="1983" y="35"/>
                    <a:pt x="1780" y="1"/>
                    <a:pt x="15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53"/>
            <p:cNvSpPr/>
            <p:nvPr/>
          </p:nvSpPr>
          <p:spPr>
            <a:xfrm>
              <a:off x="6929983" y="2695129"/>
              <a:ext cx="294864" cy="335590"/>
            </a:xfrm>
            <a:custGeom>
              <a:avLst/>
              <a:gdLst/>
              <a:ahLst/>
              <a:cxnLst/>
              <a:rect l="l" t="t" r="r" b="b"/>
              <a:pathLst>
                <a:path w="5003" h="5694" extrusionOk="0">
                  <a:moveTo>
                    <a:pt x="3122" y="0"/>
                  </a:moveTo>
                  <a:cubicBezTo>
                    <a:pt x="2636" y="0"/>
                    <a:pt x="2161" y="245"/>
                    <a:pt x="1913" y="829"/>
                  </a:cubicBezTo>
                  <a:cubicBezTo>
                    <a:pt x="1536" y="1738"/>
                    <a:pt x="988" y="2553"/>
                    <a:pt x="455" y="3353"/>
                  </a:cubicBezTo>
                  <a:cubicBezTo>
                    <a:pt x="16" y="4011"/>
                    <a:pt x="0" y="4842"/>
                    <a:pt x="643" y="5375"/>
                  </a:cubicBezTo>
                  <a:cubicBezTo>
                    <a:pt x="892" y="5581"/>
                    <a:pt x="1241" y="5693"/>
                    <a:pt x="1588" y="5693"/>
                  </a:cubicBezTo>
                  <a:cubicBezTo>
                    <a:pt x="2005" y="5693"/>
                    <a:pt x="2418" y="5530"/>
                    <a:pt x="2649" y="5171"/>
                  </a:cubicBezTo>
                  <a:cubicBezTo>
                    <a:pt x="3339" y="4152"/>
                    <a:pt x="4044" y="3133"/>
                    <a:pt x="4530" y="1989"/>
                  </a:cubicBezTo>
                  <a:cubicBezTo>
                    <a:pt x="5002" y="880"/>
                    <a:pt x="4043" y="0"/>
                    <a:pt x="3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53"/>
            <p:cNvSpPr/>
            <p:nvPr/>
          </p:nvSpPr>
          <p:spPr>
            <a:xfrm>
              <a:off x="7019567" y="2709804"/>
              <a:ext cx="341955" cy="319500"/>
            </a:xfrm>
            <a:custGeom>
              <a:avLst/>
              <a:gdLst/>
              <a:ahLst/>
              <a:cxnLst/>
              <a:rect l="l" t="t" r="r" b="b"/>
              <a:pathLst>
                <a:path w="5802" h="5421" extrusionOk="0">
                  <a:moveTo>
                    <a:pt x="1985" y="0"/>
                  </a:moveTo>
                  <a:cubicBezTo>
                    <a:pt x="988" y="0"/>
                    <a:pt x="1" y="1169"/>
                    <a:pt x="722" y="2273"/>
                  </a:cubicBezTo>
                  <a:cubicBezTo>
                    <a:pt x="1380" y="3260"/>
                    <a:pt x="1944" y="4295"/>
                    <a:pt x="2869" y="5078"/>
                  </a:cubicBezTo>
                  <a:cubicBezTo>
                    <a:pt x="3153" y="5319"/>
                    <a:pt x="3454" y="5420"/>
                    <a:pt x="3740" y="5420"/>
                  </a:cubicBezTo>
                  <a:cubicBezTo>
                    <a:pt x="4876" y="5420"/>
                    <a:pt x="5801" y="3820"/>
                    <a:pt x="4687" y="2868"/>
                  </a:cubicBezTo>
                  <a:cubicBezTo>
                    <a:pt x="3982" y="2273"/>
                    <a:pt x="3559" y="1379"/>
                    <a:pt x="3057" y="611"/>
                  </a:cubicBezTo>
                  <a:cubicBezTo>
                    <a:pt x="2766" y="179"/>
                    <a:pt x="2375" y="0"/>
                    <a:pt x="19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53"/>
            <p:cNvSpPr/>
            <p:nvPr/>
          </p:nvSpPr>
          <p:spPr>
            <a:xfrm>
              <a:off x="7014263" y="2718350"/>
              <a:ext cx="218422" cy="146401"/>
            </a:xfrm>
            <a:custGeom>
              <a:avLst/>
              <a:gdLst/>
              <a:ahLst/>
              <a:cxnLst/>
              <a:rect l="l" t="t" r="r" b="b"/>
              <a:pathLst>
                <a:path w="3706" h="2484" extrusionOk="0">
                  <a:moveTo>
                    <a:pt x="1754" y="1"/>
                  </a:moveTo>
                  <a:cubicBezTo>
                    <a:pt x="561" y="1"/>
                    <a:pt x="1" y="1750"/>
                    <a:pt x="1345" y="2347"/>
                  </a:cubicBezTo>
                  <a:cubicBezTo>
                    <a:pt x="1555" y="2442"/>
                    <a:pt x="1755" y="2484"/>
                    <a:pt x="1940" y="2484"/>
                  </a:cubicBezTo>
                  <a:cubicBezTo>
                    <a:pt x="3135" y="2484"/>
                    <a:pt x="3705" y="734"/>
                    <a:pt x="2348" y="137"/>
                  </a:cubicBezTo>
                  <a:cubicBezTo>
                    <a:pt x="2138" y="43"/>
                    <a:pt x="1938" y="1"/>
                    <a:pt x="17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53"/>
            <p:cNvSpPr/>
            <p:nvPr/>
          </p:nvSpPr>
          <p:spPr>
            <a:xfrm>
              <a:off x="5972795" y="2168298"/>
              <a:ext cx="176636" cy="304943"/>
            </a:xfrm>
            <a:custGeom>
              <a:avLst/>
              <a:gdLst/>
              <a:ahLst/>
              <a:cxnLst/>
              <a:rect l="l" t="t" r="r" b="b"/>
              <a:pathLst>
                <a:path w="2997" h="5174" extrusionOk="0">
                  <a:moveTo>
                    <a:pt x="1624" y="0"/>
                  </a:moveTo>
                  <a:cubicBezTo>
                    <a:pt x="931" y="0"/>
                    <a:pt x="422" y="532"/>
                    <a:pt x="332" y="1194"/>
                  </a:cubicBezTo>
                  <a:cubicBezTo>
                    <a:pt x="207" y="2072"/>
                    <a:pt x="97" y="2950"/>
                    <a:pt x="50" y="3843"/>
                  </a:cubicBezTo>
                  <a:cubicBezTo>
                    <a:pt x="0" y="4711"/>
                    <a:pt x="691" y="5173"/>
                    <a:pt x="1369" y="5173"/>
                  </a:cubicBezTo>
                  <a:cubicBezTo>
                    <a:pt x="1978" y="5173"/>
                    <a:pt x="2576" y="4801"/>
                    <a:pt x="2620" y="4015"/>
                  </a:cubicBezTo>
                  <a:cubicBezTo>
                    <a:pt x="2667" y="3138"/>
                    <a:pt x="2777" y="2244"/>
                    <a:pt x="2902" y="1367"/>
                  </a:cubicBezTo>
                  <a:cubicBezTo>
                    <a:pt x="2997" y="677"/>
                    <a:pt x="2370" y="50"/>
                    <a:pt x="1711" y="3"/>
                  </a:cubicBezTo>
                  <a:cubicBezTo>
                    <a:pt x="1682" y="1"/>
                    <a:pt x="1652" y="0"/>
                    <a:pt x="16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53"/>
            <p:cNvSpPr/>
            <p:nvPr/>
          </p:nvSpPr>
          <p:spPr>
            <a:xfrm>
              <a:off x="5972913" y="2317937"/>
              <a:ext cx="336356" cy="157599"/>
            </a:xfrm>
            <a:custGeom>
              <a:avLst/>
              <a:gdLst/>
              <a:ahLst/>
              <a:cxnLst/>
              <a:rect l="l" t="t" r="r" b="b"/>
              <a:pathLst>
                <a:path w="5707" h="2674" extrusionOk="0">
                  <a:moveTo>
                    <a:pt x="4175" y="1"/>
                  </a:moveTo>
                  <a:cubicBezTo>
                    <a:pt x="4142" y="1"/>
                    <a:pt x="4109" y="2"/>
                    <a:pt x="4076" y="3"/>
                  </a:cubicBezTo>
                  <a:cubicBezTo>
                    <a:pt x="3235" y="59"/>
                    <a:pt x="2569" y="115"/>
                    <a:pt x="1732" y="115"/>
                  </a:cubicBezTo>
                  <a:cubicBezTo>
                    <a:pt x="1633" y="115"/>
                    <a:pt x="1531" y="114"/>
                    <a:pt x="1427" y="113"/>
                  </a:cubicBezTo>
                  <a:cubicBezTo>
                    <a:pt x="1416" y="113"/>
                    <a:pt x="1405" y="112"/>
                    <a:pt x="1394" y="112"/>
                  </a:cubicBezTo>
                  <a:cubicBezTo>
                    <a:pt x="702" y="112"/>
                    <a:pt x="94" y="594"/>
                    <a:pt x="48" y="1304"/>
                  </a:cubicBezTo>
                  <a:cubicBezTo>
                    <a:pt x="1" y="1978"/>
                    <a:pt x="549" y="2652"/>
                    <a:pt x="1239" y="2668"/>
                  </a:cubicBezTo>
                  <a:cubicBezTo>
                    <a:pt x="1391" y="2672"/>
                    <a:pt x="1543" y="2674"/>
                    <a:pt x="1695" y="2674"/>
                  </a:cubicBezTo>
                  <a:cubicBezTo>
                    <a:pt x="2652" y="2674"/>
                    <a:pt x="3601" y="2596"/>
                    <a:pt x="4562" y="2542"/>
                  </a:cubicBezTo>
                  <a:cubicBezTo>
                    <a:pt x="5267" y="2495"/>
                    <a:pt x="5706" y="1649"/>
                    <a:pt x="5581" y="1038"/>
                  </a:cubicBezTo>
                  <a:cubicBezTo>
                    <a:pt x="5446" y="306"/>
                    <a:pt x="4842" y="1"/>
                    <a:pt x="4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53"/>
            <p:cNvSpPr/>
            <p:nvPr/>
          </p:nvSpPr>
          <p:spPr>
            <a:xfrm>
              <a:off x="5806653" y="2257232"/>
              <a:ext cx="351444" cy="202274"/>
            </a:xfrm>
            <a:custGeom>
              <a:avLst/>
              <a:gdLst/>
              <a:ahLst/>
              <a:cxnLst/>
              <a:rect l="l" t="t" r="r" b="b"/>
              <a:pathLst>
                <a:path w="5963" h="3432" extrusionOk="0">
                  <a:moveTo>
                    <a:pt x="1402" y="1"/>
                  </a:moveTo>
                  <a:cubicBezTo>
                    <a:pt x="1009" y="1"/>
                    <a:pt x="633" y="168"/>
                    <a:pt x="377" y="547"/>
                  </a:cubicBezTo>
                  <a:cubicBezTo>
                    <a:pt x="0" y="1080"/>
                    <a:pt x="94" y="1989"/>
                    <a:pt x="706" y="2334"/>
                  </a:cubicBezTo>
                  <a:cubicBezTo>
                    <a:pt x="1740" y="2898"/>
                    <a:pt x="2947" y="3416"/>
                    <a:pt x="4138" y="3431"/>
                  </a:cubicBezTo>
                  <a:cubicBezTo>
                    <a:pt x="4148" y="3431"/>
                    <a:pt x="4158" y="3432"/>
                    <a:pt x="4168" y="3432"/>
                  </a:cubicBezTo>
                  <a:cubicBezTo>
                    <a:pt x="5786" y="3432"/>
                    <a:pt x="5962" y="892"/>
                    <a:pt x="4311" y="876"/>
                  </a:cubicBezTo>
                  <a:cubicBezTo>
                    <a:pt x="3872" y="861"/>
                    <a:pt x="3637" y="782"/>
                    <a:pt x="3214" y="641"/>
                  </a:cubicBezTo>
                  <a:cubicBezTo>
                    <a:pt x="3010" y="579"/>
                    <a:pt x="2806" y="500"/>
                    <a:pt x="2618" y="422"/>
                  </a:cubicBezTo>
                  <a:cubicBezTo>
                    <a:pt x="2524" y="375"/>
                    <a:pt x="2430" y="343"/>
                    <a:pt x="2336" y="296"/>
                  </a:cubicBezTo>
                  <a:cubicBezTo>
                    <a:pt x="2307" y="284"/>
                    <a:pt x="2283" y="273"/>
                    <a:pt x="2263" y="264"/>
                  </a:cubicBezTo>
                  <a:lnTo>
                    <a:pt x="2263" y="264"/>
                  </a:lnTo>
                  <a:cubicBezTo>
                    <a:pt x="2247" y="253"/>
                    <a:pt x="2217" y="234"/>
                    <a:pt x="2163" y="202"/>
                  </a:cubicBezTo>
                  <a:cubicBezTo>
                    <a:pt x="1922" y="72"/>
                    <a:pt x="1658" y="1"/>
                    <a:pt x="1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53"/>
            <p:cNvSpPr/>
            <p:nvPr/>
          </p:nvSpPr>
          <p:spPr>
            <a:xfrm>
              <a:off x="5847319" y="2316581"/>
              <a:ext cx="300640" cy="285729"/>
            </a:xfrm>
            <a:custGeom>
              <a:avLst/>
              <a:gdLst/>
              <a:ahLst/>
              <a:cxnLst/>
              <a:rect l="l" t="t" r="r" b="b"/>
              <a:pathLst>
                <a:path w="5101" h="4848" extrusionOk="0">
                  <a:moveTo>
                    <a:pt x="3313" y="1"/>
                  </a:moveTo>
                  <a:cubicBezTo>
                    <a:pt x="2954" y="1"/>
                    <a:pt x="2596" y="164"/>
                    <a:pt x="2336" y="559"/>
                  </a:cubicBezTo>
                  <a:cubicBezTo>
                    <a:pt x="1850" y="1311"/>
                    <a:pt x="1238" y="1938"/>
                    <a:pt x="627" y="2565"/>
                  </a:cubicBezTo>
                  <a:cubicBezTo>
                    <a:pt x="141" y="3083"/>
                    <a:pt x="0" y="3819"/>
                    <a:pt x="486" y="4384"/>
                  </a:cubicBezTo>
                  <a:cubicBezTo>
                    <a:pt x="730" y="4673"/>
                    <a:pt x="1130" y="4847"/>
                    <a:pt x="1518" y="4847"/>
                  </a:cubicBezTo>
                  <a:cubicBezTo>
                    <a:pt x="1804" y="4847"/>
                    <a:pt x="2083" y="4753"/>
                    <a:pt x="2288" y="4540"/>
                  </a:cubicBezTo>
                  <a:cubicBezTo>
                    <a:pt x="3057" y="3741"/>
                    <a:pt x="3856" y="2942"/>
                    <a:pt x="4452" y="2017"/>
                  </a:cubicBezTo>
                  <a:cubicBezTo>
                    <a:pt x="5101" y="1021"/>
                    <a:pt x="4208" y="1"/>
                    <a:pt x="3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53"/>
            <p:cNvSpPr/>
            <p:nvPr/>
          </p:nvSpPr>
          <p:spPr>
            <a:xfrm>
              <a:off x="5960124" y="2333083"/>
              <a:ext cx="273411" cy="301406"/>
            </a:xfrm>
            <a:custGeom>
              <a:avLst/>
              <a:gdLst/>
              <a:ahLst/>
              <a:cxnLst/>
              <a:rect l="l" t="t" r="r" b="b"/>
              <a:pathLst>
                <a:path w="4639" h="5114" extrusionOk="0">
                  <a:moveTo>
                    <a:pt x="1703" y="1"/>
                  </a:moveTo>
                  <a:cubicBezTo>
                    <a:pt x="873" y="1"/>
                    <a:pt x="1" y="833"/>
                    <a:pt x="437" y="1831"/>
                  </a:cubicBezTo>
                  <a:cubicBezTo>
                    <a:pt x="860" y="2818"/>
                    <a:pt x="1205" y="3821"/>
                    <a:pt x="1895" y="4652"/>
                  </a:cubicBezTo>
                  <a:cubicBezTo>
                    <a:pt x="2161" y="4978"/>
                    <a:pt x="2486" y="5113"/>
                    <a:pt x="2805" y="5113"/>
                  </a:cubicBezTo>
                  <a:cubicBezTo>
                    <a:pt x="3745" y="5113"/>
                    <a:pt x="4638" y="3938"/>
                    <a:pt x="3854" y="2991"/>
                  </a:cubicBezTo>
                  <a:cubicBezTo>
                    <a:pt x="3321" y="2364"/>
                    <a:pt x="3086" y="1486"/>
                    <a:pt x="2757" y="734"/>
                  </a:cubicBezTo>
                  <a:cubicBezTo>
                    <a:pt x="2535" y="216"/>
                    <a:pt x="2125" y="1"/>
                    <a:pt x="17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53"/>
            <p:cNvSpPr/>
            <p:nvPr/>
          </p:nvSpPr>
          <p:spPr>
            <a:xfrm>
              <a:off x="5886099" y="2177963"/>
              <a:ext cx="258854" cy="288381"/>
            </a:xfrm>
            <a:custGeom>
              <a:avLst/>
              <a:gdLst/>
              <a:ahLst/>
              <a:cxnLst/>
              <a:rect l="l" t="t" r="r" b="b"/>
              <a:pathLst>
                <a:path w="4392" h="4893" extrusionOk="0">
                  <a:moveTo>
                    <a:pt x="1431" y="0"/>
                  </a:moveTo>
                  <a:cubicBezTo>
                    <a:pt x="1198" y="0"/>
                    <a:pt x="966" y="56"/>
                    <a:pt x="768" y="168"/>
                  </a:cubicBezTo>
                  <a:cubicBezTo>
                    <a:pt x="141" y="544"/>
                    <a:pt x="0" y="1297"/>
                    <a:pt x="314" y="1924"/>
                  </a:cubicBezTo>
                  <a:cubicBezTo>
                    <a:pt x="706" y="2723"/>
                    <a:pt x="1113" y="3522"/>
                    <a:pt x="1568" y="4275"/>
                  </a:cubicBezTo>
                  <a:cubicBezTo>
                    <a:pt x="1832" y="4711"/>
                    <a:pt x="2224" y="4893"/>
                    <a:pt x="2616" y="4893"/>
                  </a:cubicBezTo>
                  <a:cubicBezTo>
                    <a:pt x="3503" y="4893"/>
                    <a:pt x="4392" y="3963"/>
                    <a:pt x="3794" y="2974"/>
                  </a:cubicBezTo>
                  <a:cubicBezTo>
                    <a:pt x="3323" y="2221"/>
                    <a:pt x="2931" y="1422"/>
                    <a:pt x="2540" y="623"/>
                  </a:cubicBezTo>
                  <a:cubicBezTo>
                    <a:pt x="2333" y="209"/>
                    <a:pt x="1881" y="0"/>
                    <a:pt x="1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53"/>
            <p:cNvSpPr/>
            <p:nvPr/>
          </p:nvSpPr>
          <p:spPr>
            <a:xfrm>
              <a:off x="5957236" y="2211557"/>
              <a:ext cx="315080" cy="256083"/>
            </a:xfrm>
            <a:custGeom>
              <a:avLst/>
              <a:gdLst/>
              <a:ahLst/>
              <a:cxnLst/>
              <a:rect l="l" t="t" r="r" b="b"/>
              <a:pathLst>
                <a:path w="5346" h="4345" extrusionOk="0">
                  <a:moveTo>
                    <a:pt x="3944" y="0"/>
                  </a:moveTo>
                  <a:cubicBezTo>
                    <a:pt x="3607" y="0"/>
                    <a:pt x="3263" y="141"/>
                    <a:pt x="2963" y="366"/>
                  </a:cubicBezTo>
                  <a:cubicBezTo>
                    <a:pt x="2210" y="946"/>
                    <a:pt x="1662" y="1401"/>
                    <a:pt x="831" y="1949"/>
                  </a:cubicBezTo>
                  <a:cubicBezTo>
                    <a:pt x="235" y="2325"/>
                    <a:pt x="0" y="3078"/>
                    <a:pt x="361" y="3705"/>
                  </a:cubicBezTo>
                  <a:cubicBezTo>
                    <a:pt x="593" y="4096"/>
                    <a:pt x="1047" y="4345"/>
                    <a:pt x="1496" y="4345"/>
                  </a:cubicBezTo>
                  <a:cubicBezTo>
                    <a:pt x="1712" y="4345"/>
                    <a:pt x="1928" y="4287"/>
                    <a:pt x="2116" y="4159"/>
                  </a:cubicBezTo>
                  <a:cubicBezTo>
                    <a:pt x="3057" y="3564"/>
                    <a:pt x="3903" y="2858"/>
                    <a:pt x="4781" y="2184"/>
                  </a:cubicBezTo>
                  <a:cubicBezTo>
                    <a:pt x="5345" y="1761"/>
                    <a:pt x="5236" y="821"/>
                    <a:pt x="4781" y="366"/>
                  </a:cubicBezTo>
                  <a:cubicBezTo>
                    <a:pt x="4531" y="109"/>
                    <a:pt x="4241" y="0"/>
                    <a:pt x="3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53"/>
            <p:cNvSpPr/>
            <p:nvPr/>
          </p:nvSpPr>
          <p:spPr>
            <a:xfrm>
              <a:off x="5797400" y="2298075"/>
              <a:ext cx="347024" cy="204160"/>
            </a:xfrm>
            <a:custGeom>
              <a:avLst/>
              <a:gdLst/>
              <a:ahLst/>
              <a:cxnLst/>
              <a:rect l="l" t="t" r="r" b="b"/>
              <a:pathLst>
                <a:path w="5888" h="3464" extrusionOk="0">
                  <a:moveTo>
                    <a:pt x="4100" y="1"/>
                  </a:moveTo>
                  <a:cubicBezTo>
                    <a:pt x="3888" y="1"/>
                    <a:pt x="3662" y="65"/>
                    <a:pt x="3433" y="215"/>
                  </a:cubicBezTo>
                  <a:cubicBezTo>
                    <a:pt x="3073" y="465"/>
                    <a:pt x="2838" y="528"/>
                    <a:pt x="2414" y="654"/>
                  </a:cubicBezTo>
                  <a:cubicBezTo>
                    <a:pt x="2195" y="716"/>
                    <a:pt x="1991" y="763"/>
                    <a:pt x="1787" y="795"/>
                  </a:cubicBezTo>
                  <a:cubicBezTo>
                    <a:pt x="1693" y="826"/>
                    <a:pt x="1584" y="842"/>
                    <a:pt x="1490" y="857"/>
                  </a:cubicBezTo>
                  <a:cubicBezTo>
                    <a:pt x="1465" y="862"/>
                    <a:pt x="1444" y="865"/>
                    <a:pt x="1426" y="869"/>
                  </a:cubicBezTo>
                  <a:lnTo>
                    <a:pt x="1426" y="869"/>
                  </a:lnTo>
                  <a:cubicBezTo>
                    <a:pt x="1425" y="867"/>
                    <a:pt x="1419" y="866"/>
                    <a:pt x="1406" y="866"/>
                  </a:cubicBezTo>
                  <a:cubicBezTo>
                    <a:pt x="1386" y="866"/>
                    <a:pt x="1348" y="868"/>
                    <a:pt x="1286" y="873"/>
                  </a:cubicBezTo>
                  <a:cubicBezTo>
                    <a:pt x="596" y="951"/>
                    <a:pt x="1" y="1422"/>
                    <a:pt x="1" y="2174"/>
                  </a:cubicBezTo>
                  <a:cubicBezTo>
                    <a:pt x="1" y="2790"/>
                    <a:pt x="548" y="3463"/>
                    <a:pt x="1200" y="3463"/>
                  </a:cubicBezTo>
                  <a:cubicBezTo>
                    <a:pt x="1228" y="3463"/>
                    <a:pt x="1257" y="3462"/>
                    <a:pt x="1286" y="3459"/>
                  </a:cubicBezTo>
                  <a:cubicBezTo>
                    <a:pt x="2461" y="3350"/>
                    <a:pt x="3747" y="3099"/>
                    <a:pt x="4734" y="2440"/>
                  </a:cubicBezTo>
                  <a:cubicBezTo>
                    <a:pt x="5887" y="1681"/>
                    <a:pt x="5178" y="1"/>
                    <a:pt x="4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53"/>
            <p:cNvSpPr/>
            <p:nvPr/>
          </p:nvSpPr>
          <p:spPr>
            <a:xfrm>
              <a:off x="5936903" y="2314636"/>
              <a:ext cx="176518" cy="322801"/>
            </a:xfrm>
            <a:custGeom>
              <a:avLst/>
              <a:gdLst/>
              <a:ahLst/>
              <a:cxnLst/>
              <a:rect l="l" t="t" r="r" b="b"/>
              <a:pathLst>
                <a:path w="2995" h="5477" extrusionOk="0">
                  <a:moveTo>
                    <a:pt x="1670" y="0"/>
                  </a:moveTo>
                  <a:cubicBezTo>
                    <a:pt x="1027" y="0"/>
                    <a:pt x="392" y="412"/>
                    <a:pt x="408" y="1235"/>
                  </a:cubicBezTo>
                  <a:cubicBezTo>
                    <a:pt x="424" y="2128"/>
                    <a:pt x="283" y="2990"/>
                    <a:pt x="126" y="3852"/>
                  </a:cubicBezTo>
                  <a:cubicBezTo>
                    <a:pt x="0" y="4558"/>
                    <a:pt x="298" y="5247"/>
                    <a:pt x="1019" y="5435"/>
                  </a:cubicBezTo>
                  <a:cubicBezTo>
                    <a:pt x="1121" y="5463"/>
                    <a:pt x="1229" y="5477"/>
                    <a:pt x="1339" y="5477"/>
                  </a:cubicBezTo>
                  <a:cubicBezTo>
                    <a:pt x="1902" y="5477"/>
                    <a:pt x="2511" y="5119"/>
                    <a:pt x="2602" y="4542"/>
                  </a:cubicBezTo>
                  <a:cubicBezTo>
                    <a:pt x="2790" y="3460"/>
                    <a:pt x="2994" y="2348"/>
                    <a:pt x="2979" y="1235"/>
                  </a:cubicBezTo>
                  <a:cubicBezTo>
                    <a:pt x="2963" y="412"/>
                    <a:pt x="2312"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53"/>
            <p:cNvSpPr/>
            <p:nvPr/>
          </p:nvSpPr>
          <p:spPr>
            <a:xfrm>
              <a:off x="5944682" y="2319705"/>
              <a:ext cx="358458" cy="235632"/>
            </a:xfrm>
            <a:custGeom>
              <a:avLst/>
              <a:gdLst/>
              <a:ahLst/>
              <a:cxnLst/>
              <a:rect l="l" t="t" r="r" b="b"/>
              <a:pathLst>
                <a:path w="6082" h="3998" extrusionOk="0">
                  <a:moveTo>
                    <a:pt x="1806" y="1"/>
                  </a:moveTo>
                  <a:cubicBezTo>
                    <a:pt x="714" y="1"/>
                    <a:pt x="0" y="1685"/>
                    <a:pt x="1169" y="2434"/>
                  </a:cubicBezTo>
                  <a:cubicBezTo>
                    <a:pt x="2063" y="2998"/>
                    <a:pt x="2909" y="3641"/>
                    <a:pt x="3944" y="3939"/>
                  </a:cubicBezTo>
                  <a:cubicBezTo>
                    <a:pt x="4081" y="3979"/>
                    <a:pt x="4211" y="3997"/>
                    <a:pt x="4333" y="3997"/>
                  </a:cubicBezTo>
                  <a:cubicBezTo>
                    <a:pt x="5641" y="3997"/>
                    <a:pt x="6081" y="1878"/>
                    <a:pt x="4633" y="1462"/>
                  </a:cubicBezTo>
                  <a:cubicBezTo>
                    <a:pt x="3850" y="1227"/>
                    <a:pt x="3160" y="647"/>
                    <a:pt x="2470" y="208"/>
                  </a:cubicBezTo>
                  <a:cubicBezTo>
                    <a:pt x="2242" y="64"/>
                    <a:pt x="2017" y="1"/>
                    <a:pt x="1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53"/>
            <p:cNvSpPr/>
            <p:nvPr/>
          </p:nvSpPr>
          <p:spPr>
            <a:xfrm>
              <a:off x="5952580" y="2332848"/>
              <a:ext cx="182058" cy="129427"/>
            </a:xfrm>
            <a:custGeom>
              <a:avLst/>
              <a:gdLst/>
              <a:ahLst/>
              <a:cxnLst/>
              <a:rect l="l" t="t" r="r" b="b"/>
              <a:pathLst>
                <a:path w="3089" h="2196" extrusionOk="0">
                  <a:moveTo>
                    <a:pt x="1553" y="1"/>
                  </a:moveTo>
                  <a:cubicBezTo>
                    <a:pt x="1" y="1"/>
                    <a:pt x="1" y="2195"/>
                    <a:pt x="1553" y="2195"/>
                  </a:cubicBezTo>
                  <a:cubicBezTo>
                    <a:pt x="3089" y="2195"/>
                    <a:pt x="3089" y="1"/>
                    <a:pt x="1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5" name="Google Shape;4915;p53">
            <a:hlinkClick r:id="" action="ppaction://noaction"/>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53">
            <a:hlinkClick r:id="" action="ppaction://noaction"/>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17" name="Google Shape;4917;p53"/>
          <p:cNvGrpSpPr/>
          <p:nvPr/>
        </p:nvGrpSpPr>
        <p:grpSpPr>
          <a:xfrm>
            <a:off x="4447893" y="1103939"/>
            <a:ext cx="3315940" cy="1197656"/>
            <a:chOff x="1248037" y="989000"/>
            <a:chExt cx="3563994" cy="1287248"/>
          </a:xfrm>
        </p:grpSpPr>
        <p:sp>
          <p:nvSpPr>
            <p:cNvPr id="4918" name="Google Shape;4918;p53"/>
            <p:cNvSpPr/>
            <p:nvPr/>
          </p:nvSpPr>
          <p:spPr>
            <a:xfrm rot="-426035">
              <a:off x="1301990" y="1162407"/>
              <a:ext cx="1088284" cy="94043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4919" name="Google Shape;4919;p53"/>
            <p:cNvSpPr/>
            <p:nvPr/>
          </p:nvSpPr>
          <p:spPr>
            <a:xfrm rot="4539555">
              <a:off x="3677555" y="1162426"/>
              <a:ext cx="1088288" cy="940397"/>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sp>
        <p:nvSpPr>
          <p:cNvPr id="76" name="Google Shape;4253;p45">
            <a:hlinkClick r:id="rId3" action="ppaction://hlinksldjump"/>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1" name="Google Shape;4319;p45"/>
          <p:cNvGrpSpPr/>
          <p:nvPr/>
        </p:nvGrpSpPr>
        <p:grpSpPr>
          <a:xfrm>
            <a:off x="794289" y="1015119"/>
            <a:ext cx="357886" cy="333874"/>
            <a:chOff x="7144801" y="3627187"/>
            <a:chExt cx="670198" cy="625350"/>
          </a:xfrm>
        </p:grpSpPr>
        <p:sp>
          <p:nvSpPr>
            <p:cNvPr id="82" name="Google Shape;4320;p45"/>
            <p:cNvSpPr/>
            <p:nvPr/>
          </p:nvSpPr>
          <p:spPr>
            <a:xfrm>
              <a:off x="7144801" y="3627187"/>
              <a:ext cx="670198" cy="625350"/>
            </a:xfrm>
            <a:custGeom>
              <a:avLst/>
              <a:gdLst/>
              <a:ahLst/>
              <a:cxnLst/>
              <a:rect l="l" t="t" r="r" b="b"/>
              <a:pathLst>
                <a:path w="23611" h="22031" extrusionOk="0">
                  <a:moveTo>
                    <a:pt x="14536" y="0"/>
                  </a:moveTo>
                  <a:cubicBezTo>
                    <a:pt x="10422" y="0"/>
                    <a:pt x="9919" y="6591"/>
                    <a:pt x="9919" y="6591"/>
                  </a:cubicBezTo>
                  <a:cubicBezTo>
                    <a:pt x="9919" y="6591"/>
                    <a:pt x="8215" y="137"/>
                    <a:pt x="5484" y="137"/>
                  </a:cubicBezTo>
                  <a:cubicBezTo>
                    <a:pt x="5065" y="137"/>
                    <a:pt x="4623" y="289"/>
                    <a:pt x="4158" y="638"/>
                  </a:cubicBezTo>
                  <a:cubicBezTo>
                    <a:pt x="663" y="3288"/>
                    <a:pt x="6251" y="10066"/>
                    <a:pt x="6251" y="10066"/>
                  </a:cubicBezTo>
                  <a:cubicBezTo>
                    <a:pt x="6251" y="10066"/>
                    <a:pt x="3825" y="9134"/>
                    <a:pt x="2002" y="9134"/>
                  </a:cubicBezTo>
                  <a:cubicBezTo>
                    <a:pt x="889" y="9134"/>
                    <a:pt x="1" y="9482"/>
                    <a:pt x="30" y="10604"/>
                  </a:cubicBezTo>
                  <a:cubicBezTo>
                    <a:pt x="106" y="13561"/>
                    <a:pt x="5253" y="14214"/>
                    <a:pt x="5253" y="14214"/>
                  </a:cubicBezTo>
                  <a:cubicBezTo>
                    <a:pt x="3774" y="14464"/>
                    <a:pt x="1278" y="20013"/>
                    <a:pt x="4312" y="20628"/>
                  </a:cubicBezTo>
                  <a:cubicBezTo>
                    <a:pt x="4530" y="20673"/>
                    <a:pt x="4742" y="20694"/>
                    <a:pt x="4947" y="20694"/>
                  </a:cubicBezTo>
                  <a:cubicBezTo>
                    <a:pt x="7593" y="20694"/>
                    <a:pt x="9131" y="17172"/>
                    <a:pt x="9132" y="17171"/>
                  </a:cubicBezTo>
                  <a:lnTo>
                    <a:pt x="9132" y="17171"/>
                  </a:lnTo>
                  <a:cubicBezTo>
                    <a:pt x="9132" y="17172"/>
                    <a:pt x="8825" y="21953"/>
                    <a:pt x="11858" y="22030"/>
                  </a:cubicBezTo>
                  <a:cubicBezTo>
                    <a:pt x="11885" y="22030"/>
                    <a:pt x="11911" y="22030"/>
                    <a:pt x="11936" y="22030"/>
                  </a:cubicBezTo>
                  <a:cubicBezTo>
                    <a:pt x="14875" y="22030"/>
                    <a:pt x="13875" y="17709"/>
                    <a:pt x="13875" y="17709"/>
                  </a:cubicBezTo>
                  <a:lnTo>
                    <a:pt x="13875" y="17709"/>
                  </a:lnTo>
                  <a:cubicBezTo>
                    <a:pt x="13875" y="17709"/>
                    <a:pt x="17080" y="20285"/>
                    <a:pt x="19251" y="20285"/>
                  </a:cubicBezTo>
                  <a:cubicBezTo>
                    <a:pt x="20068" y="20285"/>
                    <a:pt x="20738" y="19921"/>
                    <a:pt x="21037" y="18919"/>
                  </a:cubicBezTo>
                  <a:cubicBezTo>
                    <a:pt x="22132" y="15270"/>
                    <a:pt x="16909" y="12774"/>
                    <a:pt x="16909" y="12774"/>
                  </a:cubicBezTo>
                  <a:cubicBezTo>
                    <a:pt x="16909" y="12774"/>
                    <a:pt x="23610" y="11929"/>
                    <a:pt x="21882" y="8454"/>
                  </a:cubicBezTo>
                  <a:cubicBezTo>
                    <a:pt x="21312" y="7295"/>
                    <a:pt x="20354" y="6909"/>
                    <a:pt x="19330" y="6909"/>
                  </a:cubicBezTo>
                  <a:cubicBezTo>
                    <a:pt x="17282" y="6909"/>
                    <a:pt x="14969" y="8454"/>
                    <a:pt x="14969" y="8454"/>
                  </a:cubicBezTo>
                  <a:cubicBezTo>
                    <a:pt x="14969" y="8454"/>
                    <a:pt x="19482" y="485"/>
                    <a:pt x="14969" y="24"/>
                  </a:cubicBezTo>
                  <a:cubicBezTo>
                    <a:pt x="14820" y="8"/>
                    <a:pt x="14676" y="0"/>
                    <a:pt x="1453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4321;p45"/>
            <p:cNvSpPr/>
            <p:nvPr/>
          </p:nvSpPr>
          <p:spPr>
            <a:xfrm>
              <a:off x="7251528" y="3768459"/>
              <a:ext cx="439201" cy="423220"/>
            </a:xfrm>
            <a:custGeom>
              <a:avLst/>
              <a:gdLst/>
              <a:ahLst/>
              <a:cxnLst/>
              <a:rect l="l" t="t" r="r" b="b"/>
              <a:pathLst>
                <a:path w="15473" h="14910" extrusionOk="0">
                  <a:moveTo>
                    <a:pt x="8521" y="1"/>
                  </a:moveTo>
                  <a:cubicBezTo>
                    <a:pt x="6370" y="1"/>
                    <a:pt x="7081" y="6030"/>
                    <a:pt x="7081" y="6030"/>
                  </a:cubicBezTo>
                  <a:cubicBezTo>
                    <a:pt x="7081" y="6030"/>
                    <a:pt x="4240" y="763"/>
                    <a:pt x="3382" y="763"/>
                  </a:cubicBezTo>
                  <a:cubicBezTo>
                    <a:pt x="3211" y="763"/>
                    <a:pt x="3119" y="974"/>
                    <a:pt x="3144" y="1479"/>
                  </a:cubicBezTo>
                  <a:cubicBezTo>
                    <a:pt x="3279" y="4513"/>
                    <a:pt x="5832" y="6664"/>
                    <a:pt x="5832" y="6664"/>
                  </a:cubicBezTo>
                  <a:cubicBezTo>
                    <a:pt x="5832" y="6664"/>
                    <a:pt x="3352" y="6065"/>
                    <a:pt x="1667" y="6065"/>
                  </a:cubicBezTo>
                  <a:cubicBezTo>
                    <a:pt x="704" y="6065"/>
                    <a:pt x="0" y="6261"/>
                    <a:pt x="168" y="6875"/>
                  </a:cubicBezTo>
                  <a:cubicBezTo>
                    <a:pt x="648" y="8546"/>
                    <a:pt x="5352" y="8623"/>
                    <a:pt x="5352" y="8623"/>
                  </a:cubicBezTo>
                  <a:cubicBezTo>
                    <a:pt x="5352" y="8623"/>
                    <a:pt x="379" y="13135"/>
                    <a:pt x="1723" y="13596"/>
                  </a:cubicBezTo>
                  <a:cubicBezTo>
                    <a:pt x="1792" y="13621"/>
                    <a:pt x="1866" y="13632"/>
                    <a:pt x="1945" y="13632"/>
                  </a:cubicBezTo>
                  <a:cubicBezTo>
                    <a:pt x="3415" y="13632"/>
                    <a:pt x="6562" y="9622"/>
                    <a:pt x="6562" y="9621"/>
                  </a:cubicBezTo>
                  <a:lnTo>
                    <a:pt x="6562" y="9621"/>
                  </a:lnTo>
                  <a:cubicBezTo>
                    <a:pt x="6562" y="9622"/>
                    <a:pt x="6505" y="14422"/>
                    <a:pt x="8252" y="14883"/>
                  </a:cubicBezTo>
                  <a:cubicBezTo>
                    <a:pt x="8318" y="14901"/>
                    <a:pt x="8381" y="14910"/>
                    <a:pt x="8441" y="14910"/>
                  </a:cubicBezTo>
                  <a:cubicBezTo>
                    <a:pt x="9949" y="14910"/>
                    <a:pt x="9327" y="9295"/>
                    <a:pt x="9327" y="9295"/>
                  </a:cubicBezTo>
                  <a:lnTo>
                    <a:pt x="9327" y="9295"/>
                  </a:lnTo>
                  <a:cubicBezTo>
                    <a:pt x="9328" y="9295"/>
                    <a:pt x="13083" y="11815"/>
                    <a:pt x="14594" y="11815"/>
                  </a:cubicBezTo>
                  <a:cubicBezTo>
                    <a:pt x="14929" y="11815"/>
                    <a:pt x="15154" y="11691"/>
                    <a:pt x="15203" y="11388"/>
                  </a:cubicBezTo>
                  <a:cubicBezTo>
                    <a:pt x="15472" y="9698"/>
                    <a:pt x="8790" y="7202"/>
                    <a:pt x="8790" y="7202"/>
                  </a:cubicBezTo>
                  <a:cubicBezTo>
                    <a:pt x="8790" y="7202"/>
                    <a:pt x="15395" y="6606"/>
                    <a:pt x="14512" y="4571"/>
                  </a:cubicBezTo>
                  <a:cubicBezTo>
                    <a:pt x="14285" y="4040"/>
                    <a:pt x="13758" y="3845"/>
                    <a:pt x="13105" y="3845"/>
                  </a:cubicBezTo>
                  <a:cubicBezTo>
                    <a:pt x="11278" y="3845"/>
                    <a:pt x="8463" y="5378"/>
                    <a:pt x="8463" y="5378"/>
                  </a:cubicBezTo>
                  <a:cubicBezTo>
                    <a:pt x="8463" y="5378"/>
                    <a:pt x="10671" y="1"/>
                    <a:pt x="852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4322;p45"/>
            <p:cNvSpPr/>
            <p:nvPr/>
          </p:nvSpPr>
          <p:spPr>
            <a:xfrm>
              <a:off x="7368560" y="3882908"/>
              <a:ext cx="180302" cy="179564"/>
            </a:xfrm>
            <a:custGeom>
              <a:avLst/>
              <a:gdLst/>
              <a:ahLst/>
              <a:cxnLst/>
              <a:rect l="l" t="t" r="r" b="b"/>
              <a:pathLst>
                <a:path w="6352" h="6326" extrusionOk="0">
                  <a:moveTo>
                    <a:pt x="4026" y="1"/>
                  </a:moveTo>
                  <a:cubicBezTo>
                    <a:pt x="3499" y="1"/>
                    <a:pt x="2914" y="198"/>
                    <a:pt x="2382" y="443"/>
                  </a:cubicBezTo>
                  <a:cubicBezTo>
                    <a:pt x="1153" y="1019"/>
                    <a:pt x="250" y="2171"/>
                    <a:pt x="116" y="3554"/>
                  </a:cubicBezTo>
                  <a:cubicBezTo>
                    <a:pt x="0" y="4687"/>
                    <a:pt x="384" y="5916"/>
                    <a:pt x="2362" y="6261"/>
                  </a:cubicBezTo>
                  <a:cubicBezTo>
                    <a:pt x="2613" y="6305"/>
                    <a:pt x="2849" y="6325"/>
                    <a:pt x="3069" y="6325"/>
                  </a:cubicBezTo>
                  <a:cubicBezTo>
                    <a:pt x="6352" y="6325"/>
                    <a:pt x="6279" y="1758"/>
                    <a:pt x="5127" y="462"/>
                  </a:cubicBezTo>
                  <a:cubicBezTo>
                    <a:pt x="4836" y="128"/>
                    <a:pt x="4450" y="1"/>
                    <a:pt x="402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5" name="Text Box 11"/>
          <p:cNvSpPr txBox="1">
            <a:spLocks noChangeArrowheads="1"/>
          </p:cNvSpPr>
          <p:nvPr/>
        </p:nvSpPr>
        <p:spPr bwMode="auto">
          <a:xfrm>
            <a:off x="1152175" y="1013899"/>
            <a:ext cx="3429000" cy="400110"/>
          </a:xfrm>
          <a:prstGeom prst="rect">
            <a:avLst/>
          </a:prstGeom>
          <a:noFill/>
          <a:ln w="9525">
            <a:solidFill>
              <a:sysClr val="window" lastClr="FFFFFF"/>
            </a:solidFill>
            <a:miter lim="800000"/>
            <a:headEnd/>
            <a:tailEnd/>
          </a:ln>
          <a:effec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defTabSz="685800" eaLnBrk="1" hangingPunct="1">
              <a:buClrTx/>
            </a:pPr>
            <a:r>
              <a:rPr lang="en-US" sz="2000" kern="1200">
                <a:solidFill>
                  <a:schemeClr val="accent1">
                    <a:lumMod val="75000"/>
                  </a:schemeClr>
                </a:solidFill>
                <a:latin typeface="Times New Roman" panose="02020603050405020304" pitchFamily="18" charset="0"/>
                <a:ea typeface="+mn-ea"/>
                <a:cs typeface="Times New Roman" panose="02020603050405020304" pitchFamily="18" charset="0"/>
              </a:rPr>
              <a:t>3. Cách nhận biết từ trường</a:t>
            </a:r>
          </a:p>
        </p:txBody>
      </p:sp>
      <p:sp>
        <p:nvSpPr>
          <p:cNvPr id="86" name="Text Box 64"/>
          <p:cNvSpPr txBox="1">
            <a:spLocks noChangeArrowheads="1"/>
          </p:cNvSpPr>
          <p:nvPr/>
        </p:nvSpPr>
        <p:spPr bwMode="auto">
          <a:xfrm>
            <a:off x="4916559" y="2025866"/>
            <a:ext cx="2455667" cy="1704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defTabSz="685800" eaLnBrk="1" hangingPunct="1">
              <a:lnSpc>
                <a:spcPct val="150000"/>
              </a:lnSpc>
              <a:buClrTx/>
            </a:pPr>
            <a:r>
              <a:rPr lang="en-US" sz="1800" kern="1200">
                <a:solidFill>
                  <a:schemeClr val="accent2">
                    <a:lumMod val="10000"/>
                  </a:schemeClr>
                </a:solidFill>
                <a:latin typeface="Times New Roman" panose="02020603050405020304" pitchFamily="18" charset="0"/>
                <a:ea typeface="+mn-ea"/>
                <a:cs typeface="Times New Roman" panose="02020603050405020304" pitchFamily="18" charset="0"/>
              </a:rPr>
              <a:t>Nơi nào trong không gian có lực từ tác dụng lên kim nam châm thì nơi đó có từ trường.</a:t>
            </a:r>
          </a:p>
        </p:txBody>
      </p:sp>
      <p:sp>
        <p:nvSpPr>
          <p:cNvPr id="87" name="Text Box 13"/>
          <p:cNvSpPr txBox="1">
            <a:spLocks noChangeArrowheads="1"/>
          </p:cNvSpPr>
          <p:nvPr/>
        </p:nvSpPr>
        <p:spPr bwMode="auto">
          <a:xfrm>
            <a:off x="1413541" y="3838574"/>
            <a:ext cx="2421466" cy="784830"/>
          </a:xfrm>
          <a:prstGeom prst="rect">
            <a:avLst/>
          </a:prstGeom>
          <a:noFill/>
          <a:ln>
            <a:noFill/>
          </a:ln>
          <a:effectLst>
            <a:prstShdw prst="shdw17" dist="17961" dir="2700000">
              <a:srgbClr val="5B9BD5">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marL="285750" marR="0" lvl="0" indent="-285750" defTabSz="685800" eaLnBrk="1" fontAlgn="auto" latinLnBrk="0" hangingPunct="1">
              <a:lnSpc>
                <a:spcPct val="100000"/>
              </a:lnSpc>
              <a:spcBef>
                <a:spcPct val="50000"/>
              </a:spcBef>
              <a:spcAft>
                <a:spcPts val="0"/>
              </a:spcAft>
              <a:buClrTx/>
              <a:buSzTx/>
              <a:buFont typeface="Wingdings" panose="05000000000000000000" pitchFamily="2" charset="2"/>
              <a:buChar char="Ø"/>
              <a:tabLst/>
              <a:defRPr/>
            </a:pPr>
            <a:r>
              <a:rPr lang="en-US" sz="1800" kern="1200">
                <a:solidFill>
                  <a:schemeClr val="accent1">
                    <a:lumMod val="75000"/>
                  </a:schemeClr>
                </a:solidFill>
                <a:latin typeface="Times New Roman" panose="02020603050405020304" pitchFamily="18" charset="0"/>
                <a:ea typeface="+mn-ea"/>
                <a:cs typeface="Times New Roman" panose="02020603050405020304" pitchFamily="18" charset="0"/>
              </a:rPr>
              <a:t>Dùng kim nam châm</a:t>
            </a:r>
          </a:p>
          <a:p>
            <a:pPr marR="0" lvl="0" algn="ctr" defTabSz="685800" eaLnBrk="1" fontAlgn="auto" latinLnBrk="0" hangingPunct="1">
              <a:lnSpc>
                <a:spcPct val="100000"/>
              </a:lnSpc>
              <a:spcBef>
                <a:spcPct val="50000"/>
              </a:spcBef>
              <a:spcAft>
                <a:spcPts val="0"/>
              </a:spcAft>
              <a:buClrTx/>
              <a:buSzTx/>
              <a:tabLst/>
              <a:defRPr/>
            </a:pPr>
            <a:r>
              <a:rPr lang="en-US" sz="1800" kern="1200">
                <a:solidFill>
                  <a:schemeClr val="accent1">
                    <a:lumMod val="75000"/>
                  </a:schemeClr>
                </a:solidFill>
                <a:latin typeface="Times New Roman" panose="02020603050405020304" pitchFamily="18" charset="0"/>
                <a:ea typeface="+mn-ea"/>
                <a:cs typeface="Times New Roman" panose="02020603050405020304" pitchFamily="18" charset="0"/>
              </a:rPr>
              <a:t>(nam châm thử)</a:t>
            </a:r>
          </a:p>
        </p:txBody>
      </p:sp>
      <p:sp>
        <p:nvSpPr>
          <p:cNvPr id="88" name="Text Box 3"/>
          <p:cNvSpPr txBox="1">
            <a:spLocks noChangeArrowheads="1"/>
          </p:cNvSpPr>
          <p:nvPr/>
        </p:nvSpPr>
        <p:spPr bwMode="auto">
          <a:xfrm>
            <a:off x="710477" y="450689"/>
            <a:ext cx="3210311" cy="553998"/>
          </a:xfrm>
          <a:prstGeom prst="rect">
            <a:avLst/>
          </a:prstGeom>
          <a:noFill/>
          <a:ln w="9525">
            <a:solidFill>
              <a:sysClr val="window" lastClr="FFFFFF"/>
            </a:solidFill>
            <a:miter lim="800000"/>
            <a:headEnd/>
            <a:tailEnd/>
          </a:ln>
          <a:effec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indent="0" algn="ctr" defTabSz="685800" eaLnBrk="1" fontAlgn="auto" latinLnBrk="0" hangingPunct="1">
              <a:lnSpc>
                <a:spcPct val="150000"/>
              </a:lnSpc>
              <a:buSzTx/>
              <a:buFont typeface="Arial"/>
              <a:buNone/>
              <a:tabLst/>
              <a:defRPr/>
            </a:pPr>
            <a:r>
              <a:rPr lang="en-US" sz="2000">
                <a:solidFill>
                  <a:schemeClr val="accent2">
                    <a:lumMod val="10000"/>
                  </a:schemeClr>
                </a:solidFill>
                <a:latin typeface="UTM Roman Classic" panose="02040603050506020204" pitchFamily="18" charset="0"/>
                <a:ea typeface="Jua"/>
                <a:cs typeface="Arial"/>
              </a:rPr>
              <a:t>II. TỪ TRƯỜNG</a:t>
            </a:r>
          </a:p>
        </p:txBody>
      </p:sp>
      <p:sp>
        <p:nvSpPr>
          <p:cNvPr id="89" name="TextBox 88"/>
          <p:cNvSpPr txBox="1">
            <a:spLocks noChangeArrowheads="1"/>
          </p:cNvSpPr>
          <p:nvPr/>
        </p:nvSpPr>
        <p:spPr bwMode="auto">
          <a:xfrm>
            <a:off x="711605" y="1551325"/>
            <a:ext cx="3656375"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285750" indent="-285750" algn="just" eaLnBrk="1" fontAlgn="base" hangingPunct="1">
              <a:spcBef>
                <a:spcPts val="1200"/>
              </a:spcBef>
              <a:spcAft>
                <a:spcPct val="0"/>
              </a:spcAft>
              <a:buClrTx/>
              <a:buFont typeface="Wingdings" panose="05000000000000000000" pitchFamily="2" charset="2"/>
              <a:buChar char="ü"/>
            </a:pPr>
            <a:r>
              <a:rPr lang="en-US" altLang="en-US" sz="1800" b="0" kern="1200">
                <a:solidFill>
                  <a:schemeClr val="accent2">
                    <a:lumMod val="25000"/>
                  </a:schemeClr>
                </a:solidFill>
                <a:latin typeface="Times New Roman" panose="02020603050405020304" pitchFamily="18" charset="0"/>
                <a:ea typeface="+mn-ea"/>
                <a:cs typeface="Times New Roman" panose="02020603050405020304" pitchFamily="18" charset="0"/>
              </a:rPr>
              <a:t>Như vậy không gian xung quanh nam châm, xung quanh dòng điện luôn tồn tại một từ trường và ta không thể nhận biết từ trường này trực tiếp bằng giác quan. </a:t>
            </a:r>
          </a:p>
          <a:p>
            <a:pPr marL="285750" indent="-285750" algn="just" eaLnBrk="1" fontAlgn="base" hangingPunct="1">
              <a:spcBef>
                <a:spcPts val="1200"/>
              </a:spcBef>
              <a:spcAft>
                <a:spcPct val="0"/>
              </a:spcAft>
              <a:buClrTx/>
              <a:buFont typeface="Wingdings" panose="05000000000000000000" pitchFamily="2" charset="2"/>
              <a:buChar char="ü"/>
            </a:pPr>
            <a:r>
              <a:rPr lang="en-US" altLang="en-US" sz="1800" b="0" kern="1200">
                <a:solidFill>
                  <a:schemeClr val="accent2">
                    <a:lumMod val="25000"/>
                  </a:schemeClr>
                </a:solidFill>
                <a:latin typeface="Times New Roman" panose="02020603050405020304" pitchFamily="18" charset="0"/>
                <a:ea typeface="+mn-ea"/>
                <a:cs typeface="Times New Roman" panose="02020603050405020304" pitchFamily="18" charset="0"/>
              </a:rPr>
              <a:t>Vậy làm cách nào để nhận biết từ trường này?</a:t>
            </a:r>
            <a:endParaRPr lang="vi-VN" altLang="en-US" sz="1800" b="0" kern="1200">
              <a:solidFill>
                <a:schemeClr val="accent2">
                  <a:lumMod val="25000"/>
                </a:schemeClr>
              </a:solidFill>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fill="hold"/>
                                        <p:tgtEl>
                                          <p:spTgt spid="89"/>
                                        </p:tgtEl>
                                        <p:attrNameLst>
                                          <p:attrName>ppt_x</p:attrName>
                                        </p:attrNameLst>
                                      </p:cBhvr>
                                      <p:tavLst>
                                        <p:tav tm="0">
                                          <p:val>
                                            <p:strVal val="#ppt_x"/>
                                          </p:val>
                                        </p:tav>
                                        <p:tav tm="100000">
                                          <p:val>
                                            <p:strVal val="#ppt_x"/>
                                          </p:val>
                                        </p:tav>
                                      </p:tavLst>
                                    </p:anim>
                                    <p:anim calcmode="lin" valueType="num">
                                      <p:cBhvr additive="base">
                                        <p:cTn id="8"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barn(inVertical)">
                                      <p:cBhvr>
                                        <p:cTn id="13" dur="500"/>
                                        <p:tgtEl>
                                          <p:spTgt spid="8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847"/>
                                        </p:tgtEl>
                                        <p:attrNameLst>
                                          <p:attrName>style.visibility</p:attrName>
                                        </p:attrNameLst>
                                      </p:cBhvr>
                                      <p:to>
                                        <p:strVal val="visible"/>
                                      </p:to>
                                    </p:set>
                                    <p:animEffect transition="in" filter="fade">
                                      <p:cBhvr>
                                        <p:cTn id="18" dur="500"/>
                                        <p:tgtEl>
                                          <p:spTgt spid="4847"/>
                                        </p:tgtEl>
                                      </p:cBhvr>
                                    </p:animEffect>
                                  </p:childTnLst>
                                </p:cTn>
                              </p:par>
                              <p:par>
                                <p:cTn id="19" presetID="10" presetClass="entr" presetSubtype="0" fill="hold" nodeType="withEffect">
                                  <p:stCondLst>
                                    <p:cond delay="0"/>
                                  </p:stCondLst>
                                  <p:childTnLst>
                                    <p:set>
                                      <p:cBhvr>
                                        <p:cTn id="20" dur="1" fill="hold">
                                          <p:stCondLst>
                                            <p:cond delay="0"/>
                                          </p:stCondLst>
                                        </p:cTn>
                                        <p:tgtEl>
                                          <p:spTgt spid="4917"/>
                                        </p:tgtEl>
                                        <p:attrNameLst>
                                          <p:attrName>style.visibility</p:attrName>
                                        </p:attrNameLst>
                                      </p:cBhvr>
                                      <p:to>
                                        <p:strVal val="visible"/>
                                      </p:to>
                                    </p:set>
                                    <p:animEffect transition="in" filter="fade">
                                      <p:cBhvr>
                                        <p:cTn id="21" dur="500"/>
                                        <p:tgtEl>
                                          <p:spTgt spid="49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6"/>
                                        </p:tgtEl>
                                        <p:attrNameLst>
                                          <p:attrName>style.visibility</p:attrName>
                                        </p:attrNameLst>
                                      </p:cBhvr>
                                      <p:to>
                                        <p:strVal val="visible"/>
                                      </p:to>
                                    </p:set>
                                    <p:animEffect transition="in" filter="fade">
                                      <p:cBhvr>
                                        <p:cTn id="24"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7" grpId="0" animBg="1"/>
      <p:bldP spid="86" grpId="0"/>
      <p:bldP spid="87" grpId="0"/>
      <p:bldP spid="8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2" name="Freeform 2"/>
          <p:cNvSpPr>
            <a:spLocks/>
          </p:cNvSpPr>
          <p:nvPr/>
        </p:nvSpPr>
        <p:spPr bwMode="auto">
          <a:xfrm>
            <a:off x="1314450" y="1485900"/>
            <a:ext cx="2178844" cy="1766888"/>
          </a:xfrm>
          <a:custGeom>
            <a:avLst/>
            <a:gdLst>
              <a:gd name="T0" fmla="*/ 1773 w 1830"/>
              <a:gd name="T1" fmla="*/ 780 h 1484"/>
              <a:gd name="T2" fmla="*/ 1335 w 1830"/>
              <a:gd name="T3" fmla="*/ 1279 h 1484"/>
              <a:gd name="T4" fmla="*/ 725 w 1830"/>
              <a:gd name="T5" fmla="*/ 1478 h 1484"/>
              <a:gd name="T6" fmla="*/ 57 w 1830"/>
              <a:gd name="T7" fmla="*/ 1321 h 1484"/>
              <a:gd name="T8" fmla="*/ 381 w 1830"/>
              <a:gd name="T9" fmla="*/ 677 h 1484"/>
              <a:gd name="T10" fmla="*/ 771 w 1830"/>
              <a:gd name="T11" fmla="*/ 330 h 1484"/>
              <a:gd name="T12" fmla="*/ 1553 w 1830"/>
              <a:gd name="T13" fmla="*/ 75 h 1484"/>
              <a:gd name="T14" fmla="*/ 1830 w 1830"/>
              <a:gd name="T15" fmla="*/ 837 h 1484"/>
              <a:gd name="T16" fmla="*/ 0 60000 65536"/>
              <a:gd name="T17" fmla="*/ 0 60000 65536"/>
              <a:gd name="T18" fmla="*/ 0 60000 65536"/>
              <a:gd name="T19" fmla="*/ 0 60000 65536"/>
              <a:gd name="T20" fmla="*/ 0 60000 65536"/>
              <a:gd name="T21" fmla="*/ 0 60000 65536"/>
              <a:gd name="T22" fmla="*/ 0 60000 65536"/>
              <a:gd name="T23" fmla="*/ 0 60000 65536"/>
              <a:gd name="T24" fmla="*/ 0 w 1830"/>
              <a:gd name="T25" fmla="*/ 0 h 1484"/>
              <a:gd name="T26" fmla="*/ 1830 w 1830"/>
              <a:gd name="T27" fmla="*/ 1484 h 14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30" h="1484">
                <a:moveTo>
                  <a:pt x="1773" y="780"/>
                </a:moveTo>
                <a:cubicBezTo>
                  <a:pt x="1737" y="980"/>
                  <a:pt x="1510" y="1162"/>
                  <a:pt x="1335" y="1279"/>
                </a:cubicBezTo>
                <a:cubicBezTo>
                  <a:pt x="1160" y="1395"/>
                  <a:pt x="937" y="1471"/>
                  <a:pt x="725" y="1478"/>
                </a:cubicBezTo>
                <a:cubicBezTo>
                  <a:pt x="512" y="1484"/>
                  <a:pt x="115" y="1454"/>
                  <a:pt x="57" y="1321"/>
                </a:cubicBezTo>
                <a:cubicBezTo>
                  <a:pt x="0" y="1188"/>
                  <a:pt x="263" y="840"/>
                  <a:pt x="381" y="677"/>
                </a:cubicBezTo>
                <a:cubicBezTo>
                  <a:pt x="500" y="511"/>
                  <a:pt x="575" y="431"/>
                  <a:pt x="771" y="330"/>
                </a:cubicBezTo>
                <a:cubicBezTo>
                  <a:pt x="965" y="229"/>
                  <a:pt x="1388" y="0"/>
                  <a:pt x="1553" y="75"/>
                </a:cubicBezTo>
                <a:cubicBezTo>
                  <a:pt x="1720" y="150"/>
                  <a:pt x="1810" y="579"/>
                  <a:pt x="1830" y="837"/>
                </a:cubicBezTo>
              </a:path>
            </a:pathLst>
          </a:custGeom>
          <a:gradFill rotWithShape="1">
            <a:gsLst>
              <a:gs pos="0">
                <a:srgbClr val="FFCC99">
                  <a:alpha val="79999"/>
                </a:srgbClr>
              </a:gs>
              <a:gs pos="100000">
                <a:srgbClr val="FFFFFF">
                  <a:alpha val="79999"/>
                </a:srgb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3" name="Rectangle 5"/>
          <p:cNvSpPr>
            <a:spLocks noChangeArrowheads="1"/>
          </p:cNvSpPr>
          <p:nvPr/>
        </p:nvSpPr>
        <p:spPr bwMode="auto">
          <a:xfrm>
            <a:off x="5779294" y="1089422"/>
            <a:ext cx="742950" cy="571500"/>
          </a:xfrm>
          <a:prstGeom prst="rect">
            <a:avLst/>
          </a:prstGeom>
          <a:solidFill>
            <a:srgbClr val="3366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66FF"/>
            </a:extrusionClr>
            <a:contourClr>
              <a:srgbClr val="3366FF"/>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4" name="Rectangle 6"/>
          <p:cNvSpPr>
            <a:spLocks noChangeArrowheads="1"/>
          </p:cNvSpPr>
          <p:nvPr/>
        </p:nvSpPr>
        <p:spPr bwMode="auto">
          <a:xfrm>
            <a:off x="5807869" y="1117997"/>
            <a:ext cx="685800" cy="514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5" name="Rectangle 7"/>
          <p:cNvSpPr>
            <a:spLocks noChangeArrowheads="1"/>
          </p:cNvSpPr>
          <p:nvPr/>
        </p:nvSpPr>
        <p:spPr bwMode="auto">
          <a:xfrm>
            <a:off x="5838825" y="1156097"/>
            <a:ext cx="228600" cy="171450"/>
          </a:xfrm>
          <a:prstGeom prst="rect">
            <a:avLst/>
          </a:prstGeom>
          <a:solidFill>
            <a:srgbClr val="BBE0E3"/>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6" name="Rectangle 8"/>
          <p:cNvSpPr>
            <a:spLocks noChangeArrowheads="1"/>
          </p:cNvSpPr>
          <p:nvPr/>
        </p:nvSpPr>
        <p:spPr bwMode="auto">
          <a:xfrm>
            <a:off x="6381750" y="1168004"/>
            <a:ext cx="57150" cy="171450"/>
          </a:xfrm>
          <a:prstGeom prst="rect">
            <a:avLst/>
          </a:prstGeom>
          <a:solidFill>
            <a:srgbClr val="CC0000"/>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7" name="Text Box 9"/>
          <p:cNvSpPr txBox="1">
            <a:spLocks noChangeArrowheads="1"/>
          </p:cNvSpPr>
          <p:nvPr/>
        </p:nvSpPr>
        <p:spPr bwMode="auto">
          <a:xfrm>
            <a:off x="6248400" y="1166813"/>
            <a:ext cx="1714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50000"/>
              </a:spcBef>
              <a:spcAft>
                <a:spcPct val="0"/>
              </a:spcAft>
              <a:buClrTx/>
              <a:buSzTx/>
              <a:buFontTx/>
              <a:buNone/>
              <a:tabLst/>
              <a:defRPr/>
            </a:pPr>
            <a:r>
              <a:rPr kumimoji="0" lang="en-US" altLang="en-US" sz="600" b="1" i="0" u="none" strike="noStrike" kern="1200" cap="none" spc="0" normalizeH="0" baseline="0" noProof="0">
                <a:ln>
                  <a:noFill/>
                </a:ln>
                <a:solidFill>
                  <a:srgbClr val="000000"/>
                </a:solidFill>
                <a:effectLst/>
                <a:uLnTx/>
                <a:uFillTx/>
                <a:latin typeface="Arial" panose="020B0604020202020204" pitchFamily="34" charset="0"/>
                <a:ea typeface="+mn-ea"/>
              </a:rPr>
              <a:t>On</a:t>
            </a:r>
          </a:p>
        </p:txBody>
      </p:sp>
      <p:sp>
        <p:nvSpPr>
          <p:cNvPr id="8" name="Text Box 10"/>
          <p:cNvSpPr txBox="1">
            <a:spLocks noChangeArrowheads="1"/>
          </p:cNvSpPr>
          <p:nvPr/>
        </p:nvSpPr>
        <p:spPr bwMode="auto">
          <a:xfrm>
            <a:off x="6238875" y="1257300"/>
            <a:ext cx="1714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50000"/>
              </a:spcBef>
              <a:spcAft>
                <a:spcPct val="0"/>
              </a:spcAft>
              <a:buClrTx/>
              <a:buSzTx/>
              <a:buFontTx/>
              <a:buNone/>
              <a:tabLst/>
              <a:defRPr/>
            </a:pPr>
            <a:r>
              <a:rPr kumimoji="0" lang="en-US" altLang="en-US" sz="600" b="1" i="0" u="none" strike="noStrike" kern="1200" cap="none" spc="0" normalizeH="0" baseline="0" noProof="0">
                <a:ln>
                  <a:noFill/>
                </a:ln>
                <a:solidFill>
                  <a:srgbClr val="000000"/>
                </a:solidFill>
                <a:effectLst/>
                <a:uLnTx/>
                <a:uFillTx/>
                <a:latin typeface="Arial" panose="020B0604020202020204" pitchFamily="34" charset="0"/>
                <a:ea typeface="+mn-ea"/>
              </a:rPr>
              <a:t>Off</a:t>
            </a:r>
          </a:p>
        </p:txBody>
      </p:sp>
      <p:sp>
        <p:nvSpPr>
          <p:cNvPr id="9" name="Arc 11"/>
          <p:cNvSpPr>
            <a:spLocks/>
          </p:cNvSpPr>
          <p:nvPr/>
        </p:nvSpPr>
        <p:spPr bwMode="auto">
          <a:xfrm>
            <a:off x="5870972" y="1185862"/>
            <a:ext cx="157163" cy="157163"/>
          </a:xfrm>
          <a:custGeom>
            <a:avLst/>
            <a:gdLst>
              <a:gd name="T0" fmla="*/ 0 w 21885"/>
              <a:gd name="T1" fmla="*/ 28745 h 21600"/>
              <a:gd name="T2" fmla="*/ 209550 w 21885"/>
              <a:gd name="T3" fmla="*/ 29007 h 21600"/>
              <a:gd name="T4" fmla="*/ 104550 w 21885"/>
              <a:gd name="T5" fmla="*/ 209550 h 21600"/>
              <a:gd name="T6" fmla="*/ 0 60000 65536"/>
              <a:gd name="T7" fmla="*/ 0 60000 65536"/>
              <a:gd name="T8" fmla="*/ 0 60000 65536"/>
              <a:gd name="T9" fmla="*/ 0 w 21885"/>
              <a:gd name="T10" fmla="*/ 0 h 21600"/>
              <a:gd name="T11" fmla="*/ 21885 w 21885"/>
              <a:gd name="T12" fmla="*/ 21600 h 21600"/>
            </a:gdLst>
            <a:ahLst/>
            <a:cxnLst>
              <a:cxn ang="T6">
                <a:pos x="T0" y="T1"/>
              </a:cxn>
              <a:cxn ang="T7">
                <a:pos x="T2" y="T3"/>
              </a:cxn>
              <a:cxn ang="T8">
                <a:pos x="T4" y="T5"/>
              </a:cxn>
            </a:cxnLst>
            <a:rect l="T9" t="T10" r="T11" b="T12"/>
            <a:pathLst>
              <a:path w="21885" h="21600" fill="none" extrusionOk="0">
                <a:moveTo>
                  <a:pt x="0" y="2963"/>
                </a:moveTo>
                <a:cubicBezTo>
                  <a:pt x="3311" y="1022"/>
                  <a:pt x="7080" y="-1"/>
                  <a:pt x="10919" y="0"/>
                </a:cubicBezTo>
                <a:cubicBezTo>
                  <a:pt x="14775" y="0"/>
                  <a:pt x="18561" y="1032"/>
                  <a:pt x="21884" y="2990"/>
                </a:cubicBezTo>
              </a:path>
              <a:path w="21885" h="21600" stroke="0" extrusionOk="0">
                <a:moveTo>
                  <a:pt x="0" y="2963"/>
                </a:moveTo>
                <a:cubicBezTo>
                  <a:pt x="3311" y="1022"/>
                  <a:pt x="7080" y="-1"/>
                  <a:pt x="10919" y="0"/>
                </a:cubicBezTo>
                <a:cubicBezTo>
                  <a:pt x="14775" y="0"/>
                  <a:pt x="18561" y="1032"/>
                  <a:pt x="21884" y="2990"/>
                </a:cubicBezTo>
                <a:lnTo>
                  <a:pt x="10919" y="21600"/>
                </a:lnTo>
                <a:close/>
              </a:path>
            </a:pathLst>
          </a:custGeom>
          <a:noFill/>
          <a:ln w="952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grpSp>
        <p:nvGrpSpPr>
          <p:cNvPr id="10" name="Group 12"/>
          <p:cNvGrpSpPr>
            <a:grpSpLocks/>
          </p:cNvGrpSpPr>
          <p:nvPr/>
        </p:nvGrpSpPr>
        <p:grpSpPr bwMode="auto">
          <a:xfrm rot="20280000">
            <a:off x="5943600" y="1219200"/>
            <a:ext cx="0" cy="273844"/>
            <a:chOff x="4032" y="2928"/>
            <a:chExt cx="0" cy="288"/>
          </a:xfrm>
        </p:grpSpPr>
        <p:sp>
          <p:nvSpPr>
            <p:cNvPr id="11" name="Line 13"/>
            <p:cNvSpPr>
              <a:spLocks noChangeShapeType="1"/>
            </p:cNvSpPr>
            <p:nvPr/>
          </p:nvSpPr>
          <p:spPr bwMode="auto">
            <a:xfrm>
              <a:off x="4032" y="2928"/>
              <a:ext cx="0" cy="96"/>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2" name="Line 14"/>
            <p:cNvSpPr>
              <a:spLocks noChangeShapeType="1"/>
            </p:cNvSpPr>
            <p:nvPr/>
          </p:nvSpPr>
          <p:spPr bwMode="auto">
            <a:xfrm>
              <a:off x="4032" y="3120"/>
              <a:ext cx="0" cy="96"/>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sp>
        <p:nvSpPr>
          <p:cNvPr id="13" name="Text Box 15"/>
          <p:cNvSpPr txBox="1">
            <a:spLocks noChangeArrowheads="1"/>
          </p:cNvSpPr>
          <p:nvPr/>
        </p:nvSpPr>
        <p:spPr bwMode="auto">
          <a:xfrm>
            <a:off x="6055519" y="1422797"/>
            <a:ext cx="4000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50000"/>
              </a:spcBef>
              <a:spcAft>
                <a:spcPct val="0"/>
              </a:spcAft>
              <a:buClrTx/>
              <a:buSzTx/>
              <a:buFontTx/>
              <a:buNone/>
              <a:tabLst/>
              <a:defRPr/>
            </a:pPr>
            <a:r>
              <a:rPr kumimoji="0" lang="en-US" altLang="en-US" sz="750" b="1" i="0" u="none" strike="noStrike" kern="1200" cap="none" spc="0" normalizeH="0" baseline="0" noProof="0">
                <a:ln>
                  <a:noFill/>
                </a:ln>
                <a:solidFill>
                  <a:srgbClr val="000000"/>
                </a:solidFill>
                <a:effectLst/>
                <a:uLnTx/>
                <a:uFillTx/>
                <a:latin typeface="Arial" panose="020B0604020202020204" pitchFamily="34" charset="0"/>
                <a:ea typeface="+mn-ea"/>
              </a:rPr>
              <a:t>+ 1.5 V  -</a:t>
            </a:r>
          </a:p>
        </p:txBody>
      </p:sp>
      <p:sp>
        <p:nvSpPr>
          <p:cNvPr id="14" name="Freeform 16"/>
          <p:cNvSpPr>
            <a:spLocks/>
          </p:cNvSpPr>
          <p:nvPr/>
        </p:nvSpPr>
        <p:spPr bwMode="auto">
          <a:xfrm>
            <a:off x="1825229" y="898923"/>
            <a:ext cx="4316015" cy="1353740"/>
          </a:xfrm>
          <a:custGeom>
            <a:avLst/>
            <a:gdLst>
              <a:gd name="T0" fmla="*/ 3561 w 3625"/>
              <a:gd name="T1" fmla="*/ 592 h 1137"/>
              <a:gd name="T2" fmla="*/ 3609 w 3625"/>
              <a:gd name="T3" fmla="*/ 736 h 1137"/>
              <a:gd name="T4" fmla="*/ 3465 w 3625"/>
              <a:gd name="T5" fmla="*/ 784 h 1137"/>
              <a:gd name="T6" fmla="*/ 3177 w 3625"/>
              <a:gd name="T7" fmla="*/ 640 h 1137"/>
              <a:gd name="T8" fmla="*/ 2937 w 3625"/>
              <a:gd name="T9" fmla="*/ 736 h 1137"/>
              <a:gd name="T10" fmla="*/ 1886 w 3625"/>
              <a:gd name="T11" fmla="*/ 101 h 1137"/>
              <a:gd name="T12" fmla="*/ 1182 w 3625"/>
              <a:gd name="T13" fmla="*/ 128 h 1137"/>
              <a:gd name="T14" fmla="*/ 1090 w 3625"/>
              <a:gd name="T15" fmla="*/ 311 h 1137"/>
              <a:gd name="T16" fmla="*/ 148 w 3625"/>
              <a:gd name="T17" fmla="*/ 777 h 1137"/>
              <a:gd name="T18" fmla="*/ 203 w 3625"/>
              <a:gd name="T19" fmla="*/ 1088 h 1137"/>
              <a:gd name="T20" fmla="*/ 432 w 3625"/>
              <a:gd name="T21" fmla="*/ 1070 h 1137"/>
              <a:gd name="T22" fmla="*/ 697 w 3625"/>
              <a:gd name="T23" fmla="*/ 969 h 1137"/>
              <a:gd name="T24" fmla="*/ 724 w 3625"/>
              <a:gd name="T25" fmla="*/ 832 h 11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25"/>
              <a:gd name="T40" fmla="*/ 0 h 1137"/>
              <a:gd name="T41" fmla="*/ 3625 w 3625"/>
              <a:gd name="T42" fmla="*/ 1137 h 11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25" h="1137">
                <a:moveTo>
                  <a:pt x="3561" y="592"/>
                </a:moveTo>
                <a:cubicBezTo>
                  <a:pt x="3593" y="648"/>
                  <a:pt x="3625" y="704"/>
                  <a:pt x="3609" y="736"/>
                </a:cubicBezTo>
                <a:cubicBezTo>
                  <a:pt x="3593" y="768"/>
                  <a:pt x="3537" y="800"/>
                  <a:pt x="3465" y="784"/>
                </a:cubicBezTo>
                <a:cubicBezTo>
                  <a:pt x="3393" y="768"/>
                  <a:pt x="3265" y="648"/>
                  <a:pt x="3177" y="640"/>
                </a:cubicBezTo>
                <a:cubicBezTo>
                  <a:pt x="3089" y="632"/>
                  <a:pt x="3152" y="826"/>
                  <a:pt x="2937" y="736"/>
                </a:cubicBezTo>
                <a:cubicBezTo>
                  <a:pt x="2722" y="646"/>
                  <a:pt x="2178" y="202"/>
                  <a:pt x="1886" y="101"/>
                </a:cubicBezTo>
                <a:cubicBezTo>
                  <a:pt x="1594" y="0"/>
                  <a:pt x="1315" y="93"/>
                  <a:pt x="1182" y="128"/>
                </a:cubicBezTo>
                <a:cubicBezTo>
                  <a:pt x="1049" y="163"/>
                  <a:pt x="1262" y="203"/>
                  <a:pt x="1090" y="311"/>
                </a:cubicBezTo>
                <a:cubicBezTo>
                  <a:pt x="918" y="419"/>
                  <a:pt x="296" y="648"/>
                  <a:pt x="148" y="777"/>
                </a:cubicBezTo>
                <a:cubicBezTo>
                  <a:pt x="0" y="906"/>
                  <a:pt x="156" y="1039"/>
                  <a:pt x="203" y="1088"/>
                </a:cubicBezTo>
                <a:cubicBezTo>
                  <a:pt x="250" y="1137"/>
                  <a:pt x="350" y="1090"/>
                  <a:pt x="432" y="1070"/>
                </a:cubicBezTo>
                <a:cubicBezTo>
                  <a:pt x="514" y="1050"/>
                  <a:pt x="648" y="1009"/>
                  <a:pt x="697" y="969"/>
                </a:cubicBezTo>
                <a:cubicBezTo>
                  <a:pt x="746" y="929"/>
                  <a:pt x="719" y="861"/>
                  <a:pt x="724" y="832"/>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5" name="Freeform 17"/>
          <p:cNvSpPr>
            <a:spLocks/>
          </p:cNvSpPr>
          <p:nvPr/>
        </p:nvSpPr>
        <p:spPr bwMode="auto">
          <a:xfrm>
            <a:off x="5049441" y="1595438"/>
            <a:ext cx="1682353" cy="2170510"/>
          </a:xfrm>
          <a:custGeom>
            <a:avLst/>
            <a:gdLst>
              <a:gd name="T0" fmla="*/ 1162 w 1413"/>
              <a:gd name="T1" fmla="*/ 0 h 1823"/>
              <a:gd name="T2" fmla="*/ 1244 w 1413"/>
              <a:gd name="T3" fmla="*/ 128 h 1823"/>
              <a:gd name="T4" fmla="*/ 1237 w 1413"/>
              <a:gd name="T5" fmla="*/ 199 h 1823"/>
              <a:gd name="T6" fmla="*/ 1093 w 1413"/>
              <a:gd name="T7" fmla="*/ 199 h 1823"/>
              <a:gd name="T8" fmla="*/ 997 w 1413"/>
              <a:gd name="T9" fmla="*/ 439 h 1823"/>
              <a:gd name="T10" fmla="*/ 709 w 1413"/>
              <a:gd name="T11" fmla="*/ 775 h 1823"/>
              <a:gd name="T12" fmla="*/ 1189 w 1413"/>
              <a:gd name="T13" fmla="*/ 919 h 1823"/>
              <a:gd name="T14" fmla="*/ 1333 w 1413"/>
              <a:gd name="T15" fmla="*/ 1687 h 1823"/>
              <a:gd name="T16" fmla="*/ 709 w 1413"/>
              <a:gd name="T17" fmla="*/ 1735 h 1823"/>
              <a:gd name="T18" fmla="*/ 325 w 1413"/>
              <a:gd name="T19" fmla="*/ 1591 h 1823"/>
              <a:gd name="T20" fmla="*/ 133 w 1413"/>
              <a:gd name="T21" fmla="*/ 1303 h 1823"/>
              <a:gd name="T22" fmla="*/ 0 w 1413"/>
              <a:gd name="T23" fmla="*/ 1326 h 18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13"/>
              <a:gd name="T37" fmla="*/ 0 h 1823"/>
              <a:gd name="T38" fmla="*/ 1413 w 1413"/>
              <a:gd name="T39" fmla="*/ 1823 h 18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13" h="1823">
                <a:moveTo>
                  <a:pt x="1162" y="0"/>
                </a:moveTo>
                <a:cubicBezTo>
                  <a:pt x="1176" y="21"/>
                  <a:pt x="1232" y="95"/>
                  <a:pt x="1244" y="128"/>
                </a:cubicBezTo>
                <a:cubicBezTo>
                  <a:pt x="1256" y="161"/>
                  <a:pt x="1262" y="187"/>
                  <a:pt x="1237" y="199"/>
                </a:cubicBezTo>
                <a:cubicBezTo>
                  <a:pt x="1212" y="211"/>
                  <a:pt x="1133" y="159"/>
                  <a:pt x="1093" y="199"/>
                </a:cubicBezTo>
                <a:cubicBezTo>
                  <a:pt x="1053" y="239"/>
                  <a:pt x="1061" y="343"/>
                  <a:pt x="997" y="439"/>
                </a:cubicBezTo>
                <a:cubicBezTo>
                  <a:pt x="933" y="535"/>
                  <a:pt x="677" y="695"/>
                  <a:pt x="709" y="775"/>
                </a:cubicBezTo>
                <a:cubicBezTo>
                  <a:pt x="741" y="855"/>
                  <a:pt x="1085" y="767"/>
                  <a:pt x="1189" y="919"/>
                </a:cubicBezTo>
                <a:cubicBezTo>
                  <a:pt x="1293" y="1071"/>
                  <a:pt x="1413" y="1551"/>
                  <a:pt x="1333" y="1687"/>
                </a:cubicBezTo>
                <a:cubicBezTo>
                  <a:pt x="1253" y="1823"/>
                  <a:pt x="877" y="1751"/>
                  <a:pt x="709" y="1735"/>
                </a:cubicBezTo>
                <a:cubicBezTo>
                  <a:pt x="541" y="1719"/>
                  <a:pt x="421" y="1663"/>
                  <a:pt x="325" y="1591"/>
                </a:cubicBezTo>
                <a:cubicBezTo>
                  <a:pt x="229" y="1519"/>
                  <a:pt x="187" y="1347"/>
                  <a:pt x="133" y="1303"/>
                </a:cubicBezTo>
                <a:cubicBezTo>
                  <a:pt x="79" y="1259"/>
                  <a:pt x="28" y="1321"/>
                  <a:pt x="0" y="1326"/>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6" name="Oval 18"/>
          <p:cNvSpPr>
            <a:spLocks noChangeArrowheads="1"/>
          </p:cNvSpPr>
          <p:nvPr/>
        </p:nvSpPr>
        <p:spPr bwMode="auto">
          <a:xfrm>
            <a:off x="3296841" y="3030141"/>
            <a:ext cx="822722" cy="548878"/>
          </a:xfrm>
          <a:prstGeom prst="ellipse">
            <a:avLst/>
          </a:prstGeom>
          <a:solidFill>
            <a:srgbClr val="BBE0E3"/>
          </a:solidFill>
          <a:ln w="9525">
            <a:round/>
            <a:headEnd/>
            <a:tailEnd/>
          </a:ln>
          <a:scene3d>
            <a:camera prst="legacyPerspectiveFront">
              <a:rot lat="18600000" lon="0" rev="0"/>
            </a:camera>
            <a:lightRig rig="legacyFlat2" dir="b"/>
          </a:scene3d>
          <a:sp3d extrusionH="23800" prstMaterial="legacyMatte">
            <a:bevelT w="13500" h="13500" prst="angle"/>
            <a:bevelB w="13500" h="13500" prst="angle"/>
            <a:extrusionClr>
              <a:srgbClr val="BBE0E3"/>
            </a:extrusionClr>
            <a:contourClr>
              <a:srgbClr val="BBE0E3"/>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7" name="Oval 19"/>
          <p:cNvSpPr>
            <a:spLocks noChangeArrowheads="1"/>
          </p:cNvSpPr>
          <p:nvPr/>
        </p:nvSpPr>
        <p:spPr bwMode="auto">
          <a:xfrm>
            <a:off x="3505200" y="3080148"/>
            <a:ext cx="410766" cy="273844"/>
          </a:xfrm>
          <a:prstGeom prst="ellipse">
            <a:avLst/>
          </a:prstGeom>
          <a:solidFill>
            <a:srgbClr val="BBE0E3"/>
          </a:solidFill>
          <a:ln w="9525">
            <a:round/>
            <a:headEnd/>
            <a:tailEnd/>
          </a:ln>
          <a:scene3d>
            <a:camera prst="legacyPerspectiveFront">
              <a:rot lat="18600000" lon="0" rev="0"/>
            </a:camera>
            <a:lightRig rig="legacyFlat2" dir="b"/>
          </a:scene3d>
          <a:sp3d extrusionH="74600" prstMaterial="legacyMatte">
            <a:bevelT w="13500" h="13500" prst="angle"/>
            <a:bevelB w="13500" h="13500" prst="angle"/>
            <a:extrusionClr>
              <a:srgbClr val="BBE0E3"/>
            </a:extrusionClr>
            <a:contourClr>
              <a:srgbClr val="BBE0E3"/>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8" name="Oval 20"/>
          <p:cNvSpPr>
            <a:spLocks noChangeArrowheads="1"/>
          </p:cNvSpPr>
          <p:nvPr/>
        </p:nvSpPr>
        <p:spPr bwMode="auto">
          <a:xfrm>
            <a:off x="3661173" y="2972992"/>
            <a:ext cx="102394" cy="69056"/>
          </a:xfrm>
          <a:prstGeom prst="ellipse">
            <a:avLst/>
          </a:prstGeom>
          <a:solidFill>
            <a:srgbClr val="BBE0E3"/>
          </a:solidFill>
          <a:ln w="9525">
            <a:round/>
            <a:headEnd/>
            <a:tailEnd/>
          </a:ln>
          <a:scene3d>
            <a:camera prst="legacyPerspectiveFront">
              <a:rot lat="18600000" lon="0" rev="0"/>
            </a:camera>
            <a:lightRig rig="legacyFlat2" dir="b"/>
          </a:scene3d>
          <a:sp3d extrusionH="354000" prstMaterial="legacyMatte">
            <a:bevelT w="13500" h="13500" prst="angle"/>
            <a:bevelB w="13500" h="13500" prst="angle"/>
            <a:extrusionClr>
              <a:srgbClr val="BBE0E3"/>
            </a:extrusionClr>
            <a:contourClr>
              <a:srgbClr val="BBE0E3"/>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9" name="Line 21"/>
          <p:cNvSpPr>
            <a:spLocks noChangeShapeType="1"/>
          </p:cNvSpPr>
          <p:nvPr/>
        </p:nvSpPr>
        <p:spPr bwMode="auto">
          <a:xfrm>
            <a:off x="3717131" y="2795587"/>
            <a:ext cx="0" cy="20597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nvGrpSpPr>
          <p:cNvPr id="20" name="Group 22"/>
          <p:cNvGrpSpPr>
            <a:grpSpLocks/>
          </p:cNvGrpSpPr>
          <p:nvPr/>
        </p:nvGrpSpPr>
        <p:grpSpPr bwMode="auto">
          <a:xfrm>
            <a:off x="3255169" y="2531269"/>
            <a:ext cx="912019" cy="514350"/>
            <a:chOff x="1708" y="3087"/>
            <a:chExt cx="766" cy="432"/>
          </a:xfrm>
        </p:grpSpPr>
        <p:sp>
          <p:nvSpPr>
            <p:cNvPr id="21" name="Freeform 23"/>
            <p:cNvSpPr>
              <a:spLocks/>
            </p:cNvSpPr>
            <p:nvPr/>
          </p:nvSpPr>
          <p:spPr bwMode="auto">
            <a:xfrm>
              <a:off x="1708" y="3087"/>
              <a:ext cx="440" cy="249"/>
            </a:xfrm>
            <a:custGeom>
              <a:avLst/>
              <a:gdLst>
                <a:gd name="T0" fmla="*/ 0 w 440"/>
                <a:gd name="T1" fmla="*/ 0 h 249"/>
                <a:gd name="T2" fmla="*/ 440 w 440"/>
                <a:gd name="T3" fmla="*/ 189 h 249"/>
                <a:gd name="T4" fmla="*/ 332 w 440"/>
                <a:gd name="T5" fmla="*/ 249 h 249"/>
                <a:gd name="T6" fmla="*/ 0 w 440"/>
                <a:gd name="T7" fmla="*/ 0 h 249"/>
                <a:gd name="T8" fmla="*/ 0 60000 65536"/>
                <a:gd name="T9" fmla="*/ 0 60000 65536"/>
                <a:gd name="T10" fmla="*/ 0 60000 65536"/>
                <a:gd name="T11" fmla="*/ 0 60000 65536"/>
                <a:gd name="T12" fmla="*/ 0 w 440"/>
                <a:gd name="T13" fmla="*/ 0 h 249"/>
                <a:gd name="T14" fmla="*/ 440 w 440"/>
                <a:gd name="T15" fmla="*/ 249 h 249"/>
              </a:gdLst>
              <a:ahLst/>
              <a:cxnLst>
                <a:cxn ang="T8">
                  <a:pos x="T0" y="T1"/>
                </a:cxn>
                <a:cxn ang="T9">
                  <a:pos x="T2" y="T3"/>
                </a:cxn>
                <a:cxn ang="T10">
                  <a:pos x="T4" y="T5"/>
                </a:cxn>
                <a:cxn ang="T11">
                  <a:pos x="T6" y="T7"/>
                </a:cxn>
              </a:cxnLst>
              <a:rect l="T12" t="T13" r="T14" b="T15"/>
              <a:pathLst>
                <a:path w="440" h="249">
                  <a:moveTo>
                    <a:pt x="0" y="0"/>
                  </a:moveTo>
                  <a:lnTo>
                    <a:pt x="440" y="189"/>
                  </a:lnTo>
                  <a:lnTo>
                    <a:pt x="332" y="249"/>
                  </a:lnTo>
                  <a:lnTo>
                    <a:pt x="0" y="0"/>
                  </a:lnTo>
                  <a:close/>
                </a:path>
              </a:pathLst>
            </a:custGeom>
            <a:solidFill>
              <a:srgbClr val="0000FF"/>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22" name="Freeform 24"/>
            <p:cNvSpPr>
              <a:spLocks/>
            </p:cNvSpPr>
            <p:nvPr/>
          </p:nvSpPr>
          <p:spPr bwMode="auto">
            <a:xfrm flipH="1" flipV="1">
              <a:off x="2034" y="3270"/>
              <a:ext cx="440" cy="249"/>
            </a:xfrm>
            <a:custGeom>
              <a:avLst/>
              <a:gdLst>
                <a:gd name="T0" fmla="*/ 0 w 440"/>
                <a:gd name="T1" fmla="*/ 0 h 249"/>
                <a:gd name="T2" fmla="*/ 440 w 440"/>
                <a:gd name="T3" fmla="*/ 189 h 249"/>
                <a:gd name="T4" fmla="*/ 332 w 440"/>
                <a:gd name="T5" fmla="*/ 249 h 249"/>
                <a:gd name="T6" fmla="*/ 0 w 440"/>
                <a:gd name="T7" fmla="*/ 0 h 249"/>
                <a:gd name="T8" fmla="*/ 0 60000 65536"/>
                <a:gd name="T9" fmla="*/ 0 60000 65536"/>
                <a:gd name="T10" fmla="*/ 0 60000 65536"/>
                <a:gd name="T11" fmla="*/ 0 60000 65536"/>
                <a:gd name="T12" fmla="*/ 0 w 440"/>
                <a:gd name="T13" fmla="*/ 0 h 249"/>
                <a:gd name="T14" fmla="*/ 440 w 440"/>
                <a:gd name="T15" fmla="*/ 249 h 249"/>
              </a:gdLst>
              <a:ahLst/>
              <a:cxnLst>
                <a:cxn ang="T8">
                  <a:pos x="T0" y="T1"/>
                </a:cxn>
                <a:cxn ang="T9">
                  <a:pos x="T2" y="T3"/>
                </a:cxn>
                <a:cxn ang="T10">
                  <a:pos x="T4" y="T5"/>
                </a:cxn>
                <a:cxn ang="T11">
                  <a:pos x="T6" y="T7"/>
                </a:cxn>
              </a:cxnLst>
              <a:rect l="T12" t="T13" r="T14" b="T15"/>
              <a:pathLst>
                <a:path w="440" h="249">
                  <a:moveTo>
                    <a:pt x="0" y="0"/>
                  </a:moveTo>
                  <a:lnTo>
                    <a:pt x="440" y="189"/>
                  </a:lnTo>
                  <a:lnTo>
                    <a:pt x="332" y="249"/>
                  </a:lnTo>
                  <a:lnTo>
                    <a:pt x="0" y="0"/>
                  </a:lnTo>
                  <a:close/>
                </a:path>
              </a:pathLst>
            </a:custGeom>
            <a:solidFill>
              <a:srgbClr val="FF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grpSp>
      <p:sp>
        <p:nvSpPr>
          <p:cNvPr id="23" name="Arc 25"/>
          <p:cNvSpPr>
            <a:spLocks/>
          </p:cNvSpPr>
          <p:nvPr/>
        </p:nvSpPr>
        <p:spPr bwMode="auto">
          <a:xfrm rot="19800000" flipV="1">
            <a:off x="3182541" y="2984898"/>
            <a:ext cx="714375" cy="377428"/>
          </a:xfrm>
          <a:custGeom>
            <a:avLst/>
            <a:gdLst>
              <a:gd name="T0" fmla="*/ 174713 w 21600"/>
              <a:gd name="T1" fmla="*/ 503237 h 24675"/>
              <a:gd name="T2" fmla="*/ 166687 w 21600"/>
              <a:gd name="T3" fmla="*/ 0 h 24675"/>
              <a:gd name="T4" fmla="*/ 952500 w 21600"/>
              <a:gd name="T5" fmla="*/ 248957 h 24675"/>
              <a:gd name="T6" fmla="*/ 0 60000 65536"/>
              <a:gd name="T7" fmla="*/ 0 60000 65536"/>
              <a:gd name="T8" fmla="*/ 0 60000 65536"/>
              <a:gd name="T9" fmla="*/ 0 w 21600"/>
              <a:gd name="T10" fmla="*/ 0 h 24675"/>
              <a:gd name="T11" fmla="*/ 21600 w 21600"/>
              <a:gd name="T12" fmla="*/ 24675 h 24675"/>
            </a:gdLst>
            <a:ahLst/>
            <a:cxnLst>
              <a:cxn ang="T6">
                <a:pos x="T0" y="T1"/>
              </a:cxn>
              <a:cxn ang="T7">
                <a:pos x="T2" y="T3"/>
              </a:cxn>
              <a:cxn ang="T8">
                <a:pos x="T4" y="T5"/>
              </a:cxn>
            </a:cxnLst>
            <a:rect l="T9" t="T10" r="T11" b="T12"/>
            <a:pathLst>
              <a:path w="21600" h="24675" fill="none" extrusionOk="0">
                <a:moveTo>
                  <a:pt x="3961" y="24675"/>
                </a:moveTo>
                <a:cubicBezTo>
                  <a:pt x="1384" y="21028"/>
                  <a:pt x="0" y="16672"/>
                  <a:pt x="0" y="12207"/>
                </a:cubicBezTo>
                <a:cubicBezTo>
                  <a:pt x="-1" y="7849"/>
                  <a:pt x="1317" y="3594"/>
                  <a:pt x="3780" y="0"/>
                </a:cubicBezTo>
              </a:path>
              <a:path w="21600" h="24675" stroke="0" extrusionOk="0">
                <a:moveTo>
                  <a:pt x="3961" y="24675"/>
                </a:moveTo>
                <a:cubicBezTo>
                  <a:pt x="1384" y="21028"/>
                  <a:pt x="0" y="16672"/>
                  <a:pt x="0" y="12207"/>
                </a:cubicBezTo>
                <a:cubicBezTo>
                  <a:pt x="-1" y="7849"/>
                  <a:pt x="1317" y="3594"/>
                  <a:pt x="3780" y="0"/>
                </a:cubicBezTo>
                <a:lnTo>
                  <a:pt x="21600" y="12207"/>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24" name="Arc 26"/>
          <p:cNvSpPr>
            <a:spLocks/>
          </p:cNvSpPr>
          <p:nvPr/>
        </p:nvSpPr>
        <p:spPr bwMode="auto">
          <a:xfrm rot="19800000" flipV="1">
            <a:off x="3396854" y="2994422"/>
            <a:ext cx="653653" cy="428625"/>
          </a:xfrm>
          <a:custGeom>
            <a:avLst/>
            <a:gdLst>
              <a:gd name="T0" fmla="*/ 0 w 19740"/>
              <a:gd name="T1" fmla="*/ 155337 h 21600"/>
              <a:gd name="T2" fmla="*/ 871537 w 19740"/>
              <a:gd name="T3" fmla="*/ 15108 h 21600"/>
              <a:gd name="T4" fmla="*/ 653609 w 19740"/>
              <a:gd name="T5" fmla="*/ 571500 h 21600"/>
              <a:gd name="T6" fmla="*/ 0 60000 65536"/>
              <a:gd name="T7" fmla="*/ 0 60000 65536"/>
              <a:gd name="T8" fmla="*/ 0 60000 65536"/>
              <a:gd name="T9" fmla="*/ 0 w 19740"/>
              <a:gd name="T10" fmla="*/ 0 h 21600"/>
              <a:gd name="T11" fmla="*/ 19740 w 19740"/>
              <a:gd name="T12" fmla="*/ 21600 h 21600"/>
            </a:gdLst>
            <a:ahLst/>
            <a:cxnLst>
              <a:cxn ang="T6">
                <a:pos x="T0" y="T1"/>
              </a:cxn>
              <a:cxn ang="T7">
                <a:pos x="T2" y="T3"/>
              </a:cxn>
              <a:cxn ang="T8">
                <a:pos x="T4" y="T5"/>
              </a:cxn>
            </a:cxnLst>
            <a:rect l="T9" t="T10" r="T11" b="T12"/>
            <a:pathLst>
              <a:path w="19740" h="21600" fill="none" extrusionOk="0">
                <a:moveTo>
                  <a:pt x="-1" y="5870"/>
                </a:moveTo>
                <a:cubicBezTo>
                  <a:pt x="4006" y="2099"/>
                  <a:pt x="9301" y="-1"/>
                  <a:pt x="14804" y="0"/>
                </a:cubicBezTo>
                <a:cubicBezTo>
                  <a:pt x="16465" y="0"/>
                  <a:pt x="18122" y="191"/>
                  <a:pt x="19739" y="571"/>
                </a:cubicBezTo>
              </a:path>
              <a:path w="19740" h="21600" stroke="0" extrusionOk="0">
                <a:moveTo>
                  <a:pt x="-1" y="5870"/>
                </a:moveTo>
                <a:cubicBezTo>
                  <a:pt x="4006" y="2099"/>
                  <a:pt x="9301" y="-1"/>
                  <a:pt x="14804" y="0"/>
                </a:cubicBezTo>
                <a:cubicBezTo>
                  <a:pt x="16465" y="0"/>
                  <a:pt x="18122" y="191"/>
                  <a:pt x="19739" y="571"/>
                </a:cubicBezTo>
                <a:lnTo>
                  <a:pt x="14804" y="21600"/>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25" name="Arc 27"/>
          <p:cNvSpPr>
            <a:spLocks/>
          </p:cNvSpPr>
          <p:nvPr/>
        </p:nvSpPr>
        <p:spPr bwMode="auto">
          <a:xfrm rot="19800000" flipV="1">
            <a:off x="3731419" y="2616994"/>
            <a:ext cx="715566" cy="228600"/>
          </a:xfrm>
          <a:custGeom>
            <a:avLst/>
            <a:gdLst>
              <a:gd name="T0" fmla="*/ 950643 w 21600"/>
              <a:gd name="T1" fmla="*/ 0 h 17275"/>
              <a:gd name="T2" fmla="*/ 667111 w 21600"/>
              <a:gd name="T3" fmla="*/ 304800 h 17275"/>
              <a:gd name="T4" fmla="*/ 0 w 21600"/>
              <a:gd name="T5" fmla="*/ 32341 h 17275"/>
              <a:gd name="T6" fmla="*/ 0 60000 65536"/>
              <a:gd name="T7" fmla="*/ 0 60000 65536"/>
              <a:gd name="T8" fmla="*/ 0 60000 65536"/>
              <a:gd name="T9" fmla="*/ 0 w 21600"/>
              <a:gd name="T10" fmla="*/ 0 h 17275"/>
              <a:gd name="T11" fmla="*/ 21600 w 21600"/>
              <a:gd name="T12" fmla="*/ 17275 h 17275"/>
            </a:gdLst>
            <a:ahLst/>
            <a:cxnLst>
              <a:cxn ang="T6">
                <a:pos x="T0" y="T1"/>
              </a:cxn>
              <a:cxn ang="T7">
                <a:pos x="T2" y="T3"/>
              </a:cxn>
              <a:cxn ang="T8">
                <a:pos x="T4" y="T5"/>
              </a:cxn>
            </a:cxnLst>
            <a:rect l="T9" t="T10" r="T11" b="T12"/>
            <a:pathLst>
              <a:path w="21600" h="17275" fill="none" extrusionOk="0">
                <a:moveTo>
                  <a:pt x="21522" y="-1"/>
                </a:moveTo>
                <a:cubicBezTo>
                  <a:pt x="21574" y="609"/>
                  <a:pt x="21600" y="1221"/>
                  <a:pt x="21600" y="1833"/>
                </a:cubicBezTo>
                <a:cubicBezTo>
                  <a:pt x="21600" y="7644"/>
                  <a:pt x="19257" y="13211"/>
                  <a:pt x="15103" y="17275"/>
                </a:cubicBezTo>
              </a:path>
              <a:path w="21600" h="17275" stroke="0" extrusionOk="0">
                <a:moveTo>
                  <a:pt x="21522" y="-1"/>
                </a:moveTo>
                <a:cubicBezTo>
                  <a:pt x="21574" y="609"/>
                  <a:pt x="21600" y="1221"/>
                  <a:pt x="21600" y="1833"/>
                </a:cubicBezTo>
                <a:cubicBezTo>
                  <a:pt x="21600" y="7644"/>
                  <a:pt x="19257" y="13211"/>
                  <a:pt x="15103" y="17275"/>
                </a:cubicBezTo>
                <a:lnTo>
                  <a:pt x="0" y="1833"/>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26" name="Arc 28"/>
          <p:cNvSpPr>
            <a:spLocks/>
          </p:cNvSpPr>
          <p:nvPr/>
        </p:nvSpPr>
        <p:spPr bwMode="auto">
          <a:xfrm rot="19800000" flipH="1">
            <a:off x="3579019" y="2313385"/>
            <a:ext cx="714375" cy="332184"/>
          </a:xfrm>
          <a:custGeom>
            <a:avLst/>
            <a:gdLst>
              <a:gd name="T0" fmla="*/ 337608 w 21600"/>
              <a:gd name="T1" fmla="*/ 442912 h 22175"/>
              <a:gd name="T2" fmla="*/ 33514 w 21600"/>
              <a:gd name="T3" fmla="*/ 0 h 22175"/>
              <a:gd name="T4" fmla="*/ 952500 w 21600"/>
              <a:gd name="T5" fmla="*/ 113429 h 22175"/>
              <a:gd name="T6" fmla="*/ 0 60000 65536"/>
              <a:gd name="T7" fmla="*/ 0 60000 65536"/>
              <a:gd name="T8" fmla="*/ 0 60000 65536"/>
              <a:gd name="T9" fmla="*/ 0 w 21600"/>
              <a:gd name="T10" fmla="*/ 0 h 22175"/>
              <a:gd name="T11" fmla="*/ 21600 w 21600"/>
              <a:gd name="T12" fmla="*/ 22175 h 22175"/>
            </a:gdLst>
            <a:ahLst/>
            <a:cxnLst>
              <a:cxn ang="T6">
                <a:pos x="T0" y="T1"/>
              </a:cxn>
              <a:cxn ang="T7">
                <a:pos x="T2" y="T3"/>
              </a:cxn>
              <a:cxn ang="T8">
                <a:pos x="T4" y="T5"/>
              </a:cxn>
            </a:cxnLst>
            <a:rect l="T9" t="T10" r="T11" b="T12"/>
            <a:pathLst>
              <a:path w="21600" h="22175" fill="none" extrusionOk="0">
                <a:moveTo>
                  <a:pt x="7655" y="22175"/>
                </a:moveTo>
                <a:cubicBezTo>
                  <a:pt x="2800" y="18071"/>
                  <a:pt x="0" y="12036"/>
                  <a:pt x="0" y="5679"/>
                </a:cubicBezTo>
                <a:cubicBezTo>
                  <a:pt x="-1" y="3760"/>
                  <a:pt x="255" y="1850"/>
                  <a:pt x="759" y="-1"/>
                </a:cubicBezTo>
              </a:path>
              <a:path w="21600" h="22175" stroke="0" extrusionOk="0">
                <a:moveTo>
                  <a:pt x="7655" y="22175"/>
                </a:moveTo>
                <a:cubicBezTo>
                  <a:pt x="2800" y="18071"/>
                  <a:pt x="0" y="12036"/>
                  <a:pt x="0" y="5679"/>
                </a:cubicBezTo>
                <a:cubicBezTo>
                  <a:pt x="-1" y="3760"/>
                  <a:pt x="255" y="1850"/>
                  <a:pt x="759" y="-1"/>
                </a:cubicBezTo>
                <a:lnTo>
                  <a:pt x="21600" y="5679"/>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27" name="Arc 29"/>
          <p:cNvSpPr>
            <a:spLocks/>
          </p:cNvSpPr>
          <p:nvPr/>
        </p:nvSpPr>
        <p:spPr bwMode="auto">
          <a:xfrm rot="19800000" flipH="1">
            <a:off x="3536156" y="2097882"/>
            <a:ext cx="582216" cy="446485"/>
          </a:xfrm>
          <a:custGeom>
            <a:avLst/>
            <a:gdLst>
              <a:gd name="T0" fmla="*/ 0 w 17607"/>
              <a:gd name="T1" fmla="*/ 250057 h 21574"/>
              <a:gd name="T2" fmla="*/ 729156 w 17607"/>
              <a:gd name="T3" fmla="*/ 0 h 21574"/>
              <a:gd name="T4" fmla="*/ 776288 w 17607"/>
              <a:gd name="T5" fmla="*/ 595313 h 21574"/>
              <a:gd name="T6" fmla="*/ 0 60000 65536"/>
              <a:gd name="T7" fmla="*/ 0 60000 65536"/>
              <a:gd name="T8" fmla="*/ 0 60000 65536"/>
              <a:gd name="T9" fmla="*/ 0 w 17607"/>
              <a:gd name="T10" fmla="*/ 0 h 21574"/>
              <a:gd name="T11" fmla="*/ 17607 w 17607"/>
              <a:gd name="T12" fmla="*/ 21574 h 21574"/>
            </a:gdLst>
            <a:ahLst/>
            <a:cxnLst>
              <a:cxn ang="T6">
                <a:pos x="T0" y="T1"/>
              </a:cxn>
              <a:cxn ang="T7">
                <a:pos x="T2" y="T3"/>
              </a:cxn>
              <a:cxn ang="T8">
                <a:pos x="T4" y="T5"/>
              </a:cxn>
            </a:cxnLst>
            <a:rect l="T9" t="T10" r="T11" b="T12"/>
            <a:pathLst>
              <a:path w="17607" h="21574" fill="none" extrusionOk="0">
                <a:moveTo>
                  <a:pt x="-1" y="9061"/>
                </a:moveTo>
                <a:cubicBezTo>
                  <a:pt x="3833" y="3667"/>
                  <a:pt x="9928" y="327"/>
                  <a:pt x="16538" y="0"/>
                </a:cubicBezTo>
              </a:path>
              <a:path w="17607" h="21574" stroke="0" extrusionOk="0">
                <a:moveTo>
                  <a:pt x="-1" y="9061"/>
                </a:moveTo>
                <a:cubicBezTo>
                  <a:pt x="3833" y="3667"/>
                  <a:pt x="9928" y="327"/>
                  <a:pt x="16538" y="0"/>
                </a:cubicBezTo>
                <a:lnTo>
                  <a:pt x="17607" y="21574"/>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28" name="Arc 30"/>
          <p:cNvSpPr>
            <a:spLocks/>
          </p:cNvSpPr>
          <p:nvPr/>
        </p:nvSpPr>
        <p:spPr bwMode="auto">
          <a:xfrm rot="19800000" flipH="1">
            <a:off x="2970610" y="2794398"/>
            <a:ext cx="706040" cy="197644"/>
          </a:xfrm>
          <a:custGeom>
            <a:avLst/>
            <a:gdLst>
              <a:gd name="T0" fmla="*/ 941387 w 21275"/>
              <a:gd name="T1" fmla="*/ 63705 h 15442"/>
              <a:gd name="T2" fmla="*/ 668285 w 21275"/>
              <a:gd name="T3" fmla="*/ 263525 h 15442"/>
              <a:gd name="T4" fmla="*/ 0 w 21275"/>
              <a:gd name="T5" fmla="*/ 0 h 15442"/>
              <a:gd name="T6" fmla="*/ 0 60000 65536"/>
              <a:gd name="T7" fmla="*/ 0 60000 65536"/>
              <a:gd name="T8" fmla="*/ 0 60000 65536"/>
              <a:gd name="T9" fmla="*/ 0 w 21275"/>
              <a:gd name="T10" fmla="*/ 0 h 15442"/>
              <a:gd name="T11" fmla="*/ 21275 w 21275"/>
              <a:gd name="T12" fmla="*/ 15442 h 15442"/>
            </a:gdLst>
            <a:ahLst/>
            <a:cxnLst>
              <a:cxn ang="T6">
                <a:pos x="T0" y="T1"/>
              </a:cxn>
              <a:cxn ang="T7">
                <a:pos x="T2" y="T3"/>
              </a:cxn>
              <a:cxn ang="T8">
                <a:pos x="T4" y="T5"/>
              </a:cxn>
            </a:cxnLst>
            <a:rect l="T9" t="T10" r="T11" b="T12"/>
            <a:pathLst>
              <a:path w="21275" h="15442" fill="none" extrusionOk="0">
                <a:moveTo>
                  <a:pt x="21274" y="3732"/>
                </a:moveTo>
                <a:cubicBezTo>
                  <a:pt x="20493" y="8185"/>
                  <a:pt x="18334" y="12281"/>
                  <a:pt x="15103" y="15442"/>
                </a:cubicBezTo>
              </a:path>
              <a:path w="21275" h="15442" stroke="0" extrusionOk="0">
                <a:moveTo>
                  <a:pt x="21274" y="3732"/>
                </a:moveTo>
                <a:cubicBezTo>
                  <a:pt x="20493" y="8185"/>
                  <a:pt x="18334" y="12281"/>
                  <a:pt x="15103" y="15442"/>
                </a:cubicBezTo>
                <a:lnTo>
                  <a:pt x="0" y="0"/>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29" name="Arc 31"/>
          <p:cNvSpPr>
            <a:spLocks/>
          </p:cNvSpPr>
          <p:nvPr/>
        </p:nvSpPr>
        <p:spPr bwMode="auto">
          <a:xfrm rot="19800000" flipH="1">
            <a:off x="3000375" y="2875360"/>
            <a:ext cx="714375" cy="121444"/>
          </a:xfrm>
          <a:custGeom>
            <a:avLst/>
            <a:gdLst>
              <a:gd name="T0" fmla="*/ 937772 w 21600"/>
              <a:gd name="T1" fmla="*/ 0 h 19636"/>
              <a:gd name="T2" fmla="*/ 646994 w 21600"/>
              <a:gd name="T3" fmla="*/ 161925 h 19636"/>
              <a:gd name="T4" fmla="*/ 0 w 21600"/>
              <a:gd name="T5" fmla="*/ 31204 h 19636"/>
              <a:gd name="T6" fmla="*/ 0 60000 65536"/>
              <a:gd name="T7" fmla="*/ 0 60000 65536"/>
              <a:gd name="T8" fmla="*/ 0 60000 65536"/>
              <a:gd name="T9" fmla="*/ 0 w 21600"/>
              <a:gd name="T10" fmla="*/ 0 h 19636"/>
              <a:gd name="T11" fmla="*/ 21600 w 21600"/>
              <a:gd name="T12" fmla="*/ 19636 h 19636"/>
            </a:gdLst>
            <a:ahLst/>
            <a:cxnLst>
              <a:cxn ang="T6">
                <a:pos x="T0" y="T1"/>
              </a:cxn>
              <a:cxn ang="T7">
                <a:pos x="T2" y="T3"/>
              </a:cxn>
              <a:cxn ang="T8">
                <a:pos x="T4" y="T5"/>
              </a:cxn>
            </a:cxnLst>
            <a:rect l="T9" t="T10" r="T11" b="T12"/>
            <a:pathLst>
              <a:path w="21600" h="19636" fill="none" extrusionOk="0">
                <a:moveTo>
                  <a:pt x="21265" y="0"/>
                </a:moveTo>
                <a:cubicBezTo>
                  <a:pt x="21488" y="1249"/>
                  <a:pt x="21600" y="2515"/>
                  <a:pt x="21600" y="3784"/>
                </a:cubicBezTo>
                <a:cubicBezTo>
                  <a:pt x="21600" y="9802"/>
                  <a:pt x="19089" y="15547"/>
                  <a:pt x="14672" y="19636"/>
                </a:cubicBezTo>
              </a:path>
              <a:path w="21600" h="19636" stroke="0" extrusionOk="0">
                <a:moveTo>
                  <a:pt x="21265" y="0"/>
                </a:moveTo>
                <a:cubicBezTo>
                  <a:pt x="21488" y="1249"/>
                  <a:pt x="21600" y="2515"/>
                  <a:pt x="21600" y="3784"/>
                </a:cubicBezTo>
                <a:cubicBezTo>
                  <a:pt x="21600" y="9802"/>
                  <a:pt x="19089" y="15547"/>
                  <a:pt x="14672" y="19636"/>
                </a:cubicBezTo>
                <a:lnTo>
                  <a:pt x="0" y="3784"/>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30" name="Arc 32"/>
          <p:cNvSpPr>
            <a:spLocks/>
          </p:cNvSpPr>
          <p:nvPr/>
        </p:nvSpPr>
        <p:spPr bwMode="auto">
          <a:xfrm rot="19800000" flipH="1">
            <a:off x="2952750" y="2681288"/>
            <a:ext cx="694135" cy="240506"/>
          </a:xfrm>
          <a:custGeom>
            <a:avLst/>
            <a:gdLst>
              <a:gd name="T0" fmla="*/ 181907 w 21028"/>
              <a:gd name="T1" fmla="*/ 0 h 21201"/>
              <a:gd name="T2" fmla="*/ 925513 w 21028"/>
              <a:gd name="T3" fmla="*/ 245970 h 21201"/>
              <a:gd name="T4" fmla="*/ 0 w 21028"/>
              <a:gd name="T5" fmla="*/ 320675 h 21201"/>
              <a:gd name="T6" fmla="*/ 0 60000 65536"/>
              <a:gd name="T7" fmla="*/ 0 60000 65536"/>
              <a:gd name="T8" fmla="*/ 0 60000 65536"/>
              <a:gd name="T9" fmla="*/ 0 w 21028"/>
              <a:gd name="T10" fmla="*/ 0 h 21201"/>
              <a:gd name="T11" fmla="*/ 21028 w 21028"/>
              <a:gd name="T12" fmla="*/ 21201 h 21201"/>
            </a:gdLst>
            <a:ahLst/>
            <a:cxnLst>
              <a:cxn ang="T6">
                <a:pos x="T0" y="T1"/>
              </a:cxn>
              <a:cxn ang="T7">
                <a:pos x="T2" y="T3"/>
              </a:cxn>
              <a:cxn ang="T8">
                <a:pos x="T4" y="T5"/>
              </a:cxn>
            </a:cxnLst>
            <a:rect l="T9" t="T10" r="T11" b="T12"/>
            <a:pathLst>
              <a:path w="21028" h="21201" fill="none" extrusionOk="0">
                <a:moveTo>
                  <a:pt x="4132" y="0"/>
                </a:moveTo>
                <a:cubicBezTo>
                  <a:pt x="12472" y="1625"/>
                  <a:pt x="19084" y="7990"/>
                  <a:pt x="21027" y="16262"/>
                </a:cubicBezTo>
              </a:path>
              <a:path w="21028" h="21201" stroke="0" extrusionOk="0">
                <a:moveTo>
                  <a:pt x="4132" y="0"/>
                </a:moveTo>
                <a:cubicBezTo>
                  <a:pt x="12472" y="1625"/>
                  <a:pt x="19084" y="7990"/>
                  <a:pt x="21027" y="16262"/>
                </a:cubicBezTo>
                <a:lnTo>
                  <a:pt x="0" y="21201"/>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31" name="Arc 33"/>
          <p:cNvSpPr>
            <a:spLocks/>
          </p:cNvSpPr>
          <p:nvPr/>
        </p:nvSpPr>
        <p:spPr bwMode="auto">
          <a:xfrm rot="19800000" flipH="1">
            <a:off x="3519487" y="2381250"/>
            <a:ext cx="642938" cy="334566"/>
          </a:xfrm>
          <a:custGeom>
            <a:avLst/>
            <a:gdLst>
              <a:gd name="T0" fmla="*/ 0 w 19424"/>
              <a:gd name="T1" fmla="*/ 143182 h 21600"/>
              <a:gd name="T2" fmla="*/ 857250 w 19424"/>
              <a:gd name="T3" fmla="*/ 6134 h 21600"/>
              <a:gd name="T4" fmla="*/ 699826 w 19424"/>
              <a:gd name="T5" fmla="*/ 446088 h 21600"/>
              <a:gd name="T6" fmla="*/ 0 60000 65536"/>
              <a:gd name="T7" fmla="*/ 0 60000 65536"/>
              <a:gd name="T8" fmla="*/ 0 60000 65536"/>
              <a:gd name="T9" fmla="*/ 0 w 19424"/>
              <a:gd name="T10" fmla="*/ 0 h 21600"/>
              <a:gd name="T11" fmla="*/ 19424 w 19424"/>
              <a:gd name="T12" fmla="*/ 21600 h 21600"/>
            </a:gdLst>
            <a:ahLst/>
            <a:cxnLst>
              <a:cxn ang="T6">
                <a:pos x="T0" y="T1"/>
              </a:cxn>
              <a:cxn ang="T7">
                <a:pos x="T2" y="T3"/>
              </a:cxn>
              <a:cxn ang="T8">
                <a:pos x="T4" y="T5"/>
              </a:cxn>
            </a:cxnLst>
            <a:rect l="T9" t="T10" r="T11" b="T12"/>
            <a:pathLst>
              <a:path w="19424" h="21600" fill="none" extrusionOk="0">
                <a:moveTo>
                  <a:pt x="0" y="6933"/>
                </a:moveTo>
                <a:cubicBezTo>
                  <a:pt x="4088" y="2513"/>
                  <a:pt x="9836" y="-1"/>
                  <a:pt x="15857" y="0"/>
                </a:cubicBezTo>
                <a:cubicBezTo>
                  <a:pt x="17052" y="0"/>
                  <a:pt x="18245" y="99"/>
                  <a:pt x="19424" y="296"/>
                </a:cubicBezTo>
              </a:path>
              <a:path w="19424" h="21600" stroke="0" extrusionOk="0">
                <a:moveTo>
                  <a:pt x="0" y="6933"/>
                </a:moveTo>
                <a:cubicBezTo>
                  <a:pt x="4088" y="2513"/>
                  <a:pt x="9836" y="-1"/>
                  <a:pt x="15857" y="0"/>
                </a:cubicBezTo>
                <a:cubicBezTo>
                  <a:pt x="17052" y="0"/>
                  <a:pt x="18245" y="99"/>
                  <a:pt x="19424" y="296"/>
                </a:cubicBezTo>
                <a:lnTo>
                  <a:pt x="15857" y="21600"/>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32" name="Arc 34"/>
          <p:cNvSpPr>
            <a:spLocks/>
          </p:cNvSpPr>
          <p:nvPr/>
        </p:nvSpPr>
        <p:spPr bwMode="auto">
          <a:xfrm rot="19800000" flipH="1">
            <a:off x="3607594" y="2457450"/>
            <a:ext cx="714375" cy="195263"/>
          </a:xfrm>
          <a:custGeom>
            <a:avLst/>
            <a:gdLst>
              <a:gd name="T0" fmla="*/ 337608 w 21600"/>
              <a:gd name="T1" fmla="*/ 260350 h 26457"/>
              <a:gd name="T2" fmla="*/ 107333 w 21600"/>
              <a:gd name="T3" fmla="*/ 0 h 26457"/>
              <a:gd name="T4" fmla="*/ 952500 w 21600"/>
              <a:gd name="T5" fmla="*/ 98021 h 26457"/>
              <a:gd name="T6" fmla="*/ 0 60000 65536"/>
              <a:gd name="T7" fmla="*/ 0 60000 65536"/>
              <a:gd name="T8" fmla="*/ 0 60000 65536"/>
              <a:gd name="T9" fmla="*/ 0 w 21600"/>
              <a:gd name="T10" fmla="*/ 0 h 26457"/>
              <a:gd name="T11" fmla="*/ 21600 w 21600"/>
              <a:gd name="T12" fmla="*/ 26457 h 26457"/>
            </a:gdLst>
            <a:ahLst/>
            <a:cxnLst>
              <a:cxn ang="T6">
                <a:pos x="T0" y="T1"/>
              </a:cxn>
              <a:cxn ang="T7">
                <a:pos x="T2" y="T3"/>
              </a:cxn>
              <a:cxn ang="T8">
                <a:pos x="T4" y="T5"/>
              </a:cxn>
            </a:cxnLst>
            <a:rect l="T9" t="T10" r="T11" b="T12"/>
            <a:pathLst>
              <a:path w="21600" h="26457" fill="none" extrusionOk="0">
                <a:moveTo>
                  <a:pt x="7655" y="26457"/>
                </a:moveTo>
                <a:cubicBezTo>
                  <a:pt x="2800" y="22353"/>
                  <a:pt x="0" y="16318"/>
                  <a:pt x="0" y="9961"/>
                </a:cubicBezTo>
                <a:cubicBezTo>
                  <a:pt x="-1" y="6493"/>
                  <a:pt x="834" y="3076"/>
                  <a:pt x="2433" y="-1"/>
                </a:cubicBezTo>
              </a:path>
              <a:path w="21600" h="26457" stroke="0" extrusionOk="0">
                <a:moveTo>
                  <a:pt x="7655" y="26457"/>
                </a:moveTo>
                <a:cubicBezTo>
                  <a:pt x="2800" y="22353"/>
                  <a:pt x="0" y="16318"/>
                  <a:pt x="0" y="9961"/>
                </a:cubicBezTo>
                <a:cubicBezTo>
                  <a:pt x="-1" y="6493"/>
                  <a:pt x="834" y="3076"/>
                  <a:pt x="2433" y="-1"/>
                </a:cubicBezTo>
                <a:lnTo>
                  <a:pt x="21600" y="9961"/>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33" name="Arc 35"/>
          <p:cNvSpPr>
            <a:spLocks/>
          </p:cNvSpPr>
          <p:nvPr/>
        </p:nvSpPr>
        <p:spPr bwMode="auto">
          <a:xfrm rot="19800000" flipV="1">
            <a:off x="3674269" y="2618185"/>
            <a:ext cx="714375" cy="115490"/>
          </a:xfrm>
          <a:custGeom>
            <a:avLst/>
            <a:gdLst>
              <a:gd name="T0" fmla="*/ 950560 w 21600"/>
              <a:gd name="T1" fmla="*/ 0 h 16825"/>
              <a:gd name="T2" fmla="*/ 666000 w 21600"/>
              <a:gd name="T3" fmla="*/ 153987 h 16825"/>
              <a:gd name="T4" fmla="*/ 0 w 21600"/>
              <a:gd name="T5" fmla="*/ 12658 h 16825"/>
              <a:gd name="T6" fmla="*/ 0 60000 65536"/>
              <a:gd name="T7" fmla="*/ 0 60000 65536"/>
              <a:gd name="T8" fmla="*/ 0 60000 65536"/>
              <a:gd name="T9" fmla="*/ 0 w 21600"/>
              <a:gd name="T10" fmla="*/ 0 h 16825"/>
              <a:gd name="T11" fmla="*/ 21600 w 21600"/>
              <a:gd name="T12" fmla="*/ 16825 h 16825"/>
            </a:gdLst>
            <a:ahLst/>
            <a:cxnLst>
              <a:cxn ang="T6">
                <a:pos x="T0" y="T1"/>
              </a:cxn>
              <a:cxn ang="T7">
                <a:pos x="T2" y="T3"/>
              </a:cxn>
              <a:cxn ang="T8">
                <a:pos x="T4" y="T5"/>
              </a:cxn>
            </a:cxnLst>
            <a:rect l="T9" t="T10" r="T11" b="T12"/>
            <a:pathLst>
              <a:path w="21600" h="16825" fill="none" extrusionOk="0">
                <a:moveTo>
                  <a:pt x="21555" y="0"/>
                </a:moveTo>
                <a:cubicBezTo>
                  <a:pt x="21585" y="460"/>
                  <a:pt x="21600" y="921"/>
                  <a:pt x="21600" y="1383"/>
                </a:cubicBezTo>
                <a:cubicBezTo>
                  <a:pt x="21600" y="7194"/>
                  <a:pt x="19257" y="12761"/>
                  <a:pt x="15103" y="16825"/>
                </a:cubicBezTo>
              </a:path>
              <a:path w="21600" h="16825" stroke="0" extrusionOk="0">
                <a:moveTo>
                  <a:pt x="21555" y="0"/>
                </a:moveTo>
                <a:cubicBezTo>
                  <a:pt x="21585" y="460"/>
                  <a:pt x="21600" y="921"/>
                  <a:pt x="21600" y="1383"/>
                </a:cubicBezTo>
                <a:cubicBezTo>
                  <a:pt x="21600" y="7194"/>
                  <a:pt x="19257" y="12761"/>
                  <a:pt x="15103" y="16825"/>
                </a:cubicBezTo>
                <a:lnTo>
                  <a:pt x="0" y="1383"/>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34" name="Arc 36"/>
          <p:cNvSpPr>
            <a:spLocks/>
          </p:cNvSpPr>
          <p:nvPr/>
        </p:nvSpPr>
        <p:spPr bwMode="auto">
          <a:xfrm rot="19800000" flipV="1">
            <a:off x="3700463" y="2703910"/>
            <a:ext cx="771525" cy="208359"/>
          </a:xfrm>
          <a:custGeom>
            <a:avLst/>
            <a:gdLst>
              <a:gd name="T0" fmla="*/ 0 w 23379"/>
              <a:gd name="T1" fmla="*/ 911 h 22272"/>
              <a:gd name="T2" fmla="*/ 1028260 w 23379"/>
              <a:gd name="T3" fmla="*/ 277812 h 22272"/>
              <a:gd name="T4" fmla="*/ 78278 w 23379"/>
              <a:gd name="T5" fmla="*/ 269430 h 22272"/>
              <a:gd name="T6" fmla="*/ 0 60000 65536"/>
              <a:gd name="T7" fmla="*/ 0 60000 65536"/>
              <a:gd name="T8" fmla="*/ 0 60000 65536"/>
              <a:gd name="T9" fmla="*/ 0 w 23379"/>
              <a:gd name="T10" fmla="*/ 0 h 22272"/>
              <a:gd name="T11" fmla="*/ 23379 w 23379"/>
              <a:gd name="T12" fmla="*/ 22272 h 22272"/>
            </a:gdLst>
            <a:ahLst/>
            <a:cxnLst>
              <a:cxn ang="T6">
                <a:pos x="T0" y="T1"/>
              </a:cxn>
              <a:cxn ang="T7">
                <a:pos x="T2" y="T3"/>
              </a:cxn>
              <a:cxn ang="T8">
                <a:pos x="T4" y="T5"/>
              </a:cxn>
            </a:cxnLst>
            <a:rect l="T9" t="T10" r="T11" b="T12"/>
            <a:pathLst>
              <a:path w="23379" h="22272" fill="none" extrusionOk="0">
                <a:moveTo>
                  <a:pt x="0" y="73"/>
                </a:moveTo>
                <a:cubicBezTo>
                  <a:pt x="591" y="24"/>
                  <a:pt x="1185" y="-1"/>
                  <a:pt x="1779" y="0"/>
                </a:cubicBezTo>
                <a:cubicBezTo>
                  <a:pt x="13708" y="0"/>
                  <a:pt x="23379" y="9670"/>
                  <a:pt x="23379" y="21600"/>
                </a:cubicBezTo>
                <a:cubicBezTo>
                  <a:pt x="23379" y="21824"/>
                  <a:pt x="23375" y="22048"/>
                  <a:pt x="23368" y="22271"/>
                </a:cubicBezTo>
              </a:path>
              <a:path w="23379" h="22272" stroke="0" extrusionOk="0">
                <a:moveTo>
                  <a:pt x="0" y="73"/>
                </a:moveTo>
                <a:cubicBezTo>
                  <a:pt x="591" y="24"/>
                  <a:pt x="1185" y="-1"/>
                  <a:pt x="1779" y="0"/>
                </a:cubicBezTo>
                <a:cubicBezTo>
                  <a:pt x="13708" y="0"/>
                  <a:pt x="23379" y="9670"/>
                  <a:pt x="23379" y="21600"/>
                </a:cubicBezTo>
                <a:cubicBezTo>
                  <a:pt x="23379" y="21824"/>
                  <a:pt x="23375" y="22048"/>
                  <a:pt x="23368" y="22271"/>
                </a:cubicBezTo>
                <a:lnTo>
                  <a:pt x="1779" y="21600"/>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35" name="Arc 37"/>
          <p:cNvSpPr>
            <a:spLocks/>
          </p:cNvSpPr>
          <p:nvPr/>
        </p:nvSpPr>
        <p:spPr bwMode="auto">
          <a:xfrm rot="19800000" flipV="1">
            <a:off x="3161110" y="3022997"/>
            <a:ext cx="684609" cy="222647"/>
          </a:xfrm>
          <a:custGeom>
            <a:avLst/>
            <a:gdLst>
              <a:gd name="T0" fmla="*/ 0 w 20702"/>
              <a:gd name="T1" fmla="*/ 211873 h 21527"/>
              <a:gd name="T2" fmla="*/ 834768 w 20702"/>
              <a:gd name="T3" fmla="*/ 0 h 21527"/>
              <a:gd name="T4" fmla="*/ 912812 w 20702"/>
              <a:gd name="T5" fmla="*/ 296862 h 21527"/>
              <a:gd name="T6" fmla="*/ 0 60000 65536"/>
              <a:gd name="T7" fmla="*/ 0 60000 65536"/>
              <a:gd name="T8" fmla="*/ 0 60000 65536"/>
              <a:gd name="T9" fmla="*/ 0 w 20702"/>
              <a:gd name="T10" fmla="*/ 0 h 21527"/>
              <a:gd name="T11" fmla="*/ 20702 w 20702"/>
              <a:gd name="T12" fmla="*/ 21527 h 21527"/>
            </a:gdLst>
            <a:ahLst/>
            <a:cxnLst>
              <a:cxn ang="T6">
                <a:pos x="T0" y="T1"/>
              </a:cxn>
              <a:cxn ang="T7">
                <a:pos x="T2" y="T3"/>
              </a:cxn>
              <a:cxn ang="T8">
                <a:pos x="T4" y="T5"/>
              </a:cxn>
            </a:cxnLst>
            <a:rect l="T9" t="T10" r="T11" b="T12"/>
            <a:pathLst>
              <a:path w="20702" h="21527" fill="none" extrusionOk="0">
                <a:moveTo>
                  <a:pt x="-1" y="15363"/>
                </a:moveTo>
                <a:cubicBezTo>
                  <a:pt x="2540" y="6829"/>
                  <a:pt x="10057" y="729"/>
                  <a:pt x="18931" y="-1"/>
                </a:cubicBezTo>
              </a:path>
              <a:path w="20702" h="21527" stroke="0" extrusionOk="0">
                <a:moveTo>
                  <a:pt x="-1" y="15363"/>
                </a:moveTo>
                <a:cubicBezTo>
                  <a:pt x="2540" y="6829"/>
                  <a:pt x="10057" y="729"/>
                  <a:pt x="18931" y="-1"/>
                </a:cubicBezTo>
                <a:lnTo>
                  <a:pt x="20702" y="21527"/>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36" name="Arc 38"/>
          <p:cNvSpPr>
            <a:spLocks/>
          </p:cNvSpPr>
          <p:nvPr/>
        </p:nvSpPr>
        <p:spPr bwMode="auto">
          <a:xfrm rot="19800000" flipV="1">
            <a:off x="3080147" y="2968229"/>
            <a:ext cx="714375" cy="115490"/>
          </a:xfrm>
          <a:custGeom>
            <a:avLst/>
            <a:gdLst>
              <a:gd name="T0" fmla="*/ 337608 w 21600"/>
              <a:gd name="T1" fmla="*/ 153987 h 16496"/>
              <a:gd name="T2" fmla="*/ 0 w 21600"/>
              <a:gd name="T3" fmla="*/ 961 h 16496"/>
              <a:gd name="T4" fmla="*/ 952500 w 21600"/>
              <a:gd name="T5" fmla="*/ 0 h 16496"/>
              <a:gd name="T6" fmla="*/ 0 60000 65536"/>
              <a:gd name="T7" fmla="*/ 0 60000 65536"/>
              <a:gd name="T8" fmla="*/ 0 60000 65536"/>
              <a:gd name="T9" fmla="*/ 0 w 21600"/>
              <a:gd name="T10" fmla="*/ 0 h 16496"/>
              <a:gd name="T11" fmla="*/ 21600 w 21600"/>
              <a:gd name="T12" fmla="*/ 16496 h 16496"/>
            </a:gdLst>
            <a:ahLst/>
            <a:cxnLst>
              <a:cxn ang="T6">
                <a:pos x="T0" y="T1"/>
              </a:cxn>
              <a:cxn ang="T7">
                <a:pos x="T2" y="T3"/>
              </a:cxn>
              <a:cxn ang="T8">
                <a:pos x="T4" y="T5"/>
              </a:cxn>
            </a:cxnLst>
            <a:rect l="T9" t="T10" r="T11" b="T12"/>
            <a:pathLst>
              <a:path w="21600" h="16496" fill="none" extrusionOk="0">
                <a:moveTo>
                  <a:pt x="7655" y="16496"/>
                </a:moveTo>
                <a:cubicBezTo>
                  <a:pt x="2828" y="12415"/>
                  <a:pt x="30" y="6424"/>
                  <a:pt x="0" y="102"/>
                </a:cubicBezTo>
              </a:path>
              <a:path w="21600" h="16496" stroke="0" extrusionOk="0">
                <a:moveTo>
                  <a:pt x="7655" y="16496"/>
                </a:moveTo>
                <a:cubicBezTo>
                  <a:pt x="2828" y="12415"/>
                  <a:pt x="30" y="6424"/>
                  <a:pt x="0" y="102"/>
                </a:cubicBezTo>
                <a:lnTo>
                  <a:pt x="21600" y="0"/>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37" name="Arc 39"/>
          <p:cNvSpPr>
            <a:spLocks/>
          </p:cNvSpPr>
          <p:nvPr/>
        </p:nvSpPr>
        <p:spPr bwMode="auto">
          <a:xfrm rot="19800000" flipH="1">
            <a:off x="3040856" y="2952750"/>
            <a:ext cx="714375" cy="35719"/>
          </a:xfrm>
          <a:custGeom>
            <a:avLst/>
            <a:gdLst>
              <a:gd name="T0" fmla="*/ 875286 w 21600"/>
              <a:gd name="T1" fmla="*/ 0 h 23960"/>
              <a:gd name="T2" fmla="*/ 666000 w 21600"/>
              <a:gd name="T3" fmla="*/ 47625 h 23960"/>
              <a:gd name="T4" fmla="*/ 0 w 21600"/>
              <a:gd name="T5" fmla="*/ 16931 h 23960"/>
              <a:gd name="T6" fmla="*/ 0 60000 65536"/>
              <a:gd name="T7" fmla="*/ 0 60000 65536"/>
              <a:gd name="T8" fmla="*/ 0 60000 65536"/>
              <a:gd name="T9" fmla="*/ 0 w 21600"/>
              <a:gd name="T10" fmla="*/ 0 h 23960"/>
              <a:gd name="T11" fmla="*/ 21600 w 21600"/>
              <a:gd name="T12" fmla="*/ 23960 h 23960"/>
            </a:gdLst>
            <a:ahLst/>
            <a:cxnLst>
              <a:cxn ang="T6">
                <a:pos x="T0" y="T1"/>
              </a:cxn>
              <a:cxn ang="T7">
                <a:pos x="T2" y="T3"/>
              </a:cxn>
              <a:cxn ang="T8">
                <a:pos x="T4" y="T5"/>
              </a:cxn>
            </a:cxnLst>
            <a:rect l="T9" t="T10" r="T11" b="T12"/>
            <a:pathLst>
              <a:path w="21600" h="23960" fill="none" extrusionOk="0">
                <a:moveTo>
                  <a:pt x="19849" y="-1"/>
                </a:moveTo>
                <a:cubicBezTo>
                  <a:pt x="21004" y="2691"/>
                  <a:pt x="21600" y="5589"/>
                  <a:pt x="21600" y="8518"/>
                </a:cubicBezTo>
                <a:cubicBezTo>
                  <a:pt x="21600" y="14329"/>
                  <a:pt x="19257" y="19896"/>
                  <a:pt x="15103" y="23960"/>
                </a:cubicBezTo>
              </a:path>
              <a:path w="21600" h="23960" stroke="0" extrusionOk="0">
                <a:moveTo>
                  <a:pt x="19849" y="-1"/>
                </a:moveTo>
                <a:cubicBezTo>
                  <a:pt x="21004" y="2691"/>
                  <a:pt x="21600" y="5589"/>
                  <a:pt x="21600" y="8518"/>
                </a:cubicBezTo>
                <a:cubicBezTo>
                  <a:pt x="21600" y="14329"/>
                  <a:pt x="19257" y="19896"/>
                  <a:pt x="15103" y="23960"/>
                </a:cubicBezTo>
                <a:lnTo>
                  <a:pt x="0" y="8518"/>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38" name="Arc 40"/>
          <p:cNvSpPr>
            <a:spLocks/>
          </p:cNvSpPr>
          <p:nvPr/>
        </p:nvSpPr>
        <p:spPr bwMode="auto">
          <a:xfrm rot="19800000" flipH="1">
            <a:off x="3089673" y="2895600"/>
            <a:ext cx="711994" cy="29766"/>
          </a:xfrm>
          <a:custGeom>
            <a:avLst/>
            <a:gdLst>
              <a:gd name="T0" fmla="*/ 337666 w 21544"/>
              <a:gd name="T1" fmla="*/ 0 h 20195"/>
              <a:gd name="T2" fmla="*/ 949325 w 21544"/>
              <a:gd name="T3" fmla="*/ 36642 h 20195"/>
              <a:gd name="T4" fmla="*/ 0 w 21544"/>
              <a:gd name="T5" fmla="*/ 39688 h 20195"/>
              <a:gd name="T6" fmla="*/ 0 60000 65536"/>
              <a:gd name="T7" fmla="*/ 0 60000 65536"/>
              <a:gd name="T8" fmla="*/ 0 60000 65536"/>
              <a:gd name="T9" fmla="*/ 0 w 21544"/>
              <a:gd name="T10" fmla="*/ 0 h 20195"/>
              <a:gd name="T11" fmla="*/ 21544 w 21544"/>
              <a:gd name="T12" fmla="*/ 20195 h 20195"/>
            </a:gdLst>
            <a:ahLst/>
            <a:cxnLst>
              <a:cxn ang="T6">
                <a:pos x="T0" y="T1"/>
              </a:cxn>
              <a:cxn ang="T7">
                <a:pos x="T2" y="T3"/>
              </a:cxn>
              <a:cxn ang="T8">
                <a:pos x="T4" y="T5"/>
              </a:cxn>
            </a:cxnLst>
            <a:rect l="T9" t="T10" r="T11" b="T12"/>
            <a:pathLst>
              <a:path w="21544" h="20195" fill="none" extrusionOk="0">
                <a:moveTo>
                  <a:pt x="7663" y="-1"/>
                </a:moveTo>
                <a:cubicBezTo>
                  <a:pt x="15524" y="2983"/>
                  <a:pt x="20940" y="10257"/>
                  <a:pt x="21544" y="18644"/>
                </a:cubicBezTo>
              </a:path>
              <a:path w="21544" h="20195" stroke="0" extrusionOk="0">
                <a:moveTo>
                  <a:pt x="7663" y="-1"/>
                </a:moveTo>
                <a:cubicBezTo>
                  <a:pt x="15524" y="2983"/>
                  <a:pt x="20940" y="10257"/>
                  <a:pt x="21544" y="18644"/>
                </a:cubicBezTo>
                <a:lnTo>
                  <a:pt x="0" y="20195"/>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39" name="Arc 41"/>
          <p:cNvSpPr>
            <a:spLocks/>
          </p:cNvSpPr>
          <p:nvPr/>
        </p:nvSpPr>
        <p:spPr bwMode="auto">
          <a:xfrm rot="19800000" flipH="1">
            <a:off x="3659981" y="2588419"/>
            <a:ext cx="714375" cy="34529"/>
          </a:xfrm>
          <a:custGeom>
            <a:avLst/>
            <a:gdLst>
              <a:gd name="T0" fmla="*/ 220442 w 21600"/>
              <a:gd name="T1" fmla="*/ 46038 h 20939"/>
              <a:gd name="T2" fmla="*/ 53225 w 21600"/>
              <a:gd name="T3" fmla="*/ 0 h 20939"/>
              <a:gd name="T4" fmla="*/ 952500 w 21600"/>
              <a:gd name="T5" fmla="*/ 15655 h 20939"/>
              <a:gd name="T6" fmla="*/ 0 60000 65536"/>
              <a:gd name="T7" fmla="*/ 0 60000 65536"/>
              <a:gd name="T8" fmla="*/ 0 60000 65536"/>
              <a:gd name="T9" fmla="*/ 0 w 21600"/>
              <a:gd name="T10" fmla="*/ 0 h 20939"/>
              <a:gd name="T11" fmla="*/ 21600 w 21600"/>
              <a:gd name="T12" fmla="*/ 20939 h 20939"/>
            </a:gdLst>
            <a:ahLst/>
            <a:cxnLst>
              <a:cxn ang="T6">
                <a:pos x="T0" y="T1"/>
              </a:cxn>
              <a:cxn ang="T7">
                <a:pos x="T2" y="T3"/>
              </a:cxn>
              <a:cxn ang="T8">
                <a:pos x="T4" y="T5"/>
              </a:cxn>
            </a:cxnLst>
            <a:rect l="T9" t="T10" r="T11" b="T12"/>
            <a:pathLst>
              <a:path w="21600" h="20939" fill="none" extrusionOk="0">
                <a:moveTo>
                  <a:pt x="4998" y="20939"/>
                </a:moveTo>
                <a:cubicBezTo>
                  <a:pt x="1768" y="17058"/>
                  <a:pt x="0" y="12169"/>
                  <a:pt x="0" y="7120"/>
                </a:cubicBezTo>
                <a:cubicBezTo>
                  <a:pt x="-1" y="4695"/>
                  <a:pt x="408" y="2288"/>
                  <a:pt x="1207" y="0"/>
                </a:cubicBezTo>
              </a:path>
              <a:path w="21600" h="20939" stroke="0" extrusionOk="0">
                <a:moveTo>
                  <a:pt x="4998" y="20939"/>
                </a:moveTo>
                <a:cubicBezTo>
                  <a:pt x="1768" y="17058"/>
                  <a:pt x="0" y="12169"/>
                  <a:pt x="0" y="7120"/>
                </a:cubicBezTo>
                <a:cubicBezTo>
                  <a:pt x="-1" y="4695"/>
                  <a:pt x="408" y="2288"/>
                  <a:pt x="1207" y="0"/>
                </a:cubicBezTo>
                <a:lnTo>
                  <a:pt x="21600" y="7120"/>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40" name="Arc 42"/>
          <p:cNvSpPr>
            <a:spLocks/>
          </p:cNvSpPr>
          <p:nvPr/>
        </p:nvSpPr>
        <p:spPr bwMode="auto">
          <a:xfrm rot="19800000" flipV="1">
            <a:off x="3854054" y="2727722"/>
            <a:ext cx="696515" cy="409575"/>
          </a:xfrm>
          <a:custGeom>
            <a:avLst/>
            <a:gdLst>
              <a:gd name="T0" fmla="*/ 221641 w 21055"/>
              <a:gd name="T1" fmla="*/ 0 h 21007"/>
              <a:gd name="T2" fmla="*/ 928687 w 21055"/>
              <a:gd name="T3" fmla="*/ 420799 h 21007"/>
              <a:gd name="T4" fmla="*/ 0 w 21055"/>
              <a:gd name="T5" fmla="*/ 546100 h 21007"/>
              <a:gd name="T6" fmla="*/ 0 60000 65536"/>
              <a:gd name="T7" fmla="*/ 0 60000 65536"/>
              <a:gd name="T8" fmla="*/ 0 60000 65536"/>
              <a:gd name="T9" fmla="*/ 0 w 21055"/>
              <a:gd name="T10" fmla="*/ 0 h 21007"/>
              <a:gd name="T11" fmla="*/ 21055 w 21055"/>
              <a:gd name="T12" fmla="*/ 21007 h 21007"/>
            </a:gdLst>
            <a:ahLst/>
            <a:cxnLst>
              <a:cxn ang="T6">
                <a:pos x="T0" y="T1"/>
              </a:cxn>
              <a:cxn ang="T7">
                <a:pos x="T2" y="T3"/>
              </a:cxn>
              <a:cxn ang="T8">
                <a:pos x="T4" y="T5"/>
              </a:cxn>
            </a:cxnLst>
            <a:rect l="T9" t="T10" r="T11" b="T12"/>
            <a:pathLst>
              <a:path w="21055" h="21007" fill="none" extrusionOk="0">
                <a:moveTo>
                  <a:pt x="5025" y="-1"/>
                </a:moveTo>
                <a:cubicBezTo>
                  <a:pt x="13010" y="1909"/>
                  <a:pt x="19223" y="8182"/>
                  <a:pt x="21055" y="16186"/>
                </a:cubicBezTo>
              </a:path>
              <a:path w="21055" h="21007" stroke="0" extrusionOk="0">
                <a:moveTo>
                  <a:pt x="5025" y="-1"/>
                </a:moveTo>
                <a:cubicBezTo>
                  <a:pt x="13010" y="1909"/>
                  <a:pt x="19223" y="8182"/>
                  <a:pt x="21055" y="16186"/>
                </a:cubicBezTo>
                <a:lnTo>
                  <a:pt x="0" y="21007"/>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41" name="Arc 43"/>
          <p:cNvSpPr>
            <a:spLocks/>
          </p:cNvSpPr>
          <p:nvPr/>
        </p:nvSpPr>
        <p:spPr bwMode="auto">
          <a:xfrm rot="19800000" flipH="1">
            <a:off x="2813448" y="2434829"/>
            <a:ext cx="802481" cy="382190"/>
          </a:xfrm>
          <a:custGeom>
            <a:avLst/>
            <a:gdLst>
              <a:gd name="T0" fmla="*/ 0 w 24279"/>
              <a:gd name="T1" fmla="*/ 3671 h 23181"/>
              <a:gd name="T2" fmla="*/ 1067419 w 24279"/>
              <a:gd name="T3" fmla="*/ 509587 h 23181"/>
              <a:gd name="T4" fmla="*/ 118063 w 24279"/>
              <a:gd name="T5" fmla="*/ 474832 h 23181"/>
              <a:gd name="T6" fmla="*/ 0 60000 65536"/>
              <a:gd name="T7" fmla="*/ 0 60000 65536"/>
              <a:gd name="T8" fmla="*/ 0 60000 65536"/>
              <a:gd name="T9" fmla="*/ 0 w 24279"/>
              <a:gd name="T10" fmla="*/ 0 h 23181"/>
              <a:gd name="T11" fmla="*/ 24279 w 24279"/>
              <a:gd name="T12" fmla="*/ 23181 h 23181"/>
            </a:gdLst>
            <a:ahLst/>
            <a:cxnLst>
              <a:cxn ang="T6">
                <a:pos x="T0" y="T1"/>
              </a:cxn>
              <a:cxn ang="T7">
                <a:pos x="T2" y="T3"/>
              </a:cxn>
              <a:cxn ang="T8">
                <a:pos x="T4" y="T5"/>
              </a:cxn>
            </a:cxnLst>
            <a:rect l="T9" t="T10" r="T11" b="T12"/>
            <a:pathLst>
              <a:path w="24279" h="23181" fill="none" extrusionOk="0">
                <a:moveTo>
                  <a:pt x="-1" y="166"/>
                </a:moveTo>
                <a:cubicBezTo>
                  <a:pt x="888" y="55"/>
                  <a:pt x="1783" y="-1"/>
                  <a:pt x="2679" y="0"/>
                </a:cubicBezTo>
                <a:cubicBezTo>
                  <a:pt x="14608" y="0"/>
                  <a:pt x="24279" y="9670"/>
                  <a:pt x="24279" y="21600"/>
                </a:cubicBezTo>
                <a:cubicBezTo>
                  <a:pt x="24279" y="22127"/>
                  <a:pt x="24259" y="22654"/>
                  <a:pt x="24221" y="23181"/>
                </a:cubicBezTo>
              </a:path>
              <a:path w="24279" h="23181" stroke="0" extrusionOk="0">
                <a:moveTo>
                  <a:pt x="-1" y="166"/>
                </a:moveTo>
                <a:cubicBezTo>
                  <a:pt x="888" y="55"/>
                  <a:pt x="1783" y="-1"/>
                  <a:pt x="2679" y="0"/>
                </a:cubicBezTo>
                <a:cubicBezTo>
                  <a:pt x="14608" y="0"/>
                  <a:pt x="24279" y="9670"/>
                  <a:pt x="24279" y="21600"/>
                </a:cubicBezTo>
                <a:cubicBezTo>
                  <a:pt x="24279" y="22127"/>
                  <a:pt x="24259" y="22654"/>
                  <a:pt x="24221" y="23181"/>
                </a:cubicBezTo>
                <a:lnTo>
                  <a:pt x="2679" y="21600"/>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42" name="Arc 44"/>
          <p:cNvSpPr>
            <a:spLocks/>
          </p:cNvSpPr>
          <p:nvPr/>
        </p:nvSpPr>
        <p:spPr bwMode="auto">
          <a:xfrm rot="19800000" flipH="1">
            <a:off x="3564732" y="2607469"/>
            <a:ext cx="740569" cy="32147"/>
          </a:xfrm>
          <a:custGeom>
            <a:avLst/>
            <a:gdLst>
              <a:gd name="T0" fmla="*/ 0 w 22427"/>
              <a:gd name="T1" fmla="*/ 29179 h 21600"/>
              <a:gd name="T2" fmla="*/ 987425 w 22427"/>
              <a:gd name="T3" fmla="*/ 177 h 21600"/>
              <a:gd name="T4" fmla="*/ 901261 w 22427"/>
              <a:gd name="T5" fmla="*/ 42863 h 21600"/>
              <a:gd name="T6" fmla="*/ 0 60000 65536"/>
              <a:gd name="T7" fmla="*/ 0 60000 65536"/>
              <a:gd name="T8" fmla="*/ 0 60000 65536"/>
              <a:gd name="T9" fmla="*/ 0 w 22427"/>
              <a:gd name="T10" fmla="*/ 0 h 21600"/>
              <a:gd name="T11" fmla="*/ 22427 w 22427"/>
              <a:gd name="T12" fmla="*/ 21600 h 21600"/>
            </a:gdLst>
            <a:ahLst/>
            <a:cxnLst>
              <a:cxn ang="T6">
                <a:pos x="T0" y="T1"/>
              </a:cxn>
              <a:cxn ang="T7">
                <a:pos x="T2" y="T3"/>
              </a:cxn>
              <a:cxn ang="T8">
                <a:pos x="T4" y="T5"/>
              </a:cxn>
            </a:cxnLst>
            <a:rect l="T9" t="T10" r="T11" b="T12"/>
            <a:pathLst>
              <a:path w="22427" h="21600" fill="none" extrusionOk="0">
                <a:moveTo>
                  <a:pt x="0" y="14704"/>
                </a:moveTo>
                <a:cubicBezTo>
                  <a:pt x="2960" y="5917"/>
                  <a:pt x="11198" y="-1"/>
                  <a:pt x="20470" y="0"/>
                </a:cubicBezTo>
                <a:cubicBezTo>
                  <a:pt x="21123" y="0"/>
                  <a:pt x="21776" y="29"/>
                  <a:pt x="22427" y="88"/>
                </a:cubicBezTo>
              </a:path>
              <a:path w="22427" h="21600" stroke="0" extrusionOk="0">
                <a:moveTo>
                  <a:pt x="0" y="14704"/>
                </a:moveTo>
                <a:cubicBezTo>
                  <a:pt x="2960" y="5917"/>
                  <a:pt x="11198" y="-1"/>
                  <a:pt x="20470" y="0"/>
                </a:cubicBezTo>
                <a:cubicBezTo>
                  <a:pt x="21123" y="0"/>
                  <a:pt x="21776" y="29"/>
                  <a:pt x="22427" y="88"/>
                </a:cubicBezTo>
                <a:lnTo>
                  <a:pt x="20470" y="21600"/>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43" name="Arc 45"/>
          <p:cNvSpPr>
            <a:spLocks/>
          </p:cNvSpPr>
          <p:nvPr/>
        </p:nvSpPr>
        <p:spPr bwMode="auto">
          <a:xfrm rot="1800000" flipV="1">
            <a:off x="2965847" y="2641998"/>
            <a:ext cx="714375" cy="377428"/>
          </a:xfrm>
          <a:custGeom>
            <a:avLst/>
            <a:gdLst>
              <a:gd name="T0" fmla="*/ 174713 w 21600"/>
              <a:gd name="T1" fmla="*/ 503237 h 24675"/>
              <a:gd name="T2" fmla="*/ 166687 w 21600"/>
              <a:gd name="T3" fmla="*/ 0 h 24675"/>
              <a:gd name="T4" fmla="*/ 952500 w 21600"/>
              <a:gd name="T5" fmla="*/ 248957 h 24675"/>
              <a:gd name="T6" fmla="*/ 0 60000 65536"/>
              <a:gd name="T7" fmla="*/ 0 60000 65536"/>
              <a:gd name="T8" fmla="*/ 0 60000 65536"/>
              <a:gd name="T9" fmla="*/ 0 w 21600"/>
              <a:gd name="T10" fmla="*/ 0 h 24675"/>
              <a:gd name="T11" fmla="*/ 21600 w 21600"/>
              <a:gd name="T12" fmla="*/ 24675 h 24675"/>
            </a:gdLst>
            <a:ahLst/>
            <a:cxnLst>
              <a:cxn ang="T6">
                <a:pos x="T0" y="T1"/>
              </a:cxn>
              <a:cxn ang="T7">
                <a:pos x="T2" y="T3"/>
              </a:cxn>
              <a:cxn ang="T8">
                <a:pos x="T4" y="T5"/>
              </a:cxn>
            </a:cxnLst>
            <a:rect l="T9" t="T10" r="T11" b="T12"/>
            <a:pathLst>
              <a:path w="21600" h="24675" fill="none" extrusionOk="0">
                <a:moveTo>
                  <a:pt x="3961" y="24675"/>
                </a:moveTo>
                <a:cubicBezTo>
                  <a:pt x="1384" y="21028"/>
                  <a:pt x="0" y="16672"/>
                  <a:pt x="0" y="12207"/>
                </a:cubicBezTo>
                <a:cubicBezTo>
                  <a:pt x="-1" y="7849"/>
                  <a:pt x="1317" y="3594"/>
                  <a:pt x="3780" y="0"/>
                </a:cubicBezTo>
              </a:path>
              <a:path w="21600" h="24675" stroke="0" extrusionOk="0">
                <a:moveTo>
                  <a:pt x="3961" y="24675"/>
                </a:moveTo>
                <a:cubicBezTo>
                  <a:pt x="1384" y="21028"/>
                  <a:pt x="0" y="16672"/>
                  <a:pt x="0" y="12207"/>
                </a:cubicBezTo>
                <a:cubicBezTo>
                  <a:pt x="-1" y="7849"/>
                  <a:pt x="1317" y="3594"/>
                  <a:pt x="3780" y="0"/>
                </a:cubicBezTo>
                <a:lnTo>
                  <a:pt x="21600" y="12207"/>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44" name="Arc 46"/>
          <p:cNvSpPr>
            <a:spLocks/>
          </p:cNvSpPr>
          <p:nvPr/>
        </p:nvSpPr>
        <p:spPr bwMode="auto">
          <a:xfrm rot="1800000" flipV="1">
            <a:off x="3057525" y="2795587"/>
            <a:ext cx="653654" cy="423863"/>
          </a:xfrm>
          <a:custGeom>
            <a:avLst/>
            <a:gdLst>
              <a:gd name="T0" fmla="*/ 0 w 19740"/>
              <a:gd name="T1" fmla="*/ 153611 h 21600"/>
              <a:gd name="T2" fmla="*/ 871538 w 19740"/>
              <a:gd name="T3" fmla="*/ 14940 h 21600"/>
              <a:gd name="T4" fmla="*/ 653609 w 19740"/>
              <a:gd name="T5" fmla="*/ 565150 h 21600"/>
              <a:gd name="T6" fmla="*/ 0 60000 65536"/>
              <a:gd name="T7" fmla="*/ 0 60000 65536"/>
              <a:gd name="T8" fmla="*/ 0 60000 65536"/>
              <a:gd name="T9" fmla="*/ 0 w 19740"/>
              <a:gd name="T10" fmla="*/ 0 h 21600"/>
              <a:gd name="T11" fmla="*/ 19740 w 19740"/>
              <a:gd name="T12" fmla="*/ 21600 h 21600"/>
            </a:gdLst>
            <a:ahLst/>
            <a:cxnLst>
              <a:cxn ang="T6">
                <a:pos x="T0" y="T1"/>
              </a:cxn>
              <a:cxn ang="T7">
                <a:pos x="T2" y="T3"/>
              </a:cxn>
              <a:cxn ang="T8">
                <a:pos x="T4" y="T5"/>
              </a:cxn>
            </a:cxnLst>
            <a:rect l="T9" t="T10" r="T11" b="T12"/>
            <a:pathLst>
              <a:path w="19740" h="21600" fill="none" extrusionOk="0">
                <a:moveTo>
                  <a:pt x="-1" y="5870"/>
                </a:moveTo>
                <a:cubicBezTo>
                  <a:pt x="4006" y="2099"/>
                  <a:pt x="9301" y="-1"/>
                  <a:pt x="14804" y="0"/>
                </a:cubicBezTo>
                <a:cubicBezTo>
                  <a:pt x="16465" y="0"/>
                  <a:pt x="18122" y="191"/>
                  <a:pt x="19739" y="571"/>
                </a:cubicBezTo>
              </a:path>
              <a:path w="19740" h="21600" stroke="0" extrusionOk="0">
                <a:moveTo>
                  <a:pt x="-1" y="5870"/>
                </a:moveTo>
                <a:cubicBezTo>
                  <a:pt x="4006" y="2099"/>
                  <a:pt x="9301" y="-1"/>
                  <a:pt x="14804" y="0"/>
                </a:cubicBezTo>
                <a:cubicBezTo>
                  <a:pt x="16465" y="0"/>
                  <a:pt x="18122" y="191"/>
                  <a:pt x="19739" y="571"/>
                </a:cubicBezTo>
                <a:lnTo>
                  <a:pt x="14804" y="21600"/>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45" name="Arc 47"/>
          <p:cNvSpPr>
            <a:spLocks/>
          </p:cNvSpPr>
          <p:nvPr/>
        </p:nvSpPr>
        <p:spPr bwMode="auto">
          <a:xfrm rot="1800000" flipV="1">
            <a:off x="3620692" y="2971801"/>
            <a:ext cx="715565" cy="232172"/>
          </a:xfrm>
          <a:custGeom>
            <a:avLst/>
            <a:gdLst>
              <a:gd name="T0" fmla="*/ 950642 w 21600"/>
              <a:gd name="T1" fmla="*/ 0 h 17275"/>
              <a:gd name="T2" fmla="*/ 667110 w 21600"/>
              <a:gd name="T3" fmla="*/ 309563 h 17275"/>
              <a:gd name="T4" fmla="*/ 0 w 21600"/>
              <a:gd name="T5" fmla="*/ 32847 h 17275"/>
              <a:gd name="T6" fmla="*/ 0 60000 65536"/>
              <a:gd name="T7" fmla="*/ 0 60000 65536"/>
              <a:gd name="T8" fmla="*/ 0 60000 65536"/>
              <a:gd name="T9" fmla="*/ 0 w 21600"/>
              <a:gd name="T10" fmla="*/ 0 h 17275"/>
              <a:gd name="T11" fmla="*/ 21600 w 21600"/>
              <a:gd name="T12" fmla="*/ 17275 h 17275"/>
            </a:gdLst>
            <a:ahLst/>
            <a:cxnLst>
              <a:cxn ang="T6">
                <a:pos x="T0" y="T1"/>
              </a:cxn>
              <a:cxn ang="T7">
                <a:pos x="T2" y="T3"/>
              </a:cxn>
              <a:cxn ang="T8">
                <a:pos x="T4" y="T5"/>
              </a:cxn>
            </a:cxnLst>
            <a:rect l="T9" t="T10" r="T11" b="T12"/>
            <a:pathLst>
              <a:path w="21600" h="17275" fill="none" extrusionOk="0">
                <a:moveTo>
                  <a:pt x="21522" y="-1"/>
                </a:moveTo>
                <a:cubicBezTo>
                  <a:pt x="21574" y="609"/>
                  <a:pt x="21600" y="1221"/>
                  <a:pt x="21600" y="1833"/>
                </a:cubicBezTo>
                <a:cubicBezTo>
                  <a:pt x="21600" y="7644"/>
                  <a:pt x="19257" y="13211"/>
                  <a:pt x="15103" y="17275"/>
                </a:cubicBezTo>
              </a:path>
              <a:path w="21600" h="17275" stroke="0" extrusionOk="0">
                <a:moveTo>
                  <a:pt x="21522" y="-1"/>
                </a:moveTo>
                <a:cubicBezTo>
                  <a:pt x="21574" y="609"/>
                  <a:pt x="21600" y="1221"/>
                  <a:pt x="21600" y="1833"/>
                </a:cubicBezTo>
                <a:cubicBezTo>
                  <a:pt x="21600" y="7644"/>
                  <a:pt x="19257" y="13211"/>
                  <a:pt x="15103" y="17275"/>
                </a:cubicBezTo>
                <a:lnTo>
                  <a:pt x="0" y="1833"/>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46" name="Arc 48"/>
          <p:cNvSpPr>
            <a:spLocks/>
          </p:cNvSpPr>
          <p:nvPr/>
        </p:nvSpPr>
        <p:spPr bwMode="auto">
          <a:xfrm rot="1800000" flipH="1">
            <a:off x="3764756" y="2661047"/>
            <a:ext cx="714375" cy="332184"/>
          </a:xfrm>
          <a:custGeom>
            <a:avLst/>
            <a:gdLst>
              <a:gd name="T0" fmla="*/ 337608 w 21600"/>
              <a:gd name="T1" fmla="*/ 442912 h 22175"/>
              <a:gd name="T2" fmla="*/ 33514 w 21600"/>
              <a:gd name="T3" fmla="*/ 0 h 22175"/>
              <a:gd name="T4" fmla="*/ 952500 w 21600"/>
              <a:gd name="T5" fmla="*/ 113429 h 22175"/>
              <a:gd name="T6" fmla="*/ 0 60000 65536"/>
              <a:gd name="T7" fmla="*/ 0 60000 65536"/>
              <a:gd name="T8" fmla="*/ 0 60000 65536"/>
              <a:gd name="T9" fmla="*/ 0 w 21600"/>
              <a:gd name="T10" fmla="*/ 0 h 22175"/>
              <a:gd name="T11" fmla="*/ 21600 w 21600"/>
              <a:gd name="T12" fmla="*/ 22175 h 22175"/>
            </a:gdLst>
            <a:ahLst/>
            <a:cxnLst>
              <a:cxn ang="T6">
                <a:pos x="T0" y="T1"/>
              </a:cxn>
              <a:cxn ang="T7">
                <a:pos x="T2" y="T3"/>
              </a:cxn>
              <a:cxn ang="T8">
                <a:pos x="T4" y="T5"/>
              </a:cxn>
            </a:cxnLst>
            <a:rect l="T9" t="T10" r="T11" b="T12"/>
            <a:pathLst>
              <a:path w="21600" h="22175" fill="none" extrusionOk="0">
                <a:moveTo>
                  <a:pt x="7655" y="22175"/>
                </a:moveTo>
                <a:cubicBezTo>
                  <a:pt x="2800" y="18071"/>
                  <a:pt x="0" y="12036"/>
                  <a:pt x="0" y="5679"/>
                </a:cubicBezTo>
                <a:cubicBezTo>
                  <a:pt x="-1" y="3760"/>
                  <a:pt x="255" y="1850"/>
                  <a:pt x="759" y="-1"/>
                </a:cubicBezTo>
              </a:path>
              <a:path w="21600" h="22175" stroke="0" extrusionOk="0">
                <a:moveTo>
                  <a:pt x="7655" y="22175"/>
                </a:moveTo>
                <a:cubicBezTo>
                  <a:pt x="2800" y="18071"/>
                  <a:pt x="0" y="12036"/>
                  <a:pt x="0" y="5679"/>
                </a:cubicBezTo>
                <a:cubicBezTo>
                  <a:pt x="-1" y="3760"/>
                  <a:pt x="255" y="1850"/>
                  <a:pt x="759" y="-1"/>
                </a:cubicBezTo>
                <a:lnTo>
                  <a:pt x="21600" y="5679"/>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47" name="Arc 49"/>
          <p:cNvSpPr>
            <a:spLocks/>
          </p:cNvSpPr>
          <p:nvPr/>
        </p:nvSpPr>
        <p:spPr bwMode="auto">
          <a:xfrm rot="1800000" flipH="1">
            <a:off x="3886200" y="2480072"/>
            <a:ext cx="661988" cy="289322"/>
          </a:xfrm>
          <a:custGeom>
            <a:avLst/>
            <a:gdLst>
              <a:gd name="T0" fmla="*/ 0 w 20044"/>
              <a:gd name="T1" fmla="*/ 241379 h 21508"/>
              <a:gd name="T2" fmla="*/ 795063 w 20044"/>
              <a:gd name="T3" fmla="*/ 0 h 21508"/>
              <a:gd name="T4" fmla="*/ 882650 w 20044"/>
              <a:gd name="T5" fmla="*/ 385762 h 21508"/>
              <a:gd name="T6" fmla="*/ 0 60000 65536"/>
              <a:gd name="T7" fmla="*/ 0 60000 65536"/>
              <a:gd name="T8" fmla="*/ 0 60000 65536"/>
              <a:gd name="T9" fmla="*/ 0 w 20044"/>
              <a:gd name="T10" fmla="*/ 0 h 21508"/>
              <a:gd name="T11" fmla="*/ 20044 w 20044"/>
              <a:gd name="T12" fmla="*/ 21508 h 21508"/>
            </a:gdLst>
            <a:ahLst/>
            <a:cxnLst>
              <a:cxn ang="T6">
                <a:pos x="T0" y="T1"/>
              </a:cxn>
              <a:cxn ang="T7">
                <a:pos x="T2" y="T3"/>
              </a:cxn>
              <a:cxn ang="T8">
                <a:pos x="T4" y="T5"/>
              </a:cxn>
            </a:cxnLst>
            <a:rect l="T9" t="T10" r="T11" b="T12"/>
            <a:pathLst>
              <a:path w="20044" h="21508" fill="none" extrusionOk="0">
                <a:moveTo>
                  <a:pt x="0" y="13458"/>
                </a:moveTo>
                <a:cubicBezTo>
                  <a:pt x="3018" y="5941"/>
                  <a:pt x="9989" y="745"/>
                  <a:pt x="18054" y="-1"/>
                </a:cubicBezTo>
              </a:path>
              <a:path w="20044" h="21508" stroke="0" extrusionOk="0">
                <a:moveTo>
                  <a:pt x="0" y="13458"/>
                </a:moveTo>
                <a:cubicBezTo>
                  <a:pt x="3018" y="5941"/>
                  <a:pt x="9989" y="745"/>
                  <a:pt x="18054" y="-1"/>
                </a:cubicBezTo>
                <a:lnTo>
                  <a:pt x="20044" y="21508"/>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48" name="Arc 50"/>
          <p:cNvSpPr>
            <a:spLocks/>
          </p:cNvSpPr>
          <p:nvPr/>
        </p:nvSpPr>
        <p:spPr bwMode="auto">
          <a:xfrm rot="1800000" flipH="1">
            <a:off x="3124201" y="2396728"/>
            <a:ext cx="716756" cy="213122"/>
          </a:xfrm>
          <a:custGeom>
            <a:avLst/>
            <a:gdLst>
              <a:gd name="T0" fmla="*/ 949658 w 21600"/>
              <a:gd name="T1" fmla="*/ 0 h 17864"/>
              <a:gd name="T2" fmla="*/ 668220 w 21600"/>
              <a:gd name="T3" fmla="*/ 284162 h 17864"/>
              <a:gd name="T4" fmla="*/ 0 w 21600"/>
              <a:gd name="T5" fmla="*/ 38527 h 17864"/>
              <a:gd name="T6" fmla="*/ 0 60000 65536"/>
              <a:gd name="T7" fmla="*/ 0 60000 65536"/>
              <a:gd name="T8" fmla="*/ 0 60000 65536"/>
              <a:gd name="T9" fmla="*/ 0 w 21600"/>
              <a:gd name="T10" fmla="*/ 0 h 17864"/>
              <a:gd name="T11" fmla="*/ 21600 w 21600"/>
              <a:gd name="T12" fmla="*/ 17864 h 17864"/>
            </a:gdLst>
            <a:ahLst/>
            <a:cxnLst>
              <a:cxn ang="T6">
                <a:pos x="T0" y="T1"/>
              </a:cxn>
              <a:cxn ang="T7">
                <a:pos x="T2" y="T3"/>
              </a:cxn>
              <a:cxn ang="T8">
                <a:pos x="T4" y="T5"/>
              </a:cxn>
            </a:cxnLst>
            <a:rect l="T9" t="T10" r="T11" b="T12"/>
            <a:pathLst>
              <a:path w="21600" h="17864" fill="none" extrusionOk="0">
                <a:moveTo>
                  <a:pt x="21463" y="0"/>
                </a:moveTo>
                <a:cubicBezTo>
                  <a:pt x="21554" y="804"/>
                  <a:pt x="21600" y="1612"/>
                  <a:pt x="21600" y="2422"/>
                </a:cubicBezTo>
                <a:cubicBezTo>
                  <a:pt x="21600" y="8233"/>
                  <a:pt x="19257" y="13800"/>
                  <a:pt x="15103" y="17864"/>
                </a:cubicBezTo>
              </a:path>
              <a:path w="21600" h="17864" stroke="0" extrusionOk="0">
                <a:moveTo>
                  <a:pt x="21463" y="0"/>
                </a:moveTo>
                <a:cubicBezTo>
                  <a:pt x="21554" y="804"/>
                  <a:pt x="21600" y="1612"/>
                  <a:pt x="21600" y="2422"/>
                </a:cubicBezTo>
                <a:cubicBezTo>
                  <a:pt x="21600" y="8233"/>
                  <a:pt x="19257" y="13800"/>
                  <a:pt x="15103" y="17864"/>
                </a:cubicBezTo>
                <a:lnTo>
                  <a:pt x="0" y="2422"/>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49" name="Arc 51"/>
          <p:cNvSpPr>
            <a:spLocks/>
          </p:cNvSpPr>
          <p:nvPr/>
        </p:nvSpPr>
        <p:spPr bwMode="auto">
          <a:xfrm rot="1800000" flipH="1">
            <a:off x="3080147" y="2494360"/>
            <a:ext cx="714375" cy="121444"/>
          </a:xfrm>
          <a:custGeom>
            <a:avLst/>
            <a:gdLst>
              <a:gd name="T0" fmla="*/ 937772 w 21600"/>
              <a:gd name="T1" fmla="*/ 0 h 19636"/>
              <a:gd name="T2" fmla="*/ 646994 w 21600"/>
              <a:gd name="T3" fmla="*/ 161925 h 19636"/>
              <a:gd name="T4" fmla="*/ 0 w 21600"/>
              <a:gd name="T5" fmla="*/ 31204 h 19636"/>
              <a:gd name="T6" fmla="*/ 0 60000 65536"/>
              <a:gd name="T7" fmla="*/ 0 60000 65536"/>
              <a:gd name="T8" fmla="*/ 0 60000 65536"/>
              <a:gd name="T9" fmla="*/ 0 w 21600"/>
              <a:gd name="T10" fmla="*/ 0 h 19636"/>
              <a:gd name="T11" fmla="*/ 21600 w 21600"/>
              <a:gd name="T12" fmla="*/ 19636 h 19636"/>
            </a:gdLst>
            <a:ahLst/>
            <a:cxnLst>
              <a:cxn ang="T6">
                <a:pos x="T0" y="T1"/>
              </a:cxn>
              <a:cxn ang="T7">
                <a:pos x="T2" y="T3"/>
              </a:cxn>
              <a:cxn ang="T8">
                <a:pos x="T4" y="T5"/>
              </a:cxn>
            </a:cxnLst>
            <a:rect l="T9" t="T10" r="T11" b="T12"/>
            <a:pathLst>
              <a:path w="21600" h="19636" fill="none" extrusionOk="0">
                <a:moveTo>
                  <a:pt x="21265" y="0"/>
                </a:moveTo>
                <a:cubicBezTo>
                  <a:pt x="21488" y="1249"/>
                  <a:pt x="21600" y="2515"/>
                  <a:pt x="21600" y="3784"/>
                </a:cubicBezTo>
                <a:cubicBezTo>
                  <a:pt x="21600" y="9802"/>
                  <a:pt x="19089" y="15547"/>
                  <a:pt x="14672" y="19636"/>
                </a:cubicBezTo>
              </a:path>
              <a:path w="21600" h="19636" stroke="0" extrusionOk="0">
                <a:moveTo>
                  <a:pt x="21265" y="0"/>
                </a:moveTo>
                <a:cubicBezTo>
                  <a:pt x="21488" y="1249"/>
                  <a:pt x="21600" y="2515"/>
                  <a:pt x="21600" y="3784"/>
                </a:cubicBezTo>
                <a:cubicBezTo>
                  <a:pt x="21600" y="9802"/>
                  <a:pt x="19089" y="15547"/>
                  <a:pt x="14672" y="19636"/>
                </a:cubicBezTo>
                <a:lnTo>
                  <a:pt x="0" y="3784"/>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50" name="Arc 52"/>
          <p:cNvSpPr>
            <a:spLocks/>
          </p:cNvSpPr>
          <p:nvPr/>
        </p:nvSpPr>
        <p:spPr bwMode="auto">
          <a:xfrm rot="1800000" flipH="1">
            <a:off x="3177779" y="2318148"/>
            <a:ext cx="694134" cy="240506"/>
          </a:xfrm>
          <a:custGeom>
            <a:avLst/>
            <a:gdLst>
              <a:gd name="T0" fmla="*/ 181907 w 21028"/>
              <a:gd name="T1" fmla="*/ 0 h 21201"/>
              <a:gd name="T2" fmla="*/ 925512 w 21028"/>
              <a:gd name="T3" fmla="*/ 245970 h 21201"/>
              <a:gd name="T4" fmla="*/ 0 w 21028"/>
              <a:gd name="T5" fmla="*/ 320675 h 21201"/>
              <a:gd name="T6" fmla="*/ 0 60000 65536"/>
              <a:gd name="T7" fmla="*/ 0 60000 65536"/>
              <a:gd name="T8" fmla="*/ 0 60000 65536"/>
              <a:gd name="T9" fmla="*/ 0 w 21028"/>
              <a:gd name="T10" fmla="*/ 0 h 21201"/>
              <a:gd name="T11" fmla="*/ 21028 w 21028"/>
              <a:gd name="T12" fmla="*/ 21201 h 21201"/>
            </a:gdLst>
            <a:ahLst/>
            <a:cxnLst>
              <a:cxn ang="T6">
                <a:pos x="T0" y="T1"/>
              </a:cxn>
              <a:cxn ang="T7">
                <a:pos x="T2" y="T3"/>
              </a:cxn>
              <a:cxn ang="T8">
                <a:pos x="T4" y="T5"/>
              </a:cxn>
            </a:cxnLst>
            <a:rect l="T9" t="T10" r="T11" b="T12"/>
            <a:pathLst>
              <a:path w="21028" h="21201" fill="none" extrusionOk="0">
                <a:moveTo>
                  <a:pt x="4132" y="0"/>
                </a:moveTo>
                <a:cubicBezTo>
                  <a:pt x="12472" y="1625"/>
                  <a:pt x="19084" y="7990"/>
                  <a:pt x="21027" y="16262"/>
                </a:cubicBezTo>
              </a:path>
              <a:path w="21028" h="21201" stroke="0" extrusionOk="0">
                <a:moveTo>
                  <a:pt x="4132" y="0"/>
                </a:moveTo>
                <a:cubicBezTo>
                  <a:pt x="12472" y="1625"/>
                  <a:pt x="19084" y="7990"/>
                  <a:pt x="21027" y="16262"/>
                </a:cubicBezTo>
                <a:lnTo>
                  <a:pt x="0" y="21201"/>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51" name="Arc 53"/>
          <p:cNvSpPr>
            <a:spLocks/>
          </p:cNvSpPr>
          <p:nvPr/>
        </p:nvSpPr>
        <p:spPr bwMode="auto">
          <a:xfrm rot="1800000" flipH="1">
            <a:off x="3693319" y="2612231"/>
            <a:ext cx="642938" cy="334566"/>
          </a:xfrm>
          <a:custGeom>
            <a:avLst/>
            <a:gdLst>
              <a:gd name="T0" fmla="*/ 0 w 19424"/>
              <a:gd name="T1" fmla="*/ 143182 h 21600"/>
              <a:gd name="T2" fmla="*/ 857250 w 19424"/>
              <a:gd name="T3" fmla="*/ 6134 h 21600"/>
              <a:gd name="T4" fmla="*/ 699826 w 19424"/>
              <a:gd name="T5" fmla="*/ 446088 h 21600"/>
              <a:gd name="T6" fmla="*/ 0 60000 65536"/>
              <a:gd name="T7" fmla="*/ 0 60000 65536"/>
              <a:gd name="T8" fmla="*/ 0 60000 65536"/>
              <a:gd name="T9" fmla="*/ 0 w 19424"/>
              <a:gd name="T10" fmla="*/ 0 h 21600"/>
              <a:gd name="T11" fmla="*/ 19424 w 19424"/>
              <a:gd name="T12" fmla="*/ 21600 h 21600"/>
            </a:gdLst>
            <a:ahLst/>
            <a:cxnLst>
              <a:cxn ang="T6">
                <a:pos x="T0" y="T1"/>
              </a:cxn>
              <a:cxn ang="T7">
                <a:pos x="T2" y="T3"/>
              </a:cxn>
              <a:cxn ang="T8">
                <a:pos x="T4" y="T5"/>
              </a:cxn>
            </a:cxnLst>
            <a:rect l="T9" t="T10" r="T11" b="T12"/>
            <a:pathLst>
              <a:path w="19424" h="21600" fill="none" extrusionOk="0">
                <a:moveTo>
                  <a:pt x="0" y="6933"/>
                </a:moveTo>
                <a:cubicBezTo>
                  <a:pt x="4088" y="2513"/>
                  <a:pt x="9836" y="-1"/>
                  <a:pt x="15857" y="0"/>
                </a:cubicBezTo>
                <a:cubicBezTo>
                  <a:pt x="17052" y="0"/>
                  <a:pt x="18245" y="99"/>
                  <a:pt x="19424" y="296"/>
                </a:cubicBezTo>
              </a:path>
              <a:path w="19424" h="21600" stroke="0" extrusionOk="0">
                <a:moveTo>
                  <a:pt x="0" y="6933"/>
                </a:moveTo>
                <a:cubicBezTo>
                  <a:pt x="4088" y="2513"/>
                  <a:pt x="9836" y="-1"/>
                  <a:pt x="15857" y="0"/>
                </a:cubicBezTo>
                <a:cubicBezTo>
                  <a:pt x="17052" y="0"/>
                  <a:pt x="18245" y="99"/>
                  <a:pt x="19424" y="296"/>
                </a:cubicBezTo>
                <a:lnTo>
                  <a:pt x="15857" y="21600"/>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52" name="Arc 54"/>
          <p:cNvSpPr>
            <a:spLocks/>
          </p:cNvSpPr>
          <p:nvPr/>
        </p:nvSpPr>
        <p:spPr bwMode="auto">
          <a:xfrm rot="1800000" flipH="1">
            <a:off x="3713560" y="2792016"/>
            <a:ext cx="714375" cy="195263"/>
          </a:xfrm>
          <a:custGeom>
            <a:avLst/>
            <a:gdLst>
              <a:gd name="T0" fmla="*/ 337608 w 21600"/>
              <a:gd name="T1" fmla="*/ 260350 h 26457"/>
              <a:gd name="T2" fmla="*/ 107333 w 21600"/>
              <a:gd name="T3" fmla="*/ 0 h 26457"/>
              <a:gd name="T4" fmla="*/ 952500 w 21600"/>
              <a:gd name="T5" fmla="*/ 98021 h 26457"/>
              <a:gd name="T6" fmla="*/ 0 60000 65536"/>
              <a:gd name="T7" fmla="*/ 0 60000 65536"/>
              <a:gd name="T8" fmla="*/ 0 60000 65536"/>
              <a:gd name="T9" fmla="*/ 0 w 21600"/>
              <a:gd name="T10" fmla="*/ 0 h 26457"/>
              <a:gd name="T11" fmla="*/ 21600 w 21600"/>
              <a:gd name="T12" fmla="*/ 26457 h 26457"/>
            </a:gdLst>
            <a:ahLst/>
            <a:cxnLst>
              <a:cxn ang="T6">
                <a:pos x="T0" y="T1"/>
              </a:cxn>
              <a:cxn ang="T7">
                <a:pos x="T2" y="T3"/>
              </a:cxn>
              <a:cxn ang="T8">
                <a:pos x="T4" y="T5"/>
              </a:cxn>
            </a:cxnLst>
            <a:rect l="T9" t="T10" r="T11" b="T12"/>
            <a:pathLst>
              <a:path w="21600" h="26457" fill="none" extrusionOk="0">
                <a:moveTo>
                  <a:pt x="7655" y="26457"/>
                </a:moveTo>
                <a:cubicBezTo>
                  <a:pt x="2800" y="22353"/>
                  <a:pt x="0" y="16318"/>
                  <a:pt x="0" y="9961"/>
                </a:cubicBezTo>
                <a:cubicBezTo>
                  <a:pt x="-1" y="6493"/>
                  <a:pt x="834" y="3076"/>
                  <a:pt x="2433" y="-1"/>
                </a:cubicBezTo>
              </a:path>
              <a:path w="21600" h="26457" stroke="0" extrusionOk="0">
                <a:moveTo>
                  <a:pt x="7655" y="26457"/>
                </a:moveTo>
                <a:cubicBezTo>
                  <a:pt x="2800" y="22353"/>
                  <a:pt x="0" y="16318"/>
                  <a:pt x="0" y="9961"/>
                </a:cubicBezTo>
                <a:cubicBezTo>
                  <a:pt x="-1" y="6493"/>
                  <a:pt x="834" y="3076"/>
                  <a:pt x="2433" y="-1"/>
                </a:cubicBezTo>
                <a:lnTo>
                  <a:pt x="21600" y="9961"/>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53" name="Arc 55"/>
          <p:cNvSpPr>
            <a:spLocks/>
          </p:cNvSpPr>
          <p:nvPr/>
        </p:nvSpPr>
        <p:spPr bwMode="auto">
          <a:xfrm rot="1800000" flipV="1">
            <a:off x="3640931" y="2961085"/>
            <a:ext cx="714375" cy="115490"/>
          </a:xfrm>
          <a:custGeom>
            <a:avLst/>
            <a:gdLst>
              <a:gd name="T0" fmla="*/ 950560 w 21600"/>
              <a:gd name="T1" fmla="*/ 0 h 16825"/>
              <a:gd name="T2" fmla="*/ 666000 w 21600"/>
              <a:gd name="T3" fmla="*/ 153987 h 16825"/>
              <a:gd name="T4" fmla="*/ 0 w 21600"/>
              <a:gd name="T5" fmla="*/ 12658 h 16825"/>
              <a:gd name="T6" fmla="*/ 0 60000 65536"/>
              <a:gd name="T7" fmla="*/ 0 60000 65536"/>
              <a:gd name="T8" fmla="*/ 0 60000 65536"/>
              <a:gd name="T9" fmla="*/ 0 w 21600"/>
              <a:gd name="T10" fmla="*/ 0 h 16825"/>
              <a:gd name="T11" fmla="*/ 21600 w 21600"/>
              <a:gd name="T12" fmla="*/ 16825 h 16825"/>
            </a:gdLst>
            <a:ahLst/>
            <a:cxnLst>
              <a:cxn ang="T6">
                <a:pos x="T0" y="T1"/>
              </a:cxn>
              <a:cxn ang="T7">
                <a:pos x="T2" y="T3"/>
              </a:cxn>
              <a:cxn ang="T8">
                <a:pos x="T4" y="T5"/>
              </a:cxn>
            </a:cxnLst>
            <a:rect l="T9" t="T10" r="T11" b="T12"/>
            <a:pathLst>
              <a:path w="21600" h="16825" fill="none" extrusionOk="0">
                <a:moveTo>
                  <a:pt x="21555" y="0"/>
                </a:moveTo>
                <a:cubicBezTo>
                  <a:pt x="21585" y="460"/>
                  <a:pt x="21600" y="921"/>
                  <a:pt x="21600" y="1383"/>
                </a:cubicBezTo>
                <a:cubicBezTo>
                  <a:pt x="21600" y="7194"/>
                  <a:pt x="19257" y="12761"/>
                  <a:pt x="15103" y="16825"/>
                </a:cubicBezTo>
              </a:path>
              <a:path w="21600" h="16825" stroke="0" extrusionOk="0">
                <a:moveTo>
                  <a:pt x="21555" y="0"/>
                </a:moveTo>
                <a:cubicBezTo>
                  <a:pt x="21585" y="460"/>
                  <a:pt x="21600" y="921"/>
                  <a:pt x="21600" y="1383"/>
                </a:cubicBezTo>
                <a:cubicBezTo>
                  <a:pt x="21600" y="7194"/>
                  <a:pt x="19257" y="12761"/>
                  <a:pt x="15103" y="16825"/>
                </a:cubicBezTo>
                <a:lnTo>
                  <a:pt x="0" y="1383"/>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54" name="Arc 56"/>
          <p:cNvSpPr>
            <a:spLocks/>
          </p:cNvSpPr>
          <p:nvPr/>
        </p:nvSpPr>
        <p:spPr bwMode="auto">
          <a:xfrm rot="1800000" flipV="1">
            <a:off x="3548062" y="3033713"/>
            <a:ext cx="700088" cy="201216"/>
          </a:xfrm>
          <a:custGeom>
            <a:avLst/>
            <a:gdLst>
              <a:gd name="T0" fmla="*/ 103282 w 21221"/>
              <a:gd name="T1" fmla="*/ 0 h 21472"/>
              <a:gd name="T2" fmla="*/ 933450 w 21221"/>
              <a:gd name="T3" fmla="*/ 217972 h 21472"/>
              <a:gd name="T4" fmla="*/ 0 w 21221"/>
              <a:gd name="T5" fmla="*/ 268288 h 21472"/>
              <a:gd name="T6" fmla="*/ 0 60000 65536"/>
              <a:gd name="T7" fmla="*/ 0 60000 65536"/>
              <a:gd name="T8" fmla="*/ 0 60000 65536"/>
              <a:gd name="T9" fmla="*/ 0 w 21221"/>
              <a:gd name="T10" fmla="*/ 0 h 21472"/>
              <a:gd name="T11" fmla="*/ 21221 w 21221"/>
              <a:gd name="T12" fmla="*/ 21472 h 21472"/>
            </a:gdLst>
            <a:ahLst/>
            <a:cxnLst>
              <a:cxn ang="T6">
                <a:pos x="T0" y="T1"/>
              </a:cxn>
              <a:cxn ang="T7">
                <a:pos x="T2" y="T3"/>
              </a:cxn>
              <a:cxn ang="T8">
                <a:pos x="T4" y="T5"/>
              </a:cxn>
            </a:cxnLst>
            <a:rect l="T9" t="T10" r="T11" b="T12"/>
            <a:pathLst>
              <a:path w="21221" h="21472" fill="none" extrusionOk="0">
                <a:moveTo>
                  <a:pt x="2348" y="-1"/>
                </a:moveTo>
                <a:cubicBezTo>
                  <a:pt x="11790" y="1032"/>
                  <a:pt x="19450" y="8112"/>
                  <a:pt x="21221" y="17444"/>
                </a:cubicBezTo>
              </a:path>
              <a:path w="21221" h="21472" stroke="0" extrusionOk="0">
                <a:moveTo>
                  <a:pt x="2348" y="-1"/>
                </a:moveTo>
                <a:cubicBezTo>
                  <a:pt x="11790" y="1032"/>
                  <a:pt x="19450" y="8112"/>
                  <a:pt x="21221" y="17444"/>
                </a:cubicBezTo>
                <a:lnTo>
                  <a:pt x="0" y="21472"/>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55" name="Arc 57"/>
          <p:cNvSpPr>
            <a:spLocks/>
          </p:cNvSpPr>
          <p:nvPr/>
        </p:nvSpPr>
        <p:spPr bwMode="auto">
          <a:xfrm rot="1800000" flipV="1">
            <a:off x="2984898" y="2676526"/>
            <a:ext cx="696515" cy="222647"/>
          </a:xfrm>
          <a:custGeom>
            <a:avLst/>
            <a:gdLst>
              <a:gd name="T0" fmla="*/ 0 w 21055"/>
              <a:gd name="T1" fmla="*/ 230394 h 21527"/>
              <a:gd name="T2" fmla="*/ 850616 w 21055"/>
              <a:gd name="T3" fmla="*/ 0 h 21527"/>
              <a:gd name="T4" fmla="*/ 928687 w 21055"/>
              <a:gd name="T5" fmla="*/ 296863 h 21527"/>
              <a:gd name="T6" fmla="*/ 0 60000 65536"/>
              <a:gd name="T7" fmla="*/ 0 60000 65536"/>
              <a:gd name="T8" fmla="*/ 0 60000 65536"/>
              <a:gd name="T9" fmla="*/ 0 w 21055"/>
              <a:gd name="T10" fmla="*/ 0 h 21527"/>
              <a:gd name="T11" fmla="*/ 21055 w 21055"/>
              <a:gd name="T12" fmla="*/ 21527 h 21527"/>
            </a:gdLst>
            <a:ahLst/>
            <a:cxnLst>
              <a:cxn ang="T6">
                <a:pos x="T0" y="T1"/>
              </a:cxn>
              <a:cxn ang="T7">
                <a:pos x="T2" y="T3"/>
              </a:cxn>
              <a:cxn ang="T8">
                <a:pos x="T4" y="T5"/>
              </a:cxn>
            </a:cxnLst>
            <a:rect l="T9" t="T10" r="T11" b="T12"/>
            <a:pathLst>
              <a:path w="21055" h="21527" fill="none" extrusionOk="0">
                <a:moveTo>
                  <a:pt x="-1" y="16706"/>
                </a:moveTo>
                <a:cubicBezTo>
                  <a:pt x="2100" y="7530"/>
                  <a:pt x="9902" y="771"/>
                  <a:pt x="19284" y="-1"/>
                </a:cubicBezTo>
              </a:path>
              <a:path w="21055" h="21527" stroke="0" extrusionOk="0">
                <a:moveTo>
                  <a:pt x="-1" y="16706"/>
                </a:moveTo>
                <a:cubicBezTo>
                  <a:pt x="2100" y="7530"/>
                  <a:pt x="9902" y="771"/>
                  <a:pt x="19284" y="-1"/>
                </a:cubicBezTo>
                <a:lnTo>
                  <a:pt x="21055" y="21527"/>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56" name="Arc 58"/>
          <p:cNvSpPr>
            <a:spLocks/>
          </p:cNvSpPr>
          <p:nvPr/>
        </p:nvSpPr>
        <p:spPr bwMode="auto">
          <a:xfrm rot="1800000" flipV="1">
            <a:off x="3051572" y="2615804"/>
            <a:ext cx="714375" cy="73819"/>
          </a:xfrm>
          <a:custGeom>
            <a:avLst/>
            <a:gdLst>
              <a:gd name="T0" fmla="*/ 337608 w 21600"/>
              <a:gd name="T1" fmla="*/ 98425 h 16496"/>
              <a:gd name="T2" fmla="*/ 0 w 21600"/>
              <a:gd name="T3" fmla="*/ 615 h 16496"/>
              <a:gd name="T4" fmla="*/ 952500 w 21600"/>
              <a:gd name="T5" fmla="*/ 0 h 16496"/>
              <a:gd name="T6" fmla="*/ 0 60000 65536"/>
              <a:gd name="T7" fmla="*/ 0 60000 65536"/>
              <a:gd name="T8" fmla="*/ 0 60000 65536"/>
              <a:gd name="T9" fmla="*/ 0 w 21600"/>
              <a:gd name="T10" fmla="*/ 0 h 16496"/>
              <a:gd name="T11" fmla="*/ 21600 w 21600"/>
              <a:gd name="T12" fmla="*/ 16496 h 16496"/>
            </a:gdLst>
            <a:ahLst/>
            <a:cxnLst>
              <a:cxn ang="T6">
                <a:pos x="T0" y="T1"/>
              </a:cxn>
              <a:cxn ang="T7">
                <a:pos x="T2" y="T3"/>
              </a:cxn>
              <a:cxn ang="T8">
                <a:pos x="T4" y="T5"/>
              </a:cxn>
            </a:cxnLst>
            <a:rect l="T9" t="T10" r="T11" b="T12"/>
            <a:pathLst>
              <a:path w="21600" h="16496" fill="none" extrusionOk="0">
                <a:moveTo>
                  <a:pt x="7655" y="16496"/>
                </a:moveTo>
                <a:cubicBezTo>
                  <a:pt x="2828" y="12415"/>
                  <a:pt x="30" y="6424"/>
                  <a:pt x="0" y="102"/>
                </a:cubicBezTo>
              </a:path>
              <a:path w="21600" h="16496" stroke="0" extrusionOk="0">
                <a:moveTo>
                  <a:pt x="7655" y="16496"/>
                </a:moveTo>
                <a:cubicBezTo>
                  <a:pt x="2828" y="12415"/>
                  <a:pt x="30" y="6424"/>
                  <a:pt x="0" y="102"/>
                </a:cubicBezTo>
                <a:lnTo>
                  <a:pt x="21600" y="0"/>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57" name="Arc 59"/>
          <p:cNvSpPr>
            <a:spLocks/>
          </p:cNvSpPr>
          <p:nvPr/>
        </p:nvSpPr>
        <p:spPr bwMode="auto">
          <a:xfrm rot="1800000" flipH="1">
            <a:off x="3070622" y="2589610"/>
            <a:ext cx="714375" cy="35719"/>
          </a:xfrm>
          <a:custGeom>
            <a:avLst/>
            <a:gdLst>
              <a:gd name="T0" fmla="*/ 875286 w 21600"/>
              <a:gd name="T1" fmla="*/ 0 h 23960"/>
              <a:gd name="T2" fmla="*/ 666000 w 21600"/>
              <a:gd name="T3" fmla="*/ 47625 h 23960"/>
              <a:gd name="T4" fmla="*/ 0 w 21600"/>
              <a:gd name="T5" fmla="*/ 16931 h 23960"/>
              <a:gd name="T6" fmla="*/ 0 60000 65536"/>
              <a:gd name="T7" fmla="*/ 0 60000 65536"/>
              <a:gd name="T8" fmla="*/ 0 60000 65536"/>
              <a:gd name="T9" fmla="*/ 0 w 21600"/>
              <a:gd name="T10" fmla="*/ 0 h 23960"/>
              <a:gd name="T11" fmla="*/ 21600 w 21600"/>
              <a:gd name="T12" fmla="*/ 23960 h 23960"/>
            </a:gdLst>
            <a:ahLst/>
            <a:cxnLst>
              <a:cxn ang="T6">
                <a:pos x="T0" y="T1"/>
              </a:cxn>
              <a:cxn ang="T7">
                <a:pos x="T2" y="T3"/>
              </a:cxn>
              <a:cxn ang="T8">
                <a:pos x="T4" y="T5"/>
              </a:cxn>
            </a:cxnLst>
            <a:rect l="T9" t="T10" r="T11" b="T12"/>
            <a:pathLst>
              <a:path w="21600" h="23960" fill="none" extrusionOk="0">
                <a:moveTo>
                  <a:pt x="19849" y="-1"/>
                </a:moveTo>
                <a:cubicBezTo>
                  <a:pt x="21004" y="2691"/>
                  <a:pt x="21600" y="5589"/>
                  <a:pt x="21600" y="8518"/>
                </a:cubicBezTo>
                <a:cubicBezTo>
                  <a:pt x="21600" y="14329"/>
                  <a:pt x="19257" y="19896"/>
                  <a:pt x="15103" y="23960"/>
                </a:cubicBezTo>
              </a:path>
              <a:path w="21600" h="23960" stroke="0" extrusionOk="0">
                <a:moveTo>
                  <a:pt x="19849" y="-1"/>
                </a:moveTo>
                <a:cubicBezTo>
                  <a:pt x="21004" y="2691"/>
                  <a:pt x="21600" y="5589"/>
                  <a:pt x="21600" y="8518"/>
                </a:cubicBezTo>
                <a:cubicBezTo>
                  <a:pt x="21600" y="14329"/>
                  <a:pt x="19257" y="19896"/>
                  <a:pt x="15103" y="23960"/>
                </a:cubicBezTo>
                <a:lnTo>
                  <a:pt x="0" y="8518"/>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58" name="Arc 60"/>
          <p:cNvSpPr>
            <a:spLocks/>
          </p:cNvSpPr>
          <p:nvPr/>
        </p:nvSpPr>
        <p:spPr bwMode="auto">
          <a:xfrm rot="1800000" flipH="1">
            <a:off x="3146823" y="2602706"/>
            <a:ext cx="711994" cy="29766"/>
          </a:xfrm>
          <a:custGeom>
            <a:avLst/>
            <a:gdLst>
              <a:gd name="T0" fmla="*/ 337666 w 21544"/>
              <a:gd name="T1" fmla="*/ 0 h 20195"/>
              <a:gd name="T2" fmla="*/ 949325 w 21544"/>
              <a:gd name="T3" fmla="*/ 36642 h 20195"/>
              <a:gd name="T4" fmla="*/ 0 w 21544"/>
              <a:gd name="T5" fmla="*/ 39688 h 20195"/>
              <a:gd name="T6" fmla="*/ 0 60000 65536"/>
              <a:gd name="T7" fmla="*/ 0 60000 65536"/>
              <a:gd name="T8" fmla="*/ 0 60000 65536"/>
              <a:gd name="T9" fmla="*/ 0 w 21544"/>
              <a:gd name="T10" fmla="*/ 0 h 20195"/>
              <a:gd name="T11" fmla="*/ 21544 w 21544"/>
              <a:gd name="T12" fmla="*/ 20195 h 20195"/>
            </a:gdLst>
            <a:ahLst/>
            <a:cxnLst>
              <a:cxn ang="T6">
                <a:pos x="T0" y="T1"/>
              </a:cxn>
              <a:cxn ang="T7">
                <a:pos x="T2" y="T3"/>
              </a:cxn>
              <a:cxn ang="T8">
                <a:pos x="T4" y="T5"/>
              </a:cxn>
            </a:cxnLst>
            <a:rect l="T9" t="T10" r="T11" b="T12"/>
            <a:pathLst>
              <a:path w="21544" h="20195" fill="none" extrusionOk="0">
                <a:moveTo>
                  <a:pt x="7663" y="-1"/>
                </a:moveTo>
                <a:cubicBezTo>
                  <a:pt x="15524" y="2983"/>
                  <a:pt x="20940" y="10257"/>
                  <a:pt x="21544" y="18644"/>
                </a:cubicBezTo>
              </a:path>
              <a:path w="21544" h="20195" stroke="0" extrusionOk="0">
                <a:moveTo>
                  <a:pt x="7663" y="-1"/>
                </a:moveTo>
                <a:cubicBezTo>
                  <a:pt x="15524" y="2983"/>
                  <a:pt x="20940" y="10257"/>
                  <a:pt x="21544" y="18644"/>
                </a:cubicBezTo>
                <a:lnTo>
                  <a:pt x="0" y="20195"/>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59" name="Arc 61"/>
          <p:cNvSpPr>
            <a:spLocks/>
          </p:cNvSpPr>
          <p:nvPr/>
        </p:nvSpPr>
        <p:spPr bwMode="auto">
          <a:xfrm rot="1800000" flipH="1">
            <a:off x="3695700" y="2943225"/>
            <a:ext cx="714375" cy="34529"/>
          </a:xfrm>
          <a:custGeom>
            <a:avLst/>
            <a:gdLst>
              <a:gd name="T0" fmla="*/ 220442 w 21600"/>
              <a:gd name="T1" fmla="*/ 46038 h 20939"/>
              <a:gd name="T2" fmla="*/ 53225 w 21600"/>
              <a:gd name="T3" fmla="*/ 0 h 20939"/>
              <a:gd name="T4" fmla="*/ 952500 w 21600"/>
              <a:gd name="T5" fmla="*/ 15655 h 20939"/>
              <a:gd name="T6" fmla="*/ 0 60000 65536"/>
              <a:gd name="T7" fmla="*/ 0 60000 65536"/>
              <a:gd name="T8" fmla="*/ 0 60000 65536"/>
              <a:gd name="T9" fmla="*/ 0 w 21600"/>
              <a:gd name="T10" fmla="*/ 0 h 20939"/>
              <a:gd name="T11" fmla="*/ 21600 w 21600"/>
              <a:gd name="T12" fmla="*/ 20939 h 20939"/>
            </a:gdLst>
            <a:ahLst/>
            <a:cxnLst>
              <a:cxn ang="T6">
                <a:pos x="T0" y="T1"/>
              </a:cxn>
              <a:cxn ang="T7">
                <a:pos x="T2" y="T3"/>
              </a:cxn>
              <a:cxn ang="T8">
                <a:pos x="T4" y="T5"/>
              </a:cxn>
            </a:cxnLst>
            <a:rect l="T9" t="T10" r="T11" b="T12"/>
            <a:pathLst>
              <a:path w="21600" h="20939" fill="none" extrusionOk="0">
                <a:moveTo>
                  <a:pt x="4998" y="20939"/>
                </a:moveTo>
                <a:cubicBezTo>
                  <a:pt x="1768" y="17058"/>
                  <a:pt x="0" y="12169"/>
                  <a:pt x="0" y="7120"/>
                </a:cubicBezTo>
                <a:cubicBezTo>
                  <a:pt x="-1" y="4695"/>
                  <a:pt x="408" y="2288"/>
                  <a:pt x="1207" y="0"/>
                </a:cubicBezTo>
              </a:path>
              <a:path w="21600" h="20939" stroke="0" extrusionOk="0">
                <a:moveTo>
                  <a:pt x="4998" y="20939"/>
                </a:moveTo>
                <a:cubicBezTo>
                  <a:pt x="1768" y="17058"/>
                  <a:pt x="0" y="12169"/>
                  <a:pt x="0" y="7120"/>
                </a:cubicBezTo>
                <a:cubicBezTo>
                  <a:pt x="-1" y="4695"/>
                  <a:pt x="408" y="2288"/>
                  <a:pt x="1207" y="0"/>
                </a:cubicBezTo>
                <a:lnTo>
                  <a:pt x="21600" y="7120"/>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60" name="Arc 62"/>
          <p:cNvSpPr>
            <a:spLocks/>
          </p:cNvSpPr>
          <p:nvPr/>
        </p:nvSpPr>
        <p:spPr bwMode="auto">
          <a:xfrm rot="1800000" flipV="1">
            <a:off x="3531394" y="3076575"/>
            <a:ext cx="673894" cy="410766"/>
          </a:xfrm>
          <a:custGeom>
            <a:avLst/>
            <a:gdLst>
              <a:gd name="T0" fmla="*/ 221523 w 20382"/>
              <a:gd name="T1" fmla="*/ 0 h 21007"/>
              <a:gd name="T2" fmla="*/ 898525 w 20382"/>
              <a:gd name="T3" fmla="*/ 361275 h 21007"/>
              <a:gd name="T4" fmla="*/ 0 w 20382"/>
              <a:gd name="T5" fmla="*/ 547688 h 21007"/>
              <a:gd name="T6" fmla="*/ 0 60000 65536"/>
              <a:gd name="T7" fmla="*/ 0 60000 65536"/>
              <a:gd name="T8" fmla="*/ 0 60000 65536"/>
              <a:gd name="T9" fmla="*/ 0 w 20382"/>
              <a:gd name="T10" fmla="*/ 0 h 21007"/>
              <a:gd name="T11" fmla="*/ 20382 w 20382"/>
              <a:gd name="T12" fmla="*/ 21007 h 21007"/>
            </a:gdLst>
            <a:ahLst/>
            <a:cxnLst>
              <a:cxn ang="T6">
                <a:pos x="T0" y="T1"/>
              </a:cxn>
              <a:cxn ang="T7">
                <a:pos x="T2" y="T3"/>
              </a:cxn>
              <a:cxn ang="T8">
                <a:pos x="T4" y="T5"/>
              </a:cxn>
            </a:cxnLst>
            <a:rect l="T9" t="T10" r="T11" b="T12"/>
            <a:pathLst>
              <a:path w="20382" h="21007" fill="none" extrusionOk="0">
                <a:moveTo>
                  <a:pt x="5025" y="-1"/>
                </a:moveTo>
                <a:cubicBezTo>
                  <a:pt x="12166" y="1708"/>
                  <a:pt x="17951" y="6927"/>
                  <a:pt x="20382" y="13856"/>
                </a:cubicBezTo>
              </a:path>
              <a:path w="20382" h="21007" stroke="0" extrusionOk="0">
                <a:moveTo>
                  <a:pt x="5025" y="-1"/>
                </a:moveTo>
                <a:cubicBezTo>
                  <a:pt x="12166" y="1708"/>
                  <a:pt x="17951" y="6927"/>
                  <a:pt x="20382" y="13856"/>
                </a:cubicBezTo>
                <a:lnTo>
                  <a:pt x="0" y="21007"/>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61" name="Arc 63"/>
          <p:cNvSpPr>
            <a:spLocks/>
          </p:cNvSpPr>
          <p:nvPr/>
        </p:nvSpPr>
        <p:spPr bwMode="auto">
          <a:xfrm rot="1800000" flipH="1">
            <a:off x="3236119" y="2138363"/>
            <a:ext cx="745331" cy="428625"/>
          </a:xfrm>
          <a:custGeom>
            <a:avLst/>
            <a:gdLst>
              <a:gd name="T0" fmla="*/ 0 w 22568"/>
              <a:gd name="T1" fmla="*/ 4419 h 21600"/>
              <a:gd name="T2" fmla="*/ 993775 w 22568"/>
              <a:gd name="T3" fmla="*/ 348589 h 21600"/>
              <a:gd name="T4" fmla="*/ 117969 w 22568"/>
              <a:gd name="T5" fmla="*/ 571500 h 21600"/>
              <a:gd name="T6" fmla="*/ 0 60000 65536"/>
              <a:gd name="T7" fmla="*/ 0 60000 65536"/>
              <a:gd name="T8" fmla="*/ 0 60000 65536"/>
              <a:gd name="T9" fmla="*/ 0 w 22568"/>
              <a:gd name="T10" fmla="*/ 0 h 21600"/>
              <a:gd name="T11" fmla="*/ 22568 w 22568"/>
              <a:gd name="T12" fmla="*/ 21600 h 21600"/>
            </a:gdLst>
            <a:ahLst/>
            <a:cxnLst>
              <a:cxn ang="T6">
                <a:pos x="T0" y="T1"/>
              </a:cxn>
              <a:cxn ang="T7">
                <a:pos x="T2" y="T3"/>
              </a:cxn>
              <a:cxn ang="T8">
                <a:pos x="T4" y="T5"/>
              </a:cxn>
            </a:cxnLst>
            <a:rect l="T9" t="T10" r="T11" b="T12"/>
            <a:pathLst>
              <a:path w="22568" h="21600" fill="none" extrusionOk="0">
                <a:moveTo>
                  <a:pt x="-1" y="166"/>
                </a:moveTo>
                <a:cubicBezTo>
                  <a:pt x="888" y="55"/>
                  <a:pt x="1783" y="-1"/>
                  <a:pt x="2679" y="0"/>
                </a:cubicBezTo>
                <a:cubicBezTo>
                  <a:pt x="11352" y="0"/>
                  <a:pt x="19185" y="5188"/>
                  <a:pt x="22568" y="13174"/>
                </a:cubicBezTo>
              </a:path>
              <a:path w="22568" h="21600" stroke="0" extrusionOk="0">
                <a:moveTo>
                  <a:pt x="-1" y="166"/>
                </a:moveTo>
                <a:cubicBezTo>
                  <a:pt x="888" y="55"/>
                  <a:pt x="1783" y="-1"/>
                  <a:pt x="2679" y="0"/>
                </a:cubicBezTo>
                <a:cubicBezTo>
                  <a:pt x="11352" y="0"/>
                  <a:pt x="19185" y="5188"/>
                  <a:pt x="22568" y="13174"/>
                </a:cubicBezTo>
                <a:lnTo>
                  <a:pt x="2679" y="21600"/>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62" name="Arc 64"/>
          <p:cNvSpPr>
            <a:spLocks/>
          </p:cNvSpPr>
          <p:nvPr/>
        </p:nvSpPr>
        <p:spPr bwMode="auto">
          <a:xfrm rot="1800000" flipH="1">
            <a:off x="3626644" y="2882503"/>
            <a:ext cx="740569" cy="32147"/>
          </a:xfrm>
          <a:custGeom>
            <a:avLst/>
            <a:gdLst>
              <a:gd name="T0" fmla="*/ 0 w 22427"/>
              <a:gd name="T1" fmla="*/ 29178 h 21600"/>
              <a:gd name="T2" fmla="*/ 987425 w 22427"/>
              <a:gd name="T3" fmla="*/ 177 h 21600"/>
              <a:gd name="T4" fmla="*/ 901261 w 22427"/>
              <a:gd name="T5" fmla="*/ 42862 h 21600"/>
              <a:gd name="T6" fmla="*/ 0 60000 65536"/>
              <a:gd name="T7" fmla="*/ 0 60000 65536"/>
              <a:gd name="T8" fmla="*/ 0 60000 65536"/>
              <a:gd name="T9" fmla="*/ 0 w 22427"/>
              <a:gd name="T10" fmla="*/ 0 h 21600"/>
              <a:gd name="T11" fmla="*/ 22427 w 22427"/>
              <a:gd name="T12" fmla="*/ 21600 h 21600"/>
            </a:gdLst>
            <a:ahLst/>
            <a:cxnLst>
              <a:cxn ang="T6">
                <a:pos x="T0" y="T1"/>
              </a:cxn>
              <a:cxn ang="T7">
                <a:pos x="T2" y="T3"/>
              </a:cxn>
              <a:cxn ang="T8">
                <a:pos x="T4" y="T5"/>
              </a:cxn>
            </a:cxnLst>
            <a:rect l="T9" t="T10" r="T11" b="T12"/>
            <a:pathLst>
              <a:path w="22427" h="21600" fill="none" extrusionOk="0">
                <a:moveTo>
                  <a:pt x="0" y="14704"/>
                </a:moveTo>
                <a:cubicBezTo>
                  <a:pt x="2960" y="5917"/>
                  <a:pt x="11198" y="-1"/>
                  <a:pt x="20470" y="0"/>
                </a:cubicBezTo>
                <a:cubicBezTo>
                  <a:pt x="21123" y="0"/>
                  <a:pt x="21776" y="29"/>
                  <a:pt x="22427" y="88"/>
                </a:cubicBezTo>
              </a:path>
              <a:path w="22427" h="21600" stroke="0" extrusionOk="0">
                <a:moveTo>
                  <a:pt x="0" y="14704"/>
                </a:moveTo>
                <a:cubicBezTo>
                  <a:pt x="2960" y="5917"/>
                  <a:pt x="11198" y="-1"/>
                  <a:pt x="20470" y="0"/>
                </a:cubicBezTo>
                <a:cubicBezTo>
                  <a:pt x="21123" y="0"/>
                  <a:pt x="21776" y="29"/>
                  <a:pt x="22427" y="88"/>
                </a:cubicBezTo>
                <a:lnTo>
                  <a:pt x="20470" y="21600"/>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grpSp>
        <p:nvGrpSpPr>
          <p:cNvPr id="63" name="Group 65"/>
          <p:cNvGrpSpPr>
            <a:grpSpLocks/>
          </p:cNvGrpSpPr>
          <p:nvPr/>
        </p:nvGrpSpPr>
        <p:grpSpPr bwMode="auto">
          <a:xfrm>
            <a:off x="2947988" y="2128838"/>
            <a:ext cx="1541860" cy="1351360"/>
            <a:chOff x="564" y="2552"/>
            <a:chExt cx="1295" cy="1135"/>
          </a:xfrm>
        </p:grpSpPr>
        <p:sp>
          <p:nvSpPr>
            <p:cNvPr id="64" name="Arc 66"/>
            <p:cNvSpPr>
              <a:spLocks/>
            </p:cNvSpPr>
            <p:nvPr/>
          </p:nvSpPr>
          <p:spPr bwMode="auto">
            <a:xfrm rot="1800000" flipV="1">
              <a:off x="564" y="2978"/>
              <a:ext cx="600" cy="317"/>
            </a:xfrm>
            <a:custGeom>
              <a:avLst/>
              <a:gdLst>
                <a:gd name="T0" fmla="*/ 110 w 21600"/>
                <a:gd name="T1" fmla="*/ 317 h 24675"/>
                <a:gd name="T2" fmla="*/ 105 w 21600"/>
                <a:gd name="T3" fmla="*/ 0 h 24675"/>
                <a:gd name="T4" fmla="*/ 600 w 21600"/>
                <a:gd name="T5" fmla="*/ 157 h 24675"/>
                <a:gd name="T6" fmla="*/ 0 60000 65536"/>
                <a:gd name="T7" fmla="*/ 0 60000 65536"/>
                <a:gd name="T8" fmla="*/ 0 60000 65536"/>
                <a:gd name="T9" fmla="*/ 0 w 21600"/>
                <a:gd name="T10" fmla="*/ 0 h 24675"/>
                <a:gd name="T11" fmla="*/ 21600 w 21600"/>
                <a:gd name="T12" fmla="*/ 24675 h 24675"/>
              </a:gdLst>
              <a:ahLst/>
              <a:cxnLst>
                <a:cxn ang="T6">
                  <a:pos x="T0" y="T1"/>
                </a:cxn>
                <a:cxn ang="T7">
                  <a:pos x="T2" y="T3"/>
                </a:cxn>
                <a:cxn ang="T8">
                  <a:pos x="T4" y="T5"/>
                </a:cxn>
              </a:cxnLst>
              <a:rect l="T9" t="T10" r="T11" b="T12"/>
              <a:pathLst>
                <a:path w="21600" h="24675" fill="none" extrusionOk="0">
                  <a:moveTo>
                    <a:pt x="3961" y="24675"/>
                  </a:moveTo>
                  <a:cubicBezTo>
                    <a:pt x="1384" y="21028"/>
                    <a:pt x="0" y="16672"/>
                    <a:pt x="0" y="12207"/>
                  </a:cubicBezTo>
                  <a:cubicBezTo>
                    <a:pt x="-1" y="7849"/>
                    <a:pt x="1317" y="3594"/>
                    <a:pt x="3780" y="0"/>
                  </a:cubicBezTo>
                </a:path>
                <a:path w="21600" h="24675" stroke="0" extrusionOk="0">
                  <a:moveTo>
                    <a:pt x="3961" y="24675"/>
                  </a:moveTo>
                  <a:cubicBezTo>
                    <a:pt x="1384" y="21028"/>
                    <a:pt x="0" y="16672"/>
                    <a:pt x="0" y="12207"/>
                  </a:cubicBezTo>
                  <a:cubicBezTo>
                    <a:pt x="-1" y="7849"/>
                    <a:pt x="1317" y="3594"/>
                    <a:pt x="3780" y="0"/>
                  </a:cubicBezTo>
                  <a:lnTo>
                    <a:pt x="21600" y="12207"/>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65" name="Arc 67"/>
            <p:cNvSpPr>
              <a:spLocks/>
            </p:cNvSpPr>
            <p:nvPr/>
          </p:nvSpPr>
          <p:spPr bwMode="auto">
            <a:xfrm rot="1800000" flipV="1">
              <a:off x="641" y="3107"/>
              <a:ext cx="549" cy="356"/>
            </a:xfrm>
            <a:custGeom>
              <a:avLst/>
              <a:gdLst>
                <a:gd name="T0" fmla="*/ 0 w 19740"/>
                <a:gd name="T1" fmla="*/ 97 h 21600"/>
                <a:gd name="T2" fmla="*/ 549 w 19740"/>
                <a:gd name="T3" fmla="*/ 9 h 21600"/>
                <a:gd name="T4" fmla="*/ 412 w 19740"/>
                <a:gd name="T5" fmla="*/ 356 h 21600"/>
                <a:gd name="T6" fmla="*/ 0 60000 65536"/>
                <a:gd name="T7" fmla="*/ 0 60000 65536"/>
                <a:gd name="T8" fmla="*/ 0 60000 65536"/>
                <a:gd name="T9" fmla="*/ 0 w 19740"/>
                <a:gd name="T10" fmla="*/ 0 h 21600"/>
                <a:gd name="T11" fmla="*/ 19740 w 19740"/>
                <a:gd name="T12" fmla="*/ 21600 h 21600"/>
              </a:gdLst>
              <a:ahLst/>
              <a:cxnLst>
                <a:cxn ang="T6">
                  <a:pos x="T0" y="T1"/>
                </a:cxn>
                <a:cxn ang="T7">
                  <a:pos x="T2" y="T3"/>
                </a:cxn>
                <a:cxn ang="T8">
                  <a:pos x="T4" y="T5"/>
                </a:cxn>
              </a:cxnLst>
              <a:rect l="T9" t="T10" r="T11" b="T12"/>
              <a:pathLst>
                <a:path w="19740" h="21600" fill="none" extrusionOk="0">
                  <a:moveTo>
                    <a:pt x="-1" y="5870"/>
                  </a:moveTo>
                  <a:cubicBezTo>
                    <a:pt x="4006" y="2099"/>
                    <a:pt x="9301" y="-1"/>
                    <a:pt x="14804" y="0"/>
                  </a:cubicBezTo>
                  <a:cubicBezTo>
                    <a:pt x="16465" y="0"/>
                    <a:pt x="18122" y="191"/>
                    <a:pt x="19739" y="571"/>
                  </a:cubicBezTo>
                </a:path>
                <a:path w="19740" h="21600" stroke="0" extrusionOk="0">
                  <a:moveTo>
                    <a:pt x="-1" y="5870"/>
                  </a:moveTo>
                  <a:cubicBezTo>
                    <a:pt x="4006" y="2099"/>
                    <a:pt x="9301" y="-1"/>
                    <a:pt x="14804" y="0"/>
                  </a:cubicBezTo>
                  <a:cubicBezTo>
                    <a:pt x="16465" y="0"/>
                    <a:pt x="18122" y="191"/>
                    <a:pt x="19739" y="571"/>
                  </a:cubicBezTo>
                  <a:lnTo>
                    <a:pt x="14804" y="21600"/>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66" name="Arc 68"/>
            <p:cNvSpPr>
              <a:spLocks/>
            </p:cNvSpPr>
            <p:nvPr/>
          </p:nvSpPr>
          <p:spPr bwMode="auto">
            <a:xfrm rot="1800000" flipV="1">
              <a:off x="1135" y="3261"/>
              <a:ext cx="601" cy="114"/>
            </a:xfrm>
            <a:custGeom>
              <a:avLst/>
              <a:gdLst>
                <a:gd name="T0" fmla="*/ 599 w 21600"/>
                <a:gd name="T1" fmla="*/ 0 h 17275"/>
                <a:gd name="T2" fmla="*/ 420 w 21600"/>
                <a:gd name="T3" fmla="*/ 114 h 17275"/>
                <a:gd name="T4" fmla="*/ 0 w 21600"/>
                <a:gd name="T5" fmla="*/ 12 h 17275"/>
                <a:gd name="T6" fmla="*/ 0 60000 65536"/>
                <a:gd name="T7" fmla="*/ 0 60000 65536"/>
                <a:gd name="T8" fmla="*/ 0 60000 65536"/>
                <a:gd name="T9" fmla="*/ 0 w 21600"/>
                <a:gd name="T10" fmla="*/ 0 h 17275"/>
                <a:gd name="T11" fmla="*/ 21600 w 21600"/>
                <a:gd name="T12" fmla="*/ 17275 h 17275"/>
              </a:gdLst>
              <a:ahLst/>
              <a:cxnLst>
                <a:cxn ang="T6">
                  <a:pos x="T0" y="T1"/>
                </a:cxn>
                <a:cxn ang="T7">
                  <a:pos x="T2" y="T3"/>
                </a:cxn>
                <a:cxn ang="T8">
                  <a:pos x="T4" y="T5"/>
                </a:cxn>
              </a:cxnLst>
              <a:rect l="T9" t="T10" r="T11" b="T12"/>
              <a:pathLst>
                <a:path w="21600" h="17275" fill="none" extrusionOk="0">
                  <a:moveTo>
                    <a:pt x="21522" y="-1"/>
                  </a:moveTo>
                  <a:cubicBezTo>
                    <a:pt x="21574" y="609"/>
                    <a:pt x="21600" y="1221"/>
                    <a:pt x="21600" y="1833"/>
                  </a:cubicBezTo>
                  <a:cubicBezTo>
                    <a:pt x="21600" y="7644"/>
                    <a:pt x="19257" y="13211"/>
                    <a:pt x="15103" y="17275"/>
                  </a:cubicBezTo>
                </a:path>
                <a:path w="21600" h="17275" stroke="0" extrusionOk="0">
                  <a:moveTo>
                    <a:pt x="21522" y="-1"/>
                  </a:moveTo>
                  <a:cubicBezTo>
                    <a:pt x="21574" y="609"/>
                    <a:pt x="21600" y="1221"/>
                    <a:pt x="21600" y="1833"/>
                  </a:cubicBezTo>
                  <a:cubicBezTo>
                    <a:pt x="21600" y="7644"/>
                    <a:pt x="19257" y="13211"/>
                    <a:pt x="15103" y="17275"/>
                  </a:cubicBezTo>
                  <a:lnTo>
                    <a:pt x="0" y="1833"/>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67" name="Arc 69"/>
            <p:cNvSpPr>
              <a:spLocks/>
            </p:cNvSpPr>
            <p:nvPr/>
          </p:nvSpPr>
          <p:spPr bwMode="auto">
            <a:xfrm rot="1800000" flipH="1">
              <a:off x="1235" y="2994"/>
              <a:ext cx="600" cy="279"/>
            </a:xfrm>
            <a:custGeom>
              <a:avLst/>
              <a:gdLst>
                <a:gd name="T0" fmla="*/ 213 w 21600"/>
                <a:gd name="T1" fmla="*/ 279 h 22175"/>
                <a:gd name="T2" fmla="*/ 21 w 21600"/>
                <a:gd name="T3" fmla="*/ 0 h 22175"/>
                <a:gd name="T4" fmla="*/ 600 w 21600"/>
                <a:gd name="T5" fmla="*/ 71 h 22175"/>
                <a:gd name="T6" fmla="*/ 0 60000 65536"/>
                <a:gd name="T7" fmla="*/ 0 60000 65536"/>
                <a:gd name="T8" fmla="*/ 0 60000 65536"/>
                <a:gd name="T9" fmla="*/ 0 w 21600"/>
                <a:gd name="T10" fmla="*/ 0 h 22175"/>
                <a:gd name="T11" fmla="*/ 21600 w 21600"/>
                <a:gd name="T12" fmla="*/ 22175 h 22175"/>
              </a:gdLst>
              <a:ahLst/>
              <a:cxnLst>
                <a:cxn ang="T6">
                  <a:pos x="T0" y="T1"/>
                </a:cxn>
                <a:cxn ang="T7">
                  <a:pos x="T2" y="T3"/>
                </a:cxn>
                <a:cxn ang="T8">
                  <a:pos x="T4" y="T5"/>
                </a:cxn>
              </a:cxnLst>
              <a:rect l="T9" t="T10" r="T11" b="T12"/>
              <a:pathLst>
                <a:path w="21600" h="22175" fill="none" extrusionOk="0">
                  <a:moveTo>
                    <a:pt x="7655" y="22175"/>
                  </a:moveTo>
                  <a:cubicBezTo>
                    <a:pt x="2800" y="18071"/>
                    <a:pt x="0" y="12036"/>
                    <a:pt x="0" y="5679"/>
                  </a:cubicBezTo>
                  <a:cubicBezTo>
                    <a:pt x="-1" y="3760"/>
                    <a:pt x="255" y="1850"/>
                    <a:pt x="759" y="-1"/>
                  </a:cubicBezTo>
                </a:path>
                <a:path w="21600" h="22175" stroke="0" extrusionOk="0">
                  <a:moveTo>
                    <a:pt x="7655" y="22175"/>
                  </a:moveTo>
                  <a:cubicBezTo>
                    <a:pt x="2800" y="18071"/>
                    <a:pt x="0" y="12036"/>
                    <a:pt x="0" y="5679"/>
                  </a:cubicBezTo>
                  <a:cubicBezTo>
                    <a:pt x="-1" y="3760"/>
                    <a:pt x="255" y="1850"/>
                    <a:pt x="759" y="-1"/>
                  </a:cubicBezTo>
                  <a:lnTo>
                    <a:pt x="21600" y="5679"/>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68" name="Arc 70"/>
            <p:cNvSpPr>
              <a:spLocks/>
            </p:cNvSpPr>
            <p:nvPr/>
          </p:nvSpPr>
          <p:spPr bwMode="auto">
            <a:xfrm rot="1800000" flipH="1">
              <a:off x="1379" y="2845"/>
              <a:ext cx="480" cy="375"/>
            </a:xfrm>
            <a:custGeom>
              <a:avLst/>
              <a:gdLst>
                <a:gd name="T0" fmla="*/ 0 w 17283"/>
                <a:gd name="T1" fmla="*/ 150 h 21574"/>
                <a:gd name="T2" fmla="*/ 450 w 17283"/>
                <a:gd name="T3" fmla="*/ 0 h 21574"/>
                <a:gd name="T4" fmla="*/ 480 w 17283"/>
                <a:gd name="T5" fmla="*/ 375 h 21574"/>
                <a:gd name="T6" fmla="*/ 0 60000 65536"/>
                <a:gd name="T7" fmla="*/ 0 60000 65536"/>
                <a:gd name="T8" fmla="*/ 0 60000 65536"/>
                <a:gd name="T9" fmla="*/ 0 w 17283"/>
                <a:gd name="T10" fmla="*/ 0 h 21574"/>
                <a:gd name="T11" fmla="*/ 17283 w 17283"/>
                <a:gd name="T12" fmla="*/ 21574 h 21574"/>
              </a:gdLst>
              <a:ahLst/>
              <a:cxnLst>
                <a:cxn ang="T6">
                  <a:pos x="T0" y="T1"/>
                </a:cxn>
                <a:cxn ang="T7">
                  <a:pos x="T2" y="T3"/>
                </a:cxn>
                <a:cxn ang="T8">
                  <a:pos x="T4" y="T5"/>
                </a:cxn>
              </a:cxnLst>
              <a:rect l="T9" t="T10" r="T11" b="T12"/>
              <a:pathLst>
                <a:path w="17283" h="21574" fill="none" extrusionOk="0">
                  <a:moveTo>
                    <a:pt x="0" y="8618"/>
                  </a:moveTo>
                  <a:cubicBezTo>
                    <a:pt x="3853" y="3476"/>
                    <a:pt x="9796" y="318"/>
                    <a:pt x="16214" y="0"/>
                  </a:cubicBezTo>
                </a:path>
                <a:path w="17283" h="21574" stroke="0" extrusionOk="0">
                  <a:moveTo>
                    <a:pt x="0" y="8618"/>
                  </a:moveTo>
                  <a:cubicBezTo>
                    <a:pt x="3853" y="3476"/>
                    <a:pt x="9796" y="318"/>
                    <a:pt x="16214" y="0"/>
                  </a:cubicBezTo>
                  <a:lnTo>
                    <a:pt x="17283" y="21574"/>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69" name="Arc 71"/>
            <p:cNvSpPr>
              <a:spLocks/>
            </p:cNvSpPr>
            <p:nvPr/>
          </p:nvSpPr>
          <p:spPr bwMode="auto">
            <a:xfrm rot="1800000" flipH="1">
              <a:off x="691" y="2853"/>
              <a:ext cx="585" cy="97"/>
            </a:xfrm>
            <a:custGeom>
              <a:avLst/>
              <a:gdLst>
                <a:gd name="T0" fmla="*/ 585 w 21007"/>
                <a:gd name="T1" fmla="*/ 32 h 15442"/>
                <a:gd name="T2" fmla="*/ 421 w 21007"/>
                <a:gd name="T3" fmla="*/ 97 h 15442"/>
                <a:gd name="T4" fmla="*/ 0 w 21007"/>
                <a:gd name="T5" fmla="*/ 0 h 15442"/>
                <a:gd name="T6" fmla="*/ 0 60000 65536"/>
                <a:gd name="T7" fmla="*/ 0 60000 65536"/>
                <a:gd name="T8" fmla="*/ 0 60000 65536"/>
                <a:gd name="T9" fmla="*/ 0 w 21007"/>
                <a:gd name="T10" fmla="*/ 0 h 15442"/>
                <a:gd name="T11" fmla="*/ 21007 w 21007"/>
                <a:gd name="T12" fmla="*/ 15442 h 15442"/>
              </a:gdLst>
              <a:ahLst/>
              <a:cxnLst>
                <a:cxn ang="T6">
                  <a:pos x="T0" y="T1"/>
                </a:cxn>
                <a:cxn ang="T7">
                  <a:pos x="T2" y="T3"/>
                </a:cxn>
                <a:cxn ang="T8">
                  <a:pos x="T4" y="T5"/>
                </a:cxn>
              </a:cxnLst>
              <a:rect l="T9" t="T10" r="T11" b="T12"/>
              <a:pathLst>
                <a:path w="21007" h="15442" fill="none" extrusionOk="0">
                  <a:moveTo>
                    <a:pt x="21006" y="5026"/>
                  </a:moveTo>
                  <a:cubicBezTo>
                    <a:pt x="20059" y="8985"/>
                    <a:pt x="18013" y="12595"/>
                    <a:pt x="15103" y="15442"/>
                  </a:cubicBezTo>
                </a:path>
                <a:path w="21007" h="15442" stroke="0" extrusionOk="0">
                  <a:moveTo>
                    <a:pt x="21006" y="5026"/>
                  </a:moveTo>
                  <a:cubicBezTo>
                    <a:pt x="20059" y="8985"/>
                    <a:pt x="18013" y="12595"/>
                    <a:pt x="15103" y="15442"/>
                  </a:cubicBezTo>
                  <a:lnTo>
                    <a:pt x="0" y="0"/>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70" name="Arc 72"/>
            <p:cNvSpPr>
              <a:spLocks/>
            </p:cNvSpPr>
            <p:nvPr/>
          </p:nvSpPr>
          <p:spPr bwMode="auto">
            <a:xfrm rot="1800000" flipH="1">
              <a:off x="660" y="2854"/>
              <a:ext cx="600" cy="102"/>
            </a:xfrm>
            <a:custGeom>
              <a:avLst/>
              <a:gdLst>
                <a:gd name="T0" fmla="*/ 591 w 21600"/>
                <a:gd name="T1" fmla="*/ 0 h 19636"/>
                <a:gd name="T2" fmla="*/ 408 w 21600"/>
                <a:gd name="T3" fmla="*/ 102 h 19636"/>
                <a:gd name="T4" fmla="*/ 0 w 21600"/>
                <a:gd name="T5" fmla="*/ 20 h 19636"/>
                <a:gd name="T6" fmla="*/ 0 60000 65536"/>
                <a:gd name="T7" fmla="*/ 0 60000 65536"/>
                <a:gd name="T8" fmla="*/ 0 60000 65536"/>
                <a:gd name="T9" fmla="*/ 0 w 21600"/>
                <a:gd name="T10" fmla="*/ 0 h 19636"/>
                <a:gd name="T11" fmla="*/ 21600 w 21600"/>
                <a:gd name="T12" fmla="*/ 19636 h 19636"/>
              </a:gdLst>
              <a:ahLst/>
              <a:cxnLst>
                <a:cxn ang="T6">
                  <a:pos x="T0" y="T1"/>
                </a:cxn>
                <a:cxn ang="T7">
                  <a:pos x="T2" y="T3"/>
                </a:cxn>
                <a:cxn ang="T8">
                  <a:pos x="T4" y="T5"/>
                </a:cxn>
              </a:cxnLst>
              <a:rect l="T9" t="T10" r="T11" b="T12"/>
              <a:pathLst>
                <a:path w="21600" h="19636" fill="none" extrusionOk="0">
                  <a:moveTo>
                    <a:pt x="21265" y="0"/>
                  </a:moveTo>
                  <a:cubicBezTo>
                    <a:pt x="21488" y="1249"/>
                    <a:pt x="21600" y="2515"/>
                    <a:pt x="21600" y="3784"/>
                  </a:cubicBezTo>
                  <a:cubicBezTo>
                    <a:pt x="21600" y="9802"/>
                    <a:pt x="19089" y="15547"/>
                    <a:pt x="14672" y="19636"/>
                  </a:cubicBezTo>
                </a:path>
                <a:path w="21600" h="19636" stroke="0" extrusionOk="0">
                  <a:moveTo>
                    <a:pt x="21265" y="0"/>
                  </a:moveTo>
                  <a:cubicBezTo>
                    <a:pt x="21488" y="1249"/>
                    <a:pt x="21600" y="2515"/>
                    <a:pt x="21600" y="3784"/>
                  </a:cubicBezTo>
                  <a:cubicBezTo>
                    <a:pt x="21600" y="9802"/>
                    <a:pt x="19089" y="15547"/>
                    <a:pt x="14672" y="19636"/>
                  </a:cubicBezTo>
                  <a:lnTo>
                    <a:pt x="0" y="3784"/>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71" name="Arc 73"/>
            <p:cNvSpPr>
              <a:spLocks/>
            </p:cNvSpPr>
            <p:nvPr/>
          </p:nvSpPr>
          <p:spPr bwMode="auto">
            <a:xfrm rot="1800000" flipH="1">
              <a:off x="742" y="2706"/>
              <a:ext cx="583" cy="202"/>
            </a:xfrm>
            <a:custGeom>
              <a:avLst/>
              <a:gdLst>
                <a:gd name="T0" fmla="*/ 115 w 21028"/>
                <a:gd name="T1" fmla="*/ 0 h 21201"/>
                <a:gd name="T2" fmla="*/ 583 w 21028"/>
                <a:gd name="T3" fmla="*/ 155 h 21201"/>
                <a:gd name="T4" fmla="*/ 0 w 21028"/>
                <a:gd name="T5" fmla="*/ 202 h 21201"/>
                <a:gd name="T6" fmla="*/ 0 60000 65536"/>
                <a:gd name="T7" fmla="*/ 0 60000 65536"/>
                <a:gd name="T8" fmla="*/ 0 60000 65536"/>
                <a:gd name="T9" fmla="*/ 0 w 21028"/>
                <a:gd name="T10" fmla="*/ 0 h 21201"/>
                <a:gd name="T11" fmla="*/ 21028 w 21028"/>
                <a:gd name="T12" fmla="*/ 21201 h 21201"/>
              </a:gdLst>
              <a:ahLst/>
              <a:cxnLst>
                <a:cxn ang="T6">
                  <a:pos x="T0" y="T1"/>
                </a:cxn>
                <a:cxn ang="T7">
                  <a:pos x="T2" y="T3"/>
                </a:cxn>
                <a:cxn ang="T8">
                  <a:pos x="T4" y="T5"/>
                </a:cxn>
              </a:cxnLst>
              <a:rect l="T9" t="T10" r="T11" b="T12"/>
              <a:pathLst>
                <a:path w="21028" h="21201" fill="none" extrusionOk="0">
                  <a:moveTo>
                    <a:pt x="4132" y="0"/>
                  </a:moveTo>
                  <a:cubicBezTo>
                    <a:pt x="12472" y="1625"/>
                    <a:pt x="19084" y="7990"/>
                    <a:pt x="21027" y="16262"/>
                  </a:cubicBezTo>
                </a:path>
                <a:path w="21028" h="21201" stroke="0" extrusionOk="0">
                  <a:moveTo>
                    <a:pt x="4132" y="0"/>
                  </a:moveTo>
                  <a:cubicBezTo>
                    <a:pt x="12472" y="1625"/>
                    <a:pt x="19084" y="7990"/>
                    <a:pt x="21027" y="16262"/>
                  </a:cubicBezTo>
                  <a:lnTo>
                    <a:pt x="0" y="21201"/>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72" name="Arc 74"/>
            <p:cNvSpPr>
              <a:spLocks/>
            </p:cNvSpPr>
            <p:nvPr/>
          </p:nvSpPr>
          <p:spPr bwMode="auto">
            <a:xfrm rot="1800000" flipH="1">
              <a:off x="1175" y="2953"/>
              <a:ext cx="540" cy="281"/>
            </a:xfrm>
            <a:custGeom>
              <a:avLst/>
              <a:gdLst>
                <a:gd name="T0" fmla="*/ 0 w 19424"/>
                <a:gd name="T1" fmla="*/ 90 h 21600"/>
                <a:gd name="T2" fmla="*/ 540 w 19424"/>
                <a:gd name="T3" fmla="*/ 4 h 21600"/>
                <a:gd name="T4" fmla="*/ 441 w 19424"/>
                <a:gd name="T5" fmla="*/ 281 h 21600"/>
                <a:gd name="T6" fmla="*/ 0 60000 65536"/>
                <a:gd name="T7" fmla="*/ 0 60000 65536"/>
                <a:gd name="T8" fmla="*/ 0 60000 65536"/>
                <a:gd name="T9" fmla="*/ 0 w 19424"/>
                <a:gd name="T10" fmla="*/ 0 h 21600"/>
                <a:gd name="T11" fmla="*/ 19424 w 19424"/>
                <a:gd name="T12" fmla="*/ 21600 h 21600"/>
              </a:gdLst>
              <a:ahLst/>
              <a:cxnLst>
                <a:cxn ang="T6">
                  <a:pos x="T0" y="T1"/>
                </a:cxn>
                <a:cxn ang="T7">
                  <a:pos x="T2" y="T3"/>
                </a:cxn>
                <a:cxn ang="T8">
                  <a:pos x="T4" y="T5"/>
                </a:cxn>
              </a:cxnLst>
              <a:rect l="T9" t="T10" r="T11" b="T12"/>
              <a:pathLst>
                <a:path w="19424" h="21600" fill="none" extrusionOk="0">
                  <a:moveTo>
                    <a:pt x="0" y="6933"/>
                  </a:moveTo>
                  <a:cubicBezTo>
                    <a:pt x="4088" y="2513"/>
                    <a:pt x="9836" y="-1"/>
                    <a:pt x="15857" y="0"/>
                  </a:cubicBezTo>
                  <a:cubicBezTo>
                    <a:pt x="17052" y="0"/>
                    <a:pt x="18245" y="99"/>
                    <a:pt x="19424" y="296"/>
                  </a:cubicBezTo>
                </a:path>
                <a:path w="19424" h="21600" stroke="0" extrusionOk="0">
                  <a:moveTo>
                    <a:pt x="0" y="6933"/>
                  </a:moveTo>
                  <a:cubicBezTo>
                    <a:pt x="4088" y="2513"/>
                    <a:pt x="9836" y="-1"/>
                    <a:pt x="15857" y="0"/>
                  </a:cubicBezTo>
                  <a:cubicBezTo>
                    <a:pt x="17052" y="0"/>
                    <a:pt x="18245" y="99"/>
                    <a:pt x="19424" y="296"/>
                  </a:cubicBezTo>
                  <a:lnTo>
                    <a:pt x="15857" y="21600"/>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73" name="Arc 75"/>
            <p:cNvSpPr>
              <a:spLocks/>
            </p:cNvSpPr>
            <p:nvPr/>
          </p:nvSpPr>
          <p:spPr bwMode="auto">
            <a:xfrm rot="1800000" flipH="1">
              <a:off x="1192" y="3104"/>
              <a:ext cx="600" cy="164"/>
            </a:xfrm>
            <a:custGeom>
              <a:avLst/>
              <a:gdLst>
                <a:gd name="T0" fmla="*/ 213 w 21600"/>
                <a:gd name="T1" fmla="*/ 164 h 26457"/>
                <a:gd name="T2" fmla="*/ 68 w 21600"/>
                <a:gd name="T3" fmla="*/ 0 h 26457"/>
                <a:gd name="T4" fmla="*/ 600 w 21600"/>
                <a:gd name="T5" fmla="*/ 62 h 26457"/>
                <a:gd name="T6" fmla="*/ 0 60000 65536"/>
                <a:gd name="T7" fmla="*/ 0 60000 65536"/>
                <a:gd name="T8" fmla="*/ 0 60000 65536"/>
                <a:gd name="T9" fmla="*/ 0 w 21600"/>
                <a:gd name="T10" fmla="*/ 0 h 26457"/>
                <a:gd name="T11" fmla="*/ 21600 w 21600"/>
                <a:gd name="T12" fmla="*/ 26457 h 26457"/>
              </a:gdLst>
              <a:ahLst/>
              <a:cxnLst>
                <a:cxn ang="T6">
                  <a:pos x="T0" y="T1"/>
                </a:cxn>
                <a:cxn ang="T7">
                  <a:pos x="T2" y="T3"/>
                </a:cxn>
                <a:cxn ang="T8">
                  <a:pos x="T4" y="T5"/>
                </a:cxn>
              </a:cxnLst>
              <a:rect l="T9" t="T10" r="T11" b="T12"/>
              <a:pathLst>
                <a:path w="21600" h="26457" fill="none" extrusionOk="0">
                  <a:moveTo>
                    <a:pt x="7655" y="26457"/>
                  </a:moveTo>
                  <a:cubicBezTo>
                    <a:pt x="2800" y="22353"/>
                    <a:pt x="0" y="16318"/>
                    <a:pt x="0" y="9961"/>
                  </a:cubicBezTo>
                  <a:cubicBezTo>
                    <a:pt x="-1" y="6493"/>
                    <a:pt x="834" y="3076"/>
                    <a:pt x="2433" y="-1"/>
                  </a:cubicBezTo>
                </a:path>
                <a:path w="21600" h="26457" stroke="0" extrusionOk="0">
                  <a:moveTo>
                    <a:pt x="7655" y="26457"/>
                  </a:moveTo>
                  <a:cubicBezTo>
                    <a:pt x="2800" y="22353"/>
                    <a:pt x="0" y="16318"/>
                    <a:pt x="0" y="9961"/>
                  </a:cubicBezTo>
                  <a:cubicBezTo>
                    <a:pt x="-1" y="6493"/>
                    <a:pt x="834" y="3076"/>
                    <a:pt x="2433" y="-1"/>
                  </a:cubicBezTo>
                  <a:lnTo>
                    <a:pt x="21600" y="9961"/>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74" name="Arc 76"/>
            <p:cNvSpPr>
              <a:spLocks/>
            </p:cNvSpPr>
            <p:nvPr/>
          </p:nvSpPr>
          <p:spPr bwMode="auto">
            <a:xfrm rot="1800000" flipV="1">
              <a:off x="1132" y="3237"/>
              <a:ext cx="600" cy="97"/>
            </a:xfrm>
            <a:custGeom>
              <a:avLst/>
              <a:gdLst>
                <a:gd name="T0" fmla="*/ 599 w 21600"/>
                <a:gd name="T1" fmla="*/ 0 h 16825"/>
                <a:gd name="T2" fmla="*/ 420 w 21600"/>
                <a:gd name="T3" fmla="*/ 97 h 16825"/>
                <a:gd name="T4" fmla="*/ 0 w 21600"/>
                <a:gd name="T5" fmla="*/ 8 h 16825"/>
                <a:gd name="T6" fmla="*/ 0 60000 65536"/>
                <a:gd name="T7" fmla="*/ 0 60000 65536"/>
                <a:gd name="T8" fmla="*/ 0 60000 65536"/>
                <a:gd name="T9" fmla="*/ 0 w 21600"/>
                <a:gd name="T10" fmla="*/ 0 h 16825"/>
                <a:gd name="T11" fmla="*/ 21600 w 21600"/>
                <a:gd name="T12" fmla="*/ 16825 h 16825"/>
              </a:gdLst>
              <a:ahLst/>
              <a:cxnLst>
                <a:cxn ang="T6">
                  <a:pos x="T0" y="T1"/>
                </a:cxn>
                <a:cxn ang="T7">
                  <a:pos x="T2" y="T3"/>
                </a:cxn>
                <a:cxn ang="T8">
                  <a:pos x="T4" y="T5"/>
                </a:cxn>
              </a:cxnLst>
              <a:rect l="T9" t="T10" r="T11" b="T12"/>
              <a:pathLst>
                <a:path w="21600" h="16825" fill="none" extrusionOk="0">
                  <a:moveTo>
                    <a:pt x="21555" y="0"/>
                  </a:moveTo>
                  <a:cubicBezTo>
                    <a:pt x="21585" y="460"/>
                    <a:pt x="21600" y="921"/>
                    <a:pt x="21600" y="1383"/>
                  </a:cubicBezTo>
                  <a:cubicBezTo>
                    <a:pt x="21600" y="7194"/>
                    <a:pt x="19257" y="12761"/>
                    <a:pt x="15103" y="16825"/>
                  </a:cubicBezTo>
                </a:path>
                <a:path w="21600" h="16825" stroke="0" extrusionOk="0">
                  <a:moveTo>
                    <a:pt x="21555" y="0"/>
                  </a:moveTo>
                  <a:cubicBezTo>
                    <a:pt x="21585" y="460"/>
                    <a:pt x="21600" y="921"/>
                    <a:pt x="21600" y="1383"/>
                  </a:cubicBezTo>
                  <a:cubicBezTo>
                    <a:pt x="21600" y="7194"/>
                    <a:pt x="19257" y="12761"/>
                    <a:pt x="15103" y="16825"/>
                  </a:cubicBezTo>
                  <a:lnTo>
                    <a:pt x="0" y="1383"/>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75" name="Arc 77"/>
            <p:cNvSpPr>
              <a:spLocks/>
            </p:cNvSpPr>
            <p:nvPr/>
          </p:nvSpPr>
          <p:spPr bwMode="auto">
            <a:xfrm rot="1800000" flipV="1">
              <a:off x="1035" y="3293"/>
              <a:ext cx="648" cy="175"/>
            </a:xfrm>
            <a:custGeom>
              <a:avLst/>
              <a:gdLst>
                <a:gd name="T0" fmla="*/ 0 w 23379"/>
                <a:gd name="T1" fmla="*/ 1 h 22272"/>
                <a:gd name="T2" fmla="*/ 648 w 23379"/>
                <a:gd name="T3" fmla="*/ 175 h 22272"/>
                <a:gd name="T4" fmla="*/ 49 w 23379"/>
                <a:gd name="T5" fmla="*/ 170 h 22272"/>
                <a:gd name="T6" fmla="*/ 0 60000 65536"/>
                <a:gd name="T7" fmla="*/ 0 60000 65536"/>
                <a:gd name="T8" fmla="*/ 0 60000 65536"/>
                <a:gd name="T9" fmla="*/ 0 w 23379"/>
                <a:gd name="T10" fmla="*/ 0 h 22272"/>
                <a:gd name="T11" fmla="*/ 23379 w 23379"/>
                <a:gd name="T12" fmla="*/ 22272 h 22272"/>
              </a:gdLst>
              <a:ahLst/>
              <a:cxnLst>
                <a:cxn ang="T6">
                  <a:pos x="T0" y="T1"/>
                </a:cxn>
                <a:cxn ang="T7">
                  <a:pos x="T2" y="T3"/>
                </a:cxn>
                <a:cxn ang="T8">
                  <a:pos x="T4" y="T5"/>
                </a:cxn>
              </a:cxnLst>
              <a:rect l="T9" t="T10" r="T11" b="T12"/>
              <a:pathLst>
                <a:path w="23379" h="22272" fill="none" extrusionOk="0">
                  <a:moveTo>
                    <a:pt x="0" y="73"/>
                  </a:moveTo>
                  <a:cubicBezTo>
                    <a:pt x="591" y="24"/>
                    <a:pt x="1185" y="-1"/>
                    <a:pt x="1779" y="0"/>
                  </a:cubicBezTo>
                  <a:cubicBezTo>
                    <a:pt x="13708" y="0"/>
                    <a:pt x="23379" y="9670"/>
                    <a:pt x="23379" y="21600"/>
                  </a:cubicBezTo>
                  <a:cubicBezTo>
                    <a:pt x="23379" y="21824"/>
                    <a:pt x="23375" y="22048"/>
                    <a:pt x="23368" y="22271"/>
                  </a:cubicBezTo>
                </a:path>
                <a:path w="23379" h="22272" stroke="0" extrusionOk="0">
                  <a:moveTo>
                    <a:pt x="0" y="73"/>
                  </a:moveTo>
                  <a:cubicBezTo>
                    <a:pt x="591" y="24"/>
                    <a:pt x="1185" y="-1"/>
                    <a:pt x="1779" y="0"/>
                  </a:cubicBezTo>
                  <a:cubicBezTo>
                    <a:pt x="13708" y="0"/>
                    <a:pt x="23379" y="9670"/>
                    <a:pt x="23379" y="21600"/>
                  </a:cubicBezTo>
                  <a:cubicBezTo>
                    <a:pt x="23379" y="21824"/>
                    <a:pt x="23375" y="22048"/>
                    <a:pt x="23368" y="22271"/>
                  </a:cubicBezTo>
                  <a:lnTo>
                    <a:pt x="1779" y="21600"/>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76" name="Arc 78"/>
            <p:cNvSpPr>
              <a:spLocks/>
            </p:cNvSpPr>
            <p:nvPr/>
          </p:nvSpPr>
          <p:spPr bwMode="auto">
            <a:xfrm rot="1800000" flipV="1">
              <a:off x="580" y="2998"/>
              <a:ext cx="585" cy="187"/>
            </a:xfrm>
            <a:custGeom>
              <a:avLst/>
              <a:gdLst>
                <a:gd name="T0" fmla="*/ 0 w 21055"/>
                <a:gd name="T1" fmla="*/ 145 h 21527"/>
                <a:gd name="T2" fmla="*/ 536 w 21055"/>
                <a:gd name="T3" fmla="*/ 0 h 21527"/>
                <a:gd name="T4" fmla="*/ 585 w 21055"/>
                <a:gd name="T5" fmla="*/ 187 h 21527"/>
                <a:gd name="T6" fmla="*/ 0 60000 65536"/>
                <a:gd name="T7" fmla="*/ 0 60000 65536"/>
                <a:gd name="T8" fmla="*/ 0 60000 65536"/>
                <a:gd name="T9" fmla="*/ 0 w 21055"/>
                <a:gd name="T10" fmla="*/ 0 h 21527"/>
                <a:gd name="T11" fmla="*/ 21055 w 21055"/>
                <a:gd name="T12" fmla="*/ 21527 h 21527"/>
              </a:gdLst>
              <a:ahLst/>
              <a:cxnLst>
                <a:cxn ang="T6">
                  <a:pos x="T0" y="T1"/>
                </a:cxn>
                <a:cxn ang="T7">
                  <a:pos x="T2" y="T3"/>
                </a:cxn>
                <a:cxn ang="T8">
                  <a:pos x="T4" y="T5"/>
                </a:cxn>
              </a:cxnLst>
              <a:rect l="T9" t="T10" r="T11" b="T12"/>
              <a:pathLst>
                <a:path w="21055" h="21527" fill="none" extrusionOk="0">
                  <a:moveTo>
                    <a:pt x="-1" y="16706"/>
                  </a:moveTo>
                  <a:cubicBezTo>
                    <a:pt x="2100" y="7530"/>
                    <a:pt x="9902" y="771"/>
                    <a:pt x="19284" y="-1"/>
                  </a:cubicBezTo>
                </a:path>
                <a:path w="21055" h="21527" stroke="0" extrusionOk="0">
                  <a:moveTo>
                    <a:pt x="-1" y="16706"/>
                  </a:moveTo>
                  <a:cubicBezTo>
                    <a:pt x="2100" y="7530"/>
                    <a:pt x="9902" y="771"/>
                    <a:pt x="19284" y="-1"/>
                  </a:cubicBezTo>
                  <a:lnTo>
                    <a:pt x="21055" y="21527"/>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77" name="Arc 79"/>
            <p:cNvSpPr>
              <a:spLocks/>
            </p:cNvSpPr>
            <p:nvPr/>
          </p:nvSpPr>
          <p:spPr bwMode="auto">
            <a:xfrm rot="1800000" flipV="1">
              <a:off x="636" y="2956"/>
              <a:ext cx="600" cy="62"/>
            </a:xfrm>
            <a:custGeom>
              <a:avLst/>
              <a:gdLst>
                <a:gd name="T0" fmla="*/ 213 w 21600"/>
                <a:gd name="T1" fmla="*/ 62 h 16496"/>
                <a:gd name="T2" fmla="*/ 0 w 21600"/>
                <a:gd name="T3" fmla="*/ 0 h 16496"/>
                <a:gd name="T4" fmla="*/ 600 w 21600"/>
                <a:gd name="T5" fmla="*/ 0 h 16496"/>
                <a:gd name="T6" fmla="*/ 0 60000 65536"/>
                <a:gd name="T7" fmla="*/ 0 60000 65536"/>
                <a:gd name="T8" fmla="*/ 0 60000 65536"/>
                <a:gd name="T9" fmla="*/ 0 w 21600"/>
                <a:gd name="T10" fmla="*/ 0 h 16496"/>
                <a:gd name="T11" fmla="*/ 21600 w 21600"/>
                <a:gd name="T12" fmla="*/ 16496 h 16496"/>
              </a:gdLst>
              <a:ahLst/>
              <a:cxnLst>
                <a:cxn ang="T6">
                  <a:pos x="T0" y="T1"/>
                </a:cxn>
                <a:cxn ang="T7">
                  <a:pos x="T2" y="T3"/>
                </a:cxn>
                <a:cxn ang="T8">
                  <a:pos x="T4" y="T5"/>
                </a:cxn>
              </a:cxnLst>
              <a:rect l="T9" t="T10" r="T11" b="T12"/>
              <a:pathLst>
                <a:path w="21600" h="16496" fill="none" extrusionOk="0">
                  <a:moveTo>
                    <a:pt x="7655" y="16496"/>
                  </a:moveTo>
                  <a:cubicBezTo>
                    <a:pt x="2828" y="12415"/>
                    <a:pt x="30" y="6424"/>
                    <a:pt x="0" y="102"/>
                  </a:cubicBezTo>
                </a:path>
                <a:path w="21600" h="16496" stroke="0" extrusionOk="0">
                  <a:moveTo>
                    <a:pt x="7655" y="16496"/>
                  </a:moveTo>
                  <a:cubicBezTo>
                    <a:pt x="2828" y="12415"/>
                    <a:pt x="30" y="6424"/>
                    <a:pt x="0" y="102"/>
                  </a:cubicBezTo>
                  <a:lnTo>
                    <a:pt x="21600" y="0"/>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78" name="Arc 80"/>
            <p:cNvSpPr>
              <a:spLocks/>
            </p:cNvSpPr>
            <p:nvPr/>
          </p:nvSpPr>
          <p:spPr bwMode="auto">
            <a:xfrm rot="1800000" flipH="1">
              <a:off x="652" y="2934"/>
              <a:ext cx="600" cy="30"/>
            </a:xfrm>
            <a:custGeom>
              <a:avLst/>
              <a:gdLst>
                <a:gd name="T0" fmla="*/ 551 w 21600"/>
                <a:gd name="T1" fmla="*/ 0 h 23960"/>
                <a:gd name="T2" fmla="*/ 420 w 21600"/>
                <a:gd name="T3" fmla="*/ 30 h 23960"/>
                <a:gd name="T4" fmla="*/ 0 w 21600"/>
                <a:gd name="T5" fmla="*/ 11 h 23960"/>
                <a:gd name="T6" fmla="*/ 0 60000 65536"/>
                <a:gd name="T7" fmla="*/ 0 60000 65536"/>
                <a:gd name="T8" fmla="*/ 0 60000 65536"/>
                <a:gd name="T9" fmla="*/ 0 w 21600"/>
                <a:gd name="T10" fmla="*/ 0 h 23960"/>
                <a:gd name="T11" fmla="*/ 21600 w 21600"/>
                <a:gd name="T12" fmla="*/ 23960 h 23960"/>
              </a:gdLst>
              <a:ahLst/>
              <a:cxnLst>
                <a:cxn ang="T6">
                  <a:pos x="T0" y="T1"/>
                </a:cxn>
                <a:cxn ang="T7">
                  <a:pos x="T2" y="T3"/>
                </a:cxn>
                <a:cxn ang="T8">
                  <a:pos x="T4" y="T5"/>
                </a:cxn>
              </a:cxnLst>
              <a:rect l="T9" t="T10" r="T11" b="T12"/>
              <a:pathLst>
                <a:path w="21600" h="23960" fill="none" extrusionOk="0">
                  <a:moveTo>
                    <a:pt x="19849" y="-1"/>
                  </a:moveTo>
                  <a:cubicBezTo>
                    <a:pt x="21004" y="2691"/>
                    <a:pt x="21600" y="5589"/>
                    <a:pt x="21600" y="8518"/>
                  </a:cubicBezTo>
                  <a:cubicBezTo>
                    <a:pt x="21600" y="14329"/>
                    <a:pt x="19257" y="19896"/>
                    <a:pt x="15103" y="23960"/>
                  </a:cubicBezTo>
                </a:path>
                <a:path w="21600" h="23960" stroke="0" extrusionOk="0">
                  <a:moveTo>
                    <a:pt x="19849" y="-1"/>
                  </a:moveTo>
                  <a:cubicBezTo>
                    <a:pt x="21004" y="2691"/>
                    <a:pt x="21600" y="5589"/>
                    <a:pt x="21600" y="8518"/>
                  </a:cubicBezTo>
                  <a:cubicBezTo>
                    <a:pt x="21600" y="14329"/>
                    <a:pt x="19257" y="19896"/>
                    <a:pt x="15103" y="23960"/>
                  </a:cubicBezTo>
                  <a:lnTo>
                    <a:pt x="0" y="8518"/>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79" name="Arc 81"/>
            <p:cNvSpPr>
              <a:spLocks/>
            </p:cNvSpPr>
            <p:nvPr/>
          </p:nvSpPr>
          <p:spPr bwMode="auto">
            <a:xfrm rot="1800000" flipH="1">
              <a:off x="716" y="2945"/>
              <a:ext cx="598" cy="25"/>
            </a:xfrm>
            <a:custGeom>
              <a:avLst/>
              <a:gdLst>
                <a:gd name="T0" fmla="*/ 213 w 21544"/>
                <a:gd name="T1" fmla="*/ 0 h 20195"/>
                <a:gd name="T2" fmla="*/ 598 w 21544"/>
                <a:gd name="T3" fmla="*/ 23 h 20195"/>
                <a:gd name="T4" fmla="*/ 0 w 21544"/>
                <a:gd name="T5" fmla="*/ 25 h 20195"/>
                <a:gd name="T6" fmla="*/ 0 60000 65536"/>
                <a:gd name="T7" fmla="*/ 0 60000 65536"/>
                <a:gd name="T8" fmla="*/ 0 60000 65536"/>
                <a:gd name="T9" fmla="*/ 0 w 21544"/>
                <a:gd name="T10" fmla="*/ 0 h 20195"/>
                <a:gd name="T11" fmla="*/ 21544 w 21544"/>
                <a:gd name="T12" fmla="*/ 20195 h 20195"/>
              </a:gdLst>
              <a:ahLst/>
              <a:cxnLst>
                <a:cxn ang="T6">
                  <a:pos x="T0" y="T1"/>
                </a:cxn>
                <a:cxn ang="T7">
                  <a:pos x="T2" y="T3"/>
                </a:cxn>
                <a:cxn ang="T8">
                  <a:pos x="T4" y="T5"/>
                </a:cxn>
              </a:cxnLst>
              <a:rect l="T9" t="T10" r="T11" b="T12"/>
              <a:pathLst>
                <a:path w="21544" h="20195" fill="none" extrusionOk="0">
                  <a:moveTo>
                    <a:pt x="7663" y="-1"/>
                  </a:moveTo>
                  <a:cubicBezTo>
                    <a:pt x="15524" y="2983"/>
                    <a:pt x="20940" y="10257"/>
                    <a:pt x="21544" y="18644"/>
                  </a:cubicBezTo>
                </a:path>
                <a:path w="21544" h="20195" stroke="0" extrusionOk="0">
                  <a:moveTo>
                    <a:pt x="7663" y="-1"/>
                  </a:moveTo>
                  <a:cubicBezTo>
                    <a:pt x="15524" y="2983"/>
                    <a:pt x="20940" y="10257"/>
                    <a:pt x="21544" y="18644"/>
                  </a:cubicBezTo>
                  <a:lnTo>
                    <a:pt x="0" y="20195"/>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80" name="Arc 82"/>
            <p:cNvSpPr>
              <a:spLocks/>
            </p:cNvSpPr>
            <p:nvPr/>
          </p:nvSpPr>
          <p:spPr bwMode="auto">
            <a:xfrm rot="1800000" flipH="1">
              <a:off x="1177" y="3231"/>
              <a:ext cx="600" cy="29"/>
            </a:xfrm>
            <a:custGeom>
              <a:avLst/>
              <a:gdLst>
                <a:gd name="T0" fmla="*/ 139 w 21600"/>
                <a:gd name="T1" fmla="*/ 29 h 20939"/>
                <a:gd name="T2" fmla="*/ 34 w 21600"/>
                <a:gd name="T3" fmla="*/ 0 h 20939"/>
                <a:gd name="T4" fmla="*/ 600 w 21600"/>
                <a:gd name="T5" fmla="*/ 10 h 20939"/>
                <a:gd name="T6" fmla="*/ 0 60000 65536"/>
                <a:gd name="T7" fmla="*/ 0 60000 65536"/>
                <a:gd name="T8" fmla="*/ 0 60000 65536"/>
                <a:gd name="T9" fmla="*/ 0 w 21600"/>
                <a:gd name="T10" fmla="*/ 0 h 20939"/>
                <a:gd name="T11" fmla="*/ 21600 w 21600"/>
                <a:gd name="T12" fmla="*/ 20939 h 20939"/>
              </a:gdLst>
              <a:ahLst/>
              <a:cxnLst>
                <a:cxn ang="T6">
                  <a:pos x="T0" y="T1"/>
                </a:cxn>
                <a:cxn ang="T7">
                  <a:pos x="T2" y="T3"/>
                </a:cxn>
                <a:cxn ang="T8">
                  <a:pos x="T4" y="T5"/>
                </a:cxn>
              </a:cxnLst>
              <a:rect l="T9" t="T10" r="T11" b="T12"/>
              <a:pathLst>
                <a:path w="21600" h="20939" fill="none" extrusionOk="0">
                  <a:moveTo>
                    <a:pt x="4998" y="20939"/>
                  </a:moveTo>
                  <a:cubicBezTo>
                    <a:pt x="1768" y="17058"/>
                    <a:pt x="0" y="12169"/>
                    <a:pt x="0" y="7120"/>
                  </a:cubicBezTo>
                  <a:cubicBezTo>
                    <a:pt x="-1" y="4695"/>
                    <a:pt x="408" y="2288"/>
                    <a:pt x="1207" y="0"/>
                  </a:cubicBezTo>
                </a:path>
                <a:path w="21600" h="20939" stroke="0" extrusionOk="0">
                  <a:moveTo>
                    <a:pt x="4998" y="20939"/>
                  </a:moveTo>
                  <a:cubicBezTo>
                    <a:pt x="1768" y="17058"/>
                    <a:pt x="0" y="12169"/>
                    <a:pt x="0" y="7120"/>
                  </a:cubicBezTo>
                  <a:cubicBezTo>
                    <a:pt x="-1" y="4695"/>
                    <a:pt x="408" y="2288"/>
                    <a:pt x="1207" y="0"/>
                  </a:cubicBezTo>
                  <a:lnTo>
                    <a:pt x="21600" y="7120"/>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81" name="Arc 83"/>
            <p:cNvSpPr>
              <a:spLocks/>
            </p:cNvSpPr>
            <p:nvPr/>
          </p:nvSpPr>
          <p:spPr bwMode="auto">
            <a:xfrm rot="1800000" flipV="1">
              <a:off x="1019" y="3342"/>
              <a:ext cx="600" cy="345"/>
            </a:xfrm>
            <a:custGeom>
              <a:avLst/>
              <a:gdLst>
                <a:gd name="T0" fmla="*/ 140 w 21574"/>
                <a:gd name="T1" fmla="*/ 0 h 21007"/>
                <a:gd name="T2" fmla="*/ 600 w 21574"/>
                <a:gd name="T3" fmla="*/ 327 h 21007"/>
                <a:gd name="T4" fmla="*/ 0 w 21574"/>
                <a:gd name="T5" fmla="*/ 345 h 21007"/>
                <a:gd name="T6" fmla="*/ 0 60000 65536"/>
                <a:gd name="T7" fmla="*/ 0 60000 65536"/>
                <a:gd name="T8" fmla="*/ 0 60000 65536"/>
                <a:gd name="T9" fmla="*/ 0 w 21574"/>
                <a:gd name="T10" fmla="*/ 0 h 21007"/>
                <a:gd name="T11" fmla="*/ 21574 w 21574"/>
                <a:gd name="T12" fmla="*/ 21007 h 21007"/>
              </a:gdLst>
              <a:ahLst/>
              <a:cxnLst>
                <a:cxn ang="T6">
                  <a:pos x="T0" y="T1"/>
                </a:cxn>
                <a:cxn ang="T7">
                  <a:pos x="T2" y="T3"/>
                </a:cxn>
                <a:cxn ang="T8">
                  <a:pos x="T4" y="T5"/>
                </a:cxn>
              </a:cxnLst>
              <a:rect l="T9" t="T10" r="T11" b="T12"/>
              <a:pathLst>
                <a:path w="21574" h="21007" fill="none" extrusionOk="0">
                  <a:moveTo>
                    <a:pt x="5025" y="-1"/>
                  </a:moveTo>
                  <a:cubicBezTo>
                    <a:pt x="14358" y="2232"/>
                    <a:pt x="21099" y="10354"/>
                    <a:pt x="21573" y="19939"/>
                  </a:cubicBezTo>
                </a:path>
                <a:path w="21574" h="21007" stroke="0" extrusionOk="0">
                  <a:moveTo>
                    <a:pt x="5025" y="-1"/>
                  </a:moveTo>
                  <a:cubicBezTo>
                    <a:pt x="14358" y="2232"/>
                    <a:pt x="21099" y="10354"/>
                    <a:pt x="21573" y="19939"/>
                  </a:cubicBezTo>
                  <a:lnTo>
                    <a:pt x="0" y="21007"/>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82" name="Arc 84"/>
            <p:cNvSpPr>
              <a:spLocks/>
            </p:cNvSpPr>
            <p:nvPr/>
          </p:nvSpPr>
          <p:spPr bwMode="auto">
            <a:xfrm rot="1800000" flipH="1">
              <a:off x="782" y="2552"/>
              <a:ext cx="673" cy="360"/>
            </a:xfrm>
            <a:custGeom>
              <a:avLst/>
              <a:gdLst>
                <a:gd name="T0" fmla="*/ 0 w 24255"/>
                <a:gd name="T1" fmla="*/ 3 h 21600"/>
                <a:gd name="T2" fmla="*/ 673 w 24255"/>
                <a:gd name="T3" fmla="*/ 343 h 21600"/>
                <a:gd name="T4" fmla="*/ 74 w 24255"/>
                <a:gd name="T5" fmla="*/ 360 h 21600"/>
                <a:gd name="T6" fmla="*/ 0 60000 65536"/>
                <a:gd name="T7" fmla="*/ 0 60000 65536"/>
                <a:gd name="T8" fmla="*/ 0 60000 65536"/>
                <a:gd name="T9" fmla="*/ 0 w 24255"/>
                <a:gd name="T10" fmla="*/ 0 h 21600"/>
                <a:gd name="T11" fmla="*/ 24255 w 24255"/>
                <a:gd name="T12" fmla="*/ 21600 h 21600"/>
              </a:gdLst>
              <a:ahLst/>
              <a:cxnLst>
                <a:cxn ang="T6">
                  <a:pos x="T0" y="T1"/>
                </a:cxn>
                <a:cxn ang="T7">
                  <a:pos x="T2" y="T3"/>
                </a:cxn>
                <a:cxn ang="T8">
                  <a:pos x="T4" y="T5"/>
                </a:cxn>
              </a:cxnLst>
              <a:rect l="T9" t="T10" r="T11" b="T12"/>
              <a:pathLst>
                <a:path w="24255" h="21600" fill="none" extrusionOk="0">
                  <a:moveTo>
                    <a:pt x="-1" y="166"/>
                  </a:moveTo>
                  <a:cubicBezTo>
                    <a:pt x="888" y="55"/>
                    <a:pt x="1783" y="-1"/>
                    <a:pt x="2679" y="0"/>
                  </a:cubicBezTo>
                  <a:cubicBezTo>
                    <a:pt x="14209" y="0"/>
                    <a:pt x="23706" y="9055"/>
                    <a:pt x="24254" y="20573"/>
                  </a:cubicBezTo>
                </a:path>
                <a:path w="24255" h="21600" stroke="0" extrusionOk="0">
                  <a:moveTo>
                    <a:pt x="-1" y="166"/>
                  </a:moveTo>
                  <a:cubicBezTo>
                    <a:pt x="888" y="55"/>
                    <a:pt x="1783" y="-1"/>
                    <a:pt x="2679" y="0"/>
                  </a:cubicBezTo>
                  <a:cubicBezTo>
                    <a:pt x="14209" y="0"/>
                    <a:pt x="23706" y="9055"/>
                    <a:pt x="24254" y="20573"/>
                  </a:cubicBezTo>
                  <a:lnTo>
                    <a:pt x="2679" y="21600"/>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83" name="Arc 85"/>
            <p:cNvSpPr>
              <a:spLocks/>
            </p:cNvSpPr>
            <p:nvPr/>
          </p:nvSpPr>
          <p:spPr bwMode="auto">
            <a:xfrm rot="1800000" flipH="1">
              <a:off x="1119" y="3180"/>
              <a:ext cx="622" cy="27"/>
            </a:xfrm>
            <a:custGeom>
              <a:avLst/>
              <a:gdLst>
                <a:gd name="T0" fmla="*/ 0 w 22427"/>
                <a:gd name="T1" fmla="*/ 18 h 21600"/>
                <a:gd name="T2" fmla="*/ 622 w 22427"/>
                <a:gd name="T3" fmla="*/ 0 h 21600"/>
                <a:gd name="T4" fmla="*/ 568 w 22427"/>
                <a:gd name="T5" fmla="*/ 27 h 21600"/>
                <a:gd name="T6" fmla="*/ 0 60000 65536"/>
                <a:gd name="T7" fmla="*/ 0 60000 65536"/>
                <a:gd name="T8" fmla="*/ 0 60000 65536"/>
                <a:gd name="T9" fmla="*/ 0 w 22427"/>
                <a:gd name="T10" fmla="*/ 0 h 21600"/>
                <a:gd name="T11" fmla="*/ 22427 w 22427"/>
                <a:gd name="T12" fmla="*/ 21600 h 21600"/>
              </a:gdLst>
              <a:ahLst/>
              <a:cxnLst>
                <a:cxn ang="T6">
                  <a:pos x="T0" y="T1"/>
                </a:cxn>
                <a:cxn ang="T7">
                  <a:pos x="T2" y="T3"/>
                </a:cxn>
                <a:cxn ang="T8">
                  <a:pos x="T4" y="T5"/>
                </a:cxn>
              </a:cxnLst>
              <a:rect l="T9" t="T10" r="T11" b="T12"/>
              <a:pathLst>
                <a:path w="22427" h="21600" fill="none" extrusionOk="0">
                  <a:moveTo>
                    <a:pt x="0" y="14704"/>
                  </a:moveTo>
                  <a:cubicBezTo>
                    <a:pt x="2960" y="5917"/>
                    <a:pt x="11198" y="-1"/>
                    <a:pt x="20470" y="0"/>
                  </a:cubicBezTo>
                  <a:cubicBezTo>
                    <a:pt x="21123" y="0"/>
                    <a:pt x="21776" y="29"/>
                    <a:pt x="22427" y="88"/>
                  </a:cubicBezTo>
                </a:path>
                <a:path w="22427" h="21600" stroke="0" extrusionOk="0">
                  <a:moveTo>
                    <a:pt x="0" y="14704"/>
                  </a:moveTo>
                  <a:cubicBezTo>
                    <a:pt x="2960" y="5917"/>
                    <a:pt x="11198" y="-1"/>
                    <a:pt x="20470" y="0"/>
                  </a:cubicBezTo>
                  <a:cubicBezTo>
                    <a:pt x="21123" y="0"/>
                    <a:pt x="21776" y="29"/>
                    <a:pt x="22427" y="88"/>
                  </a:cubicBezTo>
                  <a:lnTo>
                    <a:pt x="20470" y="21600"/>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grpSp>
      <p:grpSp>
        <p:nvGrpSpPr>
          <p:cNvPr id="84" name="Group 86"/>
          <p:cNvGrpSpPr>
            <a:grpSpLocks/>
          </p:cNvGrpSpPr>
          <p:nvPr/>
        </p:nvGrpSpPr>
        <p:grpSpPr bwMode="auto">
          <a:xfrm>
            <a:off x="3255169" y="2528888"/>
            <a:ext cx="912019" cy="514350"/>
            <a:chOff x="2546" y="1899"/>
            <a:chExt cx="766" cy="432"/>
          </a:xfrm>
        </p:grpSpPr>
        <p:sp>
          <p:nvSpPr>
            <p:cNvPr id="85" name="Freeform 87"/>
            <p:cNvSpPr>
              <a:spLocks/>
            </p:cNvSpPr>
            <p:nvPr/>
          </p:nvSpPr>
          <p:spPr bwMode="auto">
            <a:xfrm>
              <a:off x="2871" y="1899"/>
              <a:ext cx="441" cy="245"/>
            </a:xfrm>
            <a:custGeom>
              <a:avLst/>
              <a:gdLst>
                <a:gd name="T0" fmla="*/ 488 w 488"/>
                <a:gd name="T1" fmla="*/ 0 h 272"/>
                <a:gd name="T2" fmla="*/ 128 w 488"/>
                <a:gd name="T3" fmla="*/ 272 h 272"/>
                <a:gd name="T4" fmla="*/ 0 w 488"/>
                <a:gd name="T5" fmla="*/ 208 h 272"/>
                <a:gd name="T6" fmla="*/ 488 w 488"/>
                <a:gd name="T7" fmla="*/ 0 h 272"/>
                <a:gd name="T8" fmla="*/ 0 60000 65536"/>
                <a:gd name="T9" fmla="*/ 0 60000 65536"/>
                <a:gd name="T10" fmla="*/ 0 60000 65536"/>
                <a:gd name="T11" fmla="*/ 0 60000 65536"/>
                <a:gd name="T12" fmla="*/ 0 w 488"/>
                <a:gd name="T13" fmla="*/ 0 h 272"/>
                <a:gd name="T14" fmla="*/ 488 w 488"/>
                <a:gd name="T15" fmla="*/ 272 h 272"/>
              </a:gdLst>
              <a:ahLst/>
              <a:cxnLst>
                <a:cxn ang="T8">
                  <a:pos x="T0" y="T1"/>
                </a:cxn>
                <a:cxn ang="T9">
                  <a:pos x="T2" y="T3"/>
                </a:cxn>
                <a:cxn ang="T10">
                  <a:pos x="T4" y="T5"/>
                </a:cxn>
                <a:cxn ang="T11">
                  <a:pos x="T6" y="T7"/>
                </a:cxn>
              </a:cxnLst>
              <a:rect l="T12" t="T13" r="T14" b="T15"/>
              <a:pathLst>
                <a:path w="488" h="272">
                  <a:moveTo>
                    <a:pt x="488" y="0"/>
                  </a:moveTo>
                  <a:lnTo>
                    <a:pt x="128" y="272"/>
                  </a:lnTo>
                  <a:lnTo>
                    <a:pt x="0" y="208"/>
                  </a:lnTo>
                  <a:lnTo>
                    <a:pt x="488" y="0"/>
                  </a:lnTo>
                  <a:close/>
                </a:path>
              </a:pathLst>
            </a:custGeom>
            <a:solidFill>
              <a:srgbClr val="FF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86" name="Freeform 88"/>
            <p:cNvSpPr>
              <a:spLocks/>
            </p:cNvSpPr>
            <p:nvPr/>
          </p:nvSpPr>
          <p:spPr bwMode="auto">
            <a:xfrm flipH="1" flipV="1">
              <a:off x="2546" y="2086"/>
              <a:ext cx="441" cy="245"/>
            </a:xfrm>
            <a:custGeom>
              <a:avLst/>
              <a:gdLst>
                <a:gd name="T0" fmla="*/ 488 w 488"/>
                <a:gd name="T1" fmla="*/ 0 h 272"/>
                <a:gd name="T2" fmla="*/ 128 w 488"/>
                <a:gd name="T3" fmla="*/ 272 h 272"/>
                <a:gd name="T4" fmla="*/ 0 w 488"/>
                <a:gd name="T5" fmla="*/ 208 h 272"/>
                <a:gd name="T6" fmla="*/ 488 w 488"/>
                <a:gd name="T7" fmla="*/ 0 h 272"/>
                <a:gd name="T8" fmla="*/ 0 60000 65536"/>
                <a:gd name="T9" fmla="*/ 0 60000 65536"/>
                <a:gd name="T10" fmla="*/ 0 60000 65536"/>
                <a:gd name="T11" fmla="*/ 0 60000 65536"/>
                <a:gd name="T12" fmla="*/ 0 w 488"/>
                <a:gd name="T13" fmla="*/ 0 h 272"/>
                <a:gd name="T14" fmla="*/ 488 w 488"/>
                <a:gd name="T15" fmla="*/ 272 h 272"/>
              </a:gdLst>
              <a:ahLst/>
              <a:cxnLst>
                <a:cxn ang="T8">
                  <a:pos x="T0" y="T1"/>
                </a:cxn>
                <a:cxn ang="T9">
                  <a:pos x="T2" y="T3"/>
                </a:cxn>
                <a:cxn ang="T10">
                  <a:pos x="T4" y="T5"/>
                </a:cxn>
                <a:cxn ang="T11">
                  <a:pos x="T6" y="T7"/>
                </a:cxn>
              </a:cxnLst>
              <a:rect l="T12" t="T13" r="T14" b="T15"/>
              <a:pathLst>
                <a:path w="488" h="272">
                  <a:moveTo>
                    <a:pt x="488" y="0"/>
                  </a:moveTo>
                  <a:lnTo>
                    <a:pt x="128" y="272"/>
                  </a:lnTo>
                  <a:lnTo>
                    <a:pt x="0" y="208"/>
                  </a:lnTo>
                  <a:lnTo>
                    <a:pt x="488" y="0"/>
                  </a:lnTo>
                  <a:close/>
                </a:path>
              </a:pathLst>
            </a:custGeom>
            <a:solidFill>
              <a:srgbClr val="0000FF"/>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grpSp>
      <p:sp>
        <p:nvSpPr>
          <p:cNvPr id="87" name="Arc 89"/>
          <p:cNvSpPr>
            <a:spLocks/>
          </p:cNvSpPr>
          <p:nvPr/>
        </p:nvSpPr>
        <p:spPr bwMode="auto">
          <a:xfrm rot="7200000" flipV="1">
            <a:off x="3103960" y="2166938"/>
            <a:ext cx="410766" cy="167878"/>
          </a:xfrm>
          <a:custGeom>
            <a:avLst/>
            <a:gdLst>
              <a:gd name="T0" fmla="*/ 547688 w 42902"/>
              <a:gd name="T1" fmla="*/ 71961 h 26567"/>
              <a:gd name="T2" fmla="*/ 7392 w 42902"/>
              <a:gd name="T3" fmla="*/ 0 h 26567"/>
              <a:gd name="T4" fmla="*/ 275746 w 42902"/>
              <a:gd name="T5" fmla="*/ 41849 h 26567"/>
              <a:gd name="T6" fmla="*/ 0 60000 65536"/>
              <a:gd name="T7" fmla="*/ 0 60000 65536"/>
              <a:gd name="T8" fmla="*/ 0 60000 65536"/>
              <a:gd name="T9" fmla="*/ 0 w 42902"/>
              <a:gd name="T10" fmla="*/ 0 h 26567"/>
              <a:gd name="T11" fmla="*/ 42902 w 42902"/>
              <a:gd name="T12" fmla="*/ 26567 h 26567"/>
            </a:gdLst>
            <a:ahLst/>
            <a:cxnLst>
              <a:cxn ang="T6">
                <a:pos x="T0" y="T1"/>
              </a:cxn>
              <a:cxn ang="T7">
                <a:pos x="T2" y="T3"/>
              </a:cxn>
              <a:cxn ang="T8">
                <a:pos x="T4" y="T5"/>
              </a:cxn>
            </a:cxnLst>
            <a:rect l="T9" t="T10" r="T11" b="T12"/>
            <a:pathLst>
              <a:path w="42902" h="26567" fill="none" extrusionOk="0">
                <a:moveTo>
                  <a:pt x="42902" y="8541"/>
                </a:moveTo>
                <a:cubicBezTo>
                  <a:pt x="41156" y="18945"/>
                  <a:pt x="32150" y="26566"/>
                  <a:pt x="21600" y="26567"/>
                </a:cubicBezTo>
                <a:cubicBezTo>
                  <a:pt x="9670" y="26567"/>
                  <a:pt x="0" y="16896"/>
                  <a:pt x="0" y="4967"/>
                </a:cubicBezTo>
                <a:cubicBezTo>
                  <a:pt x="-1" y="3294"/>
                  <a:pt x="194" y="1627"/>
                  <a:pt x="578" y="-1"/>
                </a:cubicBezTo>
              </a:path>
              <a:path w="42902" h="26567" stroke="0" extrusionOk="0">
                <a:moveTo>
                  <a:pt x="42902" y="8541"/>
                </a:moveTo>
                <a:cubicBezTo>
                  <a:pt x="41156" y="18945"/>
                  <a:pt x="32150" y="26566"/>
                  <a:pt x="21600" y="26567"/>
                </a:cubicBezTo>
                <a:cubicBezTo>
                  <a:pt x="9670" y="26567"/>
                  <a:pt x="0" y="16896"/>
                  <a:pt x="0" y="4967"/>
                </a:cubicBezTo>
                <a:cubicBezTo>
                  <a:pt x="-1" y="3294"/>
                  <a:pt x="194" y="1627"/>
                  <a:pt x="578" y="-1"/>
                </a:cubicBezTo>
                <a:lnTo>
                  <a:pt x="21600" y="4967"/>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88" name="Arc 90"/>
          <p:cNvSpPr>
            <a:spLocks/>
          </p:cNvSpPr>
          <p:nvPr/>
        </p:nvSpPr>
        <p:spPr bwMode="auto">
          <a:xfrm rot="7200000" flipV="1">
            <a:off x="3348633" y="2492574"/>
            <a:ext cx="406004" cy="273844"/>
          </a:xfrm>
          <a:custGeom>
            <a:avLst/>
            <a:gdLst>
              <a:gd name="T0" fmla="*/ 541338 w 21263"/>
              <a:gd name="T1" fmla="*/ 64425 h 21542"/>
              <a:gd name="T2" fmla="*/ 40404 w 21263"/>
              <a:gd name="T3" fmla="*/ 365125 h 21542"/>
              <a:gd name="T4" fmla="*/ 0 w 21263"/>
              <a:gd name="T5" fmla="*/ 0 h 21542"/>
              <a:gd name="T6" fmla="*/ 0 60000 65536"/>
              <a:gd name="T7" fmla="*/ 0 60000 65536"/>
              <a:gd name="T8" fmla="*/ 0 60000 65536"/>
              <a:gd name="T9" fmla="*/ 0 w 21263"/>
              <a:gd name="T10" fmla="*/ 0 h 21542"/>
              <a:gd name="T11" fmla="*/ 21263 w 21263"/>
              <a:gd name="T12" fmla="*/ 21542 h 21542"/>
            </a:gdLst>
            <a:ahLst/>
            <a:cxnLst>
              <a:cxn ang="T6">
                <a:pos x="T0" y="T1"/>
              </a:cxn>
              <a:cxn ang="T7">
                <a:pos x="T2" y="T3"/>
              </a:cxn>
              <a:cxn ang="T8">
                <a:pos x="T4" y="T5"/>
              </a:cxn>
            </a:cxnLst>
            <a:rect l="T9" t="T10" r="T11" b="T12"/>
            <a:pathLst>
              <a:path w="21263" h="21542" fill="none" extrusionOk="0">
                <a:moveTo>
                  <a:pt x="21262" y="3800"/>
                </a:moveTo>
                <a:cubicBezTo>
                  <a:pt x="19526" y="13514"/>
                  <a:pt x="11427" y="20816"/>
                  <a:pt x="1586" y="21541"/>
                </a:cubicBezTo>
              </a:path>
              <a:path w="21263" h="21542" stroke="0" extrusionOk="0">
                <a:moveTo>
                  <a:pt x="21262" y="3800"/>
                </a:moveTo>
                <a:cubicBezTo>
                  <a:pt x="19526" y="13514"/>
                  <a:pt x="11427" y="20816"/>
                  <a:pt x="1586" y="21541"/>
                </a:cubicBezTo>
                <a:lnTo>
                  <a:pt x="0" y="0"/>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89" name="Arc 91"/>
          <p:cNvSpPr>
            <a:spLocks/>
          </p:cNvSpPr>
          <p:nvPr/>
        </p:nvSpPr>
        <p:spPr bwMode="auto">
          <a:xfrm rot="7200000" flipV="1">
            <a:off x="3555207" y="2146698"/>
            <a:ext cx="402431" cy="273844"/>
          </a:xfrm>
          <a:custGeom>
            <a:avLst/>
            <a:gdLst>
              <a:gd name="T0" fmla="*/ 507339 w 21106"/>
              <a:gd name="T1" fmla="*/ 365125 h 21569"/>
              <a:gd name="T2" fmla="*/ 0 w 21106"/>
              <a:gd name="T3" fmla="*/ 77751 h 21569"/>
              <a:gd name="T4" fmla="*/ 536575 w 21106"/>
              <a:gd name="T5" fmla="*/ 0 h 21569"/>
              <a:gd name="T6" fmla="*/ 0 60000 65536"/>
              <a:gd name="T7" fmla="*/ 0 60000 65536"/>
              <a:gd name="T8" fmla="*/ 0 60000 65536"/>
              <a:gd name="T9" fmla="*/ 0 w 21106"/>
              <a:gd name="T10" fmla="*/ 0 h 21569"/>
              <a:gd name="T11" fmla="*/ 21106 w 21106"/>
              <a:gd name="T12" fmla="*/ 21569 h 21569"/>
            </a:gdLst>
            <a:ahLst/>
            <a:cxnLst>
              <a:cxn ang="T6">
                <a:pos x="T0" y="T1"/>
              </a:cxn>
              <a:cxn ang="T7">
                <a:pos x="T2" y="T3"/>
              </a:cxn>
              <a:cxn ang="T8">
                <a:pos x="T4" y="T5"/>
              </a:cxn>
            </a:cxnLst>
            <a:rect l="T9" t="T10" r="T11" b="T12"/>
            <a:pathLst>
              <a:path w="21106" h="21569" fill="none" extrusionOk="0">
                <a:moveTo>
                  <a:pt x="19955" y="21569"/>
                </a:moveTo>
                <a:cubicBezTo>
                  <a:pt x="10239" y="21051"/>
                  <a:pt x="2068" y="14100"/>
                  <a:pt x="-1" y="4593"/>
                </a:cubicBezTo>
              </a:path>
              <a:path w="21106" h="21569" stroke="0" extrusionOk="0">
                <a:moveTo>
                  <a:pt x="19955" y="21569"/>
                </a:moveTo>
                <a:cubicBezTo>
                  <a:pt x="10239" y="21051"/>
                  <a:pt x="2068" y="14100"/>
                  <a:pt x="-1" y="4593"/>
                </a:cubicBezTo>
                <a:lnTo>
                  <a:pt x="21106" y="0"/>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90" name="Arc 92"/>
          <p:cNvSpPr>
            <a:spLocks/>
          </p:cNvSpPr>
          <p:nvPr/>
        </p:nvSpPr>
        <p:spPr bwMode="auto">
          <a:xfrm rot="7200000" flipV="1">
            <a:off x="3699272" y="2512219"/>
            <a:ext cx="410766" cy="167878"/>
          </a:xfrm>
          <a:custGeom>
            <a:avLst/>
            <a:gdLst>
              <a:gd name="T0" fmla="*/ 547688 w 42902"/>
              <a:gd name="T1" fmla="*/ 71961 h 26567"/>
              <a:gd name="T2" fmla="*/ 7392 w 42902"/>
              <a:gd name="T3" fmla="*/ 0 h 26567"/>
              <a:gd name="T4" fmla="*/ 275746 w 42902"/>
              <a:gd name="T5" fmla="*/ 41849 h 26567"/>
              <a:gd name="T6" fmla="*/ 0 60000 65536"/>
              <a:gd name="T7" fmla="*/ 0 60000 65536"/>
              <a:gd name="T8" fmla="*/ 0 60000 65536"/>
              <a:gd name="T9" fmla="*/ 0 w 42902"/>
              <a:gd name="T10" fmla="*/ 0 h 26567"/>
              <a:gd name="T11" fmla="*/ 42902 w 42902"/>
              <a:gd name="T12" fmla="*/ 26567 h 26567"/>
            </a:gdLst>
            <a:ahLst/>
            <a:cxnLst>
              <a:cxn ang="T6">
                <a:pos x="T0" y="T1"/>
              </a:cxn>
              <a:cxn ang="T7">
                <a:pos x="T2" y="T3"/>
              </a:cxn>
              <a:cxn ang="T8">
                <a:pos x="T4" y="T5"/>
              </a:cxn>
            </a:cxnLst>
            <a:rect l="T9" t="T10" r="T11" b="T12"/>
            <a:pathLst>
              <a:path w="42902" h="26567" fill="none" extrusionOk="0">
                <a:moveTo>
                  <a:pt x="42902" y="8541"/>
                </a:moveTo>
                <a:cubicBezTo>
                  <a:pt x="41156" y="18945"/>
                  <a:pt x="32150" y="26566"/>
                  <a:pt x="21600" y="26567"/>
                </a:cubicBezTo>
                <a:cubicBezTo>
                  <a:pt x="9670" y="26567"/>
                  <a:pt x="0" y="16896"/>
                  <a:pt x="0" y="4967"/>
                </a:cubicBezTo>
                <a:cubicBezTo>
                  <a:pt x="-1" y="3294"/>
                  <a:pt x="194" y="1627"/>
                  <a:pt x="578" y="-1"/>
                </a:cubicBezTo>
              </a:path>
              <a:path w="42902" h="26567" stroke="0" extrusionOk="0">
                <a:moveTo>
                  <a:pt x="42902" y="8541"/>
                </a:moveTo>
                <a:cubicBezTo>
                  <a:pt x="41156" y="18945"/>
                  <a:pt x="32150" y="26566"/>
                  <a:pt x="21600" y="26567"/>
                </a:cubicBezTo>
                <a:cubicBezTo>
                  <a:pt x="9670" y="26567"/>
                  <a:pt x="0" y="16896"/>
                  <a:pt x="0" y="4967"/>
                </a:cubicBezTo>
                <a:cubicBezTo>
                  <a:pt x="-1" y="3294"/>
                  <a:pt x="194" y="1627"/>
                  <a:pt x="578" y="-1"/>
                </a:cubicBezTo>
                <a:lnTo>
                  <a:pt x="21600" y="4967"/>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91" name="Arc 93"/>
          <p:cNvSpPr>
            <a:spLocks/>
          </p:cNvSpPr>
          <p:nvPr/>
        </p:nvSpPr>
        <p:spPr bwMode="auto">
          <a:xfrm rot="7200000" flipV="1">
            <a:off x="3948708" y="2831902"/>
            <a:ext cx="406003" cy="273844"/>
          </a:xfrm>
          <a:custGeom>
            <a:avLst/>
            <a:gdLst>
              <a:gd name="T0" fmla="*/ 541337 w 21263"/>
              <a:gd name="T1" fmla="*/ 64425 h 21542"/>
              <a:gd name="T2" fmla="*/ 40404 w 21263"/>
              <a:gd name="T3" fmla="*/ 365125 h 21542"/>
              <a:gd name="T4" fmla="*/ 0 w 21263"/>
              <a:gd name="T5" fmla="*/ 0 h 21542"/>
              <a:gd name="T6" fmla="*/ 0 60000 65536"/>
              <a:gd name="T7" fmla="*/ 0 60000 65536"/>
              <a:gd name="T8" fmla="*/ 0 60000 65536"/>
              <a:gd name="T9" fmla="*/ 0 w 21263"/>
              <a:gd name="T10" fmla="*/ 0 h 21542"/>
              <a:gd name="T11" fmla="*/ 21263 w 21263"/>
              <a:gd name="T12" fmla="*/ 21542 h 21542"/>
            </a:gdLst>
            <a:ahLst/>
            <a:cxnLst>
              <a:cxn ang="T6">
                <a:pos x="T0" y="T1"/>
              </a:cxn>
              <a:cxn ang="T7">
                <a:pos x="T2" y="T3"/>
              </a:cxn>
              <a:cxn ang="T8">
                <a:pos x="T4" y="T5"/>
              </a:cxn>
            </a:cxnLst>
            <a:rect l="T9" t="T10" r="T11" b="T12"/>
            <a:pathLst>
              <a:path w="21263" h="21542" fill="none" extrusionOk="0">
                <a:moveTo>
                  <a:pt x="21262" y="3800"/>
                </a:moveTo>
                <a:cubicBezTo>
                  <a:pt x="19526" y="13514"/>
                  <a:pt x="11427" y="20816"/>
                  <a:pt x="1586" y="21541"/>
                </a:cubicBezTo>
              </a:path>
              <a:path w="21263" h="21542" stroke="0" extrusionOk="0">
                <a:moveTo>
                  <a:pt x="21262" y="3800"/>
                </a:moveTo>
                <a:cubicBezTo>
                  <a:pt x="19526" y="13514"/>
                  <a:pt x="11427" y="20816"/>
                  <a:pt x="1586" y="21541"/>
                </a:cubicBezTo>
                <a:lnTo>
                  <a:pt x="0" y="0"/>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92" name="Arc 94"/>
          <p:cNvSpPr>
            <a:spLocks/>
          </p:cNvSpPr>
          <p:nvPr/>
        </p:nvSpPr>
        <p:spPr bwMode="auto">
          <a:xfrm rot="7200000" flipV="1">
            <a:off x="4155282" y="2486025"/>
            <a:ext cx="402431" cy="273844"/>
          </a:xfrm>
          <a:custGeom>
            <a:avLst/>
            <a:gdLst>
              <a:gd name="T0" fmla="*/ 507339 w 21106"/>
              <a:gd name="T1" fmla="*/ 365125 h 21569"/>
              <a:gd name="T2" fmla="*/ 0 w 21106"/>
              <a:gd name="T3" fmla="*/ 77751 h 21569"/>
              <a:gd name="T4" fmla="*/ 536575 w 21106"/>
              <a:gd name="T5" fmla="*/ 0 h 21569"/>
              <a:gd name="T6" fmla="*/ 0 60000 65536"/>
              <a:gd name="T7" fmla="*/ 0 60000 65536"/>
              <a:gd name="T8" fmla="*/ 0 60000 65536"/>
              <a:gd name="T9" fmla="*/ 0 w 21106"/>
              <a:gd name="T10" fmla="*/ 0 h 21569"/>
              <a:gd name="T11" fmla="*/ 21106 w 21106"/>
              <a:gd name="T12" fmla="*/ 21569 h 21569"/>
            </a:gdLst>
            <a:ahLst/>
            <a:cxnLst>
              <a:cxn ang="T6">
                <a:pos x="T0" y="T1"/>
              </a:cxn>
              <a:cxn ang="T7">
                <a:pos x="T2" y="T3"/>
              </a:cxn>
              <a:cxn ang="T8">
                <a:pos x="T4" y="T5"/>
              </a:cxn>
            </a:cxnLst>
            <a:rect l="T9" t="T10" r="T11" b="T12"/>
            <a:pathLst>
              <a:path w="21106" h="21569" fill="none" extrusionOk="0">
                <a:moveTo>
                  <a:pt x="19955" y="21569"/>
                </a:moveTo>
                <a:cubicBezTo>
                  <a:pt x="10239" y="21051"/>
                  <a:pt x="2068" y="14100"/>
                  <a:pt x="-1" y="4593"/>
                </a:cubicBezTo>
              </a:path>
              <a:path w="21106" h="21569" stroke="0" extrusionOk="0">
                <a:moveTo>
                  <a:pt x="19955" y="21569"/>
                </a:moveTo>
                <a:cubicBezTo>
                  <a:pt x="10239" y="21051"/>
                  <a:pt x="2068" y="14100"/>
                  <a:pt x="-1" y="4593"/>
                </a:cubicBezTo>
                <a:lnTo>
                  <a:pt x="21106" y="0"/>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93" name="Arc 95"/>
          <p:cNvSpPr>
            <a:spLocks/>
          </p:cNvSpPr>
          <p:nvPr/>
        </p:nvSpPr>
        <p:spPr bwMode="auto">
          <a:xfrm rot="7200000" flipV="1">
            <a:off x="4308872" y="2864644"/>
            <a:ext cx="410766" cy="167878"/>
          </a:xfrm>
          <a:custGeom>
            <a:avLst/>
            <a:gdLst>
              <a:gd name="T0" fmla="*/ 547688 w 42902"/>
              <a:gd name="T1" fmla="*/ 71961 h 26567"/>
              <a:gd name="T2" fmla="*/ 7392 w 42902"/>
              <a:gd name="T3" fmla="*/ 0 h 26567"/>
              <a:gd name="T4" fmla="*/ 275746 w 42902"/>
              <a:gd name="T5" fmla="*/ 41849 h 26567"/>
              <a:gd name="T6" fmla="*/ 0 60000 65536"/>
              <a:gd name="T7" fmla="*/ 0 60000 65536"/>
              <a:gd name="T8" fmla="*/ 0 60000 65536"/>
              <a:gd name="T9" fmla="*/ 0 w 42902"/>
              <a:gd name="T10" fmla="*/ 0 h 26567"/>
              <a:gd name="T11" fmla="*/ 42902 w 42902"/>
              <a:gd name="T12" fmla="*/ 26567 h 26567"/>
            </a:gdLst>
            <a:ahLst/>
            <a:cxnLst>
              <a:cxn ang="T6">
                <a:pos x="T0" y="T1"/>
              </a:cxn>
              <a:cxn ang="T7">
                <a:pos x="T2" y="T3"/>
              </a:cxn>
              <a:cxn ang="T8">
                <a:pos x="T4" y="T5"/>
              </a:cxn>
            </a:cxnLst>
            <a:rect l="T9" t="T10" r="T11" b="T12"/>
            <a:pathLst>
              <a:path w="42902" h="26567" fill="none" extrusionOk="0">
                <a:moveTo>
                  <a:pt x="42902" y="8541"/>
                </a:moveTo>
                <a:cubicBezTo>
                  <a:pt x="41156" y="18945"/>
                  <a:pt x="32150" y="26566"/>
                  <a:pt x="21600" y="26567"/>
                </a:cubicBezTo>
                <a:cubicBezTo>
                  <a:pt x="9670" y="26567"/>
                  <a:pt x="0" y="16896"/>
                  <a:pt x="0" y="4967"/>
                </a:cubicBezTo>
                <a:cubicBezTo>
                  <a:pt x="-1" y="3294"/>
                  <a:pt x="194" y="1627"/>
                  <a:pt x="578" y="-1"/>
                </a:cubicBezTo>
              </a:path>
              <a:path w="42902" h="26567" stroke="0" extrusionOk="0">
                <a:moveTo>
                  <a:pt x="42902" y="8541"/>
                </a:moveTo>
                <a:cubicBezTo>
                  <a:pt x="41156" y="18945"/>
                  <a:pt x="32150" y="26566"/>
                  <a:pt x="21600" y="26567"/>
                </a:cubicBezTo>
                <a:cubicBezTo>
                  <a:pt x="9670" y="26567"/>
                  <a:pt x="0" y="16896"/>
                  <a:pt x="0" y="4967"/>
                </a:cubicBezTo>
                <a:cubicBezTo>
                  <a:pt x="-1" y="3294"/>
                  <a:pt x="194" y="1627"/>
                  <a:pt x="578" y="-1"/>
                </a:cubicBezTo>
                <a:lnTo>
                  <a:pt x="21600" y="4967"/>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94" name="Arc 96"/>
          <p:cNvSpPr>
            <a:spLocks/>
          </p:cNvSpPr>
          <p:nvPr/>
        </p:nvSpPr>
        <p:spPr bwMode="auto">
          <a:xfrm rot="7200000" flipV="1">
            <a:off x="4004072" y="2693194"/>
            <a:ext cx="410766" cy="167878"/>
          </a:xfrm>
          <a:custGeom>
            <a:avLst/>
            <a:gdLst>
              <a:gd name="T0" fmla="*/ 547688 w 42902"/>
              <a:gd name="T1" fmla="*/ 71961 h 26567"/>
              <a:gd name="T2" fmla="*/ 7392 w 42902"/>
              <a:gd name="T3" fmla="*/ 0 h 26567"/>
              <a:gd name="T4" fmla="*/ 275746 w 42902"/>
              <a:gd name="T5" fmla="*/ 41849 h 26567"/>
              <a:gd name="T6" fmla="*/ 0 60000 65536"/>
              <a:gd name="T7" fmla="*/ 0 60000 65536"/>
              <a:gd name="T8" fmla="*/ 0 60000 65536"/>
              <a:gd name="T9" fmla="*/ 0 w 42902"/>
              <a:gd name="T10" fmla="*/ 0 h 26567"/>
              <a:gd name="T11" fmla="*/ 42902 w 42902"/>
              <a:gd name="T12" fmla="*/ 26567 h 26567"/>
            </a:gdLst>
            <a:ahLst/>
            <a:cxnLst>
              <a:cxn ang="T6">
                <a:pos x="T0" y="T1"/>
              </a:cxn>
              <a:cxn ang="T7">
                <a:pos x="T2" y="T3"/>
              </a:cxn>
              <a:cxn ang="T8">
                <a:pos x="T4" y="T5"/>
              </a:cxn>
            </a:cxnLst>
            <a:rect l="T9" t="T10" r="T11" b="T12"/>
            <a:pathLst>
              <a:path w="42902" h="26567" fill="none" extrusionOk="0">
                <a:moveTo>
                  <a:pt x="42902" y="8541"/>
                </a:moveTo>
                <a:cubicBezTo>
                  <a:pt x="41156" y="18945"/>
                  <a:pt x="32150" y="26566"/>
                  <a:pt x="21600" y="26567"/>
                </a:cubicBezTo>
                <a:cubicBezTo>
                  <a:pt x="9670" y="26567"/>
                  <a:pt x="0" y="16896"/>
                  <a:pt x="0" y="4967"/>
                </a:cubicBezTo>
                <a:cubicBezTo>
                  <a:pt x="-1" y="3294"/>
                  <a:pt x="194" y="1627"/>
                  <a:pt x="578" y="-1"/>
                </a:cubicBezTo>
              </a:path>
              <a:path w="42902" h="26567" stroke="0" extrusionOk="0">
                <a:moveTo>
                  <a:pt x="42902" y="8541"/>
                </a:moveTo>
                <a:cubicBezTo>
                  <a:pt x="41156" y="18945"/>
                  <a:pt x="32150" y="26566"/>
                  <a:pt x="21600" y="26567"/>
                </a:cubicBezTo>
                <a:cubicBezTo>
                  <a:pt x="9670" y="26567"/>
                  <a:pt x="0" y="16896"/>
                  <a:pt x="0" y="4967"/>
                </a:cubicBezTo>
                <a:cubicBezTo>
                  <a:pt x="-1" y="3294"/>
                  <a:pt x="194" y="1627"/>
                  <a:pt x="578" y="-1"/>
                </a:cubicBezTo>
                <a:lnTo>
                  <a:pt x="21600" y="4967"/>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95" name="Arc 97"/>
          <p:cNvSpPr>
            <a:spLocks/>
          </p:cNvSpPr>
          <p:nvPr/>
        </p:nvSpPr>
        <p:spPr bwMode="auto">
          <a:xfrm rot="7200000" flipV="1">
            <a:off x="3403998" y="2341960"/>
            <a:ext cx="410765" cy="167878"/>
          </a:xfrm>
          <a:custGeom>
            <a:avLst/>
            <a:gdLst>
              <a:gd name="T0" fmla="*/ 547687 w 42902"/>
              <a:gd name="T1" fmla="*/ 71961 h 26567"/>
              <a:gd name="T2" fmla="*/ 7392 w 42902"/>
              <a:gd name="T3" fmla="*/ 0 h 26567"/>
              <a:gd name="T4" fmla="*/ 275746 w 42902"/>
              <a:gd name="T5" fmla="*/ 41849 h 26567"/>
              <a:gd name="T6" fmla="*/ 0 60000 65536"/>
              <a:gd name="T7" fmla="*/ 0 60000 65536"/>
              <a:gd name="T8" fmla="*/ 0 60000 65536"/>
              <a:gd name="T9" fmla="*/ 0 w 42902"/>
              <a:gd name="T10" fmla="*/ 0 h 26567"/>
              <a:gd name="T11" fmla="*/ 42902 w 42902"/>
              <a:gd name="T12" fmla="*/ 26567 h 26567"/>
            </a:gdLst>
            <a:ahLst/>
            <a:cxnLst>
              <a:cxn ang="T6">
                <a:pos x="T0" y="T1"/>
              </a:cxn>
              <a:cxn ang="T7">
                <a:pos x="T2" y="T3"/>
              </a:cxn>
              <a:cxn ang="T8">
                <a:pos x="T4" y="T5"/>
              </a:cxn>
            </a:cxnLst>
            <a:rect l="T9" t="T10" r="T11" b="T12"/>
            <a:pathLst>
              <a:path w="42902" h="26567" fill="none" extrusionOk="0">
                <a:moveTo>
                  <a:pt x="42902" y="8541"/>
                </a:moveTo>
                <a:cubicBezTo>
                  <a:pt x="41156" y="18945"/>
                  <a:pt x="32150" y="26566"/>
                  <a:pt x="21600" y="26567"/>
                </a:cubicBezTo>
                <a:cubicBezTo>
                  <a:pt x="9670" y="26567"/>
                  <a:pt x="0" y="16896"/>
                  <a:pt x="0" y="4967"/>
                </a:cubicBezTo>
                <a:cubicBezTo>
                  <a:pt x="-1" y="3294"/>
                  <a:pt x="194" y="1627"/>
                  <a:pt x="578" y="-1"/>
                </a:cubicBezTo>
              </a:path>
              <a:path w="42902" h="26567" stroke="0" extrusionOk="0">
                <a:moveTo>
                  <a:pt x="42902" y="8541"/>
                </a:moveTo>
                <a:cubicBezTo>
                  <a:pt x="41156" y="18945"/>
                  <a:pt x="32150" y="26566"/>
                  <a:pt x="21600" y="26567"/>
                </a:cubicBezTo>
                <a:cubicBezTo>
                  <a:pt x="9670" y="26567"/>
                  <a:pt x="0" y="16896"/>
                  <a:pt x="0" y="4967"/>
                </a:cubicBezTo>
                <a:cubicBezTo>
                  <a:pt x="-1" y="3294"/>
                  <a:pt x="194" y="1627"/>
                  <a:pt x="578" y="-1"/>
                </a:cubicBezTo>
                <a:lnTo>
                  <a:pt x="21600" y="4967"/>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96" name="Arc 98"/>
          <p:cNvSpPr>
            <a:spLocks/>
          </p:cNvSpPr>
          <p:nvPr/>
        </p:nvSpPr>
        <p:spPr bwMode="auto">
          <a:xfrm rot="7200000" flipV="1">
            <a:off x="3643908" y="2661642"/>
            <a:ext cx="406004" cy="273844"/>
          </a:xfrm>
          <a:custGeom>
            <a:avLst/>
            <a:gdLst>
              <a:gd name="T0" fmla="*/ 541338 w 21263"/>
              <a:gd name="T1" fmla="*/ 64425 h 21542"/>
              <a:gd name="T2" fmla="*/ 40404 w 21263"/>
              <a:gd name="T3" fmla="*/ 365125 h 21542"/>
              <a:gd name="T4" fmla="*/ 0 w 21263"/>
              <a:gd name="T5" fmla="*/ 0 h 21542"/>
              <a:gd name="T6" fmla="*/ 0 60000 65536"/>
              <a:gd name="T7" fmla="*/ 0 60000 65536"/>
              <a:gd name="T8" fmla="*/ 0 60000 65536"/>
              <a:gd name="T9" fmla="*/ 0 w 21263"/>
              <a:gd name="T10" fmla="*/ 0 h 21542"/>
              <a:gd name="T11" fmla="*/ 21263 w 21263"/>
              <a:gd name="T12" fmla="*/ 21542 h 21542"/>
            </a:gdLst>
            <a:ahLst/>
            <a:cxnLst>
              <a:cxn ang="T6">
                <a:pos x="T0" y="T1"/>
              </a:cxn>
              <a:cxn ang="T7">
                <a:pos x="T2" y="T3"/>
              </a:cxn>
              <a:cxn ang="T8">
                <a:pos x="T4" y="T5"/>
              </a:cxn>
            </a:cxnLst>
            <a:rect l="T9" t="T10" r="T11" b="T12"/>
            <a:pathLst>
              <a:path w="21263" h="21542" fill="none" extrusionOk="0">
                <a:moveTo>
                  <a:pt x="21262" y="3800"/>
                </a:moveTo>
                <a:cubicBezTo>
                  <a:pt x="19526" y="13514"/>
                  <a:pt x="11427" y="20816"/>
                  <a:pt x="1586" y="21541"/>
                </a:cubicBezTo>
              </a:path>
              <a:path w="21263" h="21542" stroke="0" extrusionOk="0">
                <a:moveTo>
                  <a:pt x="21262" y="3800"/>
                </a:moveTo>
                <a:cubicBezTo>
                  <a:pt x="19526" y="13514"/>
                  <a:pt x="11427" y="20816"/>
                  <a:pt x="1586" y="21541"/>
                </a:cubicBezTo>
                <a:lnTo>
                  <a:pt x="0" y="0"/>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97" name="Arc 99"/>
          <p:cNvSpPr>
            <a:spLocks/>
          </p:cNvSpPr>
          <p:nvPr/>
        </p:nvSpPr>
        <p:spPr bwMode="auto">
          <a:xfrm rot="7200000" flipV="1">
            <a:off x="3715346" y="2689027"/>
            <a:ext cx="411956" cy="282178"/>
          </a:xfrm>
          <a:custGeom>
            <a:avLst/>
            <a:gdLst>
              <a:gd name="T0" fmla="*/ 93199 w 21600"/>
              <a:gd name="T1" fmla="*/ 0 h 22185"/>
              <a:gd name="T2" fmla="*/ 548792 w 21600"/>
              <a:gd name="T3" fmla="*/ 376237 h 22185"/>
              <a:gd name="T4" fmla="*/ 0 w 21600"/>
              <a:gd name="T5" fmla="*/ 361008 h 22185"/>
              <a:gd name="T6" fmla="*/ 0 60000 65536"/>
              <a:gd name="T7" fmla="*/ 0 60000 65536"/>
              <a:gd name="T8" fmla="*/ 0 60000 65536"/>
              <a:gd name="T9" fmla="*/ 0 w 21600"/>
              <a:gd name="T10" fmla="*/ 0 h 22185"/>
              <a:gd name="T11" fmla="*/ 21600 w 21600"/>
              <a:gd name="T12" fmla="*/ 22185 h 22185"/>
            </a:gdLst>
            <a:ahLst/>
            <a:cxnLst>
              <a:cxn ang="T6">
                <a:pos x="T0" y="T1"/>
              </a:cxn>
              <a:cxn ang="T7">
                <a:pos x="T2" y="T3"/>
              </a:cxn>
              <a:cxn ang="T8">
                <a:pos x="T4" y="T5"/>
              </a:cxn>
            </a:cxnLst>
            <a:rect l="T9" t="T10" r="T11" b="T12"/>
            <a:pathLst>
              <a:path w="21600" h="22185" fill="none" extrusionOk="0">
                <a:moveTo>
                  <a:pt x="3664" y="0"/>
                </a:moveTo>
                <a:cubicBezTo>
                  <a:pt x="14027" y="1784"/>
                  <a:pt x="21600" y="10771"/>
                  <a:pt x="21600" y="21287"/>
                </a:cubicBezTo>
                <a:cubicBezTo>
                  <a:pt x="21600" y="21586"/>
                  <a:pt x="21593" y="21885"/>
                  <a:pt x="21581" y="22185"/>
                </a:cubicBezTo>
              </a:path>
              <a:path w="21600" h="22185" stroke="0" extrusionOk="0">
                <a:moveTo>
                  <a:pt x="3664" y="0"/>
                </a:moveTo>
                <a:cubicBezTo>
                  <a:pt x="14027" y="1784"/>
                  <a:pt x="21600" y="10771"/>
                  <a:pt x="21600" y="21287"/>
                </a:cubicBezTo>
                <a:cubicBezTo>
                  <a:pt x="21600" y="21586"/>
                  <a:pt x="21593" y="21885"/>
                  <a:pt x="21581" y="22185"/>
                </a:cubicBezTo>
                <a:lnTo>
                  <a:pt x="0" y="21287"/>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98" name="Arc 100"/>
          <p:cNvSpPr>
            <a:spLocks/>
          </p:cNvSpPr>
          <p:nvPr/>
        </p:nvSpPr>
        <p:spPr bwMode="auto">
          <a:xfrm rot="7200000" flipV="1">
            <a:off x="3850482" y="2315766"/>
            <a:ext cx="402431" cy="273844"/>
          </a:xfrm>
          <a:custGeom>
            <a:avLst/>
            <a:gdLst>
              <a:gd name="T0" fmla="*/ 507339 w 21106"/>
              <a:gd name="T1" fmla="*/ 365125 h 21569"/>
              <a:gd name="T2" fmla="*/ 0 w 21106"/>
              <a:gd name="T3" fmla="*/ 77751 h 21569"/>
              <a:gd name="T4" fmla="*/ 536575 w 21106"/>
              <a:gd name="T5" fmla="*/ 0 h 21569"/>
              <a:gd name="T6" fmla="*/ 0 60000 65536"/>
              <a:gd name="T7" fmla="*/ 0 60000 65536"/>
              <a:gd name="T8" fmla="*/ 0 60000 65536"/>
              <a:gd name="T9" fmla="*/ 0 w 21106"/>
              <a:gd name="T10" fmla="*/ 0 h 21569"/>
              <a:gd name="T11" fmla="*/ 21106 w 21106"/>
              <a:gd name="T12" fmla="*/ 21569 h 21569"/>
            </a:gdLst>
            <a:ahLst/>
            <a:cxnLst>
              <a:cxn ang="T6">
                <a:pos x="T0" y="T1"/>
              </a:cxn>
              <a:cxn ang="T7">
                <a:pos x="T2" y="T3"/>
              </a:cxn>
              <a:cxn ang="T8">
                <a:pos x="T4" y="T5"/>
              </a:cxn>
            </a:cxnLst>
            <a:rect l="T9" t="T10" r="T11" b="T12"/>
            <a:pathLst>
              <a:path w="21106" h="21569" fill="none" extrusionOk="0">
                <a:moveTo>
                  <a:pt x="19955" y="21569"/>
                </a:moveTo>
                <a:cubicBezTo>
                  <a:pt x="10239" y="21051"/>
                  <a:pt x="2068" y="14100"/>
                  <a:pt x="-1" y="4593"/>
                </a:cubicBezTo>
              </a:path>
              <a:path w="21106" h="21569" stroke="0" extrusionOk="0">
                <a:moveTo>
                  <a:pt x="19955" y="21569"/>
                </a:moveTo>
                <a:cubicBezTo>
                  <a:pt x="10239" y="21051"/>
                  <a:pt x="2068" y="14100"/>
                  <a:pt x="-1" y="4593"/>
                </a:cubicBezTo>
                <a:lnTo>
                  <a:pt x="21106" y="0"/>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99" name="Arc 101"/>
          <p:cNvSpPr>
            <a:spLocks/>
          </p:cNvSpPr>
          <p:nvPr/>
        </p:nvSpPr>
        <p:spPr bwMode="auto">
          <a:xfrm rot="7200000" flipV="1">
            <a:off x="3115271" y="2349699"/>
            <a:ext cx="411956" cy="282178"/>
          </a:xfrm>
          <a:custGeom>
            <a:avLst/>
            <a:gdLst>
              <a:gd name="T0" fmla="*/ 93199 w 21600"/>
              <a:gd name="T1" fmla="*/ 0 h 22185"/>
              <a:gd name="T2" fmla="*/ 548792 w 21600"/>
              <a:gd name="T3" fmla="*/ 376237 h 22185"/>
              <a:gd name="T4" fmla="*/ 0 w 21600"/>
              <a:gd name="T5" fmla="*/ 361008 h 22185"/>
              <a:gd name="T6" fmla="*/ 0 60000 65536"/>
              <a:gd name="T7" fmla="*/ 0 60000 65536"/>
              <a:gd name="T8" fmla="*/ 0 60000 65536"/>
              <a:gd name="T9" fmla="*/ 0 w 21600"/>
              <a:gd name="T10" fmla="*/ 0 h 22185"/>
              <a:gd name="T11" fmla="*/ 21600 w 21600"/>
              <a:gd name="T12" fmla="*/ 22185 h 22185"/>
            </a:gdLst>
            <a:ahLst/>
            <a:cxnLst>
              <a:cxn ang="T6">
                <a:pos x="T0" y="T1"/>
              </a:cxn>
              <a:cxn ang="T7">
                <a:pos x="T2" y="T3"/>
              </a:cxn>
              <a:cxn ang="T8">
                <a:pos x="T4" y="T5"/>
              </a:cxn>
            </a:cxnLst>
            <a:rect l="T9" t="T10" r="T11" b="T12"/>
            <a:pathLst>
              <a:path w="21600" h="22185" fill="none" extrusionOk="0">
                <a:moveTo>
                  <a:pt x="3664" y="0"/>
                </a:moveTo>
                <a:cubicBezTo>
                  <a:pt x="14027" y="1784"/>
                  <a:pt x="21600" y="10771"/>
                  <a:pt x="21600" y="21287"/>
                </a:cubicBezTo>
                <a:cubicBezTo>
                  <a:pt x="21600" y="21586"/>
                  <a:pt x="21593" y="21885"/>
                  <a:pt x="21581" y="22185"/>
                </a:cubicBezTo>
              </a:path>
              <a:path w="21600" h="22185" stroke="0" extrusionOk="0">
                <a:moveTo>
                  <a:pt x="3664" y="0"/>
                </a:moveTo>
                <a:cubicBezTo>
                  <a:pt x="14027" y="1784"/>
                  <a:pt x="21600" y="10771"/>
                  <a:pt x="21600" y="21287"/>
                </a:cubicBezTo>
                <a:cubicBezTo>
                  <a:pt x="21600" y="21586"/>
                  <a:pt x="21593" y="21885"/>
                  <a:pt x="21581" y="22185"/>
                </a:cubicBezTo>
                <a:lnTo>
                  <a:pt x="0" y="21287"/>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00" name="Arc 102"/>
          <p:cNvSpPr>
            <a:spLocks/>
          </p:cNvSpPr>
          <p:nvPr/>
        </p:nvSpPr>
        <p:spPr bwMode="auto">
          <a:xfrm rot="7200000" flipV="1">
            <a:off x="3410546" y="2518768"/>
            <a:ext cx="411956" cy="282178"/>
          </a:xfrm>
          <a:custGeom>
            <a:avLst/>
            <a:gdLst>
              <a:gd name="T0" fmla="*/ 93199 w 21600"/>
              <a:gd name="T1" fmla="*/ 0 h 22185"/>
              <a:gd name="T2" fmla="*/ 548792 w 21600"/>
              <a:gd name="T3" fmla="*/ 376237 h 22185"/>
              <a:gd name="T4" fmla="*/ 0 w 21600"/>
              <a:gd name="T5" fmla="*/ 361008 h 22185"/>
              <a:gd name="T6" fmla="*/ 0 60000 65536"/>
              <a:gd name="T7" fmla="*/ 0 60000 65536"/>
              <a:gd name="T8" fmla="*/ 0 60000 65536"/>
              <a:gd name="T9" fmla="*/ 0 w 21600"/>
              <a:gd name="T10" fmla="*/ 0 h 22185"/>
              <a:gd name="T11" fmla="*/ 21600 w 21600"/>
              <a:gd name="T12" fmla="*/ 22185 h 22185"/>
            </a:gdLst>
            <a:ahLst/>
            <a:cxnLst>
              <a:cxn ang="T6">
                <a:pos x="T0" y="T1"/>
              </a:cxn>
              <a:cxn ang="T7">
                <a:pos x="T2" y="T3"/>
              </a:cxn>
              <a:cxn ang="T8">
                <a:pos x="T4" y="T5"/>
              </a:cxn>
            </a:cxnLst>
            <a:rect l="T9" t="T10" r="T11" b="T12"/>
            <a:pathLst>
              <a:path w="21600" h="22185" fill="none" extrusionOk="0">
                <a:moveTo>
                  <a:pt x="3664" y="0"/>
                </a:moveTo>
                <a:cubicBezTo>
                  <a:pt x="14027" y="1784"/>
                  <a:pt x="21600" y="10771"/>
                  <a:pt x="21600" y="21287"/>
                </a:cubicBezTo>
                <a:cubicBezTo>
                  <a:pt x="21600" y="21586"/>
                  <a:pt x="21593" y="21885"/>
                  <a:pt x="21581" y="22185"/>
                </a:cubicBezTo>
              </a:path>
              <a:path w="21600" h="22185" stroke="0" extrusionOk="0">
                <a:moveTo>
                  <a:pt x="3664" y="0"/>
                </a:moveTo>
                <a:cubicBezTo>
                  <a:pt x="14027" y="1784"/>
                  <a:pt x="21600" y="10771"/>
                  <a:pt x="21600" y="21287"/>
                </a:cubicBezTo>
                <a:cubicBezTo>
                  <a:pt x="21600" y="21586"/>
                  <a:pt x="21593" y="21885"/>
                  <a:pt x="21581" y="22185"/>
                </a:cubicBezTo>
                <a:lnTo>
                  <a:pt x="0" y="21287"/>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01" name="Oval 103"/>
          <p:cNvSpPr>
            <a:spLocks noChangeArrowheads="1"/>
          </p:cNvSpPr>
          <p:nvPr/>
        </p:nvSpPr>
        <p:spPr bwMode="auto">
          <a:xfrm>
            <a:off x="3643312" y="2725341"/>
            <a:ext cx="148829" cy="98822"/>
          </a:xfrm>
          <a:prstGeom prst="ellipse">
            <a:avLst/>
          </a:prstGeom>
          <a:solidFill>
            <a:srgbClr val="FFFFFF"/>
          </a:soli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02" name="Oval 104"/>
          <p:cNvSpPr>
            <a:spLocks noChangeArrowheads="1"/>
          </p:cNvSpPr>
          <p:nvPr/>
        </p:nvSpPr>
        <p:spPr bwMode="auto">
          <a:xfrm>
            <a:off x="3662363" y="2709863"/>
            <a:ext cx="102394" cy="69056"/>
          </a:xfrm>
          <a:prstGeom prst="ellipse">
            <a:avLst/>
          </a:prstGeom>
          <a:solidFill>
            <a:srgbClr val="BBE0E3"/>
          </a:solidFill>
          <a:ln w="9525">
            <a:round/>
            <a:headEnd/>
            <a:tailEnd/>
          </a:ln>
          <a:scene3d>
            <a:camera prst="legacyPerspectiveFront">
              <a:rot lat="18600000" lon="0" rev="0"/>
            </a:camera>
            <a:lightRig rig="legacyFlat2" dir="b"/>
          </a:scene3d>
          <a:sp3d extrusionH="23800" prstMaterial="legacyMatte">
            <a:bevelT w="13500" h="13500" prst="angle"/>
            <a:bevelB w="13500" h="13500" prst="angle"/>
            <a:extrusionClr>
              <a:srgbClr val="BBE0E3"/>
            </a:extrusionClr>
            <a:contourClr>
              <a:srgbClr val="BBE0E3"/>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03" name="AutoShape 105"/>
          <p:cNvSpPr>
            <a:spLocks noChangeArrowheads="1"/>
          </p:cNvSpPr>
          <p:nvPr/>
        </p:nvSpPr>
        <p:spPr bwMode="auto">
          <a:xfrm rot="7200000">
            <a:off x="3745706" y="1248966"/>
            <a:ext cx="20241" cy="2537222"/>
          </a:xfrm>
          <a:prstGeom prst="can">
            <a:avLst>
              <a:gd name="adj" fmla="val 0"/>
            </a:avLst>
          </a:prstGeom>
          <a:gradFill rotWithShape="1">
            <a:gsLst>
              <a:gs pos="0">
                <a:srgbClr val="764718"/>
              </a:gs>
              <a:gs pos="50000">
                <a:srgbClr val="FF9933"/>
              </a:gs>
              <a:gs pos="100000">
                <a:srgbClr val="764718"/>
              </a:gs>
            </a:gsLst>
            <a:lin ang="18900000" scaled="1"/>
          </a:gradFill>
          <a:ln w="9525">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04" name="Arc 106"/>
          <p:cNvSpPr>
            <a:spLocks/>
          </p:cNvSpPr>
          <p:nvPr/>
        </p:nvSpPr>
        <p:spPr bwMode="auto">
          <a:xfrm rot="7200000" flipV="1">
            <a:off x="4199335" y="2818210"/>
            <a:ext cx="401241" cy="136922"/>
          </a:xfrm>
          <a:custGeom>
            <a:avLst/>
            <a:gdLst>
              <a:gd name="T0" fmla="*/ 0 w 42218"/>
              <a:gd name="T1" fmla="*/ 134649 h 21600"/>
              <a:gd name="T2" fmla="*/ 534988 w 42218"/>
              <a:gd name="T3" fmla="*/ 156303 h 21600"/>
              <a:gd name="T4" fmla="*/ 264123 w 42218"/>
              <a:gd name="T5" fmla="*/ 182563 h 21600"/>
              <a:gd name="T6" fmla="*/ 0 60000 65536"/>
              <a:gd name="T7" fmla="*/ 0 60000 65536"/>
              <a:gd name="T8" fmla="*/ 0 60000 65536"/>
              <a:gd name="T9" fmla="*/ 0 w 42218"/>
              <a:gd name="T10" fmla="*/ 0 h 21600"/>
              <a:gd name="T11" fmla="*/ 42218 w 42218"/>
              <a:gd name="T12" fmla="*/ 21600 h 21600"/>
            </a:gdLst>
            <a:ahLst/>
            <a:cxnLst>
              <a:cxn ang="T6">
                <a:pos x="T0" y="T1"/>
              </a:cxn>
              <a:cxn ang="T7">
                <a:pos x="T2" y="T3"/>
              </a:cxn>
              <a:cxn ang="T8">
                <a:pos x="T4" y="T5"/>
              </a:cxn>
            </a:cxnLst>
            <a:rect l="T9" t="T10" r="T11" b="T12"/>
            <a:pathLst>
              <a:path w="42218" h="21600" fill="none" extrusionOk="0">
                <a:moveTo>
                  <a:pt x="0" y="15931"/>
                </a:moveTo>
                <a:cubicBezTo>
                  <a:pt x="2558" y="6526"/>
                  <a:pt x="11096" y="-1"/>
                  <a:pt x="20843" y="0"/>
                </a:cubicBezTo>
                <a:cubicBezTo>
                  <a:pt x="31572" y="0"/>
                  <a:pt x="40675" y="7875"/>
                  <a:pt x="42218" y="18492"/>
                </a:cubicBezTo>
              </a:path>
              <a:path w="42218" h="21600" stroke="0" extrusionOk="0">
                <a:moveTo>
                  <a:pt x="0" y="15931"/>
                </a:moveTo>
                <a:cubicBezTo>
                  <a:pt x="2558" y="6526"/>
                  <a:pt x="11096" y="-1"/>
                  <a:pt x="20843" y="0"/>
                </a:cubicBezTo>
                <a:cubicBezTo>
                  <a:pt x="31572" y="0"/>
                  <a:pt x="40675" y="7875"/>
                  <a:pt x="42218" y="18492"/>
                </a:cubicBezTo>
                <a:lnTo>
                  <a:pt x="20843" y="21600"/>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05" name="Arc 107"/>
          <p:cNvSpPr>
            <a:spLocks/>
          </p:cNvSpPr>
          <p:nvPr/>
        </p:nvSpPr>
        <p:spPr bwMode="auto">
          <a:xfrm rot="7200000" flipV="1">
            <a:off x="3894535" y="2646760"/>
            <a:ext cx="401241" cy="136922"/>
          </a:xfrm>
          <a:custGeom>
            <a:avLst/>
            <a:gdLst>
              <a:gd name="T0" fmla="*/ 0 w 42218"/>
              <a:gd name="T1" fmla="*/ 134649 h 21600"/>
              <a:gd name="T2" fmla="*/ 534988 w 42218"/>
              <a:gd name="T3" fmla="*/ 156303 h 21600"/>
              <a:gd name="T4" fmla="*/ 264123 w 42218"/>
              <a:gd name="T5" fmla="*/ 182563 h 21600"/>
              <a:gd name="T6" fmla="*/ 0 60000 65536"/>
              <a:gd name="T7" fmla="*/ 0 60000 65536"/>
              <a:gd name="T8" fmla="*/ 0 60000 65536"/>
              <a:gd name="T9" fmla="*/ 0 w 42218"/>
              <a:gd name="T10" fmla="*/ 0 h 21600"/>
              <a:gd name="T11" fmla="*/ 42218 w 42218"/>
              <a:gd name="T12" fmla="*/ 21600 h 21600"/>
            </a:gdLst>
            <a:ahLst/>
            <a:cxnLst>
              <a:cxn ang="T6">
                <a:pos x="T0" y="T1"/>
              </a:cxn>
              <a:cxn ang="T7">
                <a:pos x="T2" y="T3"/>
              </a:cxn>
              <a:cxn ang="T8">
                <a:pos x="T4" y="T5"/>
              </a:cxn>
            </a:cxnLst>
            <a:rect l="T9" t="T10" r="T11" b="T12"/>
            <a:pathLst>
              <a:path w="42218" h="21600" fill="none" extrusionOk="0">
                <a:moveTo>
                  <a:pt x="0" y="15931"/>
                </a:moveTo>
                <a:cubicBezTo>
                  <a:pt x="2558" y="6526"/>
                  <a:pt x="11096" y="-1"/>
                  <a:pt x="20843" y="0"/>
                </a:cubicBezTo>
                <a:cubicBezTo>
                  <a:pt x="31572" y="0"/>
                  <a:pt x="40675" y="7875"/>
                  <a:pt x="42218" y="18492"/>
                </a:cubicBezTo>
              </a:path>
              <a:path w="42218" h="21600" stroke="0" extrusionOk="0">
                <a:moveTo>
                  <a:pt x="0" y="15931"/>
                </a:moveTo>
                <a:cubicBezTo>
                  <a:pt x="2558" y="6526"/>
                  <a:pt x="11096" y="-1"/>
                  <a:pt x="20843" y="0"/>
                </a:cubicBezTo>
                <a:cubicBezTo>
                  <a:pt x="31572" y="0"/>
                  <a:pt x="40675" y="7875"/>
                  <a:pt x="42218" y="18492"/>
                </a:cubicBezTo>
                <a:lnTo>
                  <a:pt x="20843" y="21600"/>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06" name="Arc 108"/>
          <p:cNvSpPr>
            <a:spLocks/>
          </p:cNvSpPr>
          <p:nvPr/>
        </p:nvSpPr>
        <p:spPr bwMode="auto">
          <a:xfrm rot="7200000" flipV="1">
            <a:off x="2994422" y="2120503"/>
            <a:ext cx="401241" cy="136922"/>
          </a:xfrm>
          <a:custGeom>
            <a:avLst/>
            <a:gdLst>
              <a:gd name="T0" fmla="*/ 0 w 42218"/>
              <a:gd name="T1" fmla="*/ 134649 h 21600"/>
              <a:gd name="T2" fmla="*/ 534988 w 42218"/>
              <a:gd name="T3" fmla="*/ 156303 h 21600"/>
              <a:gd name="T4" fmla="*/ 264123 w 42218"/>
              <a:gd name="T5" fmla="*/ 182563 h 21600"/>
              <a:gd name="T6" fmla="*/ 0 60000 65536"/>
              <a:gd name="T7" fmla="*/ 0 60000 65536"/>
              <a:gd name="T8" fmla="*/ 0 60000 65536"/>
              <a:gd name="T9" fmla="*/ 0 w 42218"/>
              <a:gd name="T10" fmla="*/ 0 h 21600"/>
              <a:gd name="T11" fmla="*/ 42218 w 42218"/>
              <a:gd name="T12" fmla="*/ 21600 h 21600"/>
            </a:gdLst>
            <a:ahLst/>
            <a:cxnLst>
              <a:cxn ang="T6">
                <a:pos x="T0" y="T1"/>
              </a:cxn>
              <a:cxn ang="T7">
                <a:pos x="T2" y="T3"/>
              </a:cxn>
              <a:cxn ang="T8">
                <a:pos x="T4" y="T5"/>
              </a:cxn>
            </a:cxnLst>
            <a:rect l="T9" t="T10" r="T11" b="T12"/>
            <a:pathLst>
              <a:path w="42218" h="21600" fill="none" extrusionOk="0">
                <a:moveTo>
                  <a:pt x="0" y="15931"/>
                </a:moveTo>
                <a:cubicBezTo>
                  <a:pt x="2558" y="6526"/>
                  <a:pt x="11096" y="-1"/>
                  <a:pt x="20843" y="0"/>
                </a:cubicBezTo>
                <a:cubicBezTo>
                  <a:pt x="31572" y="0"/>
                  <a:pt x="40675" y="7875"/>
                  <a:pt x="42218" y="18492"/>
                </a:cubicBezTo>
              </a:path>
              <a:path w="42218" h="21600" stroke="0" extrusionOk="0">
                <a:moveTo>
                  <a:pt x="0" y="15931"/>
                </a:moveTo>
                <a:cubicBezTo>
                  <a:pt x="2558" y="6526"/>
                  <a:pt x="11096" y="-1"/>
                  <a:pt x="20843" y="0"/>
                </a:cubicBezTo>
                <a:cubicBezTo>
                  <a:pt x="31572" y="0"/>
                  <a:pt x="40675" y="7875"/>
                  <a:pt x="42218" y="18492"/>
                </a:cubicBezTo>
                <a:lnTo>
                  <a:pt x="20843" y="21600"/>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07" name="Arc 109"/>
          <p:cNvSpPr>
            <a:spLocks/>
          </p:cNvSpPr>
          <p:nvPr/>
        </p:nvSpPr>
        <p:spPr bwMode="auto">
          <a:xfrm rot="7200000" flipV="1">
            <a:off x="3589735" y="2465785"/>
            <a:ext cx="401241" cy="136922"/>
          </a:xfrm>
          <a:custGeom>
            <a:avLst/>
            <a:gdLst>
              <a:gd name="T0" fmla="*/ 0 w 42218"/>
              <a:gd name="T1" fmla="*/ 134649 h 21600"/>
              <a:gd name="T2" fmla="*/ 534988 w 42218"/>
              <a:gd name="T3" fmla="*/ 156303 h 21600"/>
              <a:gd name="T4" fmla="*/ 264123 w 42218"/>
              <a:gd name="T5" fmla="*/ 182563 h 21600"/>
              <a:gd name="T6" fmla="*/ 0 60000 65536"/>
              <a:gd name="T7" fmla="*/ 0 60000 65536"/>
              <a:gd name="T8" fmla="*/ 0 60000 65536"/>
              <a:gd name="T9" fmla="*/ 0 w 42218"/>
              <a:gd name="T10" fmla="*/ 0 h 21600"/>
              <a:gd name="T11" fmla="*/ 42218 w 42218"/>
              <a:gd name="T12" fmla="*/ 21600 h 21600"/>
            </a:gdLst>
            <a:ahLst/>
            <a:cxnLst>
              <a:cxn ang="T6">
                <a:pos x="T0" y="T1"/>
              </a:cxn>
              <a:cxn ang="T7">
                <a:pos x="T2" y="T3"/>
              </a:cxn>
              <a:cxn ang="T8">
                <a:pos x="T4" y="T5"/>
              </a:cxn>
            </a:cxnLst>
            <a:rect l="T9" t="T10" r="T11" b="T12"/>
            <a:pathLst>
              <a:path w="42218" h="21600" fill="none" extrusionOk="0">
                <a:moveTo>
                  <a:pt x="0" y="15931"/>
                </a:moveTo>
                <a:cubicBezTo>
                  <a:pt x="2558" y="6526"/>
                  <a:pt x="11096" y="-1"/>
                  <a:pt x="20843" y="0"/>
                </a:cubicBezTo>
                <a:cubicBezTo>
                  <a:pt x="31572" y="0"/>
                  <a:pt x="40675" y="7875"/>
                  <a:pt x="42218" y="18492"/>
                </a:cubicBezTo>
              </a:path>
              <a:path w="42218" h="21600" stroke="0" extrusionOk="0">
                <a:moveTo>
                  <a:pt x="0" y="15931"/>
                </a:moveTo>
                <a:cubicBezTo>
                  <a:pt x="2558" y="6526"/>
                  <a:pt x="11096" y="-1"/>
                  <a:pt x="20843" y="0"/>
                </a:cubicBezTo>
                <a:cubicBezTo>
                  <a:pt x="31572" y="0"/>
                  <a:pt x="40675" y="7875"/>
                  <a:pt x="42218" y="18492"/>
                </a:cubicBezTo>
                <a:lnTo>
                  <a:pt x="20843" y="21600"/>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08" name="Arc 110"/>
          <p:cNvSpPr>
            <a:spLocks/>
          </p:cNvSpPr>
          <p:nvPr/>
        </p:nvSpPr>
        <p:spPr bwMode="auto">
          <a:xfrm rot="7200000" flipV="1">
            <a:off x="3294460" y="2295526"/>
            <a:ext cx="401240" cy="136922"/>
          </a:xfrm>
          <a:custGeom>
            <a:avLst/>
            <a:gdLst>
              <a:gd name="T0" fmla="*/ 0 w 42218"/>
              <a:gd name="T1" fmla="*/ 134649 h 21600"/>
              <a:gd name="T2" fmla="*/ 534987 w 42218"/>
              <a:gd name="T3" fmla="*/ 156303 h 21600"/>
              <a:gd name="T4" fmla="*/ 264123 w 42218"/>
              <a:gd name="T5" fmla="*/ 182563 h 21600"/>
              <a:gd name="T6" fmla="*/ 0 60000 65536"/>
              <a:gd name="T7" fmla="*/ 0 60000 65536"/>
              <a:gd name="T8" fmla="*/ 0 60000 65536"/>
              <a:gd name="T9" fmla="*/ 0 w 42218"/>
              <a:gd name="T10" fmla="*/ 0 h 21600"/>
              <a:gd name="T11" fmla="*/ 42218 w 42218"/>
              <a:gd name="T12" fmla="*/ 21600 h 21600"/>
            </a:gdLst>
            <a:ahLst/>
            <a:cxnLst>
              <a:cxn ang="T6">
                <a:pos x="T0" y="T1"/>
              </a:cxn>
              <a:cxn ang="T7">
                <a:pos x="T2" y="T3"/>
              </a:cxn>
              <a:cxn ang="T8">
                <a:pos x="T4" y="T5"/>
              </a:cxn>
            </a:cxnLst>
            <a:rect l="T9" t="T10" r="T11" b="T12"/>
            <a:pathLst>
              <a:path w="42218" h="21600" fill="none" extrusionOk="0">
                <a:moveTo>
                  <a:pt x="0" y="15931"/>
                </a:moveTo>
                <a:cubicBezTo>
                  <a:pt x="2558" y="6526"/>
                  <a:pt x="11096" y="-1"/>
                  <a:pt x="20843" y="0"/>
                </a:cubicBezTo>
                <a:cubicBezTo>
                  <a:pt x="31572" y="0"/>
                  <a:pt x="40675" y="7875"/>
                  <a:pt x="42218" y="18492"/>
                </a:cubicBezTo>
              </a:path>
              <a:path w="42218" h="21600" stroke="0" extrusionOk="0">
                <a:moveTo>
                  <a:pt x="0" y="15931"/>
                </a:moveTo>
                <a:cubicBezTo>
                  <a:pt x="2558" y="6526"/>
                  <a:pt x="11096" y="-1"/>
                  <a:pt x="20843" y="0"/>
                </a:cubicBezTo>
                <a:cubicBezTo>
                  <a:pt x="31572" y="0"/>
                  <a:pt x="40675" y="7875"/>
                  <a:pt x="42218" y="18492"/>
                </a:cubicBezTo>
                <a:lnTo>
                  <a:pt x="20843" y="21600"/>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09" name="Arc 111"/>
          <p:cNvSpPr>
            <a:spLocks/>
          </p:cNvSpPr>
          <p:nvPr/>
        </p:nvSpPr>
        <p:spPr bwMode="auto">
          <a:xfrm rot="7200000" flipV="1">
            <a:off x="3910013" y="2349104"/>
            <a:ext cx="419100" cy="276225"/>
          </a:xfrm>
          <a:custGeom>
            <a:avLst/>
            <a:gdLst>
              <a:gd name="T0" fmla="*/ 0 w 22029"/>
              <a:gd name="T1" fmla="*/ 368300 h 21745"/>
              <a:gd name="T2" fmla="*/ 558800 w 22029"/>
              <a:gd name="T3" fmla="*/ 68 h 21745"/>
              <a:gd name="T4" fmla="*/ 547918 w 22029"/>
              <a:gd name="T5" fmla="*/ 365844 h 21745"/>
              <a:gd name="T6" fmla="*/ 0 60000 65536"/>
              <a:gd name="T7" fmla="*/ 0 60000 65536"/>
              <a:gd name="T8" fmla="*/ 0 60000 65536"/>
              <a:gd name="T9" fmla="*/ 0 w 22029"/>
              <a:gd name="T10" fmla="*/ 0 h 21745"/>
              <a:gd name="T11" fmla="*/ 22029 w 22029"/>
              <a:gd name="T12" fmla="*/ 21745 h 21745"/>
            </a:gdLst>
            <a:ahLst/>
            <a:cxnLst>
              <a:cxn ang="T6">
                <a:pos x="T0" y="T1"/>
              </a:cxn>
              <a:cxn ang="T7">
                <a:pos x="T2" y="T3"/>
              </a:cxn>
              <a:cxn ang="T8">
                <a:pos x="T4" y="T5"/>
              </a:cxn>
            </a:cxnLst>
            <a:rect l="T9" t="T10" r="T11" b="T12"/>
            <a:pathLst>
              <a:path w="22029" h="21745" fill="none" extrusionOk="0">
                <a:moveTo>
                  <a:pt x="0" y="21744"/>
                </a:moveTo>
                <a:cubicBezTo>
                  <a:pt x="0" y="21696"/>
                  <a:pt x="0" y="21648"/>
                  <a:pt x="0" y="21600"/>
                </a:cubicBezTo>
                <a:cubicBezTo>
                  <a:pt x="0" y="9670"/>
                  <a:pt x="9670" y="0"/>
                  <a:pt x="21600" y="0"/>
                </a:cubicBezTo>
                <a:cubicBezTo>
                  <a:pt x="21743" y="-1"/>
                  <a:pt x="21886" y="1"/>
                  <a:pt x="22028" y="4"/>
                </a:cubicBezTo>
              </a:path>
              <a:path w="22029" h="21745" stroke="0" extrusionOk="0">
                <a:moveTo>
                  <a:pt x="0" y="21744"/>
                </a:moveTo>
                <a:cubicBezTo>
                  <a:pt x="0" y="21696"/>
                  <a:pt x="0" y="21648"/>
                  <a:pt x="0" y="21600"/>
                </a:cubicBezTo>
                <a:cubicBezTo>
                  <a:pt x="0" y="9670"/>
                  <a:pt x="9670" y="0"/>
                  <a:pt x="21600" y="0"/>
                </a:cubicBezTo>
                <a:cubicBezTo>
                  <a:pt x="21743" y="-1"/>
                  <a:pt x="21886" y="1"/>
                  <a:pt x="22028" y="4"/>
                </a:cubicBezTo>
                <a:lnTo>
                  <a:pt x="21600" y="21600"/>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10" name="Arc 112"/>
          <p:cNvSpPr>
            <a:spLocks/>
          </p:cNvSpPr>
          <p:nvPr/>
        </p:nvSpPr>
        <p:spPr bwMode="auto">
          <a:xfrm rot="7200000" flipV="1">
            <a:off x="3309938" y="2009775"/>
            <a:ext cx="419100" cy="276225"/>
          </a:xfrm>
          <a:custGeom>
            <a:avLst/>
            <a:gdLst>
              <a:gd name="T0" fmla="*/ 0 w 22029"/>
              <a:gd name="T1" fmla="*/ 368300 h 21745"/>
              <a:gd name="T2" fmla="*/ 558800 w 22029"/>
              <a:gd name="T3" fmla="*/ 68 h 21745"/>
              <a:gd name="T4" fmla="*/ 547918 w 22029"/>
              <a:gd name="T5" fmla="*/ 365844 h 21745"/>
              <a:gd name="T6" fmla="*/ 0 60000 65536"/>
              <a:gd name="T7" fmla="*/ 0 60000 65536"/>
              <a:gd name="T8" fmla="*/ 0 60000 65536"/>
              <a:gd name="T9" fmla="*/ 0 w 22029"/>
              <a:gd name="T10" fmla="*/ 0 h 21745"/>
              <a:gd name="T11" fmla="*/ 22029 w 22029"/>
              <a:gd name="T12" fmla="*/ 21745 h 21745"/>
            </a:gdLst>
            <a:ahLst/>
            <a:cxnLst>
              <a:cxn ang="T6">
                <a:pos x="T0" y="T1"/>
              </a:cxn>
              <a:cxn ang="T7">
                <a:pos x="T2" y="T3"/>
              </a:cxn>
              <a:cxn ang="T8">
                <a:pos x="T4" y="T5"/>
              </a:cxn>
            </a:cxnLst>
            <a:rect l="T9" t="T10" r="T11" b="T12"/>
            <a:pathLst>
              <a:path w="22029" h="21745" fill="none" extrusionOk="0">
                <a:moveTo>
                  <a:pt x="0" y="21744"/>
                </a:moveTo>
                <a:cubicBezTo>
                  <a:pt x="0" y="21696"/>
                  <a:pt x="0" y="21648"/>
                  <a:pt x="0" y="21600"/>
                </a:cubicBezTo>
                <a:cubicBezTo>
                  <a:pt x="0" y="9670"/>
                  <a:pt x="9670" y="0"/>
                  <a:pt x="21600" y="0"/>
                </a:cubicBezTo>
                <a:cubicBezTo>
                  <a:pt x="21743" y="-1"/>
                  <a:pt x="21886" y="1"/>
                  <a:pt x="22028" y="4"/>
                </a:cubicBezTo>
              </a:path>
              <a:path w="22029" h="21745" stroke="0" extrusionOk="0">
                <a:moveTo>
                  <a:pt x="0" y="21744"/>
                </a:moveTo>
                <a:cubicBezTo>
                  <a:pt x="0" y="21696"/>
                  <a:pt x="0" y="21648"/>
                  <a:pt x="0" y="21600"/>
                </a:cubicBezTo>
                <a:cubicBezTo>
                  <a:pt x="0" y="9670"/>
                  <a:pt x="9670" y="0"/>
                  <a:pt x="21600" y="0"/>
                </a:cubicBezTo>
                <a:cubicBezTo>
                  <a:pt x="21743" y="-1"/>
                  <a:pt x="21886" y="1"/>
                  <a:pt x="22028" y="4"/>
                </a:cubicBezTo>
                <a:lnTo>
                  <a:pt x="21600" y="21600"/>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11" name="Arc 113"/>
          <p:cNvSpPr>
            <a:spLocks/>
          </p:cNvSpPr>
          <p:nvPr/>
        </p:nvSpPr>
        <p:spPr bwMode="auto">
          <a:xfrm rot="7200000" flipV="1">
            <a:off x="3605213" y="2178844"/>
            <a:ext cx="419100" cy="276225"/>
          </a:xfrm>
          <a:custGeom>
            <a:avLst/>
            <a:gdLst>
              <a:gd name="T0" fmla="*/ 0 w 22029"/>
              <a:gd name="T1" fmla="*/ 368300 h 21745"/>
              <a:gd name="T2" fmla="*/ 558800 w 22029"/>
              <a:gd name="T3" fmla="*/ 68 h 21745"/>
              <a:gd name="T4" fmla="*/ 547918 w 22029"/>
              <a:gd name="T5" fmla="*/ 365844 h 21745"/>
              <a:gd name="T6" fmla="*/ 0 60000 65536"/>
              <a:gd name="T7" fmla="*/ 0 60000 65536"/>
              <a:gd name="T8" fmla="*/ 0 60000 65536"/>
              <a:gd name="T9" fmla="*/ 0 w 22029"/>
              <a:gd name="T10" fmla="*/ 0 h 21745"/>
              <a:gd name="T11" fmla="*/ 22029 w 22029"/>
              <a:gd name="T12" fmla="*/ 21745 h 21745"/>
            </a:gdLst>
            <a:ahLst/>
            <a:cxnLst>
              <a:cxn ang="T6">
                <a:pos x="T0" y="T1"/>
              </a:cxn>
              <a:cxn ang="T7">
                <a:pos x="T2" y="T3"/>
              </a:cxn>
              <a:cxn ang="T8">
                <a:pos x="T4" y="T5"/>
              </a:cxn>
            </a:cxnLst>
            <a:rect l="T9" t="T10" r="T11" b="T12"/>
            <a:pathLst>
              <a:path w="22029" h="21745" fill="none" extrusionOk="0">
                <a:moveTo>
                  <a:pt x="0" y="21744"/>
                </a:moveTo>
                <a:cubicBezTo>
                  <a:pt x="0" y="21696"/>
                  <a:pt x="0" y="21648"/>
                  <a:pt x="0" y="21600"/>
                </a:cubicBezTo>
                <a:cubicBezTo>
                  <a:pt x="0" y="9670"/>
                  <a:pt x="9670" y="0"/>
                  <a:pt x="21600" y="0"/>
                </a:cubicBezTo>
                <a:cubicBezTo>
                  <a:pt x="21743" y="-1"/>
                  <a:pt x="21886" y="1"/>
                  <a:pt x="22028" y="4"/>
                </a:cubicBezTo>
              </a:path>
              <a:path w="22029" h="21745" stroke="0" extrusionOk="0">
                <a:moveTo>
                  <a:pt x="0" y="21744"/>
                </a:moveTo>
                <a:cubicBezTo>
                  <a:pt x="0" y="21696"/>
                  <a:pt x="0" y="21648"/>
                  <a:pt x="0" y="21600"/>
                </a:cubicBezTo>
                <a:cubicBezTo>
                  <a:pt x="0" y="9670"/>
                  <a:pt x="9670" y="0"/>
                  <a:pt x="21600" y="0"/>
                </a:cubicBezTo>
                <a:cubicBezTo>
                  <a:pt x="21743" y="-1"/>
                  <a:pt x="21886" y="1"/>
                  <a:pt x="22028" y="4"/>
                </a:cubicBezTo>
                <a:lnTo>
                  <a:pt x="21600" y="21600"/>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12" name="Freeform 114"/>
          <p:cNvSpPr>
            <a:spLocks/>
          </p:cNvSpPr>
          <p:nvPr/>
        </p:nvSpPr>
        <p:spPr bwMode="auto">
          <a:xfrm flipH="1">
            <a:off x="1950244" y="2162175"/>
            <a:ext cx="616744" cy="273844"/>
          </a:xfrm>
          <a:custGeom>
            <a:avLst/>
            <a:gdLst>
              <a:gd name="T0" fmla="*/ 0 w 647"/>
              <a:gd name="T1" fmla="*/ 0 h 290"/>
              <a:gd name="T2" fmla="*/ 0 w 647"/>
              <a:gd name="T3" fmla="*/ 288 h 290"/>
              <a:gd name="T4" fmla="*/ 647 w 647"/>
              <a:gd name="T5" fmla="*/ 290 h 290"/>
              <a:gd name="T6" fmla="*/ 592 w 647"/>
              <a:gd name="T7" fmla="*/ 245 h 290"/>
              <a:gd name="T8" fmla="*/ 62 w 647"/>
              <a:gd name="T9" fmla="*/ 245 h 290"/>
              <a:gd name="T10" fmla="*/ 64 w 647"/>
              <a:gd name="T11" fmla="*/ 0 h 290"/>
              <a:gd name="T12" fmla="*/ 0 w 647"/>
              <a:gd name="T13" fmla="*/ 0 h 290"/>
              <a:gd name="T14" fmla="*/ 0 60000 65536"/>
              <a:gd name="T15" fmla="*/ 0 60000 65536"/>
              <a:gd name="T16" fmla="*/ 0 60000 65536"/>
              <a:gd name="T17" fmla="*/ 0 60000 65536"/>
              <a:gd name="T18" fmla="*/ 0 60000 65536"/>
              <a:gd name="T19" fmla="*/ 0 60000 65536"/>
              <a:gd name="T20" fmla="*/ 0 60000 65536"/>
              <a:gd name="T21" fmla="*/ 0 w 647"/>
              <a:gd name="T22" fmla="*/ 0 h 290"/>
              <a:gd name="T23" fmla="*/ 647 w 647"/>
              <a:gd name="T24" fmla="*/ 290 h 2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7" h="290">
                <a:moveTo>
                  <a:pt x="0" y="0"/>
                </a:moveTo>
                <a:lnTo>
                  <a:pt x="0" y="288"/>
                </a:lnTo>
                <a:lnTo>
                  <a:pt x="647" y="290"/>
                </a:lnTo>
                <a:lnTo>
                  <a:pt x="592" y="245"/>
                </a:lnTo>
                <a:lnTo>
                  <a:pt x="62" y="245"/>
                </a:lnTo>
                <a:lnTo>
                  <a:pt x="64" y="0"/>
                </a:lnTo>
                <a:lnTo>
                  <a:pt x="0" y="0"/>
                </a:lnTo>
                <a:close/>
              </a:path>
            </a:pathLst>
          </a:custGeom>
          <a:solidFill>
            <a:srgbClr val="BBE0E3"/>
          </a:solidFill>
          <a:ln w="9525">
            <a:miter lim="800000"/>
            <a:headEnd/>
            <a:tailEnd/>
          </a:ln>
          <a:scene3d>
            <a:camera prst="legacyPerspectiveFront">
              <a:rot lat="1799999" lon="3000000" rev="0"/>
            </a:camera>
            <a:lightRig rig="legacyFlat2" dir="b"/>
          </a:scene3d>
          <a:sp3d extrusionH="608000" prstMaterial="legacyMatte">
            <a:bevelT w="13500" h="13500" prst="angle"/>
            <a:bevelB w="13500" h="13500" prst="angle"/>
            <a:extrusionClr>
              <a:srgbClr val="BBE0E3"/>
            </a:extrusionClr>
            <a:contourClr>
              <a:srgbClr val="BBE0E3"/>
            </a:contourClr>
          </a:sp3d>
        </p:spPr>
        <p:txBody>
          <a:bodyP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13" name="Oval 115"/>
          <p:cNvSpPr>
            <a:spLocks noChangeArrowheads="1"/>
          </p:cNvSpPr>
          <p:nvPr/>
        </p:nvSpPr>
        <p:spPr bwMode="auto">
          <a:xfrm flipH="1">
            <a:off x="2399110" y="2163366"/>
            <a:ext cx="69056" cy="47625"/>
          </a:xfrm>
          <a:prstGeom prst="ellipse">
            <a:avLst/>
          </a:prstGeom>
          <a:solidFill>
            <a:srgbClr val="4D4D4D"/>
          </a:soli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14" name="Oval 116"/>
          <p:cNvSpPr>
            <a:spLocks noChangeArrowheads="1"/>
          </p:cNvSpPr>
          <p:nvPr/>
        </p:nvSpPr>
        <p:spPr bwMode="auto">
          <a:xfrm flipH="1">
            <a:off x="2199085" y="2253854"/>
            <a:ext cx="69056" cy="47625"/>
          </a:xfrm>
          <a:prstGeom prst="ellipse">
            <a:avLst/>
          </a:prstGeom>
          <a:solidFill>
            <a:srgbClr val="4D4D4D"/>
          </a:soli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15" name="Rectangle 117"/>
          <p:cNvSpPr>
            <a:spLocks noChangeArrowheads="1"/>
          </p:cNvSpPr>
          <p:nvPr/>
        </p:nvSpPr>
        <p:spPr bwMode="auto">
          <a:xfrm flipH="1">
            <a:off x="2509838" y="1557338"/>
            <a:ext cx="57150" cy="685800"/>
          </a:xfrm>
          <a:prstGeom prst="rect">
            <a:avLst/>
          </a:prstGeom>
          <a:solidFill>
            <a:srgbClr val="808080"/>
          </a:solidFill>
          <a:ln w="9525">
            <a:miter lim="800000"/>
            <a:headEnd/>
            <a:tailEnd/>
          </a:ln>
          <a:scene3d>
            <a:camera prst="legacyPerspectiveFront">
              <a:rot lat="1500000" lon="3000000" rev="0"/>
            </a:camera>
            <a:lightRig rig="legacyFlat2" dir="b"/>
          </a:scene3d>
          <a:sp3d extrusionH="100000" prstMaterial="legacyMatte">
            <a:bevelT w="13500" h="13500" prst="angle"/>
            <a:bevelB w="13500" h="13500" prst="angle"/>
            <a:extrusionClr>
              <a:srgbClr val="808080"/>
            </a:extrusionClr>
            <a:contourClr>
              <a:srgbClr val="808080"/>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16" name="Oval 118"/>
          <p:cNvSpPr>
            <a:spLocks noChangeArrowheads="1"/>
          </p:cNvSpPr>
          <p:nvPr/>
        </p:nvSpPr>
        <p:spPr bwMode="auto">
          <a:xfrm flipH="1">
            <a:off x="2352676" y="2357438"/>
            <a:ext cx="69056" cy="47625"/>
          </a:xfrm>
          <a:prstGeom prst="ellipse">
            <a:avLst/>
          </a:prstGeom>
          <a:solidFill>
            <a:srgbClr val="4D4D4D"/>
          </a:soli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17" name="AutoShape 119"/>
          <p:cNvSpPr>
            <a:spLocks noChangeArrowheads="1"/>
          </p:cNvSpPr>
          <p:nvPr/>
        </p:nvSpPr>
        <p:spPr bwMode="auto">
          <a:xfrm rot="7200000">
            <a:off x="4865490" y="3109318"/>
            <a:ext cx="69056" cy="136922"/>
          </a:xfrm>
          <a:prstGeom prst="can">
            <a:avLst>
              <a:gd name="adj" fmla="val 0"/>
            </a:avLst>
          </a:prstGeom>
          <a:gradFill rotWithShape="1">
            <a:gsLst>
              <a:gs pos="0">
                <a:srgbClr val="009999">
                  <a:gamma/>
                  <a:shade val="46275"/>
                  <a:invGamma/>
                </a:srgbClr>
              </a:gs>
              <a:gs pos="50000">
                <a:srgbClr val="009999"/>
              </a:gs>
              <a:gs pos="100000">
                <a:srgbClr val="009999">
                  <a:gamma/>
                  <a:shade val="46275"/>
                  <a:invGamma/>
                </a:srgbClr>
              </a:gs>
            </a:gsLst>
            <a:lin ang="18900000" scaled="1"/>
          </a:gradFill>
          <a:ln w="9525">
            <a:solidFill>
              <a:srgbClr val="808080"/>
            </a:solidFill>
            <a:round/>
            <a:headEnd/>
            <a:tailEnd/>
          </a:ln>
          <a:effectLst/>
        </p:spPr>
        <p:txBody>
          <a:bodyPr wrap="none" anchor="ct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latin typeface="Arial" charset="0"/>
              <a:ea typeface="+mn-ea"/>
            </a:endParaRPr>
          </a:p>
        </p:txBody>
      </p:sp>
      <p:sp>
        <p:nvSpPr>
          <p:cNvPr id="118" name="Freeform 120"/>
          <p:cNvSpPr>
            <a:spLocks/>
          </p:cNvSpPr>
          <p:nvPr/>
        </p:nvSpPr>
        <p:spPr bwMode="auto">
          <a:xfrm>
            <a:off x="4693444" y="3787379"/>
            <a:ext cx="616744" cy="273844"/>
          </a:xfrm>
          <a:custGeom>
            <a:avLst/>
            <a:gdLst>
              <a:gd name="T0" fmla="*/ 0 w 647"/>
              <a:gd name="T1" fmla="*/ 0 h 290"/>
              <a:gd name="T2" fmla="*/ 0 w 647"/>
              <a:gd name="T3" fmla="*/ 288 h 290"/>
              <a:gd name="T4" fmla="*/ 647 w 647"/>
              <a:gd name="T5" fmla="*/ 290 h 290"/>
              <a:gd name="T6" fmla="*/ 592 w 647"/>
              <a:gd name="T7" fmla="*/ 245 h 290"/>
              <a:gd name="T8" fmla="*/ 62 w 647"/>
              <a:gd name="T9" fmla="*/ 245 h 290"/>
              <a:gd name="T10" fmla="*/ 64 w 647"/>
              <a:gd name="T11" fmla="*/ 0 h 290"/>
              <a:gd name="T12" fmla="*/ 0 w 647"/>
              <a:gd name="T13" fmla="*/ 0 h 290"/>
              <a:gd name="T14" fmla="*/ 0 60000 65536"/>
              <a:gd name="T15" fmla="*/ 0 60000 65536"/>
              <a:gd name="T16" fmla="*/ 0 60000 65536"/>
              <a:gd name="T17" fmla="*/ 0 60000 65536"/>
              <a:gd name="T18" fmla="*/ 0 60000 65536"/>
              <a:gd name="T19" fmla="*/ 0 60000 65536"/>
              <a:gd name="T20" fmla="*/ 0 60000 65536"/>
              <a:gd name="T21" fmla="*/ 0 w 647"/>
              <a:gd name="T22" fmla="*/ 0 h 290"/>
              <a:gd name="T23" fmla="*/ 647 w 647"/>
              <a:gd name="T24" fmla="*/ 290 h 2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7" h="290">
                <a:moveTo>
                  <a:pt x="0" y="0"/>
                </a:moveTo>
                <a:lnTo>
                  <a:pt x="0" y="288"/>
                </a:lnTo>
                <a:lnTo>
                  <a:pt x="647" y="290"/>
                </a:lnTo>
                <a:lnTo>
                  <a:pt x="592" y="245"/>
                </a:lnTo>
                <a:lnTo>
                  <a:pt x="62" y="245"/>
                </a:lnTo>
                <a:lnTo>
                  <a:pt x="64" y="0"/>
                </a:lnTo>
                <a:lnTo>
                  <a:pt x="0" y="0"/>
                </a:lnTo>
                <a:close/>
              </a:path>
            </a:pathLst>
          </a:custGeom>
          <a:solidFill>
            <a:srgbClr val="BBE0E3"/>
          </a:solidFill>
          <a:ln w="9525">
            <a:miter lim="800000"/>
            <a:headEnd/>
            <a:tailEnd/>
          </a:ln>
          <a:scene3d>
            <a:camera prst="legacyPerspectiveFront">
              <a:rot lat="2100000" lon="2700000" rev="0"/>
            </a:camera>
            <a:lightRig rig="legacyFlat2" dir="b"/>
          </a:scene3d>
          <a:sp3d extrusionH="608000" prstMaterial="legacyMatte">
            <a:bevelT w="13500" h="13500" prst="angle"/>
            <a:bevelB w="13500" h="13500" prst="angle"/>
            <a:extrusionClr>
              <a:srgbClr val="BBE0E3"/>
            </a:extrusionClr>
            <a:contourClr>
              <a:srgbClr val="BBE0E3"/>
            </a:contourClr>
          </a:sp3d>
        </p:spPr>
        <p:txBody>
          <a:bodyP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19" name="Rectangle 121"/>
          <p:cNvSpPr>
            <a:spLocks noChangeArrowheads="1"/>
          </p:cNvSpPr>
          <p:nvPr/>
        </p:nvSpPr>
        <p:spPr bwMode="auto">
          <a:xfrm>
            <a:off x="4972050" y="2857500"/>
            <a:ext cx="57150" cy="1028700"/>
          </a:xfrm>
          <a:prstGeom prst="rect">
            <a:avLst/>
          </a:prstGeom>
          <a:solidFill>
            <a:srgbClr val="808080"/>
          </a:solidFill>
          <a:ln w="9525">
            <a:miter lim="800000"/>
            <a:headEnd/>
            <a:tailEnd/>
          </a:ln>
          <a:scene3d>
            <a:camera prst="legacyPerspectiveFront">
              <a:rot lat="1500000" lon="1500000" rev="0"/>
            </a:camera>
            <a:lightRig rig="legacyFlat2" dir="b"/>
          </a:scene3d>
          <a:sp3d extrusionH="176200" prstMaterial="legacyMatte">
            <a:bevelT w="13500" h="13500" prst="angle"/>
            <a:bevelB w="13500" h="13500" prst="angle"/>
            <a:extrusionClr>
              <a:srgbClr val="808080"/>
            </a:extrusionClr>
            <a:contourClr>
              <a:srgbClr val="808080"/>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20" name="Oval 122"/>
          <p:cNvSpPr>
            <a:spLocks noChangeArrowheads="1"/>
          </p:cNvSpPr>
          <p:nvPr/>
        </p:nvSpPr>
        <p:spPr bwMode="auto">
          <a:xfrm rot="6000000">
            <a:off x="5043488" y="3640932"/>
            <a:ext cx="41672" cy="27385"/>
          </a:xfrm>
          <a:prstGeom prst="ellipse">
            <a:avLst/>
          </a:prstGeom>
          <a:solidFill>
            <a:srgbClr val="808080"/>
          </a:soli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21" name="Oval 123"/>
          <p:cNvSpPr>
            <a:spLocks noChangeArrowheads="1"/>
          </p:cNvSpPr>
          <p:nvPr/>
        </p:nvSpPr>
        <p:spPr bwMode="auto">
          <a:xfrm>
            <a:off x="5149454" y="3768329"/>
            <a:ext cx="69056" cy="47625"/>
          </a:xfrm>
          <a:prstGeom prst="ellipse">
            <a:avLst/>
          </a:prstGeom>
          <a:solidFill>
            <a:srgbClr val="4D4D4D"/>
          </a:soli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22" name="Oval 124"/>
          <p:cNvSpPr>
            <a:spLocks noChangeArrowheads="1"/>
          </p:cNvSpPr>
          <p:nvPr/>
        </p:nvSpPr>
        <p:spPr bwMode="auto">
          <a:xfrm>
            <a:off x="5367338" y="3893344"/>
            <a:ext cx="69056" cy="47625"/>
          </a:xfrm>
          <a:prstGeom prst="ellipse">
            <a:avLst/>
          </a:prstGeom>
          <a:solidFill>
            <a:srgbClr val="4D4D4D"/>
          </a:soli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23" name="Oval 125"/>
          <p:cNvSpPr>
            <a:spLocks noChangeArrowheads="1"/>
          </p:cNvSpPr>
          <p:nvPr/>
        </p:nvSpPr>
        <p:spPr bwMode="auto">
          <a:xfrm>
            <a:off x="5192317" y="3996929"/>
            <a:ext cx="69056" cy="47625"/>
          </a:xfrm>
          <a:prstGeom prst="ellipse">
            <a:avLst/>
          </a:prstGeom>
          <a:solidFill>
            <a:srgbClr val="4D4D4D"/>
          </a:soli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24" name="Oval 126"/>
          <p:cNvSpPr>
            <a:spLocks noChangeArrowheads="1"/>
          </p:cNvSpPr>
          <p:nvPr/>
        </p:nvSpPr>
        <p:spPr bwMode="auto">
          <a:xfrm>
            <a:off x="4927998" y="3882629"/>
            <a:ext cx="69056" cy="47625"/>
          </a:xfrm>
          <a:prstGeom prst="ellipse">
            <a:avLst/>
          </a:prstGeom>
          <a:solidFill>
            <a:srgbClr val="4D4D4D"/>
          </a:soli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25" name="Oval 127"/>
          <p:cNvSpPr>
            <a:spLocks noChangeArrowheads="1"/>
          </p:cNvSpPr>
          <p:nvPr/>
        </p:nvSpPr>
        <p:spPr bwMode="auto">
          <a:xfrm rot="6000000">
            <a:off x="5049441" y="3754041"/>
            <a:ext cx="41672" cy="27384"/>
          </a:xfrm>
          <a:prstGeom prst="ellipse">
            <a:avLst/>
          </a:prstGeom>
          <a:solidFill>
            <a:srgbClr val="808080"/>
          </a:soli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26" name="Freeform 128"/>
          <p:cNvSpPr>
            <a:spLocks/>
          </p:cNvSpPr>
          <p:nvPr/>
        </p:nvSpPr>
        <p:spPr bwMode="auto">
          <a:xfrm>
            <a:off x="2486026" y="1818085"/>
            <a:ext cx="184547" cy="69056"/>
          </a:xfrm>
          <a:custGeom>
            <a:avLst/>
            <a:gdLst>
              <a:gd name="T0" fmla="*/ 311 w 311"/>
              <a:gd name="T1" fmla="*/ 109 h 109"/>
              <a:gd name="T2" fmla="*/ 183 w 311"/>
              <a:gd name="T3" fmla="*/ 36 h 109"/>
              <a:gd name="T4" fmla="*/ 91 w 311"/>
              <a:gd name="T5" fmla="*/ 54 h 109"/>
              <a:gd name="T6" fmla="*/ 0 w 311"/>
              <a:gd name="T7" fmla="*/ 0 h 109"/>
              <a:gd name="T8" fmla="*/ 0 60000 65536"/>
              <a:gd name="T9" fmla="*/ 0 60000 65536"/>
              <a:gd name="T10" fmla="*/ 0 60000 65536"/>
              <a:gd name="T11" fmla="*/ 0 60000 65536"/>
              <a:gd name="T12" fmla="*/ 0 w 311"/>
              <a:gd name="T13" fmla="*/ 0 h 109"/>
              <a:gd name="T14" fmla="*/ 311 w 311"/>
              <a:gd name="T15" fmla="*/ 109 h 109"/>
            </a:gdLst>
            <a:ahLst/>
            <a:cxnLst>
              <a:cxn ang="T8">
                <a:pos x="T0" y="T1"/>
              </a:cxn>
              <a:cxn ang="T9">
                <a:pos x="T2" y="T3"/>
              </a:cxn>
              <a:cxn ang="T10">
                <a:pos x="T4" y="T5"/>
              </a:cxn>
              <a:cxn ang="T11">
                <a:pos x="T6" y="T7"/>
              </a:cxn>
            </a:cxnLst>
            <a:rect l="T12" t="T13" r="T14" b="T15"/>
            <a:pathLst>
              <a:path w="311" h="109">
                <a:moveTo>
                  <a:pt x="311" y="109"/>
                </a:moveTo>
                <a:lnTo>
                  <a:pt x="183" y="36"/>
                </a:lnTo>
                <a:lnTo>
                  <a:pt x="91" y="54"/>
                </a:lnTo>
                <a:lnTo>
                  <a:pt x="0"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27" name="AutoShape 129"/>
          <p:cNvSpPr>
            <a:spLocks noChangeArrowheads="1"/>
          </p:cNvSpPr>
          <p:nvPr/>
        </p:nvSpPr>
        <p:spPr bwMode="auto">
          <a:xfrm rot="7200000">
            <a:off x="2636640" y="1819871"/>
            <a:ext cx="69056" cy="136922"/>
          </a:xfrm>
          <a:prstGeom prst="can">
            <a:avLst>
              <a:gd name="adj" fmla="val 0"/>
            </a:avLst>
          </a:prstGeom>
          <a:gradFill rotWithShape="1">
            <a:gsLst>
              <a:gs pos="0">
                <a:srgbClr val="009999">
                  <a:gamma/>
                  <a:shade val="46275"/>
                  <a:invGamma/>
                </a:srgbClr>
              </a:gs>
              <a:gs pos="50000">
                <a:srgbClr val="009999"/>
              </a:gs>
              <a:gs pos="100000">
                <a:srgbClr val="009999">
                  <a:gamma/>
                  <a:shade val="46275"/>
                  <a:invGamma/>
                </a:srgbClr>
              </a:gs>
            </a:gsLst>
            <a:lin ang="18900000" scaled="1"/>
          </a:gradFill>
          <a:ln w="9525">
            <a:solidFill>
              <a:srgbClr val="808080"/>
            </a:solidFill>
            <a:round/>
            <a:headEnd/>
            <a:tailEnd/>
          </a:ln>
          <a:effectLst/>
        </p:spPr>
        <p:txBody>
          <a:bodyPr wrap="none" anchor="ct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latin typeface="Arial" charset="0"/>
              <a:ea typeface="+mn-ea"/>
            </a:endParaRPr>
          </a:p>
        </p:txBody>
      </p:sp>
      <p:sp>
        <p:nvSpPr>
          <p:cNvPr id="128" name="Freeform 130"/>
          <p:cNvSpPr>
            <a:spLocks/>
          </p:cNvSpPr>
          <p:nvPr/>
        </p:nvSpPr>
        <p:spPr bwMode="auto">
          <a:xfrm>
            <a:off x="4950619" y="3225404"/>
            <a:ext cx="151210" cy="69056"/>
          </a:xfrm>
          <a:custGeom>
            <a:avLst/>
            <a:gdLst>
              <a:gd name="T0" fmla="*/ 0 w 187"/>
              <a:gd name="T1" fmla="*/ 30 h 78"/>
              <a:gd name="T2" fmla="*/ 96 w 187"/>
              <a:gd name="T3" fmla="*/ 78 h 78"/>
              <a:gd name="T4" fmla="*/ 187 w 187"/>
              <a:gd name="T5" fmla="*/ 0 h 78"/>
              <a:gd name="T6" fmla="*/ 0 60000 65536"/>
              <a:gd name="T7" fmla="*/ 0 60000 65536"/>
              <a:gd name="T8" fmla="*/ 0 60000 65536"/>
              <a:gd name="T9" fmla="*/ 0 w 187"/>
              <a:gd name="T10" fmla="*/ 0 h 78"/>
              <a:gd name="T11" fmla="*/ 187 w 187"/>
              <a:gd name="T12" fmla="*/ 78 h 78"/>
            </a:gdLst>
            <a:ahLst/>
            <a:cxnLst>
              <a:cxn ang="T6">
                <a:pos x="T0" y="T1"/>
              </a:cxn>
              <a:cxn ang="T7">
                <a:pos x="T2" y="T3"/>
              </a:cxn>
              <a:cxn ang="T8">
                <a:pos x="T4" y="T5"/>
              </a:cxn>
            </a:cxnLst>
            <a:rect l="T9" t="T10" r="T11" b="T12"/>
            <a:pathLst>
              <a:path w="187" h="78">
                <a:moveTo>
                  <a:pt x="0" y="30"/>
                </a:moveTo>
                <a:lnTo>
                  <a:pt x="96" y="78"/>
                </a:lnTo>
                <a:lnTo>
                  <a:pt x="187"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29" name="Oval 131"/>
          <p:cNvSpPr>
            <a:spLocks noChangeArrowheads="1"/>
          </p:cNvSpPr>
          <p:nvPr/>
        </p:nvSpPr>
        <p:spPr bwMode="auto">
          <a:xfrm>
            <a:off x="6045994" y="1537098"/>
            <a:ext cx="69056" cy="69056"/>
          </a:xfrm>
          <a:prstGeom prst="ellipse">
            <a:avLst/>
          </a:prstGeom>
          <a:solidFill>
            <a:srgbClr val="CC0000"/>
          </a:soli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30" name="Oval 132"/>
          <p:cNvSpPr>
            <a:spLocks noChangeArrowheads="1"/>
          </p:cNvSpPr>
          <p:nvPr/>
        </p:nvSpPr>
        <p:spPr bwMode="auto">
          <a:xfrm>
            <a:off x="6379369" y="1537098"/>
            <a:ext cx="69056" cy="69056"/>
          </a:xfrm>
          <a:prstGeom prst="ellipse">
            <a:avLst/>
          </a:prstGeom>
          <a:solidFill>
            <a:srgbClr val="CC0000"/>
          </a:soli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grpSp>
        <p:nvGrpSpPr>
          <p:cNvPr id="131" name="Group 133"/>
          <p:cNvGrpSpPr>
            <a:grpSpLocks/>
          </p:cNvGrpSpPr>
          <p:nvPr/>
        </p:nvGrpSpPr>
        <p:grpSpPr bwMode="auto">
          <a:xfrm>
            <a:off x="6410325" y="1076325"/>
            <a:ext cx="685800" cy="571500"/>
            <a:chOff x="2304" y="1440"/>
            <a:chExt cx="672" cy="576"/>
          </a:xfrm>
        </p:grpSpPr>
        <p:grpSp>
          <p:nvGrpSpPr>
            <p:cNvPr id="132" name="Group 134"/>
            <p:cNvGrpSpPr>
              <a:grpSpLocks/>
            </p:cNvGrpSpPr>
            <p:nvPr/>
          </p:nvGrpSpPr>
          <p:grpSpPr bwMode="auto">
            <a:xfrm>
              <a:off x="2352" y="1488"/>
              <a:ext cx="276" cy="148"/>
              <a:chOff x="2352" y="1488"/>
              <a:chExt cx="276" cy="148"/>
            </a:xfrm>
          </p:grpSpPr>
          <p:sp>
            <p:nvSpPr>
              <p:cNvPr id="144" name="Freeform 135"/>
              <p:cNvSpPr>
                <a:spLocks/>
              </p:cNvSpPr>
              <p:nvPr/>
            </p:nvSpPr>
            <p:spPr bwMode="auto">
              <a:xfrm rot="-487818">
                <a:off x="2406" y="1516"/>
                <a:ext cx="222" cy="120"/>
              </a:xfrm>
              <a:custGeom>
                <a:avLst/>
                <a:gdLst>
                  <a:gd name="T0" fmla="*/ 22 w 249"/>
                  <a:gd name="T1" fmla="*/ 103 h 141"/>
                  <a:gd name="T2" fmla="*/ 11 w 249"/>
                  <a:gd name="T3" fmla="*/ 116 h 141"/>
                  <a:gd name="T4" fmla="*/ 0 w 249"/>
                  <a:gd name="T5" fmla="*/ 120 h 141"/>
                  <a:gd name="T6" fmla="*/ 21 w 249"/>
                  <a:gd name="T7" fmla="*/ 136 h 141"/>
                  <a:gd name="T8" fmla="*/ 38 w 249"/>
                  <a:gd name="T9" fmla="*/ 141 h 141"/>
                  <a:gd name="T10" fmla="*/ 54 w 249"/>
                  <a:gd name="T11" fmla="*/ 139 h 141"/>
                  <a:gd name="T12" fmla="*/ 69 w 249"/>
                  <a:gd name="T13" fmla="*/ 135 h 141"/>
                  <a:gd name="T14" fmla="*/ 84 w 249"/>
                  <a:gd name="T15" fmla="*/ 126 h 141"/>
                  <a:gd name="T16" fmla="*/ 104 w 249"/>
                  <a:gd name="T17" fmla="*/ 114 h 141"/>
                  <a:gd name="T18" fmla="*/ 120 w 249"/>
                  <a:gd name="T19" fmla="*/ 114 h 141"/>
                  <a:gd name="T20" fmla="*/ 131 w 249"/>
                  <a:gd name="T21" fmla="*/ 111 h 141"/>
                  <a:gd name="T22" fmla="*/ 146 w 249"/>
                  <a:gd name="T23" fmla="*/ 102 h 141"/>
                  <a:gd name="T24" fmla="*/ 159 w 249"/>
                  <a:gd name="T25" fmla="*/ 93 h 141"/>
                  <a:gd name="T26" fmla="*/ 177 w 249"/>
                  <a:gd name="T27" fmla="*/ 87 h 141"/>
                  <a:gd name="T28" fmla="*/ 190 w 249"/>
                  <a:gd name="T29" fmla="*/ 89 h 141"/>
                  <a:gd name="T30" fmla="*/ 208 w 249"/>
                  <a:gd name="T31" fmla="*/ 92 h 141"/>
                  <a:gd name="T32" fmla="*/ 225 w 249"/>
                  <a:gd name="T33" fmla="*/ 95 h 141"/>
                  <a:gd name="T34" fmla="*/ 232 w 249"/>
                  <a:gd name="T35" fmla="*/ 118 h 141"/>
                  <a:gd name="T36" fmla="*/ 249 w 249"/>
                  <a:gd name="T37" fmla="*/ 129 h 141"/>
                  <a:gd name="T38" fmla="*/ 188 w 249"/>
                  <a:gd name="T39" fmla="*/ 0 h 141"/>
                  <a:gd name="T40" fmla="*/ 22 w 249"/>
                  <a:gd name="T41" fmla="*/ 103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9"/>
                  <a:gd name="T64" fmla="*/ 0 h 141"/>
                  <a:gd name="T65" fmla="*/ 249 w 249"/>
                  <a:gd name="T66" fmla="*/ 141 h 1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9" h="141">
                    <a:moveTo>
                      <a:pt x="22" y="103"/>
                    </a:moveTo>
                    <a:lnTo>
                      <a:pt x="11" y="116"/>
                    </a:lnTo>
                    <a:lnTo>
                      <a:pt x="0" y="120"/>
                    </a:lnTo>
                    <a:lnTo>
                      <a:pt x="21" y="136"/>
                    </a:lnTo>
                    <a:lnTo>
                      <a:pt x="38" y="141"/>
                    </a:lnTo>
                    <a:lnTo>
                      <a:pt x="54" y="139"/>
                    </a:lnTo>
                    <a:lnTo>
                      <a:pt x="69" y="135"/>
                    </a:lnTo>
                    <a:lnTo>
                      <a:pt x="84" y="126"/>
                    </a:lnTo>
                    <a:lnTo>
                      <a:pt x="104" y="114"/>
                    </a:lnTo>
                    <a:lnTo>
                      <a:pt x="120" y="114"/>
                    </a:lnTo>
                    <a:lnTo>
                      <a:pt x="131" y="111"/>
                    </a:lnTo>
                    <a:lnTo>
                      <a:pt x="146" y="102"/>
                    </a:lnTo>
                    <a:lnTo>
                      <a:pt x="159" y="93"/>
                    </a:lnTo>
                    <a:lnTo>
                      <a:pt x="177" y="87"/>
                    </a:lnTo>
                    <a:lnTo>
                      <a:pt x="190" y="89"/>
                    </a:lnTo>
                    <a:lnTo>
                      <a:pt x="208" y="92"/>
                    </a:lnTo>
                    <a:lnTo>
                      <a:pt x="225" y="95"/>
                    </a:lnTo>
                    <a:lnTo>
                      <a:pt x="232" y="118"/>
                    </a:lnTo>
                    <a:lnTo>
                      <a:pt x="249" y="129"/>
                    </a:lnTo>
                    <a:lnTo>
                      <a:pt x="188" y="0"/>
                    </a:lnTo>
                    <a:lnTo>
                      <a:pt x="22" y="103"/>
                    </a:lnTo>
                    <a:close/>
                  </a:path>
                </a:pathLst>
              </a:custGeom>
              <a:solidFill>
                <a:srgbClr val="FFBFB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45" name="Freeform 136"/>
              <p:cNvSpPr>
                <a:spLocks/>
              </p:cNvSpPr>
              <p:nvPr/>
            </p:nvSpPr>
            <p:spPr bwMode="auto">
              <a:xfrm rot="-949943">
                <a:off x="2352" y="1488"/>
                <a:ext cx="220" cy="138"/>
              </a:xfrm>
              <a:custGeom>
                <a:avLst/>
                <a:gdLst>
                  <a:gd name="T0" fmla="*/ 52 w 220"/>
                  <a:gd name="T1" fmla="*/ 68 h 138"/>
                  <a:gd name="T2" fmla="*/ 16 w 220"/>
                  <a:gd name="T3" fmla="*/ 106 h 138"/>
                  <a:gd name="T4" fmla="*/ 0 w 220"/>
                  <a:gd name="T5" fmla="*/ 125 h 138"/>
                  <a:gd name="T6" fmla="*/ 20 w 220"/>
                  <a:gd name="T7" fmla="*/ 136 h 138"/>
                  <a:gd name="T8" fmla="*/ 36 w 220"/>
                  <a:gd name="T9" fmla="*/ 138 h 138"/>
                  <a:gd name="T10" fmla="*/ 49 w 220"/>
                  <a:gd name="T11" fmla="*/ 134 h 138"/>
                  <a:gd name="T12" fmla="*/ 63 w 220"/>
                  <a:gd name="T13" fmla="*/ 129 h 138"/>
                  <a:gd name="T14" fmla="*/ 75 w 220"/>
                  <a:gd name="T15" fmla="*/ 119 h 138"/>
                  <a:gd name="T16" fmla="*/ 91 w 220"/>
                  <a:gd name="T17" fmla="*/ 107 h 138"/>
                  <a:gd name="T18" fmla="*/ 105 w 220"/>
                  <a:gd name="T19" fmla="*/ 105 h 138"/>
                  <a:gd name="T20" fmla="*/ 114 w 220"/>
                  <a:gd name="T21" fmla="*/ 100 h 138"/>
                  <a:gd name="T22" fmla="*/ 126 w 220"/>
                  <a:gd name="T23" fmla="*/ 92 h 138"/>
                  <a:gd name="T24" fmla="*/ 137 w 220"/>
                  <a:gd name="T25" fmla="*/ 82 h 138"/>
                  <a:gd name="T26" fmla="*/ 152 w 220"/>
                  <a:gd name="T27" fmla="*/ 75 h 138"/>
                  <a:gd name="T28" fmla="*/ 163 w 220"/>
                  <a:gd name="T29" fmla="*/ 75 h 138"/>
                  <a:gd name="T30" fmla="*/ 179 w 220"/>
                  <a:gd name="T31" fmla="*/ 75 h 138"/>
                  <a:gd name="T32" fmla="*/ 196 w 220"/>
                  <a:gd name="T33" fmla="*/ 76 h 138"/>
                  <a:gd name="T34" fmla="*/ 204 w 220"/>
                  <a:gd name="T35" fmla="*/ 94 h 138"/>
                  <a:gd name="T36" fmla="*/ 220 w 220"/>
                  <a:gd name="T37" fmla="*/ 101 h 138"/>
                  <a:gd name="T38" fmla="*/ 151 w 220"/>
                  <a:gd name="T39" fmla="*/ 0 h 138"/>
                  <a:gd name="T40" fmla="*/ 52 w 220"/>
                  <a:gd name="T41" fmla="*/ 68 h 1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0"/>
                  <a:gd name="T64" fmla="*/ 0 h 138"/>
                  <a:gd name="T65" fmla="*/ 220 w 220"/>
                  <a:gd name="T66" fmla="*/ 138 h 1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0" h="138">
                    <a:moveTo>
                      <a:pt x="52" y="68"/>
                    </a:moveTo>
                    <a:lnTo>
                      <a:pt x="16" y="106"/>
                    </a:lnTo>
                    <a:lnTo>
                      <a:pt x="0" y="125"/>
                    </a:lnTo>
                    <a:lnTo>
                      <a:pt x="20" y="136"/>
                    </a:lnTo>
                    <a:lnTo>
                      <a:pt x="36" y="138"/>
                    </a:lnTo>
                    <a:lnTo>
                      <a:pt x="49" y="134"/>
                    </a:lnTo>
                    <a:lnTo>
                      <a:pt x="63" y="129"/>
                    </a:lnTo>
                    <a:lnTo>
                      <a:pt x="75" y="119"/>
                    </a:lnTo>
                    <a:lnTo>
                      <a:pt x="91" y="107"/>
                    </a:lnTo>
                    <a:lnTo>
                      <a:pt x="105" y="105"/>
                    </a:lnTo>
                    <a:lnTo>
                      <a:pt x="114" y="100"/>
                    </a:lnTo>
                    <a:lnTo>
                      <a:pt x="126" y="92"/>
                    </a:lnTo>
                    <a:lnTo>
                      <a:pt x="137" y="82"/>
                    </a:lnTo>
                    <a:lnTo>
                      <a:pt x="152" y="75"/>
                    </a:lnTo>
                    <a:lnTo>
                      <a:pt x="163" y="75"/>
                    </a:lnTo>
                    <a:lnTo>
                      <a:pt x="179" y="75"/>
                    </a:lnTo>
                    <a:lnTo>
                      <a:pt x="196" y="76"/>
                    </a:lnTo>
                    <a:lnTo>
                      <a:pt x="204" y="94"/>
                    </a:lnTo>
                    <a:lnTo>
                      <a:pt x="220" y="101"/>
                    </a:lnTo>
                    <a:lnTo>
                      <a:pt x="151" y="0"/>
                    </a:lnTo>
                    <a:lnTo>
                      <a:pt x="52" y="68"/>
                    </a:lnTo>
                    <a:close/>
                  </a:path>
                </a:pathLst>
              </a:custGeom>
              <a:solidFill>
                <a:srgbClr val="FFBFB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46" name="Freeform 137"/>
              <p:cNvSpPr>
                <a:spLocks/>
              </p:cNvSpPr>
              <p:nvPr/>
            </p:nvSpPr>
            <p:spPr bwMode="auto">
              <a:xfrm rot="810451">
                <a:off x="2444" y="1586"/>
                <a:ext cx="13" cy="10"/>
              </a:xfrm>
              <a:custGeom>
                <a:avLst/>
                <a:gdLst>
                  <a:gd name="T0" fmla="*/ 55 w 55"/>
                  <a:gd name="T1" fmla="*/ 33 h 33"/>
                  <a:gd name="T2" fmla="*/ 26 w 55"/>
                  <a:gd name="T3" fmla="*/ 22 h 33"/>
                  <a:gd name="T4" fmla="*/ 7 w 55"/>
                  <a:gd name="T5" fmla="*/ 8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grpSp>
        <p:grpSp>
          <p:nvGrpSpPr>
            <p:cNvPr id="133" name="Group 138"/>
            <p:cNvGrpSpPr>
              <a:grpSpLocks/>
            </p:cNvGrpSpPr>
            <p:nvPr/>
          </p:nvGrpSpPr>
          <p:grpSpPr bwMode="auto">
            <a:xfrm>
              <a:off x="2304" y="1440"/>
              <a:ext cx="672" cy="576"/>
              <a:chOff x="2304" y="1440"/>
              <a:chExt cx="672" cy="576"/>
            </a:xfrm>
          </p:grpSpPr>
          <p:sp>
            <p:nvSpPr>
              <p:cNvPr id="134" name="Freeform 139"/>
              <p:cNvSpPr>
                <a:spLocks/>
              </p:cNvSpPr>
              <p:nvPr/>
            </p:nvSpPr>
            <p:spPr bwMode="auto">
              <a:xfrm rot="-487818">
                <a:off x="2304" y="1440"/>
                <a:ext cx="575" cy="536"/>
              </a:xfrm>
              <a:custGeom>
                <a:avLst/>
                <a:gdLst>
                  <a:gd name="T0" fmla="*/ 231 w 648"/>
                  <a:gd name="T1" fmla="*/ 317 h 631"/>
                  <a:gd name="T2" fmla="*/ 189 w 648"/>
                  <a:gd name="T3" fmla="*/ 301 h 631"/>
                  <a:gd name="T4" fmla="*/ 148 w 648"/>
                  <a:gd name="T5" fmla="*/ 277 h 631"/>
                  <a:gd name="T6" fmla="*/ 100 w 648"/>
                  <a:gd name="T7" fmla="*/ 233 h 631"/>
                  <a:gd name="T8" fmla="*/ 59 w 648"/>
                  <a:gd name="T9" fmla="*/ 233 h 631"/>
                  <a:gd name="T10" fmla="*/ 76 w 648"/>
                  <a:gd name="T11" fmla="*/ 275 h 631"/>
                  <a:gd name="T12" fmla="*/ 106 w 648"/>
                  <a:gd name="T13" fmla="*/ 342 h 631"/>
                  <a:gd name="T14" fmla="*/ 159 w 648"/>
                  <a:gd name="T15" fmla="*/ 387 h 631"/>
                  <a:gd name="T16" fmla="*/ 236 w 648"/>
                  <a:gd name="T17" fmla="*/ 448 h 631"/>
                  <a:gd name="T18" fmla="*/ 295 w 648"/>
                  <a:gd name="T19" fmla="*/ 475 h 631"/>
                  <a:gd name="T20" fmla="*/ 327 w 648"/>
                  <a:gd name="T21" fmla="*/ 493 h 631"/>
                  <a:gd name="T22" fmla="*/ 365 w 648"/>
                  <a:gd name="T23" fmla="*/ 511 h 631"/>
                  <a:gd name="T24" fmla="*/ 393 w 648"/>
                  <a:gd name="T25" fmla="*/ 530 h 631"/>
                  <a:gd name="T26" fmla="*/ 431 w 648"/>
                  <a:gd name="T27" fmla="*/ 566 h 631"/>
                  <a:gd name="T28" fmla="*/ 457 w 648"/>
                  <a:gd name="T29" fmla="*/ 599 h 631"/>
                  <a:gd name="T30" fmla="*/ 490 w 648"/>
                  <a:gd name="T31" fmla="*/ 624 h 631"/>
                  <a:gd name="T32" fmla="*/ 505 w 648"/>
                  <a:gd name="T33" fmla="*/ 614 h 631"/>
                  <a:gd name="T34" fmla="*/ 523 w 648"/>
                  <a:gd name="T35" fmla="*/ 568 h 631"/>
                  <a:gd name="T36" fmla="*/ 568 w 648"/>
                  <a:gd name="T37" fmla="*/ 522 h 631"/>
                  <a:gd name="T38" fmla="*/ 611 w 648"/>
                  <a:gd name="T39" fmla="*/ 469 h 631"/>
                  <a:gd name="T40" fmla="*/ 631 w 648"/>
                  <a:gd name="T41" fmla="*/ 437 h 631"/>
                  <a:gd name="T42" fmla="*/ 610 w 648"/>
                  <a:gd name="T43" fmla="*/ 409 h 631"/>
                  <a:gd name="T44" fmla="*/ 576 w 648"/>
                  <a:gd name="T45" fmla="*/ 388 h 631"/>
                  <a:gd name="T46" fmla="*/ 557 w 648"/>
                  <a:gd name="T47" fmla="*/ 370 h 631"/>
                  <a:gd name="T48" fmla="*/ 521 w 648"/>
                  <a:gd name="T49" fmla="*/ 260 h 631"/>
                  <a:gd name="T50" fmla="*/ 491 w 648"/>
                  <a:gd name="T51" fmla="*/ 178 h 631"/>
                  <a:gd name="T52" fmla="*/ 466 w 648"/>
                  <a:gd name="T53" fmla="*/ 134 h 631"/>
                  <a:gd name="T54" fmla="*/ 450 w 648"/>
                  <a:gd name="T55" fmla="*/ 88 h 631"/>
                  <a:gd name="T56" fmla="*/ 428 w 648"/>
                  <a:gd name="T57" fmla="*/ 66 h 631"/>
                  <a:gd name="T58" fmla="*/ 390 w 648"/>
                  <a:gd name="T59" fmla="*/ 46 h 631"/>
                  <a:gd name="T60" fmla="*/ 350 w 648"/>
                  <a:gd name="T61" fmla="*/ 28 h 631"/>
                  <a:gd name="T62" fmla="*/ 298 w 648"/>
                  <a:gd name="T63" fmla="*/ 20 h 631"/>
                  <a:gd name="T64" fmla="*/ 247 w 648"/>
                  <a:gd name="T65" fmla="*/ 6 h 631"/>
                  <a:gd name="T66" fmla="*/ 208 w 648"/>
                  <a:gd name="T67" fmla="*/ 5 h 631"/>
                  <a:gd name="T68" fmla="*/ 163 w 648"/>
                  <a:gd name="T69" fmla="*/ 12 h 631"/>
                  <a:gd name="T70" fmla="*/ 133 w 648"/>
                  <a:gd name="T71" fmla="*/ 20 h 631"/>
                  <a:gd name="T72" fmla="*/ 78 w 648"/>
                  <a:gd name="T73" fmla="*/ 38 h 631"/>
                  <a:gd name="T74" fmla="*/ 33 w 648"/>
                  <a:gd name="T75" fmla="*/ 77 h 631"/>
                  <a:gd name="T76" fmla="*/ 3 w 648"/>
                  <a:gd name="T77" fmla="*/ 108 h 631"/>
                  <a:gd name="T78" fmla="*/ 7 w 648"/>
                  <a:gd name="T79" fmla="*/ 131 h 631"/>
                  <a:gd name="T80" fmla="*/ 46 w 648"/>
                  <a:gd name="T81" fmla="*/ 134 h 631"/>
                  <a:gd name="T82" fmla="*/ 76 w 648"/>
                  <a:gd name="T83" fmla="*/ 117 h 631"/>
                  <a:gd name="T84" fmla="*/ 126 w 648"/>
                  <a:gd name="T85" fmla="*/ 102 h 631"/>
                  <a:gd name="T86" fmla="*/ 180 w 648"/>
                  <a:gd name="T87" fmla="*/ 96 h 631"/>
                  <a:gd name="T88" fmla="*/ 207 w 648"/>
                  <a:gd name="T89" fmla="*/ 107 h 631"/>
                  <a:gd name="T90" fmla="*/ 240 w 648"/>
                  <a:gd name="T91" fmla="*/ 131 h 631"/>
                  <a:gd name="T92" fmla="*/ 267 w 648"/>
                  <a:gd name="T93" fmla="*/ 153 h 631"/>
                  <a:gd name="T94" fmla="*/ 283 w 648"/>
                  <a:gd name="T95" fmla="*/ 186 h 631"/>
                  <a:gd name="T96" fmla="*/ 294 w 648"/>
                  <a:gd name="T97" fmla="*/ 224 h 631"/>
                  <a:gd name="T98" fmla="*/ 293 w 648"/>
                  <a:gd name="T99" fmla="*/ 259 h 631"/>
                  <a:gd name="T100" fmla="*/ 255 w 648"/>
                  <a:gd name="T101" fmla="*/ 310 h 6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8"/>
                  <a:gd name="T154" fmla="*/ 0 h 631"/>
                  <a:gd name="T155" fmla="*/ 648 w 648"/>
                  <a:gd name="T156" fmla="*/ 631 h 6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8" h="631">
                    <a:moveTo>
                      <a:pt x="255" y="310"/>
                    </a:moveTo>
                    <a:lnTo>
                      <a:pt x="231" y="317"/>
                    </a:lnTo>
                    <a:lnTo>
                      <a:pt x="214" y="314"/>
                    </a:lnTo>
                    <a:lnTo>
                      <a:pt x="189" y="301"/>
                    </a:lnTo>
                    <a:lnTo>
                      <a:pt x="162" y="296"/>
                    </a:lnTo>
                    <a:lnTo>
                      <a:pt x="148" y="277"/>
                    </a:lnTo>
                    <a:lnTo>
                      <a:pt x="125" y="247"/>
                    </a:lnTo>
                    <a:lnTo>
                      <a:pt x="100" y="233"/>
                    </a:lnTo>
                    <a:lnTo>
                      <a:pt x="76" y="228"/>
                    </a:lnTo>
                    <a:lnTo>
                      <a:pt x="59" y="233"/>
                    </a:lnTo>
                    <a:lnTo>
                      <a:pt x="66" y="251"/>
                    </a:lnTo>
                    <a:lnTo>
                      <a:pt x="76" y="275"/>
                    </a:lnTo>
                    <a:lnTo>
                      <a:pt x="94" y="312"/>
                    </a:lnTo>
                    <a:lnTo>
                      <a:pt x="106" y="342"/>
                    </a:lnTo>
                    <a:lnTo>
                      <a:pt x="136" y="366"/>
                    </a:lnTo>
                    <a:lnTo>
                      <a:pt x="159" y="387"/>
                    </a:lnTo>
                    <a:lnTo>
                      <a:pt x="177" y="403"/>
                    </a:lnTo>
                    <a:lnTo>
                      <a:pt x="236" y="448"/>
                    </a:lnTo>
                    <a:lnTo>
                      <a:pt x="265" y="460"/>
                    </a:lnTo>
                    <a:lnTo>
                      <a:pt x="295" y="475"/>
                    </a:lnTo>
                    <a:lnTo>
                      <a:pt x="311" y="481"/>
                    </a:lnTo>
                    <a:lnTo>
                      <a:pt x="327" y="493"/>
                    </a:lnTo>
                    <a:lnTo>
                      <a:pt x="349" y="503"/>
                    </a:lnTo>
                    <a:lnTo>
                      <a:pt x="365" y="511"/>
                    </a:lnTo>
                    <a:lnTo>
                      <a:pt x="382" y="519"/>
                    </a:lnTo>
                    <a:lnTo>
                      <a:pt x="393" y="530"/>
                    </a:lnTo>
                    <a:lnTo>
                      <a:pt x="412" y="543"/>
                    </a:lnTo>
                    <a:lnTo>
                      <a:pt x="431" y="566"/>
                    </a:lnTo>
                    <a:lnTo>
                      <a:pt x="445" y="583"/>
                    </a:lnTo>
                    <a:lnTo>
                      <a:pt x="457" y="599"/>
                    </a:lnTo>
                    <a:lnTo>
                      <a:pt x="472" y="612"/>
                    </a:lnTo>
                    <a:lnTo>
                      <a:pt x="490" y="624"/>
                    </a:lnTo>
                    <a:lnTo>
                      <a:pt x="500" y="631"/>
                    </a:lnTo>
                    <a:lnTo>
                      <a:pt x="505" y="614"/>
                    </a:lnTo>
                    <a:lnTo>
                      <a:pt x="510" y="597"/>
                    </a:lnTo>
                    <a:lnTo>
                      <a:pt x="523" y="568"/>
                    </a:lnTo>
                    <a:lnTo>
                      <a:pt x="553" y="539"/>
                    </a:lnTo>
                    <a:lnTo>
                      <a:pt x="568" y="522"/>
                    </a:lnTo>
                    <a:lnTo>
                      <a:pt x="596" y="489"/>
                    </a:lnTo>
                    <a:lnTo>
                      <a:pt x="611" y="469"/>
                    </a:lnTo>
                    <a:lnTo>
                      <a:pt x="626" y="451"/>
                    </a:lnTo>
                    <a:lnTo>
                      <a:pt x="631" y="437"/>
                    </a:lnTo>
                    <a:lnTo>
                      <a:pt x="648" y="435"/>
                    </a:lnTo>
                    <a:lnTo>
                      <a:pt x="610" y="409"/>
                    </a:lnTo>
                    <a:lnTo>
                      <a:pt x="597" y="398"/>
                    </a:lnTo>
                    <a:lnTo>
                      <a:pt x="576" y="388"/>
                    </a:lnTo>
                    <a:lnTo>
                      <a:pt x="565" y="379"/>
                    </a:lnTo>
                    <a:lnTo>
                      <a:pt x="557" y="370"/>
                    </a:lnTo>
                    <a:lnTo>
                      <a:pt x="549" y="343"/>
                    </a:lnTo>
                    <a:lnTo>
                      <a:pt x="521" y="260"/>
                    </a:lnTo>
                    <a:lnTo>
                      <a:pt x="507" y="216"/>
                    </a:lnTo>
                    <a:lnTo>
                      <a:pt x="491" y="178"/>
                    </a:lnTo>
                    <a:lnTo>
                      <a:pt x="478" y="158"/>
                    </a:lnTo>
                    <a:lnTo>
                      <a:pt x="466" y="134"/>
                    </a:lnTo>
                    <a:lnTo>
                      <a:pt x="458" y="112"/>
                    </a:lnTo>
                    <a:lnTo>
                      <a:pt x="450" y="88"/>
                    </a:lnTo>
                    <a:lnTo>
                      <a:pt x="442" y="74"/>
                    </a:lnTo>
                    <a:lnTo>
                      <a:pt x="428" y="66"/>
                    </a:lnTo>
                    <a:lnTo>
                      <a:pt x="404" y="58"/>
                    </a:lnTo>
                    <a:lnTo>
                      <a:pt x="390" y="46"/>
                    </a:lnTo>
                    <a:lnTo>
                      <a:pt x="374" y="32"/>
                    </a:lnTo>
                    <a:lnTo>
                      <a:pt x="350" y="28"/>
                    </a:lnTo>
                    <a:lnTo>
                      <a:pt x="320" y="28"/>
                    </a:lnTo>
                    <a:lnTo>
                      <a:pt x="298" y="20"/>
                    </a:lnTo>
                    <a:lnTo>
                      <a:pt x="266" y="14"/>
                    </a:lnTo>
                    <a:lnTo>
                      <a:pt x="247" y="6"/>
                    </a:lnTo>
                    <a:lnTo>
                      <a:pt x="234" y="0"/>
                    </a:lnTo>
                    <a:lnTo>
                      <a:pt x="208" y="5"/>
                    </a:lnTo>
                    <a:lnTo>
                      <a:pt x="184" y="9"/>
                    </a:lnTo>
                    <a:lnTo>
                      <a:pt x="163" y="12"/>
                    </a:lnTo>
                    <a:lnTo>
                      <a:pt x="150" y="14"/>
                    </a:lnTo>
                    <a:lnTo>
                      <a:pt x="133" y="20"/>
                    </a:lnTo>
                    <a:lnTo>
                      <a:pt x="117" y="26"/>
                    </a:lnTo>
                    <a:lnTo>
                      <a:pt x="78" y="38"/>
                    </a:lnTo>
                    <a:lnTo>
                      <a:pt x="55" y="57"/>
                    </a:lnTo>
                    <a:lnTo>
                      <a:pt x="33" y="77"/>
                    </a:lnTo>
                    <a:lnTo>
                      <a:pt x="16" y="93"/>
                    </a:lnTo>
                    <a:lnTo>
                      <a:pt x="3" y="108"/>
                    </a:lnTo>
                    <a:lnTo>
                      <a:pt x="0" y="120"/>
                    </a:lnTo>
                    <a:lnTo>
                      <a:pt x="7" y="131"/>
                    </a:lnTo>
                    <a:lnTo>
                      <a:pt x="28" y="137"/>
                    </a:lnTo>
                    <a:lnTo>
                      <a:pt x="46" y="134"/>
                    </a:lnTo>
                    <a:lnTo>
                      <a:pt x="60" y="128"/>
                    </a:lnTo>
                    <a:lnTo>
                      <a:pt x="76" y="117"/>
                    </a:lnTo>
                    <a:lnTo>
                      <a:pt x="91" y="104"/>
                    </a:lnTo>
                    <a:lnTo>
                      <a:pt x="126" y="102"/>
                    </a:lnTo>
                    <a:lnTo>
                      <a:pt x="160" y="101"/>
                    </a:lnTo>
                    <a:lnTo>
                      <a:pt x="180" y="96"/>
                    </a:lnTo>
                    <a:lnTo>
                      <a:pt x="195" y="95"/>
                    </a:lnTo>
                    <a:lnTo>
                      <a:pt x="207" y="107"/>
                    </a:lnTo>
                    <a:lnTo>
                      <a:pt x="222" y="117"/>
                    </a:lnTo>
                    <a:lnTo>
                      <a:pt x="240" y="131"/>
                    </a:lnTo>
                    <a:lnTo>
                      <a:pt x="255" y="138"/>
                    </a:lnTo>
                    <a:lnTo>
                      <a:pt x="267" y="153"/>
                    </a:lnTo>
                    <a:lnTo>
                      <a:pt x="273" y="165"/>
                    </a:lnTo>
                    <a:lnTo>
                      <a:pt x="283" y="186"/>
                    </a:lnTo>
                    <a:lnTo>
                      <a:pt x="288" y="207"/>
                    </a:lnTo>
                    <a:lnTo>
                      <a:pt x="294" y="224"/>
                    </a:lnTo>
                    <a:lnTo>
                      <a:pt x="293" y="238"/>
                    </a:lnTo>
                    <a:lnTo>
                      <a:pt x="293" y="259"/>
                    </a:lnTo>
                    <a:lnTo>
                      <a:pt x="287" y="286"/>
                    </a:lnTo>
                    <a:lnTo>
                      <a:pt x="255" y="310"/>
                    </a:lnTo>
                    <a:close/>
                  </a:path>
                </a:pathLst>
              </a:custGeom>
              <a:solidFill>
                <a:srgbClr val="FFBFB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35" name="Freeform 140"/>
              <p:cNvSpPr>
                <a:spLocks/>
              </p:cNvSpPr>
              <p:nvPr/>
            </p:nvSpPr>
            <p:spPr bwMode="auto">
              <a:xfrm>
                <a:off x="2474" y="1453"/>
                <a:ext cx="103" cy="46"/>
              </a:xfrm>
              <a:custGeom>
                <a:avLst/>
                <a:gdLst>
                  <a:gd name="T0" fmla="*/ 0 w 138"/>
                  <a:gd name="T1" fmla="*/ 0 h 66"/>
                  <a:gd name="T2" fmla="*/ 66 w 138"/>
                  <a:gd name="T3" fmla="*/ 27 h 66"/>
                  <a:gd name="T4" fmla="*/ 138 w 138"/>
                  <a:gd name="T5" fmla="*/ 66 h 66"/>
                  <a:gd name="T6" fmla="*/ 0 60000 65536"/>
                  <a:gd name="T7" fmla="*/ 0 60000 65536"/>
                  <a:gd name="T8" fmla="*/ 0 60000 65536"/>
                  <a:gd name="T9" fmla="*/ 0 w 138"/>
                  <a:gd name="T10" fmla="*/ 0 h 66"/>
                  <a:gd name="T11" fmla="*/ 138 w 138"/>
                  <a:gd name="T12" fmla="*/ 66 h 66"/>
                </a:gdLst>
                <a:ahLst/>
                <a:cxnLst>
                  <a:cxn ang="T6">
                    <a:pos x="T0" y="T1"/>
                  </a:cxn>
                  <a:cxn ang="T7">
                    <a:pos x="T2" y="T3"/>
                  </a:cxn>
                  <a:cxn ang="T8">
                    <a:pos x="T4" y="T5"/>
                  </a:cxn>
                </a:cxnLst>
                <a:rect l="T9" t="T10" r="T11" b="T12"/>
                <a:pathLst>
                  <a:path w="138" h="66">
                    <a:moveTo>
                      <a:pt x="0" y="0"/>
                    </a:moveTo>
                    <a:lnTo>
                      <a:pt x="66" y="27"/>
                    </a:lnTo>
                    <a:lnTo>
                      <a:pt x="138" y="6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36" name="Freeform 141"/>
              <p:cNvSpPr>
                <a:spLocks/>
              </p:cNvSpPr>
              <p:nvPr/>
            </p:nvSpPr>
            <p:spPr bwMode="auto">
              <a:xfrm rot="-1242821">
                <a:off x="2365" y="1664"/>
                <a:ext cx="15" cy="48"/>
              </a:xfrm>
              <a:custGeom>
                <a:avLst/>
                <a:gdLst>
                  <a:gd name="T0" fmla="*/ 23 w 70"/>
                  <a:gd name="T1" fmla="*/ 0 h 169"/>
                  <a:gd name="T2" fmla="*/ 53 w 70"/>
                  <a:gd name="T3" fmla="*/ 52 h 169"/>
                  <a:gd name="T4" fmla="*/ 69 w 70"/>
                  <a:gd name="T5" fmla="*/ 83 h 169"/>
                  <a:gd name="T6" fmla="*/ 70 w 70"/>
                  <a:gd name="T7" fmla="*/ 113 h 169"/>
                  <a:gd name="T8" fmla="*/ 58 w 70"/>
                  <a:gd name="T9" fmla="*/ 140 h 169"/>
                  <a:gd name="T10" fmla="*/ 27 w 70"/>
                  <a:gd name="T11" fmla="*/ 158 h 169"/>
                  <a:gd name="T12" fmla="*/ 0 w 70"/>
                  <a:gd name="T13" fmla="*/ 169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37" name="Freeform 142"/>
              <p:cNvSpPr>
                <a:spLocks/>
              </p:cNvSpPr>
              <p:nvPr/>
            </p:nvSpPr>
            <p:spPr bwMode="auto">
              <a:xfrm rot="-832342">
                <a:off x="2439" y="1511"/>
                <a:ext cx="12" cy="29"/>
              </a:xfrm>
              <a:custGeom>
                <a:avLst/>
                <a:gdLst>
                  <a:gd name="T0" fmla="*/ 0 w 50"/>
                  <a:gd name="T1" fmla="*/ 0 h 93"/>
                  <a:gd name="T2" fmla="*/ 0 w 50"/>
                  <a:gd name="T3" fmla="*/ 32 h 93"/>
                  <a:gd name="T4" fmla="*/ 6 w 50"/>
                  <a:gd name="T5" fmla="*/ 57 h 93"/>
                  <a:gd name="T6" fmla="*/ 25 w 50"/>
                  <a:gd name="T7" fmla="*/ 82 h 93"/>
                  <a:gd name="T8" fmla="*/ 50 w 50"/>
                  <a:gd name="T9" fmla="*/ 93 h 93"/>
                  <a:gd name="T10" fmla="*/ 0 60000 65536"/>
                  <a:gd name="T11" fmla="*/ 0 60000 65536"/>
                  <a:gd name="T12" fmla="*/ 0 60000 65536"/>
                  <a:gd name="T13" fmla="*/ 0 60000 65536"/>
                  <a:gd name="T14" fmla="*/ 0 60000 65536"/>
                  <a:gd name="T15" fmla="*/ 0 w 50"/>
                  <a:gd name="T16" fmla="*/ 0 h 93"/>
                  <a:gd name="T17" fmla="*/ 50 w 50"/>
                  <a:gd name="T18" fmla="*/ 93 h 93"/>
                </a:gdLst>
                <a:ahLst/>
                <a:cxnLst>
                  <a:cxn ang="T10">
                    <a:pos x="T0" y="T1"/>
                  </a:cxn>
                  <a:cxn ang="T11">
                    <a:pos x="T2" y="T3"/>
                  </a:cxn>
                  <a:cxn ang="T12">
                    <a:pos x="T4" y="T5"/>
                  </a:cxn>
                  <a:cxn ang="T13">
                    <a:pos x="T6" y="T7"/>
                  </a:cxn>
                  <a:cxn ang="T14">
                    <a:pos x="T8" y="T9"/>
                  </a:cxn>
                </a:cxnLst>
                <a:rect l="T15" t="T16" r="T17" b="T18"/>
                <a:pathLst>
                  <a:path w="50" h="93">
                    <a:moveTo>
                      <a:pt x="0" y="0"/>
                    </a:moveTo>
                    <a:lnTo>
                      <a:pt x="0" y="32"/>
                    </a:lnTo>
                    <a:lnTo>
                      <a:pt x="6" y="57"/>
                    </a:lnTo>
                    <a:lnTo>
                      <a:pt x="25" y="82"/>
                    </a:lnTo>
                    <a:lnTo>
                      <a:pt x="50" y="9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38" name="Freeform 143"/>
              <p:cNvSpPr>
                <a:spLocks/>
              </p:cNvSpPr>
              <p:nvPr/>
            </p:nvSpPr>
            <p:spPr bwMode="auto">
              <a:xfrm rot="-1712274">
                <a:off x="2348" y="1539"/>
                <a:ext cx="9" cy="22"/>
              </a:xfrm>
              <a:custGeom>
                <a:avLst/>
                <a:gdLst>
                  <a:gd name="T0" fmla="*/ 0 w 19"/>
                  <a:gd name="T1" fmla="*/ 0 h 43"/>
                  <a:gd name="T2" fmla="*/ 0 w 19"/>
                  <a:gd name="T3" fmla="*/ 14 h 43"/>
                  <a:gd name="T4" fmla="*/ 4 w 19"/>
                  <a:gd name="T5" fmla="*/ 28 h 43"/>
                  <a:gd name="T6" fmla="*/ 19 w 19"/>
                  <a:gd name="T7" fmla="*/ 43 h 43"/>
                  <a:gd name="T8" fmla="*/ 0 60000 65536"/>
                  <a:gd name="T9" fmla="*/ 0 60000 65536"/>
                  <a:gd name="T10" fmla="*/ 0 60000 65536"/>
                  <a:gd name="T11" fmla="*/ 0 60000 65536"/>
                  <a:gd name="T12" fmla="*/ 0 w 19"/>
                  <a:gd name="T13" fmla="*/ 0 h 43"/>
                  <a:gd name="T14" fmla="*/ 19 w 19"/>
                  <a:gd name="T15" fmla="*/ 43 h 43"/>
                </a:gdLst>
                <a:ahLst/>
                <a:cxnLst>
                  <a:cxn ang="T8">
                    <a:pos x="T0" y="T1"/>
                  </a:cxn>
                  <a:cxn ang="T9">
                    <a:pos x="T2" y="T3"/>
                  </a:cxn>
                  <a:cxn ang="T10">
                    <a:pos x="T4" y="T5"/>
                  </a:cxn>
                  <a:cxn ang="T11">
                    <a:pos x="T6" y="T7"/>
                  </a:cxn>
                </a:cxnLst>
                <a:rect l="T12" t="T13" r="T14" b="T15"/>
                <a:pathLst>
                  <a:path w="19" h="43">
                    <a:moveTo>
                      <a:pt x="0" y="0"/>
                    </a:moveTo>
                    <a:lnTo>
                      <a:pt x="0" y="14"/>
                    </a:lnTo>
                    <a:lnTo>
                      <a:pt x="4" y="28"/>
                    </a:lnTo>
                    <a:lnTo>
                      <a:pt x="19" y="4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grpSp>
            <p:nvGrpSpPr>
              <p:cNvPr id="139" name="Group 144"/>
              <p:cNvGrpSpPr>
                <a:grpSpLocks/>
              </p:cNvGrpSpPr>
              <p:nvPr/>
            </p:nvGrpSpPr>
            <p:grpSpPr bwMode="auto">
              <a:xfrm rot="-9224892">
                <a:off x="2734" y="1746"/>
                <a:ext cx="242" cy="270"/>
                <a:chOff x="2457" y="2549"/>
                <a:chExt cx="557" cy="547"/>
              </a:xfrm>
            </p:grpSpPr>
            <p:sp>
              <p:nvSpPr>
                <p:cNvPr id="142" name="Freeform 145"/>
                <p:cNvSpPr>
                  <a:spLocks/>
                </p:cNvSpPr>
                <p:nvPr/>
              </p:nvSpPr>
              <p:spPr bwMode="auto">
                <a:xfrm>
                  <a:off x="2457" y="2549"/>
                  <a:ext cx="557" cy="547"/>
                </a:xfrm>
                <a:custGeom>
                  <a:avLst/>
                  <a:gdLst>
                    <a:gd name="T0" fmla="*/ 1112 w 1112"/>
                    <a:gd name="T1" fmla="*/ 140 h 1094"/>
                    <a:gd name="T2" fmla="*/ 1056 w 1112"/>
                    <a:gd name="T3" fmla="*/ 271 h 1094"/>
                    <a:gd name="T4" fmla="*/ 1017 w 1112"/>
                    <a:gd name="T5" fmla="*/ 373 h 1094"/>
                    <a:gd name="T6" fmla="*/ 971 w 1112"/>
                    <a:gd name="T7" fmla="*/ 476 h 1094"/>
                    <a:gd name="T8" fmla="*/ 943 w 1112"/>
                    <a:gd name="T9" fmla="*/ 588 h 1094"/>
                    <a:gd name="T10" fmla="*/ 924 w 1112"/>
                    <a:gd name="T11" fmla="*/ 702 h 1094"/>
                    <a:gd name="T12" fmla="*/ 905 w 1112"/>
                    <a:gd name="T13" fmla="*/ 814 h 1094"/>
                    <a:gd name="T14" fmla="*/ 905 w 1112"/>
                    <a:gd name="T15" fmla="*/ 916 h 1094"/>
                    <a:gd name="T16" fmla="*/ 905 w 1112"/>
                    <a:gd name="T17" fmla="*/ 1001 h 1094"/>
                    <a:gd name="T18" fmla="*/ 905 w 1112"/>
                    <a:gd name="T19" fmla="*/ 1038 h 1094"/>
                    <a:gd name="T20" fmla="*/ 242 w 1112"/>
                    <a:gd name="T21" fmla="*/ 1094 h 1094"/>
                    <a:gd name="T22" fmla="*/ 130 w 1112"/>
                    <a:gd name="T23" fmla="*/ 448 h 1094"/>
                    <a:gd name="T24" fmla="*/ 28 w 1112"/>
                    <a:gd name="T25" fmla="*/ 65 h 1094"/>
                    <a:gd name="T26" fmla="*/ 0 w 1112"/>
                    <a:gd name="T27" fmla="*/ 0 h 1094"/>
                    <a:gd name="T28" fmla="*/ 420 w 1112"/>
                    <a:gd name="T29" fmla="*/ 75 h 1094"/>
                    <a:gd name="T30" fmla="*/ 765 w 1112"/>
                    <a:gd name="T31" fmla="*/ 103 h 1094"/>
                    <a:gd name="T32" fmla="*/ 989 w 1112"/>
                    <a:gd name="T33" fmla="*/ 103 h 1094"/>
                    <a:gd name="T34" fmla="*/ 1112 w 1112"/>
                    <a:gd name="T35" fmla="*/ 140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43" name="Oval 146"/>
                <p:cNvSpPr>
                  <a:spLocks noChangeArrowheads="1"/>
                </p:cNvSpPr>
                <p:nvPr/>
              </p:nvSpPr>
              <p:spPr bwMode="auto">
                <a:xfrm>
                  <a:off x="2793" y="2961"/>
                  <a:ext cx="61" cy="70"/>
                </a:xfrm>
                <a:prstGeom prst="ellipse">
                  <a:avLst/>
                </a:prstGeom>
                <a:solidFill>
                  <a:srgbClr val="FFFFF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grpSp>
          <p:sp>
            <p:nvSpPr>
              <p:cNvPr id="140" name="Freeform 147"/>
              <p:cNvSpPr>
                <a:spLocks/>
              </p:cNvSpPr>
              <p:nvPr/>
            </p:nvSpPr>
            <p:spPr bwMode="auto">
              <a:xfrm rot="-5887819">
                <a:off x="2437" y="1715"/>
                <a:ext cx="13" cy="9"/>
              </a:xfrm>
              <a:custGeom>
                <a:avLst/>
                <a:gdLst>
                  <a:gd name="T0" fmla="*/ 55 w 55"/>
                  <a:gd name="T1" fmla="*/ 33 h 33"/>
                  <a:gd name="T2" fmla="*/ 26 w 55"/>
                  <a:gd name="T3" fmla="*/ 22 h 33"/>
                  <a:gd name="T4" fmla="*/ 7 w 55"/>
                  <a:gd name="T5" fmla="*/ 8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41" name="Freeform 148"/>
              <p:cNvSpPr>
                <a:spLocks/>
              </p:cNvSpPr>
              <p:nvPr/>
            </p:nvSpPr>
            <p:spPr bwMode="auto">
              <a:xfrm rot="-487818">
                <a:off x="2554" y="1461"/>
                <a:ext cx="47" cy="29"/>
              </a:xfrm>
              <a:custGeom>
                <a:avLst/>
                <a:gdLst>
                  <a:gd name="T0" fmla="*/ 0 w 53"/>
                  <a:gd name="T1" fmla="*/ 0 h 34"/>
                  <a:gd name="T2" fmla="*/ 17 w 53"/>
                  <a:gd name="T3" fmla="*/ 8 h 34"/>
                  <a:gd name="T4" fmla="*/ 53 w 53"/>
                  <a:gd name="T5" fmla="*/ 34 h 34"/>
                  <a:gd name="T6" fmla="*/ 0 60000 65536"/>
                  <a:gd name="T7" fmla="*/ 0 60000 65536"/>
                  <a:gd name="T8" fmla="*/ 0 60000 65536"/>
                  <a:gd name="T9" fmla="*/ 0 w 53"/>
                  <a:gd name="T10" fmla="*/ 0 h 34"/>
                  <a:gd name="T11" fmla="*/ 53 w 53"/>
                  <a:gd name="T12" fmla="*/ 34 h 34"/>
                </a:gdLst>
                <a:ahLst/>
                <a:cxnLst>
                  <a:cxn ang="T6">
                    <a:pos x="T0" y="T1"/>
                  </a:cxn>
                  <a:cxn ang="T7">
                    <a:pos x="T2" y="T3"/>
                  </a:cxn>
                  <a:cxn ang="T8">
                    <a:pos x="T4" y="T5"/>
                  </a:cxn>
                </a:cxnLst>
                <a:rect l="T9" t="T10" r="T11" b="T12"/>
                <a:pathLst>
                  <a:path w="53" h="34">
                    <a:moveTo>
                      <a:pt x="0" y="0"/>
                    </a:moveTo>
                    <a:lnTo>
                      <a:pt x="17" y="8"/>
                    </a:lnTo>
                    <a:lnTo>
                      <a:pt x="53" y="3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grpSp>
      </p:grpSp>
      <p:sp>
        <p:nvSpPr>
          <p:cNvPr id="148" name="Rectangle 147"/>
          <p:cNvSpPr/>
          <p:nvPr/>
        </p:nvSpPr>
        <p:spPr>
          <a:xfrm>
            <a:off x="2141491" y="304404"/>
            <a:ext cx="3506088" cy="369332"/>
          </a:xfrm>
          <a:prstGeom prst="rect">
            <a:avLst/>
          </a:prstGeom>
        </p:spPr>
        <p:txBody>
          <a:bodyPr wrap="none">
            <a:spAutoFit/>
          </a:bodyPr>
          <a:lstStyle/>
          <a:p>
            <a:pPr defTabSz="685800">
              <a:buClrTx/>
            </a:pPr>
            <a:r>
              <a:rPr lang="en-US" sz="1800" b="1" i="1" kern="1200">
                <a:solidFill>
                  <a:schemeClr val="accent2">
                    <a:lumMod val="10000"/>
                  </a:schemeClr>
                </a:solidFill>
                <a:latin typeface="Times New Roman" panose="02020603050405020304" pitchFamily="18" charset="0"/>
                <a:ea typeface="+mn-ea"/>
                <a:cs typeface="Times New Roman" panose="02020603050405020304" pitchFamily="18" charset="0"/>
              </a:rPr>
              <a:t>Các em quan sát lại thí nghiệm ảo </a:t>
            </a:r>
          </a:p>
        </p:txBody>
      </p:sp>
    </p:spTree>
    <p:extLst>
      <p:ext uri="{BB962C8B-B14F-4D97-AF65-F5344CB8AC3E}">
        <p14:creationId xmlns:p14="http://schemas.microsoft.com/office/powerpoint/2010/main" val="294146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22" presetClass="entr" presetSubtype="2" repeatCount="indefinite"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right)">
                                      <p:cBhvr>
                                        <p:cTn id="10" dur="500"/>
                                        <p:tgtEl>
                                          <p:spTgt spid="44"/>
                                        </p:tgtEl>
                                      </p:cBhvr>
                                    </p:animEffect>
                                  </p:childTnLst>
                                </p:cTn>
                              </p:par>
                              <p:par>
                                <p:cTn id="11" presetID="22" presetClass="entr" presetSubtype="1" repeatCount="indefinite"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up)">
                                      <p:cBhvr>
                                        <p:cTn id="13" dur="500"/>
                                        <p:tgtEl>
                                          <p:spTgt spid="45"/>
                                        </p:tgtEl>
                                      </p:cBhvr>
                                    </p:animEffect>
                                  </p:childTnLst>
                                </p:cTn>
                              </p:par>
                              <p:par>
                                <p:cTn id="14" presetID="22" presetClass="entr" presetSubtype="4" repeatCount="indefinite"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down)">
                                      <p:cBhvr>
                                        <p:cTn id="16" dur="500"/>
                                        <p:tgtEl>
                                          <p:spTgt spid="46"/>
                                        </p:tgtEl>
                                      </p:cBhvr>
                                    </p:animEffect>
                                  </p:childTnLst>
                                </p:cTn>
                              </p:par>
                              <p:par>
                                <p:cTn id="17" presetID="22" presetClass="entr" presetSubtype="2" repeatCount="indefinite"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right)">
                                      <p:cBhvr>
                                        <p:cTn id="19" dur="500"/>
                                        <p:tgtEl>
                                          <p:spTgt spid="47"/>
                                        </p:tgtEl>
                                      </p:cBhvr>
                                    </p:animEffect>
                                  </p:childTnLst>
                                </p:cTn>
                              </p:par>
                              <p:par>
                                <p:cTn id="20" presetID="22" presetClass="entr" presetSubtype="8" repeatCount="indefinite"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par>
                                <p:cTn id="23" presetID="22" presetClass="entr" presetSubtype="8" repeatCount="indefinite"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left)">
                                      <p:cBhvr>
                                        <p:cTn id="25" dur="500"/>
                                        <p:tgtEl>
                                          <p:spTgt spid="49"/>
                                        </p:tgtEl>
                                      </p:cBhvr>
                                    </p:animEffect>
                                  </p:childTnLst>
                                </p:cTn>
                              </p:par>
                              <p:par>
                                <p:cTn id="26" presetID="22" presetClass="entr" presetSubtype="2" repeatCount="indefinite"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ipe(right)">
                                      <p:cBhvr>
                                        <p:cTn id="28" dur="500"/>
                                        <p:tgtEl>
                                          <p:spTgt spid="50"/>
                                        </p:tgtEl>
                                      </p:cBhvr>
                                    </p:animEffect>
                                  </p:childTnLst>
                                </p:cTn>
                              </p:par>
                              <p:par>
                                <p:cTn id="29" presetID="22" presetClass="entr" presetSubtype="2" repeatCount="indefinite"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right)">
                                      <p:cBhvr>
                                        <p:cTn id="31" dur="500"/>
                                        <p:tgtEl>
                                          <p:spTgt spid="51"/>
                                        </p:tgtEl>
                                      </p:cBhvr>
                                    </p:animEffect>
                                  </p:childTnLst>
                                </p:cTn>
                              </p:par>
                              <p:par>
                                <p:cTn id="32" presetID="22" presetClass="entr" presetSubtype="8" repeatCount="indefinite"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wipe(left)">
                                      <p:cBhvr>
                                        <p:cTn id="34" dur="500"/>
                                        <p:tgtEl>
                                          <p:spTgt spid="52"/>
                                        </p:tgtEl>
                                      </p:cBhvr>
                                    </p:animEffect>
                                  </p:childTnLst>
                                </p:cTn>
                              </p:par>
                              <p:par>
                                <p:cTn id="35" presetID="22" presetClass="entr" presetSubtype="8" repeatCount="indefinite"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wipe(left)">
                                      <p:cBhvr>
                                        <p:cTn id="37" dur="500"/>
                                        <p:tgtEl>
                                          <p:spTgt spid="53"/>
                                        </p:tgtEl>
                                      </p:cBhvr>
                                    </p:animEffect>
                                  </p:childTnLst>
                                </p:cTn>
                              </p:par>
                              <p:par>
                                <p:cTn id="38" presetID="22" presetClass="entr" presetSubtype="2" repeatCount="indefinite"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ipe(right)">
                                      <p:cBhvr>
                                        <p:cTn id="40" dur="500"/>
                                        <p:tgtEl>
                                          <p:spTgt spid="54"/>
                                        </p:tgtEl>
                                      </p:cBhvr>
                                    </p:animEffect>
                                  </p:childTnLst>
                                </p:cTn>
                              </p:par>
                              <p:par>
                                <p:cTn id="41" presetID="22" presetClass="entr" presetSubtype="2" repeatCount="indefinite"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right)">
                                      <p:cBhvr>
                                        <p:cTn id="43" dur="500"/>
                                        <p:tgtEl>
                                          <p:spTgt spid="55"/>
                                        </p:tgtEl>
                                      </p:cBhvr>
                                    </p:animEffect>
                                  </p:childTnLst>
                                </p:cTn>
                              </p:par>
                              <p:par>
                                <p:cTn id="44" presetID="22" presetClass="entr" presetSubtype="8" repeatCount="indefinite" fill="hold" grpId="0" nodeType="with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500"/>
                                        <p:tgtEl>
                                          <p:spTgt spid="56"/>
                                        </p:tgtEl>
                                      </p:cBhvr>
                                    </p:animEffect>
                                  </p:childTnLst>
                                </p:cTn>
                              </p:par>
                              <p:par>
                                <p:cTn id="47" presetID="22" presetClass="entr" presetSubtype="8" repeatCount="indefinite"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wipe(left)">
                                      <p:cBhvr>
                                        <p:cTn id="49" dur="500"/>
                                        <p:tgtEl>
                                          <p:spTgt spid="57"/>
                                        </p:tgtEl>
                                      </p:cBhvr>
                                    </p:animEffect>
                                  </p:childTnLst>
                                </p:cTn>
                              </p:par>
                              <p:par>
                                <p:cTn id="50" presetID="22" presetClass="entr" presetSubtype="2" repeatCount="indefinite" fill="hold" grpId="0" nodeType="with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right)">
                                      <p:cBhvr>
                                        <p:cTn id="52" dur="500"/>
                                        <p:tgtEl>
                                          <p:spTgt spid="58"/>
                                        </p:tgtEl>
                                      </p:cBhvr>
                                    </p:animEffect>
                                  </p:childTnLst>
                                </p:cTn>
                              </p:par>
                              <p:par>
                                <p:cTn id="53" presetID="22" presetClass="entr" presetSubtype="8" repeatCount="indefinite"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wipe(left)">
                                      <p:cBhvr>
                                        <p:cTn id="55" dur="500"/>
                                        <p:tgtEl>
                                          <p:spTgt spid="59"/>
                                        </p:tgtEl>
                                      </p:cBhvr>
                                    </p:animEffect>
                                  </p:childTnLst>
                                </p:cTn>
                              </p:par>
                              <p:par>
                                <p:cTn id="56" presetID="22" presetClass="entr" presetSubtype="2" repeatCount="indefinite" fill="hold" grpId="0" nodeType="with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right)">
                                      <p:cBhvr>
                                        <p:cTn id="58" dur="500"/>
                                        <p:tgtEl>
                                          <p:spTgt spid="60"/>
                                        </p:tgtEl>
                                      </p:cBhvr>
                                    </p:animEffect>
                                  </p:childTnLst>
                                </p:cTn>
                              </p:par>
                              <p:par>
                                <p:cTn id="59" presetID="22" presetClass="entr" presetSubtype="2" repeatCount="indefinite" fill="hold" grpId="0" nodeType="with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wipe(right)">
                                      <p:cBhvr>
                                        <p:cTn id="61" dur="500"/>
                                        <p:tgtEl>
                                          <p:spTgt spid="61"/>
                                        </p:tgtEl>
                                      </p:cBhvr>
                                    </p:animEffect>
                                  </p:childTnLst>
                                </p:cTn>
                              </p:par>
                              <p:par>
                                <p:cTn id="62" presetID="22" presetClass="entr" presetSubtype="2" repeatCount="indefinite" fill="hold" grpId="0" nodeType="with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wipe(right)">
                                      <p:cBhvr>
                                        <p:cTn id="64" dur="500"/>
                                        <p:tgtEl>
                                          <p:spTgt spid="62"/>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nodeType="clickEffect">
                                  <p:stCondLst>
                                    <p:cond delay="0"/>
                                  </p:stCondLst>
                                  <p:childTnLst>
                                    <p:set>
                                      <p:cBhvr>
                                        <p:cTn id="68" dur="1" fill="hold">
                                          <p:stCondLst>
                                            <p:cond delay="0"/>
                                          </p:stCondLst>
                                        </p:cTn>
                                        <p:tgtEl>
                                          <p:spTgt spid="131"/>
                                        </p:tgtEl>
                                        <p:attrNameLst>
                                          <p:attrName>style.visibility</p:attrName>
                                        </p:attrNameLst>
                                      </p:cBhvr>
                                      <p:to>
                                        <p:strVal val="visible"/>
                                      </p:to>
                                    </p:set>
                                    <p:anim calcmode="lin" valueType="num">
                                      <p:cBhvr additive="base">
                                        <p:cTn id="69" dur="500" fill="hold"/>
                                        <p:tgtEl>
                                          <p:spTgt spid="131"/>
                                        </p:tgtEl>
                                        <p:attrNameLst>
                                          <p:attrName>ppt_x</p:attrName>
                                        </p:attrNameLst>
                                      </p:cBhvr>
                                      <p:tavLst>
                                        <p:tav tm="0">
                                          <p:val>
                                            <p:strVal val="1+#ppt_w/2"/>
                                          </p:val>
                                        </p:tav>
                                        <p:tav tm="100000">
                                          <p:val>
                                            <p:strVal val="#ppt_x"/>
                                          </p:val>
                                        </p:tav>
                                      </p:tavLst>
                                    </p:anim>
                                    <p:anim calcmode="lin" valueType="num">
                                      <p:cBhvr additive="base">
                                        <p:cTn id="70" dur="500" fill="hold"/>
                                        <p:tgtEl>
                                          <p:spTgt spid="131"/>
                                        </p:tgtEl>
                                        <p:attrNameLst>
                                          <p:attrName>ppt_y</p:attrName>
                                        </p:attrNameLst>
                                      </p:cBhvr>
                                      <p:tavLst>
                                        <p:tav tm="0">
                                          <p:val>
                                            <p:strVal val="#ppt_y"/>
                                          </p:val>
                                        </p:tav>
                                        <p:tav tm="100000">
                                          <p:val>
                                            <p:strVal val="#ppt_y"/>
                                          </p:val>
                                        </p:tav>
                                      </p:tavLst>
                                    </p:anim>
                                  </p:childTnLst>
                                </p:cTn>
                              </p:par>
                            </p:childTnLst>
                          </p:cTn>
                        </p:par>
                        <p:par>
                          <p:cTn id="71" fill="hold">
                            <p:stCondLst>
                              <p:cond delay="500"/>
                            </p:stCondLst>
                            <p:childTnLst>
                              <p:par>
                                <p:cTn id="72" presetID="8" presetClass="emph" presetSubtype="0" fill="hold" nodeType="afterEffect">
                                  <p:stCondLst>
                                    <p:cond delay="0"/>
                                  </p:stCondLst>
                                  <p:childTnLst>
                                    <p:animRot by="2700000">
                                      <p:cBhvr>
                                        <p:cTn id="73" dur="500" fill="hold"/>
                                        <p:tgtEl>
                                          <p:spTgt spid="10"/>
                                        </p:tgtEl>
                                        <p:attrNameLst>
                                          <p:attrName>r</p:attrName>
                                        </p:attrNameLst>
                                      </p:cBhvr>
                                    </p:animRot>
                                  </p:childTnLst>
                                </p:cTn>
                              </p:par>
                              <p:par>
                                <p:cTn id="74" presetID="22" presetClass="entr" presetSubtype="4" repeatCount="indefinite" fill="hold" grpId="0" nodeType="withEffect">
                                  <p:stCondLst>
                                    <p:cond delay="0"/>
                                  </p:stCondLst>
                                  <p:childTnLst>
                                    <p:set>
                                      <p:cBhvr>
                                        <p:cTn id="75" dur="1" fill="hold">
                                          <p:stCondLst>
                                            <p:cond delay="0"/>
                                          </p:stCondLst>
                                        </p:cTn>
                                        <p:tgtEl>
                                          <p:spTgt spid="106"/>
                                        </p:tgtEl>
                                        <p:attrNameLst>
                                          <p:attrName>style.visibility</p:attrName>
                                        </p:attrNameLst>
                                      </p:cBhvr>
                                      <p:to>
                                        <p:strVal val="visible"/>
                                      </p:to>
                                    </p:set>
                                    <p:animEffect transition="in" filter="wipe(down)">
                                      <p:cBhvr>
                                        <p:cTn id="76" dur="500"/>
                                        <p:tgtEl>
                                          <p:spTgt spid="106"/>
                                        </p:tgtEl>
                                      </p:cBhvr>
                                    </p:animEffect>
                                  </p:childTnLst>
                                </p:cTn>
                              </p:par>
                              <p:par>
                                <p:cTn id="77" presetID="22" presetClass="entr" presetSubtype="1" repeatCount="indefinite" fill="hold" grpId="0" nodeType="with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wipe(up)">
                                      <p:cBhvr>
                                        <p:cTn id="79" dur="500"/>
                                        <p:tgtEl>
                                          <p:spTgt spid="87"/>
                                        </p:tgtEl>
                                      </p:cBhvr>
                                    </p:animEffect>
                                  </p:childTnLst>
                                </p:cTn>
                              </p:par>
                              <p:par>
                                <p:cTn id="80" presetID="22" presetClass="entr" presetSubtype="1" repeatCount="indefinite" fill="hold" grpId="0" nodeType="withEffect">
                                  <p:stCondLst>
                                    <p:cond delay="0"/>
                                  </p:stCondLst>
                                  <p:childTnLst>
                                    <p:set>
                                      <p:cBhvr>
                                        <p:cTn id="81" dur="1" fill="hold">
                                          <p:stCondLst>
                                            <p:cond delay="0"/>
                                          </p:stCondLst>
                                        </p:cTn>
                                        <p:tgtEl>
                                          <p:spTgt spid="88"/>
                                        </p:tgtEl>
                                        <p:attrNameLst>
                                          <p:attrName>style.visibility</p:attrName>
                                        </p:attrNameLst>
                                      </p:cBhvr>
                                      <p:to>
                                        <p:strVal val="visible"/>
                                      </p:to>
                                    </p:set>
                                    <p:animEffect transition="in" filter="wipe(up)">
                                      <p:cBhvr>
                                        <p:cTn id="82" dur="500"/>
                                        <p:tgtEl>
                                          <p:spTgt spid="88"/>
                                        </p:tgtEl>
                                      </p:cBhvr>
                                    </p:animEffect>
                                  </p:childTnLst>
                                </p:cTn>
                              </p:par>
                              <p:par>
                                <p:cTn id="83" presetID="22" presetClass="entr" presetSubtype="4" repeatCount="indefinite" fill="hold" grpId="0" nodeType="withEffect">
                                  <p:stCondLst>
                                    <p:cond delay="0"/>
                                  </p:stCondLst>
                                  <p:childTnLst>
                                    <p:set>
                                      <p:cBhvr>
                                        <p:cTn id="84" dur="1" fill="hold">
                                          <p:stCondLst>
                                            <p:cond delay="0"/>
                                          </p:stCondLst>
                                        </p:cTn>
                                        <p:tgtEl>
                                          <p:spTgt spid="99"/>
                                        </p:tgtEl>
                                        <p:attrNameLst>
                                          <p:attrName>style.visibility</p:attrName>
                                        </p:attrNameLst>
                                      </p:cBhvr>
                                      <p:to>
                                        <p:strVal val="visible"/>
                                      </p:to>
                                    </p:set>
                                    <p:animEffect transition="in" filter="wipe(down)">
                                      <p:cBhvr>
                                        <p:cTn id="85" dur="500"/>
                                        <p:tgtEl>
                                          <p:spTgt spid="99"/>
                                        </p:tgtEl>
                                      </p:cBhvr>
                                    </p:animEffect>
                                  </p:childTnLst>
                                </p:cTn>
                              </p:par>
                              <p:par>
                                <p:cTn id="86" presetID="22" presetClass="entr" presetSubtype="4" repeatCount="indefinite" fill="hold" grpId="0" nodeType="withEffect">
                                  <p:stCondLst>
                                    <p:cond delay="0"/>
                                  </p:stCondLst>
                                  <p:childTnLst>
                                    <p:set>
                                      <p:cBhvr>
                                        <p:cTn id="87" dur="1" fill="hold">
                                          <p:stCondLst>
                                            <p:cond delay="0"/>
                                          </p:stCondLst>
                                        </p:cTn>
                                        <p:tgtEl>
                                          <p:spTgt spid="110"/>
                                        </p:tgtEl>
                                        <p:attrNameLst>
                                          <p:attrName>style.visibility</p:attrName>
                                        </p:attrNameLst>
                                      </p:cBhvr>
                                      <p:to>
                                        <p:strVal val="visible"/>
                                      </p:to>
                                    </p:set>
                                    <p:animEffect transition="in" filter="wipe(down)">
                                      <p:cBhvr>
                                        <p:cTn id="88" dur="500"/>
                                        <p:tgtEl>
                                          <p:spTgt spid="110"/>
                                        </p:tgtEl>
                                      </p:cBhvr>
                                    </p:animEffect>
                                  </p:childTnLst>
                                </p:cTn>
                              </p:par>
                              <p:par>
                                <p:cTn id="89" presetID="22" presetClass="entr" presetSubtype="1" repeatCount="indefinite" fill="hold" grpId="0" nodeType="with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wipe(up)">
                                      <p:cBhvr>
                                        <p:cTn id="91" dur="500"/>
                                        <p:tgtEl>
                                          <p:spTgt spid="89"/>
                                        </p:tgtEl>
                                      </p:cBhvr>
                                    </p:animEffect>
                                  </p:childTnLst>
                                </p:cTn>
                              </p:par>
                              <p:par>
                                <p:cTn id="92" presetID="22" presetClass="entr" presetSubtype="4" repeatCount="indefinite" fill="hold" grpId="0" nodeType="withEffect">
                                  <p:stCondLst>
                                    <p:cond delay="0"/>
                                  </p:stCondLst>
                                  <p:childTnLst>
                                    <p:set>
                                      <p:cBhvr>
                                        <p:cTn id="93" dur="1" fill="hold">
                                          <p:stCondLst>
                                            <p:cond delay="0"/>
                                          </p:stCondLst>
                                        </p:cTn>
                                        <p:tgtEl>
                                          <p:spTgt spid="107"/>
                                        </p:tgtEl>
                                        <p:attrNameLst>
                                          <p:attrName>style.visibility</p:attrName>
                                        </p:attrNameLst>
                                      </p:cBhvr>
                                      <p:to>
                                        <p:strVal val="visible"/>
                                      </p:to>
                                    </p:set>
                                    <p:animEffect transition="in" filter="wipe(down)">
                                      <p:cBhvr>
                                        <p:cTn id="94" dur="500"/>
                                        <p:tgtEl>
                                          <p:spTgt spid="107"/>
                                        </p:tgtEl>
                                      </p:cBhvr>
                                    </p:animEffect>
                                  </p:childTnLst>
                                </p:cTn>
                              </p:par>
                              <p:par>
                                <p:cTn id="95" presetID="22" presetClass="entr" presetSubtype="1" repeatCount="indefinite" fill="hold" grpId="0" nodeType="withEffect">
                                  <p:stCondLst>
                                    <p:cond delay="0"/>
                                  </p:stCondLst>
                                  <p:childTnLst>
                                    <p:set>
                                      <p:cBhvr>
                                        <p:cTn id="96" dur="1" fill="hold">
                                          <p:stCondLst>
                                            <p:cond delay="0"/>
                                          </p:stCondLst>
                                        </p:cTn>
                                        <p:tgtEl>
                                          <p:spTgt spid="90"/>
                                        </p:tgtEl>
                                        <p:attrNameLst>
                                          <p:attrName>style.visibility</p:attrName>
                                        </p:attrNameLst>
                                      </p:cBhvr>
                                      <p:to>
                                        <p:strVal val="visible"/>
                                      </p:to>
                                    </p:set>
                                    <p:animEffect transition="in" filter="wipe(up)">
                                      <p:cBhvr>
                                        <p:cTn id="97" dur="500"/>
                                        <p:tgtEl>
                                          <p:spTgt spid="90"/>
                                        </p:tgtEl>
                                      </p:cBhvr>
                                    </p:animEffect>
                                  </p:childTnLst>
                                </p:cTn>
                              </p:par>
                              <p:par>
                                <p:cTn id="98" presetID="22" presetClass="entr" presetSubtype="1" repeatCount="indefinite"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Effect transition="in" filter="wipe(up)">
                                      <p:cBhvr>
                                        <p:cTn id="100" dur="500"/>
                                        <p:tgtEl>
                                          <p:spTgt spid="91"/>
                                        </p:tgtEl>
                                      </p:cBhvr>
                                    </p:animEffect>
                                  </p:childTnLst>
                                </p:cTn>
                              </p:par>
                              <p:par>
                                <p:cTn id="101" presetID="22" presetClass="entr" presetSubtype="4" repeatCount="indefinite" fill="hold" grpId="0" nodeType="with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down)">
                                      <p:cBhvr>
                                        <p:cTn id="103" dur="500"/>
                                        <p:tgtEl>
                                          <p:spTgt spid="97"/>
                                        </p:tgtEl>
                                      </p:cBhvr>
                                    </p:animEffect>
                                  </p:childTnLst>
                                </p:cTn>
                              </p:par>
                              <p:par>
                                <p:cTn id="104" presetID="22" presetClass="entr" presetSubtype="4" repeatCount="indefinite" fill="hold" grpId="0" nodeType="withEffect">
                                  <p:stCondLst>
                                    <p:cond delay="0"/>
                                  </p:stCondLst>
                                  <p:childTnLst>
                                    <p:set>
                                      <p:cBhvr>
                                        <p:cTn id="105" dur="1" fill="hold">
                                          <p:stCondLst>
                                            <p:cond delay="0"/>
                                          </p:stCondLst>
                                        </p:cTn>
                                        <p:tgtEl>
                                          <p:spTgt spid="109"/>
                                        </p:tgtEl>
                                        <p:attrNameLst>
                                          <p:attrName>style.visibility</p:attrName>
                                        </p:attrNameLst>
                                      </p:cBhvr>
                                      <p:to>
                                        <p:strVal val="visible"/>
                                      </p:to>
                                    </p:set>
                                    <p:animEffect transition="in" filter="wipe(down)">
                                      <p:cBhvr>
                                        <p:cTn id="106" dur="500"/>
                                        <p:tgtEl>
                                          <p:spTgt spid="109"/>
                                        </p:tgtEl>
                                      </p:cBhvr>
                                    </p:animEffect>
                                  </p:childTnLst>
                                </p:cTn>
                              </p:par>
                              <p:par>
                                <p:cTn id="107" presetID="22" presetClass="entr" presetSubtype="1" repeatCount="indefinite" fill="hold" grpId="0" nodeType="withEffect">
                                  <p:stCondLst>
                                    <p:cond delay="0"/>
                                  </p:stCondLst>
                                  <p:childTnLst>
                                    <p:set>
                                      <p:cBhvr>
                                        <p:cTn id="108" dur="1" fill="hold">
                                          <p:stCondLst>
                                            <p:cond delay="0"/>
                                          </p:stCondLst>
                                        </p:cTn>
                                        <p:tgtEl>
                                          <p:spTgt spid="92"/>
                                        </p:tgtEl>
                                        <p:attrNameLst>
                                          <p:attrName>style.visibility</p:attrName>
                                        </p:attrNameLst>
                                      </p:cBhvr>
                                      <p:to>
                                        <p:strVal val="visible"/>
                                      </p:to>
                                    </p:set>
                                    <p:animEffect transition="in" filter="wipe(up)">
                                      <p:cBhvr>
                                        <p:cTn id="109" dur="500"/>
                                        <p:tgtEl>
                                          <p:spTgt spid="92"/>
                                        </p:tgtEl>
                                      </p:cBhvr>
                                    </p:animEffect>
                                  </p:childTnLst>
                                </p:cTn>
                              </p:par>
                              <p:par>
                                <p:cTn id="110" presetID="22" presetClass="entr" presetSubtype="4" repeatCount="indefinite" fill="hold" grpId="0" nodeType="withEffect">
                                  <p:stCondLst>
                                    <p:cond delay="0"/>
                                  </p:stCondLst>
                                  <p:childTnLst>
                                    <p:set>
                                      <p:cBhvr>
                                        <p:cTn id="111" dur="1" fill="hold">
                                          <p:stCondLst>
                                            <p:cond delay="0"/>
                                          </p:stCondLst>
                                        </p:cTn>
                                        <p:tgtEl>
                                          <p:spTgt spid="104"/>
                                        </p:tgtEl>
                                        <p:attrNameLst>
                                          <p:attrName>style.visibility</p:attrName>
                                        </p:attrNameLst>
                                      </p:cBhvr>
                                      <p:to>
                                        <p:strVal val="visible"/>
                                      </p:to>
                                    </p:set>
                                    <p:animEffect transition="in" filter="wipe(down)">
                                      <p:cBhvr>
                                        <p:cTn id="112" dur="500"/>
                                        <p:tgtEl>
                                          <p:spTgt spid="104"/>
                                        </p:tgtEl>
                                      </p:cBhvr>
                                    </p:animEffect>
                                  </p:childTnLst>
                                </p:cTn>
                              </p:par>
                              <p:par>
                                <p:cTn id="113" presetID="22" presetClass="entr" presetSubtype="1" repeatCount="indefinite" fill="hold" grpId="0" nodeType="withEffect">
                                  <p:stCondLst>
                                    <p:cond delay="0"/>
                                  </p:stCondLst>
                                  <p:childTnLst>
                                    <p:set>
                                      <p:cBhvr>
                                        <p:cTn id="114" dur="1" fill="hold">
                                          <p:stCondLst>
                                            <p:cond delay="0"/>
                                          </p:stCondLst>
                                        </p:cTn>
                                        <p:tgtEl>
                                          <p:spTgt spid="93"/>
                                        </p:tgtEl>
                                        <p:attrNameLst>
                                          <p:attrName>style.visibility</p:attrName>
                                        </p:attrNameLst>
                                      </p:cBhvr>
                                      <p:to>
                                        <p:strVal val="visible"/>
                                      </p:to>
                                    </p:set>
                                    <p:animEffect transition="in" filter="wipe(up)">
                                      <p:cBhvr>
                                        <p:cTn id="115" dur="500"/>
                                        <p:tgtEl>
                                          <p:spTgt spid="93"/>
                                        </p:tgtEl>
                                      </p:cBhvr>
                                    </p:animEffect>
                                  </p:childTnLst>
                                </p:cTn>
                              </p:par>
                              <p:par>
                                <p:cTn id="116" presetID="22" presetClass="entr" presetSubtype="4" repeatCount="indefinite" fill="hold" grpId="0" nodeType="withEffect">
                                  <p:stCondLst>
                                    <p:cond delay="0"/>
                                  </p:stCondLst>
                                  <p:childTnLst>
                                    <p:set>
                                      <p:cBhvr>
                                        <p:cTn id="117" dur="1" fill="hold">
                                          <p:stCondLst>
                                            <p:cond delay="0"/>
                                          </p:stCondLst>
                                        </p:cTn>
                                        <p:tgtEl>
                                          <p:spTgt spid="105"/>
                                        </p:tgtEl>
                                        <p:attrNameLst>
                                          <p:attrName>style.visibility</p:attrName>
                                        </p:attrNameLst>
                                      </p:cBhvr>
                                      <p:to>
                                        <p:strVal val="visible"/>
                                      </p:to>
                                    </p:set>
                                    <p:animEffect transition="in" filter="wipe(down)">
                                      <p:cBhvr>
                                        <p:cTn id="118" dur="500"/>
                                        <p:tgtEl>
                                          <p:spTgt spid="105"/>
                                        </p:tgtEl>
                                      </p:cBhvr>
                                    </p:animEffect>
                                  </p:childTnLst>
                                </p:cTn>
                              </p:par>
                              <p:par>
                                <p:cTn id="119" presetID="22" presetClass="entr" presetSubtype="1" repeatCount="indefinite" fill="hold" grpId="0" nodeType="withEffect">
                                  <p:stCondLst>
                                    <p:cond delay="0"/>
                                  </p:stCondLst>
                                  <p:childTnLst>
                                    <p:set>
                                      <p:cBhvr>
                                        <p:cTn id="120" dur="1" fill="hold">
                                          <p:stCondLst>
                                            <p:cond delay="0"/>
                                          </p:stCondLst>
                                        </p:cTn>
                                        <p:tgtEl>
                                          <p:spTgt spid="94"/>
                                        </p:tgtEl>
                                        <p:attrNameLst>
                                          <p:attrName>style.visibility</p:attrName>
                                        </p:attrNameLst>
                                      </p:cBhvr>
                                      <p:to>
                                        <p:strVal val="visible"/>
                                      </p:to>
                                    </p:set>
                                    <p:animEffect transition="in" filter="wipe(up)">
                                      <p:cBhvr>
                                        <p:cTn id="121" dur="500"/>
                                        <p:tgtEl>
                                          <p:spTgt spid="94"/>
                                        </p:tgtEl>
                                      </p:cBhvr>
                                    </p:animEffect>
                                  </p:childTnLst>
                                </p:cTn>
                              </p:par>
                              <p:par>
                                <p:cTn id="122" presetID="22" presetClass="entr" presetSubtype="4" repeatCount="indefinite" fill="hold" grpId="0" nodeType="withEffect">
                                  <p:stCondLst>
                                    <p:cond delay="0"/>
                                  </p:stCondLst>
                                  <p:childTnLst>
                                    <p:set>
                                      <p:cBhvr>
                                        <p:cTn id="123" dur="1" fill="hold">
                                          <p:stCondLst>
                                            <p:cond delay="0"/>
                                          </p:stCondLst>
                                        </p:cTn>
                                        <p:tgtEl>
                                          <p:spTgt spid="108"/>
                                        </p:tgtEl>
                                        <p:attrNameLst>
                                          <p:attrName>style.visibility</p:attrName>
                                        </p:attrNameLst>
                                      </p:cBhvr>
                                      <p:to>
                                        <p:strVal val="visible"/>
                                      </p:to>
                                    </p:set>
                                    <p:animEffect transition="in" filter="wipe(down)">
                                      <p:cBhvr>
                                        <p:cTn id="124" dur="500"/>
                                        <p:tgtEl>
                                          <p:spTgt spid="108"/>
                                        </p:tgtEl>
                                      </p:cBhvr>
                                    </p:animEffect>
                                  </p:childTnLst>
                                </p:cTn>
                              </p:par>
                              <p:par>
                                <p:cTn id="125" presetID="22" presetClass="entr" presetSubtype="1" repeatCount="indefinite" fill="hold" grpId="0" nodeType="withEffect">
                                  <p:stCondLst>
                                    <p:cond delay="0"/>
                                  </p:stCondLst>
                                  <p:childTnLst>
                                    <p:set>
                                      <p:cBhvr>
                                        <p:cTn id="126" dur="1" fill="hold">
                                          <p:stCondLst>
                                            <p:cond delay="0"/>
                                          </p:stCondLst>
                                        </p:cTn>
                                        <p:tgtEl>
                                          <p:spTgt spid="95"/>
                                        </p:tgtEl>
                                        <p:attrNameLst>
                                          <p:attrName>style.visibility</p:attrName>
                                        </p:attrNameLst>
                                      </p:cBhvr>
                                      <p:to>
                                        <p:strVal val="visible"/>
                                      </p:to>
                                    </p:set>
                                    <p:animEffect transition="in" filter="wipe(up)">
                                      <p:cBhvr>
                                        <p:cTn id="127" dur="500"/>
                                        <p:tgtEl>
                                          <p:spTgt spid="95"/>
                                        </p:tgtEl>
                                      </p:cBhvr>
                                    </p:animEffect>
                                  </p:childTnLst>
                                </p:cTn>
                              </p:par>
                              <p:par>
                                <p:cTn id="128" presetID="22" presetClass="entr" presetSubtype="1" repeatCount="indefinite" fill="hold" grpId="0" nodeType="withEffect">
                                  <p:stCondLst>
                                    <p:cond delay="0"/>
                                  </p:stCondLst>
                                  <p:childTnLst>
                                    <p:set>
                                      <p:cBhvr>
                                        <p:cTn id="129" dur="1" fill="hold">
                                          <p:stCondLst>
                                            <p:cond delay="0"/>
                                          </p:stCondLst>
                                        </p:cTn>
                                        <p:tgtEl>
                                          <p:spTgt spid="96"/>
                                        </p:tgtEl>
                                        <p:attrNameLst>
                                          <p:attrName>style.visibility</p:attrName>
                                        </p:attrNameLst>
                                      </p:cBhvr>
                                      <p:to>
                                        <p:strVal val="visible"/>
                                      </p:to>
                                    </p:set>
                                    <p:animEffect transition="in" filter="wipe(up)">
                                      <p:cBhvr>
                                        <p:cTn id="130" dur="500"/>
                                        <p:tgtEl>
                                          <p:spTgt spid="96"/>
                                        </p:tgtEl>
                                      </p:cBhvr>
                                    </p:animEffect>
                                  </p:childTnLst>
                                </p:cTn>
                              </p:par>
                              <p:par>
                                <p:cTn id="131" presetID="22" presetClass="entr" presetSubtype="4" repeatCount="indefinite" fill="hold" grpId="0" nodeType="withEffect">
                                  <p:stCondLst>
                                    <p:cond delay="0"/>
                                  </p:stCondLst>
                                  <p:childTnLst>
                                    <p:set>
                                      <p:cBhvr>
                                        <p:cTn id="132" dur="1" fill="hold">
                                          <p:stCondLst>
                                            <p:cond delay="0"/>
                                          </p:stCondLst>
                                        </p:cTn>
                                        <p:tgtEl>
                                          <p:spTgt spid="100"/>
                                        </p:tgtEl>
                                        <p:attrNameLst>
                                          <p:attrName>style.visibility</p:attrName>
                                        </p:attrNameLst>
                                      </p:cBhvr>
                                      <p:to>
                                        <p:strVal val="visible"/>
                                      </p:to>
                                    </p:set>
                                    <p:animEffect transition="in" filter="wipe(down)">
                                      <p:cBhvr>
                                        <p:cTn id="133" dur="500"/>
                                        <p:tgtEl>
                                          <p:spTgt spid="100"/>
                                        </p:tgtEl>
                                      </p:cBhvr>
                                    </p:animEffect>
                                  </p:childTnLst>
                                </p:cTn>
                              </p:par>
                              <p:par>
                                <p:cTn id="134" presetID="22" presetClass="entr" presetSubtype="4" repeatCount="indefinite" fill="hold" grpId="0" nodeType="withEffect">
                                  <p:stCondLst>
                                    <p:cond delay="0"/>
                                  </p:stCondLst>
                                  <p:childTnLst>
                                    <p:set>
                                      <p:cBhvr>
                                        <p:cTn id="135" dur="1" fill="hold">
                                          <p:stCondLst>
                                            <p:cond delay="0"/>
                                          </p:stCondLst>
                                        </p:cTn>
                                        <p:tgtEl>
                                          <p:spTgt spid="111"/>
                                        </p:tgtEl>
                                        <p:attrNameLst>
                                          <p:attrName>style.visibility</p:attrName>
                                        </p:attrNameLst>
                                      </p:cBhvr>
                                      <p:to>
                                        <p:strVal val="visible"/>
                                      </p:to>
                                    </p:set>
                                    <p:animEffect transition="in" filter="wipe(down)">
                                      <p:cBhvr>
                                        <p:cTn id="136" dur="500"/>
                                        <p:tgtEl>
                                          <p:spTgt spid="111"/>
                                        </p:tgtEl>
                                      </p:cBhvr>
                                    </p:animEffect>
                                  </p:childTnLst>
                                </p:cTn>
                              </p:par>
                              <p:par>
                                <p:cTn id="137" presetID="22" presetClass="entr" presetSubtype="1" repeatCount="indefinite" fill="hold" grpId="0" nodeType="withEffect">
                                  <p:stCondLst>
                                    <p:cond delay="0"/>
                                  </p:stCondLst>
                                  <p:childTnLst>
                                    <p:set>
                                      <p:cBhvr>
                                        <p:cTn id="138" dur="1" fill="hold">
                                          <p:stCondLst>
                                            <p:cond delay="0"/>
                                          </p:stCondLst>
                                        </p:cTn>
                                        <p:tgtEl>
                                          <p:spTgt spid="98"/>
                                        </p:tgtEl>
                                        <p:attrNameLst>
                                          <p:attrName>style.visibility</p:attrName>
                                        </p:attrNameLst>
                                      </p:cBhvr>
                                      <p:to>
                                        <p:strVal val="visible"/>
                                      </p:to>
                                    </p:set>
                                    <p:animEffect transition="in" filter="wipe(up)">
                                      <p:cBhvr>
                                        <p:cTn id="139" dur="500"/>
                                        <p:tgtEl>
                                          <p:spTgt spid="98"/>
                                        </p:tgtEl>
                                      </p:cBhvr>
                                    </p:animEffect>
                                  </p:childTnLst>
                                </p:cTn>
                              </p:par>
                            </p:childTnLst>
                          </p:cTn>
                        </p:par>
                        <p:par>
                          <p:cTn id="140" fill="hold">
                            <p:stCondLst>
                              <p:cond delay="1000"/>
                            </p:stCondLst>
                            <p:childTnLst>
                              <p:par>
                                <p:cTn id="141" presetID="1"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childTnLst>
                                </p:cTn>
                              </p:par>
                              <p:par>
                                <p:cTn id="143" presetID="8" presetClass="emph" presetSubtype="0" fill="hold" nodeType="withEffect">
                                  <p:stCondLst>
                                    <p:cond delay="0"/>
                                  </p:stCondLst>
                                  <p:childTnLst>
                                    <p:animRot by="-3600000">
                                      <p:cBhvr>
                                        <p:cTn id="144" dur="2000" fill="hold"/>
                                        <p:tgtEl>
                                          <p:spTgt spid="63"/>
                                        </p:tgtEl>
                                        <p:attrNameLst>
                                          <p:attrName>r</p:attrName>
                                        </p:attrNameLst>
                                      </p:cBhvr>
                                    </p:animRot>
                                  </p:childTnLst>
                                </p:cTn>
                              </p:par>
                              <p:par>
                                <p:cTn id="145" presetID="8" presetClass="emph" presetSubtype="0" fill="hold" nodeType="withEffect">
                                  <p:stCondLst>
                                    <p:cond delay="0"/>
                                  </p:stCondLst>
                                  <p:childTnLst>
                                    <p:animRot by="-3600000">
                                      <p:cBhvr>
                                        <p:cTn id="146" dur="2000" fill="hold"/>
                                        <p:tgtEl>
                                          <p:spTgt spid="20"/>
                                        </p:tgtEl>
                                        <p:attrNameLst>
                                          <p:attrName>r</p:attrName>
                                        </p:attrNameLst>
                                      </p:cBhvr>
                                    </p:animRot>
                                  </p:childTnLst>
                                </p:cTn>
                              </p:par>
                            </p:childTnLst>
                          </p:cTn>
                        </p:par>
                        <p:par>
                          <p:cTn id="147" fill="hold">
                            <p:stCondLst>
                              <p:cond delay="3000"/>
                            </p:stCondLst>
                            <p:childTnLst>
                              <p:par>
                                <p:cTn id="148" presetID="1" presetClass="exit" presetSubtype="0" fill="hold" nodeType="afterEffect">
                                  <p:stCondLst>
                                    <p:cond delay="0"/>
                                  </p:stCondLst>
                                  <p:childTnLst>
                                    <p:set>
                                      <p:cBhvr>
                                        <p:cTn id="149" dur="1" fill="hold">
                                          <p:stCondLst>
                                            <p:cond delay="0"/>
                                          </p:stCondLst>
                                        </p:cTn>
                                        <p:tgtEl>
                                          <p:spTgt spid="63"/>
                                        </p:tgtEl>
                                        <p:attrNameLst>
                                          <p:attrName>style.visibility</p:attrName>
                                        </p:attrNameLst>
                                      </p:cBhvr>
                                      <p:to>
                                        <p:strVal val="hidden"/>
                                      </p:to>
                                    </p:set>
                                  </p:childTnLst>
                                </p:cTn>
                              </p:par>
                              <p:par>
                                <p:cTn id="150" presetID="1" presetClass="exit" presetSubtype="0" fill="hold" nodeType="withEffect">
                                  <p:stCondLst>
                                    <p:cond delay="0"/>
                                  </p:stCondLst>
                                  <p:childTnLst>
                                    <p:set>
                                      <p:cBhvr>
                                        <p:cTn id="151" dur="1" fill="hold">
                                          <p:stCondLst>
                                            <p:cond delay="0"/>
                                          </p:stCondLst>
                                        </p:cTn>
                                        <p:tgtEl>
                                          <p:spTgt spid="20"/>
                                        </p:tgtEl>
                                        <p:attrNameLst>
                                          <p:attrName>style.visibility</p:attrName>
                                        </p:attrNameLst>
                                      </p:cBhvr>
                                      <p:to>
                                        <p:strVal val="hidden"/>
                                      </p:to>
                                    </p:set>
                                  </p:childTnLst>
                                </p:cTn>
                              </p:par>
                              <p:par>
                                <p:cTn id="152" presetID="1" presetClass="entr" presetSubtype="0" fill="hold" nodeType="withEffect">
                                  <p:stCondLst>
                                    <p:cond delay="0"/>
                                  </p:stCondLst>
                                  <p:childTnLst>
                                    <p:set>
                                      <p:cBhvr>
                                        <p:cTn id="153" dur="1" fill="hold">
                                          <p:stCondLst>
                                            <p:cond delay="0"/>
                                          </p:stCondLst>
                                        </p:cTn>
                                        <p:tgtEl>
                                          <p:spTgt spid="84"/>
                                        </p:tgtEl>
                                        <p:attrNameLst>
                                          <p:attrName>style.visibility</p:attrName>
                                        </p:attrNameLst>
                                      </p:cBhvr>
                                      <p:to>
                                        <p:strVal val="visible"/>
                                      </p:to>
                                    </p:set>
                                  </p:childTnLst>
                                </p:cTn>
                              </p:par>
                              <p:par>
                                <p:cTn id="154" presetID="22" presetClass="entr" presetSubtype="4" repeatCount="indefinite" fill="hold" grpId="0" nodeType="withEffect">
                                  <p:stCondLst>
                                    <p:cond delay="0"/>
                                  </p:stCondLst>
                                  <p:childTnLst>
                                    <p:set>
                                      <p:cBhvr>
                                        <p:cTn id="155" dur="1" fill="hold">
                                          <p:stCondLst>
                                            <p:cond delay="0"/>
                                          </p:stCondLst>
                                        </p:cTn>
                                        <p:tgtEl>
                                          <p:spTgt spid="23"/>
                                        </p:tgtEl>
                                        <p:attrNameLst>
                                          <p:attrName>style.visibility</p:attrName>
                                        </p:attrNameLst>
                                      </p:cBhvr>
                                      <p:to>
                                        <p:strVal val="visible"/>
                                      </p:to>
                                    </p:set>
                                    <p:animEffect transition="in" filter="wipe(down)">
                                      <p:cBhvr>
                                        <p:cTn id="156" dur="500"/>
                                        <p:tgtEl>
                                          <p:spTgt spid="23"/>
                                        </p:tgtEl>
                                      </p:cBhvr>
                                    </p:animEffect>
                                  </p:childTnLst>
                                </p:cTn>
                              </p:par>
                              <p:par>
                                <p:cTn id="157" presetID="22" presetClass="entr" presetSubtype="2" repeatCount="indefinite" fill="hold" grpId="0" nodeType="with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wipe(right)">
                                      <p:cBhvr>
                                        <p:cTn id="159" dur="500"/>
                                        <p:tgtEl>
                                          <p:spTgt spid="24"/>
                                        </p:tgtEl>
                                      </p:cBhvr>
                                    </p:animEffect>
                                  </p:childTnLst>
                                </p:cTn>
                              </p:par>
                              <p:par>
                                <p:cTn id="160" presetID="22" presetClass="entr" presetSubtype="8" repeatCount="indefinite" fill="hold" grpId="0" nodeType="withEffect">
                                  <p:stCondLst>
                                    <p:cond delay="0"/>
                                  </p:stCondLst>
                                  <p:childTnLst>
                                    <p:set>
                                      <p:cBhvr>
                                        <p:cTn id="161" dur="1" fill="hold">
                                          <p:stCondLst>
                                            <p:cond delay="0"/>
                                          </p:stCondLst>
                                        </p:cTn>
                                        <p:tgtEl>
                                          <p:spTgt spid="25"/>
                                        </p:tgtEl>
                                        <p:attrNameLst>
                                          <p:attrName>style.visibility</p:attrName>
                                        </p:attrNameLst>
                                      </p:cBhvr>
                                      <p:to>
                                        <p:strVal val="visible"/>
                                      </p:to>
                                    </p:set>
                                    <p:animEffect transition="in" filter="wipe(left)">
                                      <p:cBhvr>
                                        <p:cTn id="162" dur="500"/>
                                        <p:tgtEl>
                                          <p:spTgt spid="25"/>
                                        </p:tgtEl>
                                      </p:cBhvr>
                                    </p:animEffect>
                                  </p:childTnLst>
                                </p:cTn>
                              </p:par>
                              <p:par>
                                <p:cTn id="163" presetID="22" presetClass="entr" presetSubtype="4" repeatCount="indefinite" fill="hold" grpId="0" nodeType="withEffect">
                                  <p:stCondLst>
                                    <p:cond delay="0"/>
                                  </p:stCondLst>
                                  <p:childTnLst>
                                    <p:set>
                                      <p:cBhvr>
                                        <p:cTn id="164" dur="1" fill="hold">
                                          <p:stCondLst>
                                            <p:cond delay="0"/>
                                          </p:stCondLst>
                                        </p:cTn>
                                        <p:tgtEl>
                                          <p:spTgt spid="26"/>
                                        </p:tgtEl>
                                        <p:attrNameLst>
                                          <p:attrName>style.visibility</p:attrName>
                                        </p:attrNameLst>
                                      </p:cBhvr>
                                      <p:to>
                                        <p:strVal val="visible"/>
                                      </p:to>
                                    </p:set>
                                    <p:animEffect transition="in" filter="wipe(down)">
                                      <p:cBhvr>
                                        <p:cTn id="165" dur="500"/>
                                        <p:tgtEl>
                                          <p:spTgt spid="26"/>
                                        </p:tgtEl>
                                      </p:cBhvr>
                                    </p:animEffect>
                                  </p:childTnLst>
                                </p:cTn>
                              </p:par>
                              <p:par>
                                <p:cTn id="166" presetID="22" presetClass="entr" presetSubtype="2" repeatCount="indefinite" fill="hold" grpId="0" nodeType="withEffect">
                                  <p:stCondLst>
                                    <p:cond delay="0"/>
                                  </p:stCondLst>
                                  <p:childTnLst>
                                    <p:set>
                                      <p:cBhvr>
                                        <p:cTn id="167" dur="1" fill="hold">
                                          <p:stCondLst>
                                            <p:cond delay="0"/>
                                          </p:stCondLst>
                                        </p:cTn>
                                        <p:tgtEl>
                                          <p:spTgt spid="27"/>
                                        </p:tgtEl>
                                        <p:attrNameLst>
                                          <p:attrName>style.visibility</p:attrName>
                                        </p:attrNameLst>
                                      </p:cBhvr>
                                      <p:to>
                                        <p:strVal val="visible"/>
                                      </p:to>
                                    </p:set>
                                    <p:animEffect transition="in" filter="wipe(right)">
                                      <p:cBhvr>
                                        <p:cTn id="168" dur="500"/>
                                        <p:tgtEl>
                                          <p:spTgt spid="27"/>
                                        </p:tgtEl>
                                      </p:cBhvr>
                                    </p:animEffect>
                                  </p:childTnLst>
                                </p:cTn>
                              </p:par>
                              <p:par>
                                <p:cTn id="169" presetID="22" presetClass="entr" presetSubtype="8" repeatCount="indefinite" fill="hold" grpId="0" nodeType="with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repeatCount="indefinite" fill="hold" grpId="0" nodeType="withEffect">
                                  <p:stCondLst>
                                    <p:cond delay="0"/>
                                  </p:stCondLst>
                                  <p:childTnLst>
                                    <p:set>
                                      <p:cBhvr>
                                        <p:cTn id="173" dur="1" fill="hold">
                                          <p:stCondLst>
                                            <p:cond delay="0"/>
                                          </p:stCondLst>
                                        </p:cTn>
                                        <p:tgtEl>
                                          <p:spTgt spid="37"/>
                                        </p:tgtEl>
                                        <p:attrNameLst>
                                          <p:attrName>style.visibility</p:attrName>
                                        </p:attrNameLst>
                                      </p:cBhvr>
                                      <p:to>
                                        <p:strVal val="visible"/>
                                      </p:to>
                                    </p:set>
                                    <p:animEffect transition="in" filter="wipe(left)">
                                      <p:cBhvr>
                                        <p:cTn id="174" dur="500"/>
                                        <p:tgtEl>
                                          <p:spTgt spid="37"/>
                                        </p:tgtEl>
                                      </p:cBhvr>
                                    </p:animEffect>
                                  </p:childTnLst>
                                </p:cTn>
                              </p:par>
                              <p:par>
                                <p:cTn id="175" presetID="22" presetClass="entr" presetSubtype="2" repeatCount="indefinite" fill="hold" grpId="0" nodeType="withEffect">
                                  <p:stCondLst>
                                    <p:cond delay="0"/>
                                  </p:stCondLst>
                                  <p:childTnLst>
                                    <p:set>
                                      <p:cBhvr>
                                        <p:cTn id="176" dur="1" fill="hold">
                                          <p:stCondLst>
                                            <p:cond delay="0"/>
                                          </p:stCondLst>
                                        </p:cTn>
                                        <p:tgtEl>
                                          <p:spTgt spid="38"/>
                                        </p:tgtEl>
                                        <p:attrNameLst>
                                          <p:attrName>style.visibility</p:attrName>
                                        </p:attrNameLst>
                                      </p:cBhvr>
                                      <p:to>
                                        <p:strVal val="visible"/>
                                      </p:to>
                                    </p:set>
                                    <p:animEffect transition="in" filter="wipe(right)">
                                      <p:cBhvr>
                                        <p:cTn id="177" dur="500"/>
                                        <p:tgtEl>
                                          <p:spTgt spid="38"/>
                                        </p:tgtEl>
                                      </p:cBhvr>
                                    </p:animEffect>
                                  </p:childTnLst>
                                </p:cTn>
                              </p:par>
                              <p:par>
                                <p:cTn id="178" presetID="22" presetClass="entr" presetSubtype="8" repeatCount="indefinite" fill="hold" grpId="0" nodeType="withEffect">
                                  <p:stCondLst>
                                    <p:cond delay="0"/>
                                  </p:stCondLst>
                                  <p:childTnLst>
                                    <p:set>
                                      <p:cBhvr>
                                        <p:cTn id="179" dur="1" fill="hold">
                                          <p:stCondLst>
                                            <p:cond delay="0"/>
                                          </p:stCondLst>
                                        </p:cTn>
                                        <p:tgtEl>
                                          <p:spTgt spid="39"/>
                                        </p:tgtEl>
                                        <p:attrNameLst>
                                          <p:attrName>style.visibility</p:attrName>
                                        </p:attrNameLst>
                                      </p:cBhvr>
                                      <p:to>
                                        <p:strVal val="visible"/>
                                      </p:to>
                                    </p:set>
                                    <p:animEffect transition="in" filter="wipe(left)">
                                      <p:cBhvr>
                                        <p:cTn id="180" dur="500"/>
                                        <p:tgtEl>
                                          <p:spTgt spid="39"/>
                                        </p:tgtEl>
                                      </p:cBhvr>
                                    </p:animEffect>
                                  </p:childTnLst>
                                </p:cTn>
                              </p:par>
                              <p:par>
                                <p:cTn id="181" presetID="22" presetClass="entr" presetSubtype="8" repeatCount="indefinite" fill="hold" grpId="0" nodeType="withEffect">
                                  <p:stCondLst>
                                    <p:cond delay="0"/>
                                  </p:stCondLst>
                                  <p:childTnLst>
                                    <p:set>
                                      <p:cBhvr>
                                        <p:cTn id="182" dur="1" fill="hold">
                                          <p:stCondLst>
                                            <p:cond delay="0"/>
                                          </p:stCondLst>
                                        </p:cTn>
                                        <p:tgtEl>
                                          <p:spTgt spid="29"/>
                                        </p:tgtEl>
                                        <p:attrNameLst>
                                          <p:attrName>style.visibility</p:attrName>
                                        </p:attrNameLst>
                                      </p:cBhvr>
                                      <p:to>
                                        <p:strVal val="visible"/>
                                      </p:to>
                                    </p:set>
                                    <p:animEffect transition="in" filter="wipe(left)">
                                      <p:cBhvr>
                                        <p:cTn id="183" dur="500"/>
                                        <p:tgtEl>
                                          <p:spTgt spid="29"/>
                                        </p:tgtEl>
                                      </p:cBhvr>
                                    </p:animEffect>
                                  </p:childTnLst>
                                </p:cTn>
                              </p:par>
                              <p:par>
                                <p:cTn id="184" presetID="22" presetClass="entr" presetSubtype="2" repeatCount="indefinite" fill="hold" grpId="0" nodeType="withEffect">
                                  <p:stCondLst>
                                    <p:cond delay="0"/>
                                  </p:stCondLst>
                                  <p:childTnLst>
                                    <p:set>
                                      <p:cBhvr>
                                        <p:cTn id="185" dur="1" fill="hold">
                                          <p:stCondLst>
                                            <p:cond delay="0"/>
                                          </p:stCondLst>
                                        </p:cTn>
                                        <p:tgtEl>
                                          <p:spTgt spid="30"/>
                                        </p:tgtEl>
                                        <p:attrNameLst>
                                          <p:attrName>style.visibility</p:attrName>
                                        </p:attrNameLst>
                                      </p:cBhvr>
                                      <p:to>
                                        <p:strVal val="visible"/>
                                      </p:to>
                                    </p:set>
                                    <p:animEffect transition="in" filter="wipe(right)">
                                      <p:cBhvr>
                                        <p:cTn id="186" dur="500"/>
                                        <p:tgtEl>
                                          <p:spTgt spid="30"/>
                                        </p:tgtEl>
                                      </p:cBhvr>
                                    </p:animEffect>
                                  </p:childTnLst>
                                </p:cTn>
                              </p:par>
                              <p:par>
                                <p:cTn id="187" presetID="22" presetClass="entr" presetSubtype="2" repeatCount="indefinite" fill="hold" grpId="0" nodeType="withEffect">
                                  <p:stCondLst>
                                    <p:cond delay="0"/>
                                  </p:stCondLst>
                                  <p:childTnLst>
                                    <p:set>
                                      <p:cBhvr>
                                        <p:cTn id="188" dur="1" fill="hold">
                                          <p:stCondLst>
                                            <p:cond delay="0"/>
                                          </p:stCondLst>
                                        </p:cTn>
                                        <p:tgtEl>
                                          <p:spTgt spid="31"/>
                                        </p:tgtEl>
                                        <p:attrNameLst>
                                          <p:attrName>style.visibility</p:attrName>
                                        </p:attrNameLst>
                                      </p:cBhvr>
                                      <p:to>
                                        <p:strVal val="visible"/>
                                      </p:to>
                                    </p:set>
                                    <p:animEffect transition="in" filter="wipe(right)">
                                      <p:cBhvr>
                                        <p:cTn id="189" dur="500"/>
                                        <p:tgtEl>
                                          <p:spTgt spid="31"/>
                                        </p:tgtEl>
                                      </p:cBhvr>
                                    </p:animEffect>
                                  </p:childTnLst>
                                </p:cTn>
                              </p:par>
                              <p:par>
                                <p:cTn id="190" presetID="22" presetClass="entr" presetSubtype="8" repeatCount="indefinite" fill="hold" grpId="0" nodeType="withEffect">
                                  <p:stCondLst>
                                    <p:cond delay="0"/>
                                  </p:stCondLst>
                                  <p:childTnLst>
                                    <p:set>
                                      <p:cBhvr>
                                        <p:cTn id="191" dur="1" fill="hold">
                                          <p:stCondLst>
                                            <p:cond delay="0"/>
                                          </p:stCondLst>
                                        </p:cTn>
                                        <p:tgtEl>
                                          <p:spTgt spid="32"/>
                                        </p:tgtEl>
                                        <p:attrNameLst>
                                          <p:attrName>style.visibility</p:attrName>
                                        </p:attrNameLst>
                                      </p:cBhvr>
                                      <p:to>
                                        <p:strVal val="visible"/>
                                      </p:to>
                                    </p:set>
                                    <p:animEffect transition="in" filter="wipe(left)">
                                      <p:cBhvr>
                                        <p:cTn id="192" dur="500"/>
                                        <p:tgtEl>
                                          <p:spTgt spid="32"/>
                                        </p:tgtEl>
                                      </p:cBhvr>
                                    </p:animEffect>
                                  </p:childTnLst>
                                </p:cTn>
                              </p:par>
                              <p:par>
                                <p:cTn id="193" presetID="22" presetClass="entr" presetSubtype="8" repeatCount="indefinite" fill="hold" grpId="0" nodeType="withEffect">
                                  <p:stCondLst>
                                    <p:cond delay="0"/>
                                  </p:stCondLst>
                                  <p:childTnLst>
                                    <p:set>
                                      <p:cBhvr>
                                        <p:cTn id="194" dur="1" fill="hold">
                                          <p:stCondLst>
                                            <p:cond delay="0"/>
                                          </p:stCondLst>
                                        </p:cTn>
                                        <p:tgtEl>
                                          <p:spTgt spid="33"/>
                                        </p:tgtEl>
                                        <p:attrNameLst>
                                          <p:attrName>style.visibility</p:attrName>
                                        </p:attrNameLst>
                                      </p:cBhvr>
                                      <p:to>
                                        <p:strVal val="visible"/>
                                      </p:to>
                                    </p:set>
                                    <p:animEffect transition="in" filter="wipe(left)">
                                      <p:cBhvr>
                                        <p:cTn id="195" dur="500"/>
                                        <p:tgtEl>
                                          <p:spTgt spid="33"/>
                                        </p:tgtEl>
                                      </p:cBhvr>
                                    </p:animEffect>
                                  </p:childTnLst>
                                </p:cTn>
                              </p:par>
                              <p:par>
                                <p:cTn id="196" presetID="22" presetClass="entr" presetSubtype="2" repeatCount="indefinite" fill="hold" grpId="0" nodeType="withEffect">
                                  <p:stCondLst>
                                    <p:cond delay="0"/>
                                  </p:stCondLst>
                                  <p:childTnLst>
                                    <p:set>
                                      <p:cBhvr>
                                        <p:cTn id="197" dur="1" fill="hold">
                                          <p:stCondLst>
                                            <p:cond delay="0"/>
                                          </p:stCondLst>
                                        </p:cTn>
                                        <p:tgtEl>
                                          <p:spTgt spid="34"/>
                                        </p:tgtEl>
                                        <p:attrNameLst>
                                          <p:attrName>style.visibility</p:attrName>
                                        </p:attrNameLst>
                                      </p:cBhvr>
                                      <p:to>
                                        <p:strVal val="visible"/>
                                      </p:to>
                                    </p:set>
                                    <p:animEffect transition="in" filter="wipe(right)">
                                      <p:cBhvr>
                                        <p:cTn id="198" dur="500"/>
                                        <p:tgtEl>
                                          <p:spTgt spid="34"/>
                                        </p:tgtEl>
                                      </p:cBhvr>
                                    </p:animEffect>
                                  </p:childTnLst>
                                </p:cTn>
                              </p:par>
                              <p:par>
                                <p:cTn id="199" presetID="22" presetClass="entr" presetSubtype="2" repeatCount="indefinite" fill="hold" grpId="0" nodeType="withEffect">
                                  <p:stCondLst>
                                    <p:cond delay="0"/>
                                  </p:stCondLst>
                                  <p:childTnLst>
                                    <p:set>
                                      <p:cBhvr>
                                        <p:cTn id="200" dur="1" fill="hold">
                                          <p:stCondLst>
                                            <p:cond delay="0"/>
                                          </p:stCondLst>
                                        </p:cTn>
                                        <p:tgtEl>
                                          <p:spTgt spid="35"/>
                                        </p:tgtEl>
                                        <p:attrNameLst>
                                          <p:attrName>style.visibility</p:attrName>
                                        </p:attrNameLst>
                                      </p:cBhvr>
                                      <p:to>
                                        <p:strVal val="visible"/>
                                      </p:to>
                                    </p:set>
                                    <p:animEffect transition="in" filter="wipe(right)">
                                      <p:cBhvr>
                                        <p:cTn id="201" dur="500"/>
                                        <p:tgtEl>
                                          <p:spTgt spid="35"/>
                                        </p:tgtEl>
                                      </p:cBhvr>
                                    </p:animEffect>
                                  </p:childTnLst>
                                </p:cTn>
                              </p:par>
                              <p:par>
                                <p:cTn id="202" presetID="22" presetClass="entr" presetSubtype="4" repeatCount="indefinite" fill="hold" grpId="0" nodeType="withEffect">
                                  <p:stCondLst>
                                    <p:cond delay="0"/>
                                  </p:stCondLst>
                                  <p:childTnLst>
                                    <p:set>
                                      <p:cBhvr>
                                        <p:cTn id="203" dur="1" fill="hold">
                                          <p:stCondLst>
                                            <p:cond delay="0"/>
                                          </p:stCondLst>
                                        </p:cTn>
                                        <p:tgtEl>
                                          <p:spTgt spid="36"/>
                                        </p:tgtEl>
                                        <p:attrNameLst>
                                          <p:attrName>style.visibility</p:attrName>
                                        </p:attrNameLst>
                                      </p:cBhvr>
                                      <p:to>
                                        <p:strVal val="visible"/>
                                      </p:to>
                                    </p:set>
                                    <p:animEffect transition="in" filter="wipe(down)">
                                      <p:cBhvr>
                                        <p:cTn id="204" dur="500"/>
                                        <p:tgtEl>
                                          <p:spTgt spid="36"/>
                                        </p:tgtEl>
                                      </p:cBhvr>
                                    </p:animEffect>
                                  </p:childTnLst>
                                </p:cTn>
                              </p:par>
                              <p:par>
                                <p:cTn id="205" presetID="22" presetClass="entr" presetSubtype="2" repeatCount="indefinite" fill="hold" grpId="0" nodeType="withEffect">
                                  <p:stCondLst>
                                    <p:cond delay="0"/>
                                  </p:stCondLst>
                                  <p:childTnLst>
                                    <p:set>
                                      <p:cBhvr>
                                        <p:cTn id="206" dur="1" fill="hold">
                                          <p:stCondLst>
                                            <p:cond delay="0"/>
                                          </p:stCondLst>
                                        </p:cTn>
                                        <p:tgtEl>
                                          <p:spTgt spid="40"/>
                                        </p:tgtEl>
                                        <p:attrNameLst>
                                          <p:attrName>style.visibility</p:attrName>
                                        </p:attrNameLst>
                                      </p:cBhvr>
                                      <p:to>
                                        <p:strVal val="visible"/>
                                      </p:to>
                                    </p:set>
                                    <p:animEffect transition="in" filter="wipe(right)">
                                      <p:cBhvr>
                                        <p:cTn id="207" dur="500"/>
                                        <p:tgtEl>
                                          <p:spTgt spid="40"/>
                                        </p:tgtEl>
                                      </p:cBhvr>
                                    </p:animEffect>
                                  </p:childTnLst>
                                </p:cTn>
                              </p:par>
                              <p:par>
                                <p:cTn id="208" presetID="22" presetClass="entr" presetSubtype="2" repeatCount="indefinite" fill="hold" grpId="0" nodeType="withEffect">
                                  <p:stCondLst>
                                    <p:cond delay="0"/>
                                  </p:stCondLst>
                                  <p:childTnLst>
                                    <p:set>
                                      <p:cBhvr>
                                        <p:cTn id="209" dur="1" fill="hold">
                                          <p:stCondLst>
                                            <p:cond delay="0"/>
                                          </p:stCondLst>
                                        </p:cTn>
                                        <p:tgtEl>
                                          <p:spTgt spid="41"/>
                                        </p:tgtEl>
                                        <p:attrNameLst>
                                          <p:attrName>style.visibility</p:attrName>
                                        </p:attrNameLst>
                                      </p:cBhvr>
                                      <p:to>
                                        <p:strVal val="visible"/>
                                      </p:to>
                                    </p:set>
                                    <p:animEffect transition="in" filter="wipe(right)">
                                      <p:cBhvr>
                                        <p:cTn id="210" dur="500"/>
                                        <p:tgtEl>
                                          <p:spTgt spid="41"/>
                                        </p:tgtEl>
                                      </p:cBhvr>
                                    </p:animEffect>
                                  </p:childTnLst>
                                </p:cTn>
                              </p:par>
                              <p:par>
                                <p:cTn id="211" presetID="22" presetClass="entr" presetSubtype="2" repeatCount="indefinite" fill="hold" grpId="0" nodeType="withEffect">
                                  <p:stCondLst>
                                    <p:cond delay="0"/>
                                  </p:stCondLst>
                                  <p:childTnLst>
                                    <p:set>
                                      <p:cBhvr>
                                        <p:cTn id="212" dur="1" fill="hold">
                                          <p:stCondLst>
                                            <p:cond delay="0"/>
                                          </p:stCondLst>
                                        </p:cTn>
                                        <p:tgtEl>
                                          <p:spTgt spid="42"/>
                                        </p:tgtEl>
                                        <p:attrNameLst>
                                          <p:attrName>style.visibility</p:attrName>
                                        </p:attrNameLst>
                                      </p:cBhvr>
                                      <p:to>
                                        <p:strVal val="visible"/>
                                      </p:to>
                                    </p:set>
                                    <p:animEffect transition="in" filter="wipe(right)">
                                      <p:cBhvr>
                                        <p:cTn id="213" dur="500"/>
                                        <p:tgtEl>
                                          <p:spTgt spid="42"/>
                                        </p:tgtEl>
                                      </p:cBhvr>
                                    </p:animEffect>
                                  </p:childTnLst>
                                </p:cTn>
                              </p:par>
                              <p:par>
                                <p:cTn id="214" presetID="1" presetClass="exit" presetSubtype="0" fill="hold" grpId="1" nodeType="withEffect">
                                  <p:stCondLst>
                                    <p:cond delay="0"/>
                                  </p:stCondLst>
                                  <p:childTnLst>
                                    <p:set>
                                      <p:cBhvr>
                                        <p:cTn id="215" dur="1" fill="hold">
                                          <p:stCondLst>
                                            <p:cond delay="0"/>
                                          </p:stCondLst>
                                        </p:cTn>
                                        <p:tgtEl>
                                          <p:spTgt spid="43"/>
                                        </p:tgtEl>
                                        <p:attrNameLst>
                                          <p:attrName>style.visibility</p:attrName>
                                        </p:attrNameLst>
                                      </p:cBhvr>
                                      <p:to>
                                        <p:strVal val="hidden"/>
                                      </p:to>
                                    </p:set>
                                  </p:childTnLst>
                                </p:cTn>
                              </p:par>
                              <p:par>
                                <p:cTn id="216" presetID="1" presetClass="exit" presetSubtype="0" fill="hold" grpId="1" nodeType="withEffect">
                                  <p:stCondLst>
                                    <p:cond delay="0"/>
                                  </p:stCondLst>
                                  <p:childTnLst>
                                    <p:set>
                                      <p:cBhvr>
                                        <p:cTn id="217" dur="1" fill="hold">
                                          <p:stCondLst>
                                            <p:cond delay="0"/>
                                          </p:stCondLst>
                                        </p:cTn>
                                        <p:tgtEl>
                                          <p:spTgt spid="44"/>
                                        </p:tgtEl>
                                        <p:attrNameLst>
                                          <p:attrName>style.visibility</p:attrName>
                                        </p:attrNameLst>
                                      </p:cBhvr>
                                      <p:to>
                                        <p:strVal val="hidden"/>
                                      </p:to>
                                    </p:set>
                                  </p:childTnLst>
                                </p:cTn>
                              </p:par>
                              <p:par>
                                <p:cTn id="218" presetID="1" presetClass="exit" presetSubtype="0" fill="hold" grpId="1" nodeType="withEffect">
                                  <p:stCondLst>
                                    <p:cond delay="0"/>
                                  </p:stCondLst>
                                  <p:childTnLst>
                                    <p:set>
                                      <p:cBhvr>
                                        <p:cTn id="219" dur="1" fill="hold">
                                          <p:stCondLst>
                                            <p:cond delay="0"/>
                                          </p:stCondLst>
                                        </p:cTn>
                                        <p:tgtEl>
                                          <p:spTgt spid="45"/>
                                        </p:tgtEl>
                                        <p:attrNameLst>
                                          <p:attrName>style.visibility</p:attrName>
                                        </p:attrNameLst>
                                      </p:cBhvr>
                                      <p:to>
                                        <p:strVal val="hidden"/>
                                      </p:to>
                                    </p:set>
                                  </p:childTnLst>
                                </p:cTn>
                              </p:par>
                              <p:par>
                                <p:cTn id="220" presetID="1" presetClass="exit" presetSubtype="0" fill="hold" grpId="1" nodeType="withEffect">
                                  <p:stCondLst>
                                    <p:cond delay="0"/>
                                  </p:stCondLst>
                                  <p:childTnLst>
                                    <p:set>
                                      <p:cBhvr>
                                        <p:cTn id="221" dur="1" fill="hold">
                                          <p:stCondLst>
                                            <p:cond delay="0"/>
                                          </p:stCondLst>
                                        </p:cTn>
                                        <p:tgtEl>
                                          <p:spTgt spid="46"/>
                                        </p:tgtEl>
                                        <p:attrNameLst>
                                          <p:attrName>style.visibility</p:attrName>
                                        </p:attrNameLst>
                                      </p:cBhvr>
                                      <p:to>
                                        <p:strVal val="hidden"/>
                                      </p:to>
                                    </p:set>
                                  </p:childTnLst>
                                </p:cTn>
                              </p:par>
                              <p:par>
                                <p:cTn id="222" presetID="1" presetClass="exit" presetSubtype="0" fill="hold" grpId="1" nodeType="withEffect">
                                  <p:stCondLst>
                                    <p:cond delay="0"/>
                                  </p:stCondLst>
                                  <p:childTnLst>
                                    <p:set>
                                      <p:cBhvr>
                                        <p:cTn id="223" dur="1" fill="hold">
                                          <p:stCondLst>
                                            <p:cond delay="0"/>
                                          </p:stCondLst>
                                        </p:cTn>
                                        <p:tgtEl>
                                          <p:spTgt spid="47"/>
                                        </p:tgtEl>
                                        <p:attrNameLst>
                                          <p:attrName>style.visibility</p:attrName>
                                        </p:attrNameLst>
                                      </p:cBhvr>
                                      <p:to>
                                        <p:strVal val="hidden"/>
                                      </p:to>
                                    </p:set>
                                  </p:childTnLst>
                                </p:cTn>
                              </p:par>
                              <p:par>
                                <p:cTn id="224" presetID="1" presetClass="exit" presetSubtype="0" fill="hold" grpId="1" nodeType="withEffect">
                                  <p:stCondLst>
                                    <p:cond delay="0"/>
                                  </p:stCondLst>
                                  <p:childTnLst>
                                    <p:set>
                                      <p:cBhvr>
                                        <p:cTn id="225" dur="1" fill="hold">
                                          <p:stCondLst>
                                            <p:cond delay="0"/>
                                          </p:stCondLst>
                                        </p:cTn>
                                        <p:tgtEl>
                                          <p:spTgt spid="48"/>
                                        </p:tgtEl>
                                        <p:attrNameLst>
                                          <p:attrName>style.visibility</p:attrName>
                                        </p:attrNameLst>
                                      </p:cBhvr>
                                      <p:to>
                                        <p:strVal val="hidden"/>
                                      </p:to>
                                    </p:set>
                                  </p:childTnLst>
                                </p:cTn>
                              </p:par>
                              <p:par>
                                <p:cTn id="226" presetID="1" presetClass="exit" presetSubtype="0" fill="hold" grpId="1" nodeType="withEffect">
                                  <p:stCondLst>
                                    <p:cond delay="0"/>
                                  </p:stCondLst>
                                  <p:childTnLst>
                                    <p:set>
                                      <p:cBhvr>
                                        <p:cTn id="227" dur="1" fill="hold">
                                          <p:stCondLst>
                                            <p:cond delay="0"/>
                                          </p:stCondLst>
                                        </p:cTn>
                                        <p:tgtEl>
                                          <p:spTgt spid="49"/>
                                        </p:tgtEl>
                                        <p:attrNameLst>
                                          <p:attrName>style.visibility</p:attrName>
                                        </p:attrNameLst>
                                      </p:cBhvr>
                                      <p:to>
                                        <p:strVal val="hidden"/>
                                      </p:to>
                                    </p:set>
                                  </p:childTnLst>
                                </p:cTn>
                              </p:par>
                              <p:par>
                                <p:cTn id="228" presetID="1" presetClass="exit" presetSubtype="0" fill="hold" grpId="1" nodeType="withEffect">
                                  <p:stCondLst>
                                    <p:cond delay="0"/>
                                  </p:stCondLst>
                                  <p:childTnLst>
                                    <p:set>
                                      <p:cBhvr>
                                        <p:cTn id="229" dur="1" fill="hold">
                                          <p:stCondLst>
                                            <p:cond delay="0"/>
                                          </p:stCondLst>
                                        </p:cTn>
                                        <p:tgtEl>
                                          <p:spTgt spid="50"/>
                                        </p:tgtEl>
                                        <p:attrNameLst>
                                          <p:attrName>style.visibility</p:attrName>
                                        </p:attrNameLst>
                                      </p:cBhvr>
                                      <p:to>
                                        <p:strVal val="hidden"/>
                                      </p:to>
                                    </p:set>
                                  </p:childTnLst>
                                </p:cTn>
                              </p:par>
                              <p:par>
                                <p:cTn id="230" presetID="1" presetClass="exit" presetSubtype="0" fill="hold" grpId="1" nodeType="withEffect">
                                  <p:stCondLst>
                                    <p:cond delay="0"/>
                                  </p:stCondLst>
                                  <p:childTnLst>
                                    <p:set>
                                      <p:cBhvr>
                                        <p:cTn id="231" dur="1" fill="hold">
                                          <p:stCondLst>
                                            <p:cond delay="0"/>
                                          </p:stCondLst>
                                        </p:cTn>
                                        <p:tgtEl>
                                          <p:spTgt spid="51"/>
                                        </p:tgtEl>
                                        <p:attrNameLst>
                                          <p:attrName>style.visibility</p:attrName>
                                        </p:attrNameLst>
                                      </p:cBhvr>
                                      <p:to>
                                        <p:strVal val="hidden"/>
                                      </p:to>
                                    </p:set>
                                  </p:childTnLst>
                                </p:cTn>
                              </p:par>
                              <p:par>
                                <p:cTn id="232" presetID="1" presetClass="exit" presetSubtype="0" fill="hold" grpId="1" nodeType="withEffect">
                                  <p:stCondLst>
                                    <p:cond delay="0"/>
                                  </p:stCondLst>
                                  <p:childTnLst>
                                    <p:set>
                                      <p:cBhvr>
                                        <p:cTn id="233" dur="1" fill="hold">
                                          <p:stCondLst>
                                            <p:cond delay="0"/>
                                          </p:stCondLst>
                                        </p:cTn>
                                        <p:tgtEl>
                                          <p:spTgt spid="52"/>
                                        </p:tgtEl>
                                        <p:attrNameLst>
                                          <p:attrName>style.visibility</p:attrName>
                                        </p:attrNameLst>
                                      </p:cBhvr>
                                      <p:to>
                                        <p:strVal val="hidden"/>
                                      </p:to>
                                    </p:set>
                                  </p:childTnLst>
                                </p:cTn>
                              </p:par>
                              <p:par>
                                <p:cTn id="234" presetID="1" presetClass="exit" presetSubtype="0" fill="hold" grpId="1" nodeType="withEffect">
                                  <p:stCondLst>
                                    <p:cond delay="0"/>
                                  </p:stCondLst>
                                  <p:childTnLst>
                                    <p:set>
                                      <p:cBhvr>
                                        <p:cTn id="235" dur="1" fill="hold">
                                          <p:stCondLst>
                                            <p:cond delay="0"/>
                                          </p:stCondLst>
                                        </p:cTn>
                                        <p:tgtEl>
                                          <p:spTgt spid="53"/>
                                        </p:tgtEl>
                                        <p:attrNameLst>
                                          <p:attrName>style.visibility</p:attrName>
                                        </p:attrNameLst>
                                      </p:cBhvr>
                                      <p:to>
                                        <p:strVal val="hidden"/>
                                      </p:to>
                                    </p:set>
                                  </p:childTnLst>
                                </p:cTn>
                              </p:par>
                              <p:par>
                                <p:cTn id="236" presetID="1" presetClass="exit" presetSubtype="0" fill="hold" grpId="1" nodeType="withEffect">
                                  <p:stCondLst>
                                    <p:cond delay="0"/>
                                  </p:stCondLst>
                                  <p:childTnLst>
                                    <p:set>
                                      <p:cBhvr>
                                        <p:cTn id="237" dur="1" fill="hold">
                                          <p:stCondLst>
                                            <p:cond delay="0"/>
                                          </p:stCondLst>
                                        </p:cTn>
                                        <p:tgtEl>
                                          <p:spTgt spid="54"/>
                                        </p:tgtEl>
                                        <p:attrNameLst>
                                          <p:attrName>style.visibility</p:attrName>
                                        </p:attrNameLst>
                                      </p:cBhvr>
                                      <p:to>
                                        <p:strVal val="hidden"/>
                                      </p:to>
                                    </p:set>
                                  </p:childTnLst>
                                </p:cTn>
                              </p:par>
                              <p:par>
                                <p:cTn id="238" presetID="1" presetClass="exit" presetSubtype="0" fill="hold" grpId="1" nodeType="withEffect">
                                  <p:stCondLst>
                                    <p:cond delay="0"/>
                                  </p:stCondLst>
                                  <p:childTnLst>
                                    <p:set>
                                      <p:cBhvr>
                                        <p:cTn id="239" dur="1" fill="hold">
                                          <p:stCondLst>
                                            <p:cond delay="0"/>
                                          </p:stCondLst>
                                        </p:cTn>
                                        <p:tgtEl>
                                          <p:spTgt spid="55"/>
                                        </p:tgtEl>
                                        <p:attrNameLst>
                                          <p:attrName>style.visibility</p:attrName>
                                        </p:attrNameLst>
                                      </p:cBhvr>
                                      <p:to>
                                        <p:strVal val="hidden"/>
                                      </p:to>
                                    </p:set>
                                  </p:childTnLst>
                                </p:cTn>
                              </p:par>
                              <p:par>
                                <p:cTn id="240" presetID="1" presetClass="exit" presetSubtype="0" fill="hold" grpId="1" nodeType="withEffect">
                                  <p:stCondLst>
                                    <p:cond delay="0"/>
                                  </p:stCondLst>
                                  <p:childTnLst>
                                    <p:set>
                                      <p:cBhvr>
                                        <p:cTn id="241" dur="1" fill="hold">
                                          <p:stCondLst>
                                            <p:cond delay="0"/>
                                          </p:stCondLst>
                                        </p:cTn>
                                        <p:tgtEl>
                                          <p:spTgt spid="56"/>
                                        </p:tgtEl>
                                        <p:attrNameLst>
                                          <p:attrName>style.visibility</p:attrName>
                                        </p:attrNameLst>
                                      </p:cBhvr>
                                      <p:to>
                                        <p:strVal val="hidden"/>
                                      </p:to>
                                    </p:set>
                                  </p:childTnLst>
                                </p:cTn>
                              </p:par>
                              <p:par>
                                <p:cTn id="242" presetID="1" presetClass="exit" presetSubtype="0" fill="hold" grpId="1" nodeType="withEffect">
                                  <p:stCondLst>
                                    <p:cond delay="0"/>
                                  </p:stCondLst>
                                  <p:childTnLst>
                                    <p:set>
                                      <p:cBhvr>
                                        <p:cTn id="243" dur="1" fill="hold">
                                          <p:stCondLst>
                                            <p:cond delay="0"/>
                                          </p:stCondLst>
                                        </p:cTn>
                                        <p:tgtEl>
                                          <p:spTgt spid="57"/>
                                        </p:tgtEl>
                                        <p:attrNameLst>
                                          <p:attrName>style.visibility</p:attrName>
                                        </p:attrNameLst>
                                      </p:cBhvr>
                                      <p:to>
                                        <p:strVal val="hidden"/>
                                      </p:to>
                                    </p:set>
                                  </p:childTnLst>
                                </p:cTn>
                              </p:par>
                              <p:par>
                                <p:cTn id="244" presetID="1" presetClass="exit" presetSubtype="0" fill="hold" grpId="1" nodeType="withEffect">
                                  <p:stCondLst>
                                    <p:cond delay="0"/>
                                  </p:stCondLst>
                                  <p:childTnLst>
                                    <p:set>
                                      <p:cBhvr>
                                        <p:cTn id="245" dur="1" fill="hold">
                                          <p:stCondLst>
                                            <p:cond delay="0"/>
                                          </p:stCondLst>
                                        </p:cTn>
                                        <p:tgtEl>
                                          <p:spTgt spid="58"/>
                                        </p:tgtEl>
                                        <p:attrNameLst>
                                          <p:attrName>style.visibility</p:attrName>
                                        </p:attrNameLst>
                                      </p:cBhvr>
                                      <p:to>
                                        <p:strVal val="hidden"/>
                                      </p:to>
                                    </p:set>
                                  </p:childTnLst>
                                </p:cTn>
                              </p:par>
                              <p:par>
                                <p:cTn id="246" presetID="1" presetClass="exit" presetSubtype="0" fill="hold" grpId="1" nodeType="withEffect">
                                  <p:stCondLst>
                                    <p:cond delay="0"/>
                                  </p:stCondLst>
                                  <p:childTnLst>
                                    <p:set>
                                      <p:cBhvr>
                                        <p:cTn id="247" dur="1" fill="hold">
                                          <p:stCondLst>
                                            <p:cond delay="0"/>
                                          </p:stCondLst>
                                        </p:cTn>
                                        <p:tgtEl>
                                          <p:spTgt spid="59"/>
                                        </p:tgtEl>
                                        <p:attrNameLst>
                                          <p:attrName>style.visibility</p:attrName>
                                        </p:attrNameLst>
                                      </p:cBhvr>
                                      <p:to>
                                        <p:strVal val="hidden"/>
                                      </p:to>
                                    </p:set>
                                  </p:childTnLst>
                                </p:cTn>
                              </p:par>
                              <p:par>
                                <p:cTn id="248" presetID="1" presetClass="exit" presetSubtype="0" fill="hold" grpId="1" nodeType="withEffect">
                                  <p:stCondLst>
                                    <p:cond delay="0"/>
                                  </p:stCondLst>
                                  <p:childTnLst>
                                    <p:set>
                                      <p:cBhvr>
                                        <p:cTn id="249" dur="1" fill="hold">
                                          <p:stCondLst>
                                            <p:cond delay="0"/>
                                          </p:stCondLst>
                                        </p:cTn>
                                        <p:tgtEl>
                                          <p:spTgt spid="60"/>
                                        </p:tgtEl>
                                        <p:attrNameLst>
                                          <p:attrName>style.visibility</p:attrName>
                                        </p:attrNameLst>
                                      </p:cBhvr>
                                      <p:to>
                                        <p:strVal val="hidden"/>
                                      </p:to>
                                    </p:set>
                                  </p:childTnLst>
                                </p:cTn>
                              </p:par>
                              <p:par>
                                <p:cTn id="250" presetID="1" presetClass="exit" presetSubtype="0" fill="hold" grpId="1" nodeType="withEffect">
                                  <p:stCondLst>
                                    <p:cond delay="0"/>
                                  </p:stCondLst>
                                  <p:childTnLst>
                                    <p:set>
                                      <p:cBhvr>
                                        <p:cTn id="251" dur="1" fill="hold">
                                          <p:stCondLst>
                                            <p:cond delay="0"/>
                                          </p:stCondLst>
                                        </p:cTn>
                                        <p:tgtEl>
                                          <p:spTgt spid="61"/>
                                        </p:tgtEl>
                                        <p:attrNameLst>
                                          <p:attrName>style.visibility</p:attrName>
                                        </p:attrNameLst>
                                      </p:cBhvr>
                                      <p:to>
                                        <p:strVal val="hidden"/>
                                      </p:to>
                                    </p:set>
                                  </p:childTnLst>
                                </p:cTn>
                              </p:par>
                              <p:par>
                                <p:cTn id="252" presetID="1" presetClass="exit" presetSubtype="0" fill="hold" grpId="1" nodeType="withEffect">
                                  <p:stCondLst>
                                    <p:cond delay="0"/>
                                  </p:stCondLst>
                                  <p:childTnLst>
                                    <p:set>
                                      <p:cBhvr>
                                        <p:cTn id="253" dur="1" fill="hold">
                                          <p:stCondLst>
                                            <p:cond delay="0"/>
                                          </p:stCondLst>
                                        </p:cTn>
                                        <p:tgtEl>
                                          <p:spTgt spid="62"/>
                                        </p:tgtEl>
                                        <p:attrNameLst>
                                          <p:attrName>style.visibility</p:attrName>
                                        </p:attrNameLst>
                                      </p:cBhvr>
                                      <p:to>
                                        <p:strVal val="hidden"/>
                                      </p:to>
                                    </p:set>
                                  </p:childTnLst>
                                </p:cTn>
                              </p:par>
                            </p:childTnLst>
                          </p:cTn>
                        </p:par>
                        <p:par>
                          <p:cTn id="254" fill="hold">
                            <p:stCondLst>
                              <p:cond delay="3500"/>
                            </p:stCondLst>
                            <p:childTnLst>
                              <p:par>
                                <p:cTn id="255" presetID="1" presetClass="entr" presetSubtype="0" fill="hold" grpId="1" nodeType="afterEffect">
                                  <p:stCondLst>
                                    <p:cond delay="0"/>
                                  </p:stCondLst>
                                  <p:childTnLst>
                                    <p:set>
                                      <p:cBhvr>
                                        <p:cTn id="256" dur="1" fill="hold">
                                          <p:stCondLst>
                                            <p:cond delay="0"/>
                                          </p:stCondLst>
                                        </p:cTn>
                                        <p:tgtEl>
                                          <p:spTgt spid="23"/>
                                        </p:tgtEl>
                                        <p:attrNameLst>
                                          <p:attrName>style.visibility</p:attrName>
                                        </p:attrNameLst>
                                      </p:cBhvr>
                                      <p:to>
                                        <p:strVal val="visible"/>
                                      </p:to>
                                    </p:set>
                                  </p:childTnLst>
                                </p:cTn>
                              </p:par>
                              <p:par>
                                <p:cTn id="257" presetID="1" presetClass="entr" presetSubtype="0" fill="hold" grpId="1" nodeType="withEffect">
                                  <p:stCondLst>
                                    <p:cond delay="0"/>
                                  </p:stCondLst>
                                  <p:childTnLst>
                                    <p:set>
                                      <p:cBhvr>
                                        <p:cTn id="258" dur="1" fill="hold">
                                          <p:stCondLst>
                                            <p:cond delay="0"/>
                                          </p:stCondLst>
                                        </p:cTn>
                                        <p:tgtEl>
                                          <p:spTgt spid="24"/>
                                        </p:tgtEl>
                                        <p:attrNameLst>
                                          <p:attrName>style.visibility</p:attrName>
                                        </p:attrNameLst>
                                      </p:cBhvr>
                                      <p:to>
                                        <p:strVal val="visible"/>
                                      </p:to>
                                    </p:set>
                                  </p:childTnLst>
                                </p:cTn>
                              </p:par>
                              <p:par>
                                <p:cTn id="259" presetID="1" presetClass="entr" presetSubtype="0" fill="hold" grpId="1" nodeType="withEffect">
                                  <p:stCondLst>
                                    <p:cond delay="0"/>
                                  </p:stCondLst>
                                  <p:childTnLst>
                                    <p:set>
                                      <p:cBhvr>
                                        <p:cTn id="260" dur="1" fill="hold">
                                          <p:stCondLst>
                                            <p:cond delay="0"/>
                                          </p:stCondLst>
                                        </p:cTn>
                                        <p:tgtEl>
                                          <p:spTgt spid="25"/>
                                        </p:tgtEl>
                                        <p:attrNameLst>
                                          <p:attrName>style.visibility</p:attrName>
                                        </p:attrNameLst>
                                      </p:cBhvr>
                                      <p:to>
                                        <p:strVal val="visible"/>
                                      </p:to>
                                    </p:set>
                                  </p:childTnLst>
                                </p:cTn>
                              </p:par>
                              <p:par>
                                <p:cTn id="261" presetID="1" presetClass="entr" presetSubtype="0" fill="hold" grpId="1" nodeType="withEffect">
                                  <p:stCondLst>
                                    <p:cond delay="0"/>
                                  </p:stCondLst>
                                  <p:childTnLst>
                                    <p:set>
                                      <p:cBhvr>
                                        <p:cTn id="262" dur="1" fill="hold">
                                          <p:stCondLst>
                                            <p:cond delay="0"/>
                                          </p:stCondLst>
                                        </p:cTn>
                                        <p:tgtEl>
                                          <p:spTgt spid="26"/>
                                        </p:tgtEl>
                                        <p:attrNameLst>
                                          <p:attrName>style.visibility</p:attrName>
                                        </p:attrNameLst>
                                      </p:cBhvr>
                                      <p:to>
                                        <p:strVal val="visible"/>
                                      </p:to>
                                    </p:set>
                                  </p:childTnLst>
                                </p:cTn>
                              </p:par>
                              <p:par>
                                <p:cTn id="263" presetID="1" presetClass="entr" presetSubtype="0" fill="hold" grpId="1" nodeType="withEffect">
                                  <p:stCondLst>
                                    <p:cond delay="0"/>
                                  </p:stCondLst>
                                  <p:childTnLst>
                                    <p:set>
                                      <p:cBhvr>
                                        <p:cTn id="264" dur="1" fill="hold">
                                          <p:stCondLst>
                                            <p:cond delay="0"/>
                                          </p:stCondLst>
                                        </p:cTn>
                                        <p:tgtEl>
                                          <p:spTgt spid="27"/>
                                        </p:tgtEl>
                                        <p:attrNameLst>
                                          <p:attrName>style.visibility</p:attrName>
                                        </p:attrNameLst>
                                      </p:cBhvr>
                                      <p:to>
                                        <p:strVal val="visible"/>
                                      </p:to>
                                    </p:set>
                                  </p:childTnLst>
                                </p:cTn>
                              </p:par>
                              <p:par>
                                <p:cTn id="265" presetID="1" presetClass="entr" presetSubtype="0" fill="hold" grpId="1" nodeType="withEffect">
                                  <p:stCondLst>
                                    <p:cond delay="0"/>
                                  </p:stCondLst>
                                  <p:childTnLst>
                                    <p:set>
                                      <p:cBhvr>
                                        <p:cTn id="266" dur="1" fill="hold">
                                          <p:stCondLst>
                                            <p:cond delay="0"/>
                                          </p:stCondLst>
                                        </p:cTn>
                                        <p:tgtEl>
                                          <p:spTgt spid="28"/>
                                        </p:tgtEl>
                                        <p:attrNameLst>
                                          <p:attrName>style.visibility</p:attrName>
                                        </p:attrNameLst>
                                      </p:cBhvr>
                                      <p:to>
                                        <p:strVal val="visible"/>
                                      </p:to>
                                    </p:set>
                                  </p:childTnLst>
                                </p:cTn>
                              </p:par>
                              <p:par>
                                <p:cTn id="267" presetID="1" presetClass="entr" presetSubtype="0" fill="hold" grpId="1" nodeType="withEffect">
                                  <p:stCondLst>
                                    <p:cond delay="0"/>
                                  </p:stCondLst>
                                  <p:childTnLst>
                                    <p:set>
                                      <p:cBhvr>
                                        <p:cTn id="268" dur="1" fill="hold">
                                          <p:stCondLst>
                                            <p:cond delay="0"/>
                                          </p:stCondLst>
                                        </p:cTn>
                                        <p:tgtEl>
                                          <p:spTgt spid="29"/>
                                        </p:tgtEl>
                                        <p:attrNameLst>
                                          <p:attrName>style.visibility</p:attrName>
                                        </p:attrNameLst>
                                      </p:cBhvr>
                                      <p:to>
                                        <p:strVal val="visible"/>
                                      </p:to>
                                    </p:set>
                                  </p:childTnLst>
                                </p:cTn>
                              </p:par>
                              <p:par>
                                <p:cTn id="269" presetID="1" presetClass="entr" presetSubtype="0" fill="hold" grpId="1" nodeType="withEffect">
                                  <p:stCondLst>
                                    <p:cond delay="0"/>
                                  </p:stCondLst>
                                  <p:childTnLst>
                                    <p:set>
                                      <p:cBhvr>
                                        <p:cTn id="270" dur="1" fill="hold">
                                          <p:stCondLst>
                                            <p:cond delay="0"/>
                                          </p:stCondLst>
                                        </p:cTn>
                                        <p:tgtEl>
                                          <p:spTgt spid="30"/>
                                        </p:tgtEl>
                                        <p:attrNameLst>
                                          <p:attrName>style.visibility</p:attrName>
                                        </p:attrNameLst>
                                      </p:cBhvr>
                                      <p:to>
                                        <p:strVal val="visible"/>
                                      </p:to>
                                    </p:set>
                                  </p:childTnLst>
                                </p:cTn>
                              </p:par>
                              <p:par>
                                <p:cTn id="271" presetID="1" presetClass="entr" presetSubtype="0" fill="hold" grpId="1" nodeType="withEffect">
                                  <p:stCondLst>
                                    <p:cond delay="0"/>
                                  </p:stCondLst>
                                  <p:childTnLst>
                                    <p:set>
                                      <p:cBhvr>
                                        <p:cTn id="272" dur="1" fill="hold">
                                          <p:stCondLst>
                                            <p:cond delay="0"/>
                                          </p:stCondLst>
                                        </p:cTn>
                                        <p:tgtEl>
                                          <p:spTgt spid="31"/>
                                        </p:tgtEl>
                                        <p:attrNameLst>
                                          <p:attrName>style.visibility</p:attrName>
                                        </p:attrNameLst>
                                      </p:cBhvr>
                                      <p:to>
                                        <p:strVal val="visible"/>
                                      </p:to>
                                    </p:set>
                                  </p:childTnLst>
                                </p:cTn>
                              </p:par>
                              <p:par>
                                <p:cTn id="273" presetID="1" presetClass="entr" presetSubtype="0" fill="hold" grpId="1" nodeType="withEffect">
                                  <p:stCondLst>
                                    <p:cond delay="0"/>
                                  </p:stCondLst>
                                  <p:childTnLst>
                                    <p:set>
                                      <p:cBhvr>
                                        <p:cTn id="274" dur="1" fill="hold">
                                          <p:stCondLst>
                                            <p:cond delay="0"/>
                                          </p:stCondLst>
                                        </p:cTn>
                                        <p:tgtEl>
                                          <p:spTgt spid="32"/>
                                        </p:tgtEl>
                                        <p:attrNameLst>
                                          <p:attrName>style.visibility</p:attrName>
                                        </p:attrNameLst>
                                      </p:cBhvr>
                                      <p:to>
                                        <p:strVal val="visible"/>
                                      </p:to>
                                    </p:set>
                                  </p:childTnLst>
                                </p:cTn>
                              </p:par>
                              <p:par>
                                <p:cTn id="275" presetID="1" presetClass="entr" presetSubtype="0" fill="hold" grpId="1" nodeType="withEffect">
                                  <p:stCondLst>
                                    <p:cond delay="0"/>
                                  </p:stCondLst>
                                  <p:childTnLst>
                                    <p:set>
                                      <p:cBhvr>
                                        <p:cTn id="276" dur="1" fill="hold">
                                          <p:stCondLst>
                                            <p:cond delay="0"/>
                                          </p:stCondLst>
                                        </p:cTn>
                                        <p:tgtEl>
                                          <p:spTgt spid="33"/>
                                        </p:tgtEl>
                                        <p:attrNameLst>
                                          <p:attrName>style.visibility</p:attrName>
                                        </p:attrNameLst>
                                      </p:cBhvr>
                                      <p:to>
                                        <p:strVal val="visible"/>
                                      </p:to>
                                    </p:set>
                                  </p:childTnLst>
                                </p:cTn>
                              </p:par>
                              <p:par>
                                <p:cTn id="277" presetID="1" presetClass="entr" presetSubtype="0" fill="hold" grpId="1" nodeType="withEffect">
                                  <p:stCondLst>
                                    <p:cond delay="0"/>
                                  </p:stCondLst>
                                  <p:childTnLst>
                                    <p:set>
                                      <p:cBhvr>
                                        <p:cTn id="278" dur="1" fill="hold">
                                          <p:stCondLst>
                                            <p:cond delay="0"/>
                                          </p:stCondLst>
                                        </p:cTn>
                                        <p:tgtEl>
                                          <p:spTgt spid="34"/>
                                        </p:tgtEl>
                                        <p:attrNameLst>
                                          <p:attrName>style.visibility</p:attrName>
                                        </p:attrNameLst>
                                      </p:cBhvr>
                                      <p:to>
                                        <p:strVal val="visible"/>
                                      </p:to>
                                    </p:set>
                                  </p:childTnLst>
                                </p:cTn>
                              </p:par>
                              <p:par>
                                <p:cTn id="279" presetID="1" presetClass="entr" presetSubtype="0" fill="hold" grpId="1" nodeType="withEffect">
                                  <p:stCondLst>
                                    <p:cond delay="0"/>
                                  </p:stCondLst>
                                  <p:childTnLst>
                                    <p:set>
                                      <p:cBhvr>
                                        <p:cTn id="280" dur="1" fill="hold">
                                          <p:stCondLst>
                                            <p:cond delay="0"/>
                                          </p:stCondLst>
                                        </p:cTn>
                                        <p:tgtEl>
                                          <p:spTgt spid="35"/>
                                        </p:tgtEl>
                                        <p:attrNameLst>
                                          <p:attrName>style.visibility</p:attrName>
                                        </p:attrNameLst>
                                      </p:cBhvr>
                                      <p:to>
                                        <p:strVal val="visible"/>
                                      </p:to>
                                    </p:set>
                                  </p:childTnLst>
                                </p:cTn>
                              </p:par>
                              <p:par>
                                <p:cTn id="281" presetID="1" presetClass="entr" presetSubtype="0" fill="hold" grpId="1" nodeType="withEffect">
                                  <p:stCondLst>
                                    <p:cond delay="0"/>
                                  </p:stCondLst>
                                  <p:childTnLst>
                                    <p:set>
                                      <p:cBhvr>
                                        <p:cTn id="282" dur="1" fill="hold">
                                          <p:stCondLst>
                                            <p:cond delay="0"/>
                                          </p:stCondLst>
                                        </p:cTn>
                                        <p:tgtEl>
                                          <p:spTgt spid="36"/>
                                        </p:tgtEl>
                                        <p:attrNameLst>
                                          <p:attrName>style.visibility</p:attrName>
                                        </p:attrNameLst>
                                      </p:cBhvr>
                                      <p:to>
                                        <p:strVal val="visible"/>
                                      </p:to>
                                    </p:set>
                                  </p:childTnLst>
                                </p:cTn>
                              </p:par>
                              <p:par>
                                <p:cTn id="283" presetID="1" presetClass="entr" presetSubtype="0" fill="hold" grpId="1" nodeType="withEffect">
                                  <p:stCondLst>
                                    <p:cond delay="0"/>
                                  </p:stCondLst>
                                  <p:childTnLst>
                                    <p:set>
                                      <p:cBhvr>
                                        <p:cTn id="284" dur="1" fill="hold">
                                          <p:stCondLst>
                                            <p:cond delay="0"/>
                                          </p:stCondLst>
                                        </p:cTn>
                                        <p:tgtEl>
                                          <p:spTgt spid="37"/>
                                        </p:tgtEl>
                                        <p:attrNameLst>
                                          <p:attrName>style.visibility</p:attrName>
                                        </p:attrNameLst>
                                      </p:cBhvr>
                                      <p:to>
                                        <p:strVal val="visible"/>
                                      </p:to>
                                    </p:set>
                                  </p:childTnLst>
                                </p:cTn>
                              </p:par>
                              <p:par>
                                <p:cTn id="285" presetID="1" presetClass="entr" presetSubtype="0" fill="hold" grpId="1" nodeType="withEffect">
                                  <p:stCondLst>
                                    <p:cond delay="0"/>
                                  </p:stCondLst>
                                  <p:childTnLst>
                                    <p:set>
                                      <p:cBhvr>
                                        <p:cTn id="286" dur="1" fill="hold">
                                          <p:stCondLst>
                                            <p:cond delay="0"/>
                                          </p:stCondLst>
                                        </p:cTn>
                                        <p:tgtEl>
                                          <p:spTgt spid="38"/>
                                        </p:tgtEl>
                                        <p:attrNameLst>
                                          <p:attrName>style.visibility</p:attrName>
                                        </p:attrNameLst>
                                      </p:cBhvr>
                                      <p:to>
                                        <p:strVal val="visible"/>
                                      </p:to>
                                    </p:set>
                                  </p:childTnLst>
                                </p:cTn>
                              </p:par>
                              <p:par>
                                <p:cTn id="287" presetID="1" presetClass="entr" presetSubtype="0" fill="hold" grpId="1" nodeType="withEffect">
                                  <p:stCondLst>
                                    <p:cond delay="0"/>
                                  </p:stCondLst>
                                  <p:childTnLst>
                                    <p:set>
                                      <p:cBhvr>
                                        <p:cTn id="288" dur="1" fill="hold">
                                          <p:stCondLst>
                                            <p:cond delay="0"/>
                                          </p:stCondLst>
                                        </p:cTn>
                                        <p:tgtEl>
                                          <p:spTgt spid="39"/>
                                        </p:tgtEl>
                                        <p:attrNameLst>
                                          <p:attrName>style.visibility</p:attrName>
                                        </p:attrNameLst>
                                      </p:cBhvr>
                                      <p:to>
                                        <p:strVal val="visible"/>
                                      </p:to>
                                    </p:set>
                                  </p:childTnLst>
                                </p:cTn>
                              </p:par>
                              <p:par>
                                <p:cTn id="289" presetID="1" presetClass="entr" presetSubtype="0" fill="hold" grpId="1" nodeType="withEffect">
                                  <p:stCondLst>
                                    <p:cond delay="0"/>
                                  </p:stCondLst>
                                  <p:childTnLst>
                                    <p:set>
                                      <p:cBhvr>
                                        <p:cTn id="290" dur="1" fill="hold">
                                          <p:stCondLst>
                                            <p:cond delay="0"/>
                                          </p:stCondLst>
                                        </p:cTn>
                                        <p:tgtEl>
                                          <p:spTgt spid="40"/>
                                        </p:tgtEl>
                                        <p:attrNameLst>
                                          <p:attrName>style.visibility</p:attrName>
                                        </p:attrNameLst>
                                      </p:cBhvr>
                                      <p:to>
                                        <p:strVal val="visible"/>
                                      </p:to>
                                    </p:set>
                                  </p:childTnLst>
                                </p:cTn>
                              </p:par>
                              <p:par>
                                <p:cTn id="291" presetID="1" presetClass="entr" presetSubtype="0" fill="hold" grpId="1" nodeType="withEffect">
                                  <p:stCondLst>
                                    <p:cond delay="0"/>
                                  </p:stCondLst>
                                  <p:childTnLst>
                                    <p:set>
                                      <p:cBhvr>
                                        <p:cTn id="292" dur="1" fill="hold">
                                          <p:stCondLst>
                                            <p:cond delay="0"/>
                                          </p:stCondLst>
                                        </p:cTn>
                                        <p:tgtEl>
                                          <p:spTgt spid="41"/>
                                        </p:tgtEl>
                                        <p:attrNameLst>
                                          <p:attrName>style.visibility</p:attrName>
                                        </p:attrNameLst>
                                      </p:cBhvr>
                                      <p:to>
                                        <p:strVal val="visible"/>
                                      </p:to>
                                    </p:set>
                                  </p:childTnLst>
                                </p:cTn>
                              </p:par>
                              <p:par>
                                <p:cTn id="293" presetID="1" presetClass="entr" presetSubtype="0" fill="hold" grpId="1" nodeType="withEffect">
                                  <p:stCondLst>
                                    <p:cond delay="0"/>
                                  </p:stCondLst>
                                  <p:childTnLst>
                                    <p:set>
                                      <p:cBhvr>
                                        <p:cTn id="294" dur="1" fill="hold">
                                          <p:stCondLst>
                                            <p:cond delay="0"/>
                                          </p:stCondLst>
                                        </p:cTn>
                                        <p:tgtEl>
                                          <p:spTgt spid="42"/>
                                        </p:tgtEl>
                                        <p:attrNameLst>
                                          <p:attrName>style.visibility</p:attrName>
                                        </p:attrNameLst>
                                      </p:cBhvr>
                                      <p:to>
                                        <p:strVal val="visible"/>
                                      </p:to>
                                    </p:set>
                                  </p:childTnLst>
                                </p:cTn>
                              </p:par>
                            </p:childTnLst>
                          </p:cTn>
                        </p:par>
                      </p:childTnLst>
                    </p:cTn>
                  </p:par>
                  <p:par>
                    <p:cTn id="295" fill="hold">
                      <p:stCondLst>
                        <p:cond delay="indefinite"/>
                      </p:stCondLst>
                      <p:childTnLst>
                        <p:par>
                          <p:cTn id="296" fill="hold">
                            <p:stCondLst>
                              <p:cond delay="0"/>
                            </p:stCondLst>
                            <p:childTnLst>
                              <p:par>
                                <p:cTn id="297" presetID="0" presetClass="path" presetSubtype="0" accel="50000" decel="50000" fill="hold" nodeType="clickEffect">
                                  <p:stCondLst>
                                    <p:cond delay="0"/>
                                  </p:stCondLst>
                                  <p:childTnLst>
                                    <p:animMotion origin="layout" path="M 0.00138 -0.00185 L 0.00121 0.01575 " pathEditMode="relative" rAng="0" ptsTypes="AA">
                                      <p:cBhvr>
                                        <p:cTn id="298" dur="500" fill="hold"/>
                                        <p:tgtEl>
                                          <p:spTgt spid="131"/>
                                        </p:tgtEl>
                                        <p:attrNameLst>
                                          <p:attrName>ppt_x</p:attrName>
                                          <p:attrName>ppt_y</p:attrName>
                                        </p:attrNameLst>
                                      </p:cBhvr>
                                      <p:rCtr x="-1700" y="88000"/>
                                    </p:animMotion>
                                  </p:childTnLst>
                                </p:cTn>
                              </p:par>
                            </p:childTnLst>
                          </p:cTn>
                        </p:par>
                        <p:par>
                          <p:cTn id="299" fill="hold">
                            <p:stCondLst>
                              <p:cond delay="500"/>
                            </p:stCondLst>
                            <p:childTnLst>
                              <p:par>
                                <p:cTn id="300" presetID="1" presetClass="exit" presetSubtype="0" fill="hold" grpId="1" nodeType="afterEffect">
                                  <p:stCondLst>
                                    <p:cond delay="0"/>
                                  </p:stCondLst>
                                  <p:childTnLst>
                                    <p:set>
                                      <p:cBhvr>
                                        <p:cTn id="301" dur="1" fill="hold">
                                          <p:stCondLst>
                                            <p:cond delay="0"/>
                                          </p:stCondLst>
                                        </p:cTn>
                                        <p:tgtEl>
                                          <p:spTgt spid="87"/>
                                        </p:tgtEl>
                                        <p:attrNameLst>
                                          <p:attrName>style.visibility</p:attrName>
                                        </p:attrNameLst>
                                      </p:cBhvr>
                                      <p:to>
                                        <p:strVal val="hidden"/>
                                      </p:to>
                                    </p:set>
                                  </p:childTnLst>
                                </p:cTn>
                              </p:par>
                              <p:par>
                                <p:cTn id="302" presetID="8" presetClass="emph" presetSubtype="0" fill="hold" nodeType="withEffect">
                                  <p:stCondLst>
                                    <p:cond delay="0"/>
                                  </p:stCondLst>
                                  <p:childTnLst>
                                    <p:animRot by="-2700000">
                                      <p:cBhvr>
                                        <p:cTn id="303" dur="500" fill="hold"/>
                                        <p:tgtEl>
                                          <p:spTgt spid="10"/>
                                        </p:tgtEl>
                                        <p:attrNameLst>
                                          <p:attrName>r</p:attrName>
                                        </p:attrNameLst>
                                      </p:cBhvr>
                                    </p:animRot>
                                  </p:childTnLst>
                                </p:cTn>
                              </p:par>
                              <p:par>
                                <p:cTn id="304" presetID="1" presetClass="exit" presetSubtype="0" fill="hold" grpId="1" nodeType="withEffect">
                                  <p:stCondLst>
                                    <p:cond delay="0"/>
                                  </p:stCondLst>
                                  <p:childTnLst>
                                    <p:set>
                                      <p:cBhvr>
                                        <p:cTn id="305" dur="1" fill="hold">
                                          <p:stCondLst>
                                            <p:cond delay="0"/>
                                          </p:stCondLst>
                                        </p:cTn>
                                        <p:tgtEl>
                                          <p:spTgt spid="88"/>
                                        </p:tgtEl>
                                        <p:attrNameLst>
                                          <p:attrName>style.visibility</p:attrName>
                                        </p:attrNameLst>
                                      </p:cBhvr>
                                      <p:to>
                                        <p:strVal val="hidden"/>
                                      </p:to>
                                    </p:set>
                                  </p:childTnLst>
                                </p:cTn>
                              </p:par>
                              <p:par>
                                <p:cTn id="306" presetID="1" presetClass="exit" presetSubtype="0" fill="hold" grpId="1" nodeType="withEffect">
                                  <p:stCondLst>
                                    <p:cond delay="0"/>
                                  </p:stCondLst>
                                  <p:childTnLst>
                                    <p:set>
                                      <p:cBhvr>
                                        <p:cTn id="307" dur="1" fill="hold">
                                          <p:stCondLst>
                                            <p:cond delay="0"/>
                                          </p:stCondLst>
                                        </p:cTn>
                                        <p:tgtEl>
                                          <p:spTgt spid="89"/>
                                        </p:tgtEl>
                                        <p:attrNameLst>
                                          <p:attrName>style.visibility</p:attrName>
                                        </p:attrNameLst>
                                      </p:cBhvr>
                                      <p:to>
                                        <p:strVal val="hidden"/>
                                      </p:to>
                                    </p:set>
                                  </p:childTnLst>
                                </p:cTn>
                              </p:par>
                              <p:par>
                                <p:cTn id="308" presetID="1" presetClass="exit" presetSubtype="0" fill="hold" grpId="1" nodeType="withEffect">
                                  <p:stCondLst>
                                    <p:cond delay="0"/>
                                  </p:stCondLst>
                                  <p:childTnLst>
                                    <p:set>
                                      <p:cBhvr>
                                        <p:cTn id="309" dur="1" fill="hold">
                                          <p:stCondLst>
                                            <p:cond delay="0"/>
                                          </p:stCondLst>
                                        </p:cTn>
                                        <p:tgtEl>
                                          <p:spTgt spid="90"/>
                                        </p:tgtEl>
                                        <p:attrNameLst>
                                          <p:attrName>style.visibility</p:attrName>
                                        </p:attrNameLst>
                                      </p:cBhvr>
                                      <p:to>
                                        <p:strVal val="hidden"/>
                                      </p:to>
                                    </p:set>
                                  </p:childTnLst>
                                </p:cTn>
                              </p:par>
                              <p:par>
                                <p:cTn id="310" presetID="1" presetClass="exit" presetSubtype="0" fill="hold" grpId="1" nodeType="withEffect">
                                  <p:stCondLst>
                                    <p:cond delay="0"/>
                                  </p:stCondLst>
                                  <p:childTnLst>
                                    <p:set>
                                      <p:cBhvr>
                                        <p:cTn id="311" dur="1" fill="hold">
                                          <p:stCondLst>
                                            <p:cond delay="0"/>
                                          </p:stCondLst>
                                        </p:cTn>
                                        <p:tgtEl>
                                          <p:spTgt spid="91"/>
                                        </p:tgtEl>
                                        <p:attrNameLst>
                                          <p:attrName>style.visibility</p:attrName>
                                        </p:attrNameLst>
                                      </p:cBhvr>
                                      <p:to>
                                        <p:strVal val="hidden"/>
                                      </p:to>
                                    </p:set>
                                  </p:childTnLst>
                                </p:cTn>
                              </p:par>
                              <p:par>
                                <p:cTn id="312" presetID="1" presetClass="exit" presetSubtype="0" fill="hold" grpId="1" nodeType="withEffect">
                                  <p:stCondLst>
                                    <p:cond delay="0"/>
                                  </p:stCondLst>
                                  <p:childTnLst>
                                    <p:set>
                                      <p:cBhvr>
                                        <p:cTn id="313" dur="1" fill="hold">
                                          <p:stCondLst>
                                            <p:cond delay="0"/>
                                          </p:stCondLst>
                                        </p:cTn>
                                        <p:tgtEl>
                                          <p:spTgt spid="109"/>
                                        </p:tgtEl>
                                        <p:attrNameLst>
                                          <p:attrName>style.visibility</p:attrName>
                                        </p:attrNameLst>
                                      </p:cBhvr>
                                      <p:to>
                                        <p:strVal val="hidden"/>
                                      </p:to>
                                    </p:set>
                                  </p:childTnLst>
                                </p:cTn>
                              </p:par>
                              <p:par>
                                <p:cTn id="314" presetID="1" presetClass="exit" presetSubtype="0" fill="hold" grpId="1" nodeType="withEffect">
                                  <p:stCondLst>
                                    <p:cond delay="0"/>
                                  </p:stCondLst>
                                  <p:childTnLst>
                                    <p:set>
                                      <p:cBhvr>
                                        <p:cTn id="315" dur="1" fill="hold">
                                          <p:stCondLst>
                                            <p:cond delay="0"/>
                                          </p:stCondLst>
                                        </p:cTn>
                                        <p:tgtEl>
                                          <p:spTgt spid="92"/>
                                        </p:tgtEl>
                                        <p:attrNameLst>
                                          <p:attrName>style.visibility</p:attrName>
                                        </p:attrNameLst>
                                      </p:cBhvr>
                                      <p:to>
                                        <p:strVal val="hidden"/>
                                      </p:to>
                                    </p:set>
                                  </p:childTnLst>
                                </p:cTn>
                              </p:par>
                              <p:par>
                                <p:cTn id="316" presetID="1" presetClass="exit" presetSubtype="0" fill="hold" grpId="1" nodeType="withEffect">
                                  <p:stCondLst>
                                    <p:cond delay="0"/>
                                  </p:stCondLst>
                                  <p:childTnLst>
                                    <p:set>
                                      <p:cBhvr>
                                        <p:cTn id="317" dur="1" fill="hold">
                                          <p:stCondLst>
                                            <p:cond delay="0"/>
                                          </p:stCondLst>
                                        </p:cTn>
                                        <p:tgtEl>
                                          <p:spTgt spid="93"/>
                                        </p:tgtEl>
                                        <p:attrNameLst>
                                          <p:attrName>style.visibility</p:attrName>
                                        </p:attrNameLst>
                                      </p:cBhvr>
                                      <p:to>
                                        <p:strVal val="hidden"/>
                                      </p:to>
                                    </p:set>
                                  </p:childTnLst>
                                </p:cTn>
                              </p:par>
                              <p:par>
                                <p:cTn id="318" presetID="1" presetClass="exit" presetSubtype="0" fill="hold" grpId="1" nodeType="withEffect">
                                  <p:stCondLst>
                                    <p:cond delay="0"/>
                                  </p:stCondLst>
                                  <p:childTnLst>
                                    <p:set>
                                      <p:cBhvr>
                                        <p:cTn id="319" dur="1" fill="hold">
                                          <p:stCondLst>
                                            <p:cond delay="0"/>
                                          </p:stCondLst>
                                        </p:cTn>
                                        <p:tgtEl>
                                          <p:spTgt spid="94"/>
                                        </p:tgtEl>
                                        <p:attrNameLst>
                                          <p:attrName>style.visibility</p:attrName>
                                        </p:attrNameLst>
                                      </p:cBhvr>
                                      <p:to>
                                        <p:strVal val="hidden"/>
                                      </p:to>
                                    </p:set>
                                  </p:childTnLst>
                                </p:cTn>
                              </p:par>
                              <p:par>
                                <p:cTn id="320" presetID="1" presetClass="exit" presetSubtype="0" fill="hold" grpId="1" nodeType="withEffect">
                                  <p:stCondLst>
                                    <p:cond delay="0"/>
                                  </p:stCondLst>
                                  <p:childTnLst>
                                    <p:set>
                                      <p:cBhvr>
                                        <p:cTn id="321" dur="1" fill="hold">
                                          <p:stCondLst>
                                            <p:cond delay="0"/>
                                          </p:stCondLst>
                                        </p:cTn>
                                        <p:tgtEl>
                                          <p:spTgt spid="95"/>
                                        </p:tgtEl>
                                        <p:attrNameLst>
                                          <p:attrName>style.visibility</p:attrName>
                                        </p:attrNameLst>
                                      </p:cBhvr>
                                      <p:to>
                                        <p:strVal val="hidden"/>
                                      </p:to>
                                    </p:set>
                                  </p:childTnLst>
                                </p:cTn>
                              </p:par>
                              <p:par>
                                <p:cTn id="322" presetID="1" presetClass="exit" presetSubtype="0" fill="hold" grpId="1" nodeType="withEffect">
                                  <p:stCondLst>
                                    <p:cond delay="0"/>
                                  </p:stCondLst>
                                  <p:childTnLst>
                                    <p:set>
                                      <p:cBhvr>
                                        <p:cTn id="323" dur="1" fill="hold">
                                          <p:stCondLst>
                                            <p:cond delay="0"/>
                                          </p:stCondLst>
                                        </p:cTn>
                                        <p:tgtEl>
                                          <p:spTgt spid="96"/>
                                        </p:tgtEl>
                                        <p:attrNameLst>
                                          <p:attrName>style.visibility</p:attrName>
                                        </p:attrNameLst>
                                      </p:cBhvr>
                                      <p:to>
                                        <p:strVal val="hidden"/>
                                      </p:to>
                                    </p:set>
                                  </p:childTnLst>
                                </p:cTn>
                              </p:par>
                              <p:par>
                                <p:cTn id="324" presetID="1" presetClass="exit" presetSubtype="0" fill="hold" grpId="1" nodeType="withEffect">
                                  <p:stCondLst>
                                    <p:cond delay="0"/>
                                  </p:stCondLst>
                                  <p:childTnLst>
                                    <p:set>
                                      <p:cBhvr>
                                        <p:cTn id="325" dur="1" fill="hold">
                                          <p:stCondLst>
                                            <p:cond delay="0"/>
                                          </p:stCondLst>
                                        </p:cTn>
                                        <p:tgtEl>
                                          <p:spTgt spid="97"/>
                                        </p:tgtEl>
                                        <p:attrNameLst>
                                          <p:attrName>style.visibility</p:attrName>
                                        </p:attrNameLst>
                                      </p:cBhvr>
                                      <p:to>
                                        <p:strVal val="hidden"/>
                                      </p:to>
                                    </p:set>
                                  </p:childTnLst>
                                </p:cTn>
                              </p:par>
                              <p:par>
                                <p:cTn id="326" presetID="1" presetClass="exit" presetSubtype="0" fill="hold" grpId="1" nodeType="withEffect">
                                  <p:stCondLst>
                                    <p:cond delay="0"/>
                                  </p:stCondLst>
                                  <p:childTnLst>
                                    <p:set>
                                      <p:cBhvr>
                                        <p:cTn id="327" dur="1" fill="hold">
                                          <p:stCondLst>
                                            <p:cond delay="0"/>
                                          </p:stCondLst>
                                        </p:cTn>
                                        <p:tgtEl>
                                          <p:spTgt spid="104"/>
                                        </p:tgtEl>
                                        <p:attrNameLst>
                                          <p:attrName>style.visibility</p:attrName>
                                        </p:attrNameLst>
                                      </p:cBhvr>
                                      <p:to>
                                        <p:strVal val="hidden"/>
                                      </p:to>
                                    </p:set>
                                  </p:childTnLst>
                                </p:cTn>
                              </p:par>
                              <p:par>
                                <p:cTn id="328" presetID="1" presetClass="exit" presetSubtype="0" fill="hold" grpId="1" nodeType="withEffect">
                                  <p:stCondLst>
                                    <p:cond delay="0"/>
                                  </p:stCondLst>
                                  <p:childTnLst>
                                    <p:set>
                                      <p:cBhvr>
                                        <p:cTn id="329" dur="1" fill="hold">
                                          <p:stCondLst>
                                            <p:cond delay="0"/>
                                          </p:stCondLst>
                                        </p:cTn>
                                        <p:tgtEl>
                                          <p:spTgt spid="98"/>
                                        </p:tgtEl>
                                        <p:attrNameLst>
                                          <p:attrName>style.visibility</p:attrName>
                                        </p:attrNameLst>
                                      </p:cBhvr>
                                      <p:to>
                                        <p:strVal val="hidden"/>
                                      </p:to>
                                    </p:set>
                                  </p:childTnLst>
                                </p:cTn>
                              </p:par>
                              <p:par>
                                <p:cTn id="330" presetID="1" presetClass="exit" presetSubtype="0" fill="hold" grpId="1" nodeType="withEffect">
                                  <p:stCondLst>
                                    <p:cond delay="0"/>
                                  </p:stCondLst>
                                  <p:childTnLst>
                                    <p:set>
                                      <p:cBhvr>
                                        <p:cTn id="331" dur="1" fill="hold">
                                          <p:stCondLst>
                                            <p:cond delay="0"/>
                                          </p:stCondLst>
                                        </p:cTn>
                                        <p:tgtEl>
                                          <p:spTgt spid="105"/>
                                        </p:tgtEl>
                                        <p:attrNameLst>
                                          <p:attrName>style.visibility</p:attrName>
                                        </p:attrNameLst>
                                      </p:cBhvr>
                                      <p:to>
                                        <p:strVal val="hidden"/>
                                      </p:to>
                                    </p:set>
                                  </p:childTnLst>
                                </p:cTn>
                              </p:par>
                              <p:par>
                                <p:cTn id="332" presetID="1" presetClass="exit" presetSubtype="0" fill="hold" grpId="1" nodeType="withEffect">
                                  <p:stCondLst>
                                    <p:cond delay="0"/>
                                  </p:stCondLst>
                                  <p:childTnLst>
                                    <p:set>
                                      <p:cBhvr>
                                        <p:cTn id="333" dur="1" fill="hold">
                                          <p:stCondLst>
                                            <p:cond delay="0"/>
                                          </p:stCondLst>
                                        </p:cTn>
                                        <p:tgtEl>
                                          <p:spTgt spid="106"/>
                                        </p:tgtEl>
                                        <p:attrNameLst>
                                          <p:attrName>style.visibility</p:attrName>
                                        </p:attrNameLst>
                                      </p:cBhvr>
                                      <p:to>
                                        <p:strVal val="hidden"/>
                                      </p:to>
                                    </p:set>
                                  </p:childTnLst>
                                </p:cTn>
                              </p:par>
                              <p:par>
                                <p:cTn id="334" presetID="1" presetClass="exit" presetSubtype="0" fill="hold" grpId="1" nodeType="withEffect">
                                  <p:stCondLst>
                                    <p:cond delay="0"/>
                                  </p:stCondLst>
                                  <p:childTnLst>
                                    <p:set>
                                      <p:cBhvr>
                                        <p:cTn id="335" dur="1" fill="hold">
                                          <p:stCondLst>
                                            <p:cond delay="0"/>
                                          </p:stCondLst>
                                        </p:cTn>
                                        <p:tgtEl>
                                          <p:spTgt spid="107"/>
                                        </p:tgtEl>
                                        <p:attrNameLst>
                                          <p:attrName>style.visibility</p:attrName>
                                        </p:attrNameLst>
                                      </p:cBhvr>
                                      <p:to>
                                        <p:strVal val="hidden"/>
                                      </p:to>
                                    </p:set>
                                  </p:childTnLst>
                                </p:cTn>
                              </p:par>
                              <p:par>
                                <p:cTn id="336" presetID="1" presetClass="exit" presetSubtype="0" fill="hold" grpId="1" nodeType="withEffect">
                                  <p:stCondLst>
                                    <p:cond delay="0"/>
                                  </p:stCondLst>
                                  <p:childTnLst>
                                    <p:set>
                                      <p:cBhvr>
                                        <p:cTn id="337" dur="1" fill="hold">
                                          <p:stCondLst>
                                            <p:cond delay="0"/>
                                          </p:stCondLst>
                                        </p:cTn>
                                        <p:tgtEl>
                                          <p:spTgt spid="108"/>
                                        </p:tgtEl>
                                        <p:attrNameLst>
                                          <p:attrName>style.visibility</p:attrName>
                                        </p:attrNameLst>
                                      </p:cBhvr>
                                      <p:to>
                                        <p:strVal val="hidden"/>
                                      </p:to>
                                    </p:set>
                                  </p:childTnLst>
                                </p:cTn>
                              </p:par>
                              <p:par>
                                <p:cTn id="338" presetID="1" presetClass="exit" presetSubtype="0" fill="hold" grpId="1" nodeType="withEffect">
                                  <p:stCondLst>
                                    <p:cond delay="0"/>
                                  </p:stCondLst>
                                  <p:childTnLst>
                                    <p:set>
                                      <p:cBhvr>
                                        <p:cTn id="339" dur="1" fill="hold">
                                          <p:stCondLst>
                                            <p:cond delay="0"/>
                                          </p:stCondLst>
                                        </p:cTn>
                                        <p:tgtEl>
                                          <p:spTgt spid="99"/>
                                        </p:tgtEl>
                                        <p:attrNameLst>
                                          <p:attrName>style.visibility</p:attrName>
                                        </p:attrNameLst>
                                      </p:cBhvr>
                                      <p:to>
                                        <p:strVal val="hidden"/>
                                      </p:to>
                                    </p:set>
                                  </p:childTnLst>
                                </p:cTn>
                              </p:par>
                              <p:par>
                                <p:cTn id="340" presetID="1" presetClass="exit" presetSubtype="0" fill="hold" grpId="1" nodeType="withEffect">
                                  <p:stCondLst>
                                    <p:cond delay="0"/>
                                  </p:stCondLst>
                                  <p:childTnLst>
                                    <p:set>
                                      <p:cBhvr>
                                        <p:cTn id="341" dur="1" fill="hold">
                                          <p:stCondLst>
                                            <p:cond delay="0"/>
                                          </p:stCondLst>
                                        </p:cTn>
                                        <p:tgtEl>
                                          <p:spTgt spid="110"/>
                                        </p:tgtEl>
                                        <p:attrNameLst>
                                          <p:attrName>style.visibility</p:attrName>
                                        </p:attrNameLst>
                                      </p:cBhvr>
                                      <p:to>
                                        <p:strVal val="hidden"/>
                                      </p:to>
                                    </p:set>
                                  </p:childTnLst>
                                </p:cTn>
                              </p:par>
                              <p:par>
                                <p:cTn id="342" presetID="1" presetClass="exit" presetSubtype="0" fill="hold" grpId="1" nodeType="withEffect">
                                  <p:stCondLst>
                                    <p:cond delay="0"/>
                                  </p:stCondLst>
                                  <p:childTnLst>
                                    <p:set>
                                      <p:cBhvr>
                                        <p:cTn id="343" dur="1" fill="hold">
                                          <p:stCondLst>
                                            <p:cond delay="0"/>
                                          </p:stCondLst>
                                        </p:cTn>
                                        <p:tgtEl>
                                          <p:spTgt spid="100"/>
                                        </p:tgtEl>
                                        <p:attrNameLst>
                                          <p:attrName>style.visibility</p:attrName>
                                        </p:attrNameLst>
                                      </p:cBhvr>
                                      <p:to>
                                        <p:strVal val="hidden"/>
                                      </p:to>
                                    </p:set>
                                  </p:childTnLst>
                                </p:cTn>
                              </p:par>
                              <p:par>
                                <p:cTn id="344" presetID="1" presetClass="exit" presetSubtype="0" fill="hold" grpId="1" nodeType="withEffect">
                                  <p:stCondLst>
                                    <p:cond delay="0"/>
                                  </p:stCondLst>
                                  <p:childTnLst>
                                    <p:set>
                                      <p:cBhvr>
                                        <p:cTn id="345" dur="1" fill="hold">
                                          <p:stCondLst>
                                            <p:cond delay="0"/>
                                          </p:stCondLst>
                                        </p:cTn>
                                        <p:tgtEl>
                                          <p:spTgt spid="111"/>
                                        </p:tgtEl>
                                        <p:attrNameLst>
                                          <p:attrName>style.visibility</p:attrName>
                                        </p:attrNameLst>
                                      </p:cBhvr>
                                      <p:to>
                                        <p:strVal val="hidden"/>
                                      </p:to>
                                    </p:set>
                                  </p:childTnLst>
                                </p:cTn>
                              </p:par>
                              <p:par>
                                <p:cTn id="346" presetID="1" presetClass="exit" presetSubtype="0" fill="hold" grpId="2" nodeType="withEffect">
                                  <p:stCondLst>
                                    <p:cond delay="0"/>
                                  </p:stCondLst>
                                  <p:childTnLst>
                                    <p:set>
                                      <p:cBhvr>
                                        <p:cTn id="347" dur="1" fill="hold">
                                          <p:stCondLst>
                                            <p:cond delay="0"/>
                                          </p:stCondLst>
                                        </p:cTn>
                                        <p:tgtEl>
                                          <p:spTgt spid="23"/>
                                        </p:tgtEl>
                                        <p:attrNameLst>
                                          <p:attrName>style.visibility</p:attrName>
                                        </p:attrNameLst>
                                      </p:cBhvr>
                                      <p:to>
                                        <p:strVal val="hidden"/>
                                      </p:to>
                                    </p:set>
                                  </p:childTnLst>
                                </p:cTn>
                              </p:par>
                              <p:par>
                                <p:cTn id="348" presetID="1" presetClass="exit" presetSubtype="0" fill="hold" nodeType="withEffect">
                                  <p:stCondLst>
                                    <p:cond delay="0"/>
                                  </p:stCondLst>
                                  <p:childTnLst>
                                    <p:set>
                                      <p:cBhvr>
                                        <p:cTn id="349" dur="1" fill="hold">
                                          <p:stCondLst>
                                            <p:cond delay="0"/>
                                          </p:stCondLst>
                                        </p:cTn>
                                        <p:tgtEl>
                                          <p:spTgt spid="84"/>
                                        </p:tgtEl>
                                        <p:attrNameLst>
                                          <p:attrName>style.visibility</p:attrName>
                                        </p:attrNameLst>
                                      </p:cBhvr>
                                      <p:to>
                                        <p:strVal val="hidden"/>
                                      </p:to>
                                    </p:set>
                                  </p:childTnLst>
                                </p:cTn>
                              </p:par>
                              <p:par>
                                <p:cTn id="350" presetID="1" presetClass="exit" presetSubtype="0" fill="hold" grpId="2" nodeType="withEffect">
                                  <p:stCondLst>
                                    <p:cond delay="0"/>
                                  </p:stCondLst>
                                  <p:childTnLst>
                                    <p:set>
                                      <p:cBhvr>
                                        <p:cTn id="351" dur="1" fill="hold">
                                          <p:stCondLst>
                                            <p:cond delay="0"/>
                                          </p:stCondLst>
                                        </p:cTn>
                                        <p:tgtEl>
                                          <p:spTgt spid="24"/>
                                        </p:tgtEl>
                                        <p:attrNameLst>
                                          <p:attrName>style.visibility</p:attrName>
                                        </p:attrNameLst>
                                      </p:cBhvr>
                                      <p:to>
                                        <p:strVal val="hidden"/>
                                      </p:to>
                                    </p:set>
                                  </p:childTnLst>
                                </p:cTn>
                              </p:par>
                              <p:par>
                                <p:cTn id="352" presetID="1" presetClass="exit" presetSubtype="0" fill="hold" grpId="2" nodeType="withEffect">
                                  <p:stCondLst>
                                    <p:cond delay="0"/>
                                  </p:stCondLst>
                                  <p:childTnLst>
                                    <p:set>
                                      <p:cBhvr>
                                        <p:cTn id="353" dur="1" fill="hold">
                                          <p:stCondLst>
                                            <p:cond delay="0"/>
                                          </p:stCondLst>
                                        </p:cTn>
                                        <p:tgtEl>
                                          <p:spTgt spid="25"/>
                                        </p:tgtEl>
                                        <p:attrNameLst>
                                          <p:attrName>style.visibility</p:attrName>
                                        </p:attrNameLst>
                                      </p:cBhvr>
                                      <p:to>
                                        <p:strVal val="hidden"/>
                                      </p:to>
                                    </p:set>
                                  </p:childTnLst>
                                </p:cTn>
                              </p:par>
                              <p:par>
                                <p:cTn id="354" presetID="1" presetClass="exit" presetSubtype="0" fill="hold" grpId="2" nodeType="withEffect">
                                  <p:stCondLst>
                                    <p:cond delay="0"/>
                                  </p:stCondLst>
                                  <p:childTnLst>
                                    <p:set>
                                      <p:cBhvr>
                                        <p:cTn id="355" dur="1" fill="hold">
                                          <p:stCondLst>
                                            <p:cond delay="0"/>
                                          </p:stCondLst>
                                        </p:cTn>
                                        <p:tgtEl>
                                          <p:spTgt spid="26"/>
                                        </p:tgtEl>
                                        <p:attrNameLst>
                                          <p:attrName>style.visibility</p:attrName>
                                        </p:attrNameLst>
                                      </p:cBhvr>
                                      <p:to>
                                        <p:strVal val="hidden"/>
                                      </p:to>
                                    </p:set>
                                  </p:childTnLst>
                                </p:cTn>
                              </p:par>
                              <p:par>
                                <p:cTn id="356" presetID="1" presetClass="exit" presetSubtype="0" fill="hold" grpId="2" nodeType="withEffect">
                                  <p:stCondLst>
                                    <p:cond delay="0"/>
                                  </p:stCondLst>
                                  <p:childTnLst>
                                    <p:set>
                                      <p:cBhvr>
                                        <p:cTn id="357" dur="1" fill="hold">
                                          <p:stCondLst>
                                            <p:cond delay="0"/>
                                          </p:stCondLst>
                                        </p:cTn>
                                        <p:tgtEl>
                                          <p:spTgt spid="27"/>
                                        </p:tgtEl>
                                        <p:attrNameLst>
                                          <p:attrName>style.visibility</p:attrName>
                                        </p:attrNameLst>
                                      </p:cBhvr>
                                      <p:to>
                                        <p:strVal val="hidden"/>
                                      </p:to>
                                    </p:set>
                                  </p:childTnLst>
                                </p:cTn>
                              </p:par>
                              <p:par>
                                <p:cTn id="358" presetID="1" presetClass="exit" presetSubtype="0" fill="hold" grpId="2" nodeType="withEffect">
                                  <p:stCondLst>
                                    <p:cond delay="0"/>
                                  </p:stCondLst>
                                  <p:childTnLst>
                                    <p:set>
                                      <p:cBhvr>
                                        <p:cTn id="359" dur="1" fill="hold">
                                          <p:stCondLst>
                                            <p:cond delay="0"/>
                                          </p:stCondLst>
                                        </p:cTn>
                                        <p:tgtEl>
                                          <p:spTgt spid="28"/>
                                        </p:tgtEl>
                                        <p:attrNameLst>
                                          <p:attrName>style.visibility</p:attrName>
                                        </p:attrNameLst>
                                      </p:cBhvr>
                                      <p:to>
                                        <p:strVal val="hidden"/>
                                      </p:to>
                                    </p:set>
                                  </p:childTnLst>
                                </p:cTn>
                              </p:par>
                              <p:par>
                                <p:cTn id="360" presetID="1" presetClass="exit" presetSubtype="0" fill="hold" grpId="2" nodeType="withEffect">
                                  <p:stCondLst>
                                    <p:cond delay="0"/>
                                  </p:stCondLst>
                                  <p:childTnLst>
                                    <p:set>
                                      <p:cBhvr>
                                        <p:cTn id="361" dur="1" fill="hold">
                                          <p:stCondLst>
                                            <p:cond delay="0"/>
                                          </p:stCondLst>
                                        </p:cTn>
                                        <p:tgtEl>
                                          <p:spTgt spid="29"/>
                                        </p:tgtEl>
                                        <p:attrNameLst>
                                          <p:attrName>style.visibility</p:attrName>
                                        </p:attrNameLst>
                                      </p:cBhvr>
                                      <p:to>
                                        <p:strVal val="hidden"/>
                                      </p:to>
                                    </p:set>
                                  </p:childTnLst>
                                </p:cTn>
                              </p:par>
                              <p:par>
                                <p:cTn id="362" presetID="1" presetClass="exit" presetSubtype="0" fill="hold" grpId="2" nodeType="withEffect">
                                  <p:stCondLst>
                                    <p:cond delay="0"/>
                                  </p:stCondLst>
                                  <p:childTnLst>
                                    <p:set>
                                      <p:cBhvr>
                                        <p:cTn id="363" dur="1" fill="hold">
                                          <p:stCondLst>
                                            <p:cond delay="0"/>
                                          </p:stCondLst>
                                        </p:cTn>
                                        <p:tgtEl>
                                          <p:spTgt spid="30"/>
                                        </p:tgtEl>
                                        <p:attrNameLst>
                                          <p:attrName>style.visibility</p:attrName>
                                        </p:attrNameLst>
                                      </p:cBhvr>
                                      <p:to>
                                        <p:strVal val="hidden"/>
                                      </p:to>
                                    </p:set>
                                  </p:childTnLst>
                                </p:cTn>
                              </p:par>
                              <p:par>
                                <p:cTn id="364" presetID="1" presetClass="exit" presetSubtype="0" fill="hold" grpId="2" nodeType="withEffect">
                                  <p:stCondLst>
                                    <p:cond delay="0"/>
                                  </p:stCondLst>
                                  <p:childTnLst>
                                    <p:set>
                                      <p:cBhvr>
                                        <p:cTn id="365" dur="1" fill="hold">
                                          <p:stCondLst>
                                            <p:cond delay="0"/>
                                          </p:stCondLst>
                                        </p:cTn>
                                        <p:tgtEl>
                                          <p:spTgt spid="31"/>
                                        </p:tgtEl>
                                        <p:attrNameLst>
                                          <p:attrName>style.visibility</p:attrName>
                                        </p:attrNameLst>
                                      </p:cBhvr>
                                      <p:to>
                                        <p:strVal val="hidden"/>
                                      </p:to>
                                    </p:set>
                                  </p:childTnLst>
                                </p:cTn>
                              </p:par>
                              <p:par>
                                <p:cTn id="366" presetID="1" presetClass="exit" presetSubtype="0" fill="hold" grpId="2" nodeType="withEffect">
                                  <p:stCondLst>
                                    <p:cond delay="0"/>
                                  </p:stCondLst>
                                  <p:childTnLst>
                                    <p:set>
                                      <p:cBhvr>
                                        <p:cTn id="367" dur="1" fill="hold">
                                          <p:stCondLst>
                                            <p:cond delay="0"/>
                                          </p:stCondLst>
                                        </p:cTn>
                                        <p:tgtEl>
                                          <p:spTgt spid="32"/>
                                        </p:tgtEl>
                                        <p:attrNameLst>
                                          <p:attrName>style.visibility</p:attrName>
                                        </p:attrNameLst>
                                      </p:cBhvr>
                                      <p:to>
                                        <p:strVal val="hidden"/>
                                      </p:to>
                                    </p:set>
                                  </p:childTnLst>
                                </p:cTn>
                              </p:par>
                              <p:par>
                                <p:cTn id="368" presetID="1" presetClass="exit" presetSubtype="0" fill="hold" grpId="2" nodeType="withEffect">
                                  <p:stCondLst>
                                    <p:cond delay="0"/>
                                  </p:stCondLst>
                                  <p:childTnLst>
                                    <p:set>
                                      <p:cBhvr>
                                        <p:cTn id="369" dur="1" fill="hold">
                                          <p:stCondLst>
                                            <p:cond delay="0"/>
                                          </p:stCondLst>
                                        </p:cTn>
                                        <p:tgtEl>
                                          <p:spTgt spid="33"/>
                                        </p:tgtEl>
                                        <p:attrNameLst>
                                          <p:attrName>style.visibility</p:attrName>
                                        </p:attrNameLst>
                                      </p:cBhvr>
                                      <p:to>
                                        <p:strVal val="hidden"/>
                                      </p:to>
                                    </p:set>
                                  </p:childTnLst>
                                </p:cTn>
                              </p:par>
                              <p:par>
                                <p:cTn id="370" presetID="1" presetClass="exit" presetSubtype="0" fill="hold" grpId="2" nodeType="withEffect">
                                  <p:stCondLst>
                                    <p:cond delay="0"/>
                                  </p:stCondLst>
                                  <p:childTnLst>
                                    <p:set>
                                      <p:cBhvr>
                                        <p:cTn id="371" dur="1" fill="hold">
                                          <p:stCondLst>
                                            <p:cond delay="0"/>
                                          </p:stCondLst>
                                        </p:cTn>
                                        <p:tgtEl>
                                          <p:spTgt spid="34"/>
                                        </p:tgtEl>
                                        <p:attrNameLst>
                                          <p:attrName>style.visibility</p:attrName>
                                        </p:attrNameLst>
                                      </p:cBhvr>
                                      <p:to>
                                        <p:strVal val="hidden"/>
                                      </p:to>
                                    </p:set>
                                  </p:childTnLst>
                                </p:cTn>
                              </p:par>
                              <p:par>
                                <p:cTn id="372" presetID="1" presetClass="exit" presetSubtype="0" fill="hold" grpId="2" nodeType="withEffect">
                                  <p:stCondLst>
                                    <p:cond delay="0"/>
                                  </p:stCondLst>
                                  <p:childTnLst>
                                    <p:set>
                                      <p:cBhvr>
                                        <p:cTn id="373" dur="1" fill="hold">
                                          <p:stCondLst>
                                            <p:cond delay="0"/>
                                          </p:stCondLst>
                                        </p:cTn>
                                        <p:tgtEl>
                                          <p:spTgt spid="35"/>
                                        </p:tgtEl>
                                        <p:attrNameLst>
                                          <p:attrName>style.visibility</p:attrName>
                                        </p:attrNameLst>
                                      </p:cBhvr>
                                      <p:to>
                                        <p:strVal val="hidden"/>
                                      </p:to>
                                    </p:set>
                                  </p:childTnLst>
                                </p:cTn>
                              </p:par>
                              <p:par>
                                <p:cTn id="374" presetID="1" presetClass="exit" presetSubtype="0" fill="hold" grpId="2" nodeType="withEffect">
                                  <p:stCondLst>
                                    <p:cond delay="0"/>
                                  </p:stCondLst>
                                  <p:childTnLst>
                                    <p:set>
                                      <p:cBhvr>
                                        <p:cTn id="375" dur="1" fill="hold">
                                          <p:stCondLst>
                                            <p:cond delay="0"/>
                                          </p:stCondLst>
                                        </p:cTn>
                                        <p:tgtEl>
                                          <p:spTgt spid="36"/>
                                        </p:tgtEl>
                                        <p:attrNameLst>
                                          <p:attrName>style.visibility</p:attrName>
                                        </p:attrNameLst>
                                      </p:cBhvr>
                                      <p:to>
                                        <p:strVal val="hidden"/>
                                      </p:to>
                                    </p:set>
                                  </p:childTnLst>
                                </p:cTn>
                              </p:par>
                              <p:par>
                                <p:cTn id="376" presetID="1" presetClass="exit" presetSubtype="0" fill="hold" grpId="2" nodeType="withEffect">
                                  <p:stCondLst>
                                    <p:cond delay="0"/>
                                  </p:stCondLst>
                                  <p:childTnLst>
                                    <p:set>
                                      <p:cBhvr>
                                        <p:cTn id="377" dur="1" fill="hold">
                                          <p:stCondLst>
                                            <p:cond delay="0"/>
                                          </p:stCondLst>
                                        </p:cTn>
                                        <p:tgtEl>
                                          <p:spTgt spid="37"/>
                                        </p:tgtEl>
                                        <p:attrNameLst>
                                          <p:attrName>style.visibility</p:attrName>
                                        </p:attrNameLst>
                                      </p:cBhvr>
                                      <p:to>
                                        <p:strVal val="hidden"/>
                                      </p:to>
                                    </p:set>
                                  </p:childTnLst>
                                </p:cTn>
                              </p:par>
                              <p:par>
                                <p:cTn id="378" presetID="1" presetClass="exit" presetSubtype="0" fill="hold" grpId="2" nodeType="withEffect">
                                  <p:stCondLst>
                                    <p:cond delay="0"/>
                                  </p:stCondLst>
                                  <p:childTnLst>
                                    <p:set>
                                      <p:cBhvr>
                                        <p:cTn id="379" dur="1" fill="hold">
                                          <p:stCondLst>
                                            <p:cond delay="0"/>
                                          </p:stCondLst>
                                        </p:cTn>
                                        <p:tgtEl>
                                          <p:spTgt spid="38"/>
                                        </p:tgtEl>
                                        <p:attrNameLst>
                                          <p:attrName>style.visibility</p:attrName>
                                        </p:attrNameLst>
                                      </p:cBhvr>
                                      <p:to>
                                        <p:strVal val="hidden"/>
                                      </p:to>
                                    </p:set>
                                  </p:childTnLst>
                                </p:cTn>
                              </p:par>
                              <p:par>
                                <p:cTn id="380" presetID="1" presetClass="exit" presetSubtype="0" fill="hold" grpId="2" nodeType="withEffect">
                                  <p:stCondLst>
                                    <p:cond delay="0"/>
                                  </p:stCondLst>
                                  <p:childTnLst>
                                    <p:set>
                                      <p:cBhvr>
                                        <p:cTn id="381" dur="1" fill="hold">
                                          <p:stCondLst>
                                            <p:cond delay="0"/>
                                          </p:stCondLst>
                                        </p:cTn>
                                        <p:tgtEl>
                                          <p:spTgt spid="39"/>
                                        </p:tgtEl>
                                        <p:attrNameLst>
                                          <p:attrName>style.visibility</p:attrName>
                                        </p:attrNameLst>
                                      </p:cBhvr>
                                      <p:to>
                                        <p:strVal val="hidden"/>
                                      </p:to>
                                    </p:set>
                                  </p:childTnLst>
                                </p:cTn>
                              </p:par>
                              <p:par>
                                <p:cTn id="382" presetID="1" presetClass="exit" presetSubtype="0" fill="hold" grpId="2" nodeType="withEffect">
                                  <p:stCondLst>
                                    <p:cond delay="0"/>
                                  </p:stCondLst>
                                  <p:childTnLst>
                                    <p:set>
                                      <p:cBhvr>
                                        <p:cTn id="383" dur="1" fill="hold">
                                          <p:stCondLst>
                                            <p:cond delay="0"/>
                                          </p:stCondLst>
                                        </p:cTn>
                                        <p:tgtEl>
                                          <p:spTgt spid="40"/>
                                        </p:tgtEl>
                                        <p:attrNameLst>
                                          <p:attrName>style.visibility</p:attrName>
                                        </p:attrNameLst>
                                      </p:cBhvr>
                                      <p:to>
                                        <p:strVal val="hidden"/>
                                      </p:to>
                                    </p:set>
                                  </p:childTnLst>
                                </p:cTn>
                              </p:par>
                              <p:par>
                                <p:cTn id="384" presetID="1" presetClass="exit" presetSubtype="0" fill="hold" grpId="2" nodeType="withEffect">
                                  <p:stCondLst>
                                    <p:cond delay="0"/>
                                  </p:stCondLst>
                                  <p:childTnLst>
                                    <p:set>
                                      <p:cBhvr>
                                        <p:cTn id="385" dur="1" fill="hold">
                                          <p:stCondLst>
                                            <p:cond delay="0"/>
                                          </p:stCondLst>
                                        </p:cTn>
                                        <p:tgtEl>
                                          <p:spTgt spid="41"/>
                                        </p:tgtEl>
                                        <p:attrNameLst>
                                          <p:attrName>style.visibility</p:attrName>
                                        </p:attrNameLst>
                                      </p:cBhvr>
                                      <p:to>
                                        <p:strVal val="hidden"/>
                                      </p:to>
                                    </p:set>
                                  </p:childTnLst>
                                </p:cTn>
                              </p:par>
                              <p:par>
                                <p:cTn id="386" presetID="1" presetClass="exit" presetSubtype="0" fill="hold" grpId="2" nodeType="withEffect">
                                  <p:stCondLst>
                                    <p:cond delay="0"/>
                                  </p:stCondLst>
                                  <p:childTnLst>
                                    <p:set>
                                      <p:cBhvr>
                                        <p:cTn id="387" dur="1" fill="hold">
                                          <p:stCondLst>
                                            <p:cond delay="0"/>
                                          </p:stCondLst>
                                        </p:cTn>
                                        <p:tgtEl>
                                          <p:spTgt spid="42"/>
                                        </p:tgtEl>
                                        <p:attrNameLst>
                                          <p:attrName>style.visibility</p:attrName>
                                        </p:attrNameLst>
                                      </p:cBhvr>
                                      <p:to>
                                        <p:strVal val="hidden"/>
                                      </p:to>
                                    </p:set>
                                  </p:childTnLst>
                                </p:cTn>
                              </p:par>
                              <p:par>
                                <p:cTn id="388" presetID="1" presetClass="entr" presetSubtype="0" fill="hold" nodeType="withEffect">
                                  <p:stCondLst>
                                    <p:cond delay="0"/>
                                  </p:stCondLst>
                                  <p:childTnLst>
                                    <p:set>
                                      <p:cBhvr>
                                        <p:cTn id="389" dur="1" fill="hold">
                                          <p:stCondLst>
                                            <p:cond delay="0"/>
                                          </p:stCondLst>
                                        </p:cTn>
                                        <p:tgtEl>
                                          <p:spTgt spid="63"/>
                                        </p:tgtEl>
                                        <p:attrNameLst>
                                          <p:attrName>style.visibility</p:attrName>
                                        </p:attrNameLst>
                                      </p:cBhvr>
                                      <p:to>
                                        <p:strVal val="visible"/>
                                      </p:to>
                                    </p:set>
                                  </p:childTnLst>
                                </p:cTn>
                              </p:par>
                              <p:par>
                                <p:cTn id="390" presetID="1" presetClass="entr" presetSubtype="0" fill="hold" nodeType="withEffect">
                                  <p:stCondLst>
                                    <p:cond delay="0"/>
                                  </p:stCondLst>
                                  <p:childTnLst>
                                    <p:set>
                                      <p:cBhvr>
                                        <p:cTn id="391" dur="1" fill="hold">
                                          <p:stCondLst>
                                            <p:cond delay="0"/>
                                          </p:stCondLst>
                                        </p:cTn>
                                        <p:tgtEl>
                                          <p:spTgt spid="20"/>
                                        </p:tgtEl>
                                        <p:attrNameLst>
                                          <p:attrName>style.visibility</p:attrName>
                                        </p:attrNameLst>
                                      </p:cBhvr>
                                      <p:to>
                                        <p:strVal val="visible"/>
                                      </p:to>
                                    </p:set>
                                  </p:childTnLst>
                                </p:cTn>
                              </p:par>
                            </p:childTnLst>
                          </p:cTn>
                        </p:par>
                        <p:par>
                          <p:cTn id="392" fill="hold">
                            <p:stCondLst>
                              <p:cond delay="1000"/>
                            </p:stCondLst>
                            <p:childTnLst>
                              <p:par>
                                <p:cTn id="393" presetID="8" presetClass="emph" presetSubtype="0" fill="hold" nodeType="afterEffect">
                                  <p:stCondLst>
                                    <p:cond delay="0"/>
                                  </p:stCondLst>
                                  <p:childTnLst>
                                    <p:animRot by="3600000">
                                      <p:cBhvr>
                                        <p:cTn id="394" dur="2000" fill="hold"/>
                                        <p:tgtEl>
                                          <p:spTgt spid="20"/>
                                        </p:tgtEl>
                                        <p:attrNameLst>
                                          <p:attrName>r</p:attrName>
                                        </p:attrNameLst>
                                      </p:cBhvr>
                                    </p:animRot>
                                  </p:childTnLst>
                                </p:cTn>
                              </p:par>
                              <p:par>
                                <p:cTn id="395" presetID="8" presetClass="emph" presetSubtype="0" fill="hold" nodeType="withEffect">
                                  <p:stCondLst>
                                    <p:cond delay="0"/>
                                  </p:stCondLst>
                                  <p:childTnLst>
                                    <p:animRot by="3600000">
                                      <p:cBhvr>
                                        <p:cTn id="396" dur="2000" fill="hold"/>
                                        <p:tgtEl>
                                          <p:spTgt spid="63"/>
                                        </p:tgtEl>
                                        <p:attrNameLst>
                                          <p:attrName>r</p:attrName>
                                        </p:attrNameLst>
                                      </p:cBhvr>
                                    </p:animRot>
                                  </p:childTnLst>
                                </p:cTn>
                              </p:par>
                            </p:childTnLst>
                          </p:cTn>
                        </p:par>
                        <p:par>
                          <p:cTn id="397" fill="hold">
                            <p:stCondLst>
                              <p:cond delay="3000"/>
                            </p:stCondLst>
                            <p:childTnLst>
                              <p:par>
                                <p:cTn id="398" presetID="1" presetClass="exit" presetSubtype="0" fill="hold" nodeType="afterEffect">
                                  <p:stCondLst>
                                    <p:cond delay="0"/>
                                  </p:stCondLst>
                                  <p:childTnLst>
                                    <p:set>
                                      <p:cBhvr>
                                        <p:cTn id="399" dur="1" fill="hold">
                                          <p:stCondLst>
                                            <p:cond delay="0"/>
                                          </p:stCondLst>
                                        </p:cTn>
                                        <p:tgtEl>
                                          <p:spTgt spid="63"/>
                                        </p:tgtEl>
                                        <p:attrNameLst>
                                          <p:attrName>style.visibility</p:attrName>
                                        </p:attrNameLst>
                                      </p:cBhvr>
                                      <p:to>
                                        <p:strVal val="hidden"/>
                                      </p:to>
                                    </p:set>
                                  </p:childTnLst>
                                </p:cTn>
                              </p:par>
                              <p:par>
                                <p:cTn id="400" presetID="1" presetClass="entr" presetSubtype="0" fill="hold" grpId="2" nodeType="withEffect">
                                  <p:stCondLst>
                                    <p:cond delay="0"/>
                                  </p:stCondLst>
                                  <p:childTnLst>
                                    <p:set>
                                      <p:cBhvr>
                                        <p:cTn id="401" dur="1" fill="hold">
                                          <p:stCondLst>
                                            <p:cond delay="0"/>
                                          </p:stCondLst>
                                        </p:cTn>
                                        <p:tgtEl>
                                          <p:spTgt spid="43"/>
                                        </p:tgtEl>
                                        <p:attrNameLst>
                                          <p:attrName>style.visibility</p:attrName>
                                        </p:attrNameLst>
                                      </p:cBhvr>
                                      <p:to>
                                        <p:strVal val="visible"/>
                                      </p:to>
                                    </p:set>
                                  </p:childTnLst>
                                </p:cTn>
                              </p:par>
                              <p:par>
                                <p:cTn id="402" presetID="1" presetClass="entr" presetSubtype="0" fill="hold" grpId="2" nodeType="withEffect">
                                  <p:stCondLst>
                                    <p:cond delay="0"/>
                                  </p:stCondLst>
                                  <p:childTnLst>
                                    <p:set>
                                      <p:cBhvr>
                                        <p:cTn id="403" dur="1" fill="hold">
                                          <p:stCondLst>
                                            <p:cond delay="0"/>
                                          </p:stCondLst>
                                        </p:cTn>
                                        <p:tgtEl>
                                          <p:spTgt spid="44"/>
                                        </p:tgtEl>
                                        <p:attrNameLst>
                                          <p:attrName>style.visibility</p:attrName>
                                        </p:attrNameLst>
                                      </p:cBhvr>
                                      <p:to>
                                        <p:strVal val="visible"/>
                                      </p:to>
                                    </p:set>
                                  </p:childTnLst>
                                </p:cTn>
                              </p:par>
                              <p:par>
                                <p:cTn id="404" presetID="1" presetClass="entr" presetSubtype="0" fill="hold" grpId="2" nodeType="withEffect">
                                  <p:stCondLst>
                                    <p:cond delay="0"/>
                                  </p:stCondLst>
                                  <p:childTnLst>
                                    <p:set>
                                      <p:cBhvr>
                                        <p:cTn id="405" dur="1" fill="hold">
                                          <p:stCondLst>
                                            <p:cond delay="0"/>
                                          </p:stCondLst>
                                        </p:cTn>
                                        <p:tgtEl>
                                          <p:spTgt spid="45"/>
                                        </p:tgtEl>
                                        <p:attrNameLst>
                                          <p:attrName>style.visibility</p:attrName>
                                        </p:attrNameLst>
                                      </p:cBhvr>
                                      <p:to>
                                        <p:strVal val="visible"/>
                                      </p:to>
                                    </p:set>
                                  </p:childTnLst>
                                </p:cTn>
                              </p:par>
                              <p:par>
                                <p:cTn id="406" presetID="1" presetClass="entr" presetSubtype="0" fill="hold" grpId="2" nodeType="withEffect">
                                  <p:stCondLst>
                                    <p:cond delay="0"/>
                                  </p:stCondLst>
                                  <p:childTnLst>
                                    <p:set>
                                      <p:cBhvr>
                                        <p:cTn id="407" dur="1" fill="hold">
                                          <p:stCondLst>
                                            <p:cond delay="0"/>
                                          </p:stCondLst>
                                        </p:cTn>
                                        <p:tgtEl>
                                          <p:spTgt spid="46"/>
                                        </p:tgtEl>
                                        <p:attrNameLst>
                                          <p:attrName>style.visibility</p:attrName>
                                        </p:attrNameLst>
                                      </p:cBhvr>
                                      <p:to>
                                        <p:strVal val="visible"/>
                                      </p:to>
                                    </p:set>
                                  </p:childTnLst>
                                </p:cTn>
                              </p:par>
                              <p:par>
                                <p:cTn id="408" presetID="1" presetClass="entr" presetSubtype="0" fill="hold" grpId="2" nodeType="withEffect">
                                  <p:stCondLst>
                                    <p:cond delay="0"/>
                                  </p:stCondLst>
                                  <p:childTnLst>
                                    <p:set>
                                      <p:cBhvr>
                                        <p:cTn id="409" dur="1" fill="hold">
                                          <p:stCondLst>
                                            <p:cond delay="0"/>
                                          </p:stCondLst>
                                        </p:cTn>
                                        <p:tgtEl>
                                          <p:spTgt spid="47"/>
                                        </p:tgtEl>
                                        <p:attrNameLst>
                                          <p:attrName>style.visibility</p:attrName>
                                        </p:attrNameLst>
                                      </p:cBhvr>
                                      <p:to>
                                        <p:strVal val="visible"/>
                                      </p:to>
                                    </p:set>
                                  </p:childTnLst>
                                </p:cTn>
                              </p:par>
                              <p:par>
                                <p:cTn id="410" presetID="1" presetClass="entr" presetSubtype="0" fill="hold" grpId="2" nodeType="withEffect">
                                  <p:stCondLst>
                                    <p:cond delay="0"/>
                                  </p:stCondLst>
                                  <p:childTnLst>
                                    <p:set>
                                      <p:cBhvr>
                                        <p:cTn id="411" dur="1" fill="hold">
                                          <p:stCondLst>
                                            <p:cond delay="0"/>
                                          </p:stCondLst>
                                        </p:cTn>
                                        <p:tgtEl>
                                          <p:spTgt spid="48"/>
                                        </p:tgtEl>
                                        <p:attrNameLst>
                                          <p:attrName>style.visibility</p:attrName>
                                        </p:attrNameLst>
                                      </p:cBhvr>
                                      <p:to>
                                        <p:strVal val="visible"/>
                                      </p:to>
                                    </p:set>
                                  </p:childTnLst>
                                </p:cTn>
                              </p:par>
                              <p:par>
                                <p:cTn id="412" presetID="1" presetClass="entr" presetSubtype="0" fill="hold" grpId="2" nodeType="withEffect">
                                  <p:stCondLst>
                                    <p:cond delay="0"/>
                                  </p:stCondLst>
                                  <p:childTnLst>
                                    <p:set>
                                      <p:cBhvr>
                                        <p:cTn id="413" dur="1" fill="hold">
                                          <p:stCondLst>
                                            <p:cond delay="0"/>
                                          </p:stCondLst>
                                        </p:cTn>
                                        <p:tgtEl>
                                          <p:spTgt spid="49"/>
                                        </p:tgtEl>
                                        <p:attrNameLst>
                                          <p:attrName>style.visibility</p:attrName>
                                        </p:attrNameLst>
                                      </p:cBhvr>
                                      <p:to>
                                        <p:strVal val="visible"/>
                                      </p:to>
                                    </p:set>
                                  </p:childTnLst>
                                </p:cTn>
                              </p:par>
                              <p:par>
                                <p:cTn id="414" presetID="1" presetClass="entr" presetSubtype="0" fill="hold" grpId="2" nodeType="withEffect">
                                  <p:stCondLst>
                                    <p:cond delay="0"/>
                                  </p:stCondLst>
                                  <p:childTnLst>
                                    <p:set>
                                      <p:cBhvr>
                                        <p:cTn id="415" dur="1" fill="hold">
                                          <p:stCondLst>
                                            <p:cond delay="0"/>
                                          </p:stCondLst>
                                        </p:cTn>
                                        <p:tgtEl>
                                          <p:spTgt spid="50"/>
                                        </p:tgtEl>
                                        <p:attrNameLst>
                                          <p:attrName>style.visibility</p:attrName>
                                        </p:attrNameLst>
                                      </p:cBhvr>
                                      <p:to>
                                        <p:strVal val="visible"/>
                                      </p:to>
                                    </p:set>
                                  </p:childTnLst>
                                </p:cTn>
                              </p:par>
                              <p:par>
                                <p:cTn id="416" presetID="1" presetClass="entr" presetSubtype="0" fill="hold" grpId="2" nodeType="withEffect">
                                  <p:stCondLst>
                                    <p:cond delay="0"/>
                                  </p:stCondLst>
                                  <p:childTnLst>
                                    <p:set>
                                      <p:cBhvr>
                                        <p:cTn id="417" dur="1" fill="hold">
                                          <p:stCondLst>
                                            <p:cond delay="0"/>
                                          </p:stCondLst>
                                        </p:cTn>
                                        <p:tgtEl>
                                          <p:spTgt spid="51"/>
                                        </p:tgtEl>
                                        <p:attrNameLst>
                                          <p:attrName>style.visibility</p:attrName>
                                        </p:attrNameLst>
                                      </p:cBhvr>
                                      <p:to>
                                        <p:strVal val="visible"/>
                                      </p:to>
                                    </p:set>
                                  </p:childTnLst>
                                </p:cTn>
                              </p:par>
                              <p:par>
                                <p:cTn id="418" presetID="1" presetClass="entr" presetSubtype="0" fill="hold" grpId="2" nodeType="withEffect">
                                  <p:stCondLst>
                                    <p:cond delay="0"/>
                                  </p:stCondLst>
                                  <p:childTnLst>
                                    <p:set>
                                      <p:cBhvr>
                                        <p:cTn id="419" dur="1" fill="hold">
                                          <p:stCondLst>
                                            <p:cond delay="0"/>
                                          </p:stCondLst>
                                        </p:cTn>
                                        <p:tgtEl>
                                          <p:spTgt spid="52"/>
                                        </p:tgtEl>
                                        <p:attrNameLst>
                                          <p:attrName>style.visibility</p:attrName>
                                        </p:attrNameLst>
                                      </p:cBhvr>
                                      <p:to>
                                        <p:strVal val="visible"/>
                                      </p:to>
                                    </p:set>
                                  </p:childTnLst>
                                </p:cTn>
                              </p:par>
                              <p:par>
                                <p:cTn id="420" presetID="1" presetClass="entr" presetSubtype="0" fill="hold" grpId="2" nodeType="withEffect">
                                  <p:stCondLst>
                                    <p:cond delay="0"/>
                                  </p:stCondLst>
                                  <p:childTnLst>
                                    <p:set>
                                      <p:cBhvr>
                                        <p:cTn id="421" dur="1" fill="hold">
                                          <p:stCondLst>
                                            <p:cond delay="0"/>
                                          </p:stCondLst>
                                        </p:cTn>
                                        <p:tgtEl>
                                          <p:spTgt spid="53"/>
                                        </p:tgtEl>
                                        <p:attrNameLst>
                                          <p:attrName>style.visibility</p:attrName>
                                        </p:attrNameLst>
                                      </p:cBhvr>
                                      <p:to>
                                        <p:strVal val="visible"/>
                                      </p:to>
                                    </p:set>
                                  </p:childTnLst>
                                </p:cTn>
                              </p:par>
                              <p:par>
                                <p:cTn id="422" presetID="1" presetClass="entr" presetSubtype="0" fill="hold" grpId="2" nodeType="withEffect">
                                  <p:stCondLst>
                                    <p:cond delay="0"/>
                                  </p:stCondLst>
                                  <p:childTnLst>
                                    <p:set>
                                      <p:cBhvr>
                                        <p:cTn id="423" dur="1" fill="hold">
                                          <p:stCondLst>
                                            <p:cond delay="0"/>
                                          </p:stCondLst>
                                        </p:cTn>
                                        <p:tgtEl>
                                          <p:spTgt spid="54"/>
                                        </p:tgtEl>
                                        <p:attrNameLst>
                                          <p:attrName>style.visibility</p:attrName>
                                        </p:attrNameLst>
                                      </p:cBhvr>
                                      <p:to>
                                        <p:strVal val="visible"/>
                                      </p:to>
                                    </p:set>
                                  </p:childTnLst>
                                </p:cTn>
                              </p:par>
                              <p:par>
                                <p:cTn id="424" presetID="1" presetClass="entr" presetSubtype="0" fill="hold" grpId="2" nodeType="withEffect">
                                  <p:stCondLst>
                                    <p:cond delay="0"/>
                                  </p:stCondLst>
                                  <p:childTnLst>
                                    <p:set>
                                      <p:cBhvr>
                                        <p:cTn id="425" dur="1" fill="hold">
                                          <p:stCondLst>
                                            <p:cond delay="0"/>
                                          </p:stCondLst>
                                        </p:cTn>
                                        <p:tgtEl>
                                          <p:spTgt spid="55"/>
                                        </p:tgtEl>
                                        <p:attrNameLst>
                                          <p:attrName>style.visibility</p:attrName>
                                        </p:attrNameLst>
                                      </p:cBhvr>
                                      <p:to>
                                        <p:strVal val="visible"/>
                                      </p:to>
                                    </p:set>
                                  </p:childTnLst>
                                </p:cTn>
                              </p:par>
                              <p:par>
                                <p:cTn id="426" presetID="1" presetClass="entr" presetSubtype="0" fill="hold" grpId="2" nodeType="withEffect">
                                  <p:stCondLst>
                                    <p:cond delay="0"/>
                                  </p:stCondLst>
                                  <p:childTnLst>
                                    <p:set>
                                      <p:cBhvr>
                                        <p:cTn id="427" dur="1" fill="hold">
                                          <p:stCondLst>
                                            <p:cond delay="0"/>
                                          </p:stCondLst>
                                        </p:cTn>
                                        <p:tgtEl>
                                          <p:spTgt spid="56"/>
                                        </p:tgtEl>
                                        <p:attrNameLst>
                                          <p:attrName>style.visibility</p:attrName>
                                        </p:attrNameLst>
                                      </p:cBhvr>
                                      <p:to>
                                        <p:strVal val="visible"/>
                                      </p:to>
                                    </p:set>
                                  </p:childTnLst>
                                </p:cTn>
                              </p:par>
                              <p:par>
                                <p:cTn id="428" presetID="1" presetClass="entr" presetSubtype="0" fill="hold" grpId="2" nodeType="withEffect">
                                  <p:stCondLst>
                                    <p:cond delay="0"/>
                                  </p:stCondLst>
                                  <p:childTnLst>
                                    <p:set>
                                      <p:cBhvr>
                                        <p:cTn id="429" dur="1" fill="hold">
                                          <p:stCondLst>
                                            <p:cond delay="0"/>
                                          </p:stCondLst>
                                        </p:cTn>
                                        <p:tgtEl>
                                          <p:spTgt spid="57"/>
                                        </p:tgtEl>
                                        <p:attrNameLst>
                                          <p:attrName>style.visibility</p:attrName>
                                        </p:attrNameLst>
                                      </p:cBhvr>
                                      <p:to>
                                        <p:strVal val="visible"/>
                                      </p:to>
                                    </p:set>
                                  </p:childTnLst>
                                </p:cTn>
                              </p:par>
                              <p:par>
                                <p:cTn id="430" presetID="1" presetClass="entr" presetSubtype="0" fill="hold" grpId="2" nodeType="withEffect">
                                  <p:stCondLst>
                                    <p:cond delay="0"/>
                                  </p:stCondLst>
                                  <p:childTnLst>
                                    <p:set>
                                      <p:cBhvr>
                                        <p:cTn id="431" dur="1" fill="hold">
                                          <p:stCondLst>
                                            <p:cond delay="0"/>
                                          </p:stCondLst>
                                        </p:cTn>
                                        <p:tgtEl>
                                          <p:spTgt spid="58"/>
                                        </p:tgtEl>
                                        <p:attrNameLst>
                                          <p:attrName>style.visibility</p:attrName>
                                        </p:attrNameLst>
                                      </p:cBhvr>
                                      <p:to>
                                        <p:strVal val="visible"/>
                                      </p:to>
                                    </p:set>
                                  </p:childTnLst>
                                </p:cTn>
                              </p:par>
                              <p:par>
                                <p:cTn id="432" presetID="1" presetClass="entr" presetSubtype="0" fill="hold" grpId="2" nodeType="withEffect">
                                  <p:stCondLst>
                                    <p:cond delay="0"/>
                                  </p:stCondLst>
                                  <p:childTnLst>
                                    <p:set>
                                      <p:cBhvr>
                                        <p:cTn id="433" dur="1" fill="hold">
                                          <p:stCondLst>
                                            <p:cond delay="0"/>
                                          </p:stCondLst>
                                        </p:cTn>
                                        <p:tgtEl>
                                          <p:spTgt spid="59"/>
                                        </p:tgtEl>
                                        <p:attrNameLst>
                                          <p:attrName>style.visibility</p:attrName>
                                        </p:attrNameLst>
                                      </p:cBhvr>
                                      <p:to>
                                        <p:strVal val="visible"/>
                                      </p:to>
                                    </p:set>
                                  </p:childTnLst>
                                </p:cTn>
                              </p:par>
                              <p:par>
                                <p:cTn id="434" presetID="1" presetClass="entr" presetSubtype="0" fill="hold" grpId="2" nodeType="withEffect">
                                  <p:stCondLst>
                                    <p:cond delay="0"/>
                                  </p:stCondLst>
                                  <p:childTnLst>
                                    <p:set>
                                      <p:cBhvr>
                                        <p:cTn id="435" dur="1" fill="hold">
                                          <p:stCondLst>
                                            <p:cond delay="0"/>
                                          </p:stCondLst>
                                        </p:cTn>
                                        <p:tgtEl>
                                          <p:spTgt spid="60"/>
                                        </p:tgtEl>
                                        <p:attrNameLst>
                                          <p:attrName>style.visibility</p:attrName>
                                        </p:attrNameLst>
                                      </p:cBhvr>
                                      <p:to>
                                        <p:strVal val="visible"/>
                                      </p:to>
                                    </p:set>
                                  </p:childTnLst>
                                </p:cTn>
                              </p:par>
                              <p:par>
                                <p:cTn id="436" presetID="1" presetClass="entr" presetSubtype="0" fill="hold" grpId="2" nodeType="withEffect">
                                  <p:stCondLst>
                                    <p:cond delay="0"/>
                                  </p:stCondLst>
                                  <p:childTnLst>
                                    <p:set>
                                      <p:cBhvr>
                                        <p:cTn id="437" dur="1" fill="hold">
                                          <p:stCondLst>
                                            <p:cond delay="0"/>
                                          </p:stCondLst>
                                        </p:cTn>
                                        <p:tgtEl>
                                          <p:spTgt spid="61"/>
                                        </p:tgtEl>
                                        <p:attrNameLst>
                                          <p:attrName>style.visibility</p:attrName>
                                        </p:attrNameLst>
                                      </p:cBhvr>
                                      <p:to>
                                        <p:strVal val="visible"/>
                                      </p:to>
                                    </p:set>
                                  </p:childTnLst>
                                </p:cTn>
                              </p:par>
                              <p:par>
                                <p:cTn id="438" presetID="1" presetClass="entr" presetSubtype="0" fill="hold" grpId="2" nodeType="withEffect">
                                  <p:stCondLst>
                                    <p:cond delay="0"/>
                                  </p:stCondLst>
                                  <p:childTnLst>
                                    <p:set>
                                      <p:cBhvr>
                                        <p:cTn id="439"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29" grpId="0" animBg="1"/>
      <p:bldP spid="29" grpId="1" animBg="1"/>
      <p:bldP spid="29" grpId="2" animBg="1"/>
      <p:bldP spid="30" grpId="0" animBg="1"/>
      <p:bldP spid="30" grpId="1" animBg="1"/>
      <p:bldP spid="30" grpId="2" animBg="1"/>
      <p:bldP spid="31" grpId="0" animBg="1"/>
      <p:bldP spid="31" grpId="1" animBg="1"/>
      <p:bldP spid="31" grpId="2" animBg="1"/>
      <p:bldP spid="32" grpId="0" animBg="1"/>
      <p:bldP spid="32" grpId="1" animBg="1"/>
      <p:bldP spid="32" grpId="2" animBg="1"/>
      <p:bldP spid="33" grpId="0" animBg="1"/>
      <p:bldP spid="33" grpId="1" animBg="1"/>
      <p:bldP spid="33" grpId="2" animBg="1"/>
      <p:bldP spid="34" grpId="0" animBg="1"/>
      <p:bldP spid="34" grpId="1" animBg="1"/>
      <p:bldP spid="34" grpId="2" animBg="1"/>
      <p:bldP spid="35" grpId="0" animBg="1"/>
      <p:bldP spid="35" grpId="1" animBg="1"/>
      <p:bldP spid="35" grpId="2" animBg="1"/>
      <p:bldP spid="36" grpId="0" animBg="1"/>
      <p:bldP spid="36" grpId="1" animBg="1"/>
      <p:bldP spid="36" grpId="2" animBg="1"/>
      <p:bldP spid="37" grpId="0" animBg="1"/>
      <p:bldP spid="37" grpId="1" animBg="1"/>
      <p:bldP spid="37" grpId="2" animBg="1"/>
      <p:bldP spid="38" grpId="0" animBg="1"/>
      <p:bldP spid="38" grpId="1" animBg="1"/>
      <p:bldP spid="38" grpId="2" animBg="1"/>
      <p:bldP spid="39" grpId="0" animBg="1"/>
      <p:bldP spid="39" grpId="1" animBg="1"/>
      <p:bldP spid="39" grpId="2" animBg="1"/>
      <p:bldP spid="40" grpId="0" animBg="1"/>
      <p:bldP spid="40" grpId="1" animBg="1"/>
      <p:bldP spid="40" grpId="2" animBg="1"/>
      <p:bldP spid="41" grpId="0" animBg="1"/>
      <p:bldP spid="41" grpId="1" animBg="1"/>
      <p:bldP spid="41" grpId="2" animBg="1"/>
      <p:bldP spid="42" grpId="0" animBg="1"/>
      <p:bldP spid="42" grpId="1" animBg="1"/>
      <p:bldP spid="42" grpId="2" animBg="1"/>
      <p:bldP spid="43" grpId="0" animBg="1"/>
      <p:bldP spid="43" grpId="1" animBg="1"/>
      <p:bldP spid="43" grpId="2" animBg="1"/>
      <p:bldP spid="44" grpId="0" animBg="1"/>
      <p:bldP spid="44" grpId="1" animBg="1"/>
      <p:bldP spid="44" grpId="2" animBg="1"/>
      <p:bldP spid="45" grpId="0" animBg="1"/>
      <p:bldP spid="45" grpId="1" animBg="1"/>
      <p:bldP spid="45" grpId="2" animBg="1"/>
      <p:bldP spid="46" grpId="0" animBg="1"/>
      <p:bldP spid="46" grpId="1" animBg="1"/>
      <p:bldP spid="46" grpId="2" animBg="1"/>
      <p:bldP spid="47" grpId="0" animBg="1"/>
      <p:bldP spid="47" grpId="1" animBg="1"/>
      <p:bldP spid="47" grpId="2" animBg="1"/>
      <p:bldP spid="48" grpId="0" animBg="1"/>
      <p:bldP spid="48" grpId="1" animBg="1"/>
      <p:bldP spid="48" grpId="2" animBg="1"/>
      <p:bldP spid="49" grpId="0" animBg="1"/>
      <p:bldP spid="49" grpId="1" animBg="1"/>
      <p:bldP spid="49" grpId="2" animBg="1"/>
      <p:bldP spid="50" grpId="0" animBg="1"/>
      <p:bldP spid="50" grpId="1" animBg="1"/>
      <p:bldP spid="50" grpId="2" animBg="1"/>
      <p:bldP spid="51" grpId="0" animBg="1"/>
      <p:bldP spid="51" grpId="1" animBg="1"/>
      <p:bldP spid="51" grpId="2" animBg="1"/>
      <p:bldP spid="52" grpId="0" animBg="1"/>
      <p:bldP spid="52" grpId="1" animBg="1"/>
      <p:bldP spid="52" grpId="2" animBg="1"/>
      <p:bldP spid="53" grpId="0" animBg="1"/>
      <p:bldP spid="53" grpId="1" animBg="1"/>
      <p:bldP spid="53" grpId="2" animBg="1"/>
      <p:bldP spid="54" grpId="0" animBg="1"/>
      <p:bldP spid="54" grpId="1" animBg="1"/>
      <p:bldP spid="54" grpId="2" animBg="1"/>
      <p:bldP spid="55" grpId="0" animBg="1"/>
      <p:bldP spid="55" grpId="1" animBg="1"/>
      <p:bldP spid="55" grpId="2" animBg="1"/>
      <p:bldP spid="56" grpId="0" animBg="1"/>
      <p:bldP spid="56" grpId="1" animBg="1"/>
      <p:bldP spid="56" grpId="2" animBg="1"/>
      <p:bldP spid="57" grpId="0" animBg="1"/>
      <p:bldP spid="57" grpId="1" animBg="1"/>
      <p:bldP spid="57" grpId="2" animBg="1"/>
      <p:bldP spid="58" grpId="0" animBg="1"/>
      <p:bldP spid="58" grpId="1" animBg="1"/>
      <p:bldP spid="58" grpId="2" animBg="1"/>
      <p:bldP spid="59" grpId="0" animBg="1"/>
      <p:bldP spid="59" grpId="1" animBg="1"/>
      <p:bldP spid="59" grpId="2" animBg="1"/>
      <p:bldP spid="60" grpId="0" animBg="1"/>
      <p:bldP spid="60" grpId="1" animBg="1"/>
      <p:bldP spid="60" grpId="2" animBg="1"/>
      <p:bldP spid="61" grpId="0" animBg="1"/>
      <p:bldP spid="61" grpId="1" animBg="1"/>
      <p:bldP spid="61" grpId="2" animBg="1"/>
      <p:bldP spid="62" grpId="0" animBg="1"/>
      <p:bldP spid="62" grpId="1" animBg="1"/>
      <p:bldP spid="62" grpId="2"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2" name="Text Box 3"/>
          <p:cNvSpPr txBox="1">
            <a:spLocks noChangeArrowheads="1"/>
          </p:cNvSpPr>
          <p:nvPr/>
        </p:nvSpPr>
        <p:spPr bwMode="auto">
          <a:xfrm>
            <a:off x="2111346" y="369711"/>
            <a:ext cx="2851898" cy="400110"/>
          </a:xfrm>
          <a:prstGeom prst="rect">
            <a:avLst/>
          </a:prstGeom>
          <a:noFill/>
          <a:ln w="9525">
            <a:solidFill>
              <a:sysClr val="window" lastClr="FFFFFF"/>
            </a:solidFill>
            <a:miter lim="800000"/>
            <a:headEnd/>
            <a:tailEnd/>
          </a:ln>
          <a:effec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r>
              <a:rPr lang="en-US" sz="2000">
                <a:solidFill>
                  <a:schemeClr val="accent2">
                    <a:lumMod val="10000"/>
                  </a:schemeClr>
                </a:solidFill>
                <a:latin typeface="UTM Roman Classic" panose="02040603050506020204" pitchFamily="18" charset="0"/>
                <a:ea typeface="Jua"/>
                <a:cs typeface="Arial"/>
              </a:rPr>
              <a:t>III. VẬN DỤNG</a:t>
            </a:r>
          </a:p>
        </p:txBody>
      </p:sp>
      <p:sp>
        <p:nvSpPr>
          <p:cNvPr id="3" name="Rectangle 1"/>
          <p:cNvSpPr>
            <a:spLocks noChangeArrowheads="1"/>
          </p:cNvSpPr>
          <p:nvPr/>
        </p:nvSpPr>
        <p:spPr bwMode="auto">
          <a:xfrm>
            <a:off x="1657376" y="775404"/>
            <a:ext cx="6005694" cy="9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defTabSz="685800">
              <a:lnSpc>
                <a:spcPct val="150000"/>
              </a:lnSpc>
              <a:buClrTx/>
            </a:pPr>
            <a:r>
              <a:rPr lang="en-US" sz="1800" kern="1200">
                <a:solidFill>
                  <a:schemeClr val="accent2">
                    <a:lumMod val="10000"/>
                  </a:schemeClr>
                </a:solidFill>
                <a:latin typeface="Times New Roman" panose="02020603050405020304" pitchFamily="18" charset="0"/>
                <a:ea typeface="+mn-ea"/>
                <a:cs typeface="Times New Roman" panose="02020603050405020304" pitchFamily="18" charset="0"/>
              </a:rPr>
              <a:t>Nếu có một kim nam châm thì em làm thế nào để phát hiện ra trong dây dẫn AB có dòng điện hay không ?</a:t>
            </a:r>
          </a:p>
        </p:txBody>
      </p:sp>
      <p:sp>
        <p:nvSpPr>
          <p:cNvPr id="4" name="Rectangle 3"/>
          <p:cNvSpPr/>
          <p:nvPr/>
        </p:nvSpPr>
        <p:spPr>
          <a:xfrm>
            <a:off x="1321905" y="1681232"/>
            <a:ext cx="6434005" cy="923330"/>
          </a:xfrm>
          <a:prstGeom prst="rect">
            <a:avLst/>
          </a:prstGeom>
        </p:spPr>
        <p:txBody>
          <a:bodyPr wrap="square">
            <a:spAutoFit/>
          </a:bodyPr>
          <a:lstStyle/>
          <a:p>
            <a:pPr marL="285750" indent="-285750" algn="just" defTabSz="685800" eaLnBrk="0" fontAlgn="base" hangingPunct="0">
              <a:lnSpc>
                <a:spcPct val="150000"/>
              </a:lnSpc>
              <a:spcBef>
                <a:spcPct val="0"/>
              </a:spcBef>
              <a:spcAft>
                <a:spcPct val="0"/>
              </a:spcAft>
              <a:buClrTx/>
              <a:buFont typeface="Wingdings" panose="05000000000000000000" pitchFamily="2" charset="2"/>
              <a:buChar char="Ø"/>
            </a:pPr>
            <a:r>
              <a:rPr lang="en-US" sz="1800" kern="1200">
                <a:solidFill>
                  <a:schemeClr val="accent1">
                    <a:lumMod val="75000"/>
                  </a:schemeClr>
                </a:solidFill>
                <a:latin typeface="Times New Roman" panose="02020603050405020304" pitchFamily="18" charset="0"/>
                <a:ea typeface="+mn-ea"/>
                <a:cs typeface="Times New Roman" panose="02020603050405020304" pitchFamily="18" charset="0"/>
              </a:rPr>
              <a:t>Đặt kim nam châm lại gần dây dẫn AB. Nếu kim nam châm lệch khỏi hướng Nam - Bắc thì dây dẫn AB có dòng điện chạy qua.</a:t>
            </a:r>
          </a:p>
        </p:txBody>
      </p:sp>
      <p:sp>
        <p:nvSpPr>
          <p:cNvPr id="6" name="Rectangle 5"/>
          <p:cNvSpPr/>
          <p:nvPr/>
        </p:nvSpPr>
        <p:spPr>
          <a:xfrm>
            <a:off x="1076375" y="840110"/>
            <a:ext cx="453970" cy="369332"/>
          </a:xfrm>
          <a:prstGeom prst="rect">
            <a:avLst/>
          </a:prstGeom>
          <a:solidFill>
            <a:schemeClr val="accent2">
              <a:lumMod val="75000"/>
            </a:schemeClr>
          </a:solidFill>
        </p:spPr>
        <p:txBody>
          <a:bodyPr wrap="none">
            <a:spAutoFit/>
          </a:bodyPr>
          <a:lstStyle/>
          <a:p>
            <a:r>
              <a:rPr lang="en-US" sz="1800" kern="1200">
                <a:solidFill>
                  <a:schemeClr val="bg1"/>
                </a:solidFill>
                <a:latin typeface="Times New Roman" panose="02020603050405020304" pitchFamily="18" charset="0"/>
                <a:ea typeface="+mn-ea"/>
                <a:cs typeface="Times New Roman" panose="02020603050405020304" pitchFamily="18" charset="0"/>
              </a:rPr>
              <a:t>C4</a:t>
            </a:r>
            <a:endParaRPr lang="en-US">
              <a:solidFill>
                <a:schemeClr val="bg1"/>
              </a:solidFill>
            </a:endParaRPr>
          </a:p>
        </p:txBody>
      </p:sp>
      <p:sp>
        <p:nvSpPr>
          <p:cNvPr id="7" name="Rectangle 6"/>
          <p:cNvSpPr/>
          <p:nvPr/>
        </p:nvSpPr>
        <p:spPr>
          <a:xfrm>
            <a:off x="1589576" y="2604562"/>
            <a:ext cx="6166334" cy="923330"/>
          </a:xfrm>
          <a:prstGeom prst="rect">
            <a:avLst/>
          </a:prstGeom>
        </p:spPr>
        <p:txBody>
          <a:bodyPr wrap="square">
            <a:spAutoFit/>
          </a:bodyPr>
          <a:lstStyle/>
          <a:p>
            <a:pPr lvl="0" algn="just" fontAlgn="base">
              <a:lnSpc>
                <a:spcPct val="150000"/>
              </a:lnSpc>
              <a:spcBef>
                <a:spcPct val="20000"/>
              </a:spcBef>
              <a:spcAft>
                <a:spcPct val="0"/>
              </a:spcAft>
              <a:buClrTx/>
            </a:pPr>
            <a:r>
              <a:rPr lang="en-US" altLang="en-US" sz="1800" kern="1200">
                <a:solidFill>
                  <a:schemeClr val="accent2">
                    <a:lumMod val="10000"/>
                  </a:schemeClr>
                </a:solidFill>
                <a:latin typeface="Times New Roman" panose="02020603050405020304" pitchFamily="18" charset="0"/>
                <a:ea typeface="+mn-ea"/>
                <a:cs typeface="Times New Roman" panose="02020603050405020304" pitchFamily="18" charset="0"/>
              </a:rPr>
              <a:t>Thí nghiệm nào đã làm với nam châm chứng tỏ rằng xung quanh Trái Đất có từ trường ? </a:t>
            </a:r>
          </a:p>
        </p:txBody>
      </p:sp>
      <p:sp>
        <p:nvSpPr>
          <p:cNvPr id="8" name="Rectangle 7"/>
          <p:cNvSpPr/>
          <p:nvPr/>
        </p:nvSpPr>
        <p:spPr>
          <a:xfrm>
            <a:off x="1076374" y="2743062"/>
            <a:ext cx="459481" cy="369332"/>
          </a:xfrm>
          <a:prstGeom prst="rect">
            <a:avLst/>
          </a:prstGeom>
          <a:solidFill>
            <a:schemeClr val="accent2">
              <a:lumMod val="75000"/>
            </a:schemeClr>
          </a:solidFill>
        </p:spPr>
        <p:txBody>
          <a:bodyPr wrap="square">
            <a:spAutoFit/>
          </a:bodyPr>
          <a:lstStyle/>
          <a:p>
            <a:r>
              <a:rPr lang="en-US" sz="1800" kern="1200">
                <a:solidFill>
                  <a:schemeClr val="bg1"/>
                </a:solidFill>
                <a:latin typeface="Times New Roman" panose="02020603050405020304" pitchFamily="18" charset="0"/>
                <a:ea typeface="+mn-ea"/>
                <a:cs typeface="Times New Roman" panose="02020603050405020304" pitchFamily="18" charset="0"/>
              </a:rPr>
              <a:t>C5</a:t>
            </a:r>
            <a:endParaRPr lang="en-US">
              <a:solidFill>
                <a:schemeClr val="bg1"/>
              </a:solidFill>
            </a:endParaRPr>
          </a:p>
        </p:txBody>
      </p:sp>
      <p:sp>
        <p:nvSpPr>
          <p:cNvPr id="9" name="Rectangle 8"/>
          <p:cNvSpPr/>
          <p:nvPr/>
        </p:nvSpPr>
        <p:spPr>
          <a:xfrm>
            <a:off x="1321905" y="3527892"/>
            <a:ext cx="6341165" cy="923330"/>
          </a:xfrm>
          <a:prstGeom prst="rect">
            <a:avLst/>
          </a:prstGeom>
        </p:spPr>
        <p:txBody>
          <a:bodyPr wrap="square">
            <a:spAutoFit/>
          </a:bodyPr>
          <a:lstStyle/>
          <a:p>
            <a:pPr marL="285750" lvl="0" indent="-285750" algn="just" fontAlgn="base">
              <a:lnSpc>
                <a:spcPct val="150000"/>
              </a:lnSpc>
              <a:spcBef>
                <a:spcPct val="20000"/>
              </a:spcBef>
              <a:spcAft>
                <a:spcPct val="0"/>
              </a:spcAft>
              <a:buClrTx/>
              <a:buFont typeface="Wingdings" panose="05000000000000000000" pitchFamily="2" charset="2"/>
              <a:buChar char="Ø"/>
            </a:pPr>
            <a:r>
              <a:rPr lang="en-US" altLang="en-US" sz="1800" kern="1200">
                <a:solidFill>
                  <a:schemeClr val="accent1">
                    <a:lumMod val="75000"/>
                  </a:schemeClr>
                </a:solidFill>
                <a:latin typeface="Times New Roman" panose="02020603050405020304" pitchFamily="18" charset="0"/>
                <a:ea typeface="+mn-ea"/>
                <a:cs typeface="Times New Roman" panose="02020603050405020304" pitchFamily="18" charset="0"/>
              </a:rPr>
              <a:t>Thí nghiệm đặt kim nam châm (hoặc thanh nam châm) ở trạng thái tự do, khi đã đứng yên chúng luôn chỉ hướng Nam - Bắc. </a:t>
            </a:r>
          </a:p>
        </p:txBody>
      </p:sp>
    </p:spTree>
    <p:extLst>
      <p:ext uri="{BB962C8B-B14F-4D97-AF65-F5344CB8AC3E}">
        <p14:creationId xmlns:p14="http://schemas.microsoft.com/office/powerpoint/2010/main" val="429236542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7" grpId="0"/>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37"/>
        <p:cNvGrpSpPr/>
        <p:nvPr/>
      </p:nvGrpSpPr>
      <p:grpSpPr>
        <a:xfrm>
          <a:off x="0" y="0"/>
          <a:ext cx="0" cy="0"/>
          <a:chOff x="0" y="0"/>
          <a:chExt cx="0" cy="0"/>
        </a:xfrm>
      </p:grpSpPr>
      <p:sp>
        <p:nvSpPr>
          <p:cNvPr id="4253" name="Google Shape;4253;p45">
            <a:hlinkClick r:id="rId3" action="ppaction://hlinksldjump"/>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54" name="Google Shape;4254;p45">
            <a:hlinkClick r:id="" action="ppaction://noaction"/>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255" name="Google Shape;4255;p45"/>
          <p:cNvGrpSpPr/>
          <p:nvPr/>
        </p:nvGrpSpPr>
        <p:grpSpPr>
          <a:xfrm>
            <a:off x="6193573" y="332969"/>
            <a:ext cx="813514" cy="721348"/>
            <a:chOff x="7019708" y="1127036"/>
            <a:chExt cx="813514" cy="721348"/>
          </a:xfrm>
        </p:grpSpPr>
        <p:sp>
          <p:nvSpPr>
            <p:cNvPr id="4256" name="Google Shape;4256;p45"/>
            <p:cNvSpPr/>
            <p:nvPr/>
          </p:nvSpPr>
          <p:spPr>
            <a:xfrm>
              <a:off x="7019708" y="1127036"/>
              <a:ext cx="813514" cy="721348"/>
            </a:xfrm>
            <a:custGeom>
              <a:avLst/>
              <a:gdLst/>
              <a:ahLst/>
              <a:cxnLst/>
              <a:rect l="l" t="t" r="r" b="b"/>
              <a:pathLst>
                <a:path w="28660" h="25413" extrusionOk="0">
                  <a:moveTo>
                    <a:pt x="12978" y="0"/>
                  </a:moveTo>
                  <a:cubicBezTo>
                    <a:pt x="9142" y="0"/>
                    <a:pt x="13308" y="13292"/>
                    <a:pt x="13308" y="13292"/>
                  </a:cubicBezTo>
                  <a:cubicBezTo>
                    <a:pt x="13308" y="13292"/>
                    <a:pt x="9527" y="7556"/>
                    <a:pt x="6330" y="7556"/>
                  </a:cubicBezTo>
                  <a:cubicBezTo>
                    <a:pt x="5608" y="7556"/>
                    <a:pt x="4915" y="7849"/>
                    <a:pt x="4302" y="8568"/>
                  </a:cubicBezTo>
                  <a:cubicBezTo>
                    <a:pt x="1" y="13637"/>
                    <a:pt x="12963" y="14444"/>
                    <a:pt x="12963" y="14444"/>
                  </a:cubicBezTo>
                  <a:cubicBezTo>
                    <a:pt x="12963" y="14444"/>
                    <a:pt x="3937" y="15346"/>
                    <a:pt x="3765" y="20224"/>
                  </a:cubicBezTo>
                  <a:cubicBezTo>
                    <a:pt x="3729" y="21217"/>
                    <a:pt x="4104" y="21613"/>
                    <a:pt x="4721" y="21613"/>
                  </a:cubicBezTo>
                  <a:cubicBezTo>
                    <a:pt x="7124" y="21613"/>
                    <a:pt x="13210" y="15636"/>
                    <a:pt x="13212" y="15634"/>
                  </a:cubicBezTo>
                  <a:lnTo>
                    <a:pt x="13212" y="15634"/>
                  </a:lnTo>
                  <a:cubicBezTo>
                    <a:pt x="13210" y="15636"/>
                    <a:pt x="7106" y="21952"/>
                    <a:pt x="10178" y="24948"/>
                  </a:cubicBezTo>
                  <a:cubicBezTo>
                    <a:pt x="10506" y="25269"/>
                    <a:pt x="10815" y="25413"/>
                    <a:pt x="11105" y="25413"/>
                  </a:cubicBezTo>
                  <a:cubicBezTo>
                    <a:pt x="13516" y="25413"/>
                    <a:pt x="14633" y="15502"/>
                    <a:pt x="14633" y="15500"/>
                  </a:cubicBezTo>
                  <a:lnTo>
                    <a:pt x="14633" y="15500"/>
                  </a:lnTo>
                  <a:cubicBezTo>
                    <a:pt x="14633" y="15502"/>
                    <a:pt x="14403" y="21184"/>
                    <a:pt x="19088" y="23795"/>
                  </a:cubicBezTo>
                  <a:cubicBezTo>
                    <a:pt x="19697" y="24135"/>
                    <a:pt x="20176" y="24287"/>
                    <a:pt x="20535" y="24287"/>
                  </a:cubicBezTo>
                  <a:cubicBezTo>
                    <a:pt x="22731" y="24287"/>
                    <a:pt x="20472" y="18622"/>
                    <a:pt x="16068" y="15342"/>
                  </a:cubicBezTo>
                  <a:lnTo>
                    <a:pt x="16068" y="15342"/>
                  </a:lnTo>
                  <a:cubicBezTo>
                    <a:pt x="17801" y="16403"/>
                    <a:pt x="20912" y="18045"/>
                    <a:pt x="23568" y="18045"/>
                  </a:cubicBezTo>
                  <a:cubicBezTo>
                    <a:pt x="24925" y="18045"/>
                    <a:pt x="26164" y="17616"/>
                    <a:pt x="27038" y="16460"/>
                  </a:cubicBezTo>
                  <a:cubicBezTo>
                    <a:pt x="28660" y="14337"/>
                    <a:pt x="25971" y="13779"/>
                    <a:pt x="22697" y="13779"/>
                  </a:cubicBezTo>
                  <a:cubicBezTo>
                    <a:pt x="19071" y="13779"/>
                    <a:pt x="14729" y="14463"/>
                    <a:pt x="14729" y="14463"/>
                  </a:cubicBezTo>
                  <a:cubicBezTo>
                    <a:pt x="14729" y="14463"/>
                    <a:pt x="26673" y="10738"/>
                    <a:pt x="24791" y="7320"/>
                  </a:cubicBezTo>
                  <a:cubicBezTo>
                    <a:pt x="24253" y="6350"/>
                    <a:pt x="23535" y="5956"/>
                    <a:pt x="22723" y="5956"/>
                  </a:cubicBezTo>
                  <a:cubicBezTo>
                    <a:pt x="19245" y="5956"/>
                    <a:pt x="14057" y="13177"/>
                    <a:pt x="14057" y="13177"/>
                  </a:cubicBezTo>
                  <a:cubicBezTo>
                    <a:pt x="14057" y="13177"/>
                    <a:pt x="20029" y="3115"/>
                    <a:pt x="14191" y="330"/>
                  </a:cubicBezTo>
                  <a:cubicBezTo>
                    <a:pt x="13719" y="104"/>
                    <a:pt x="13317" y="0"/>
                    <a:pt x="129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57" name="Google Shape;4257;p45"/>
            <p:cNvSpPr/>
            <p:nvPr/>
          </p:nvSpPr>
          <p:spPr>
            <a:xfrm>
              <a:off x="7172873" y="1201263"/>
              <a:ext cx="571731" cy="578344"/>
            </a:xfrm>
            <a:custGeom>
              <a:avLst/>
              <a:gdLst/>
              <a:ahLst/>
              <a:cxnLst/>
              <a:rect l="l" t="t" r="r" b="b"/>
              <a:pathLst>
                <a:path w="20142" h="20375" extrusionOk="0">
                  <a:moveTo>
                    <a:pt x="8251" y="0"/>
                  </a:moveTo>
                  <a:cubicBezTo>
                    <a:pt x="8247" y="0"/>
                    <a:pt x="8243" y="0"/>
                    <a:pt x="8239" y="0"/>
                  </a:cubicBezTo>
                  <a:cubicBezTo>
                    <a:pt x="6683" y="58"/>
                    <a:pt x="8392" y="11368"/>
                    <a:pt x="8392" y="11368"/>
                  </a:cubicBezTo>
                  <a:cubicBezTo>
                    <a:pt x="8392" y="11368"/>
                    <a:pt x="2769" y="7487"/>
                    <a:pt x="1279" y="7487"/>
                  </a:cubicBezTo>
                  <a:cubicBezTo>
                    <a:pt x="1069" y="7487"/>
                    <a:pt x="941" y="7564"/>
                    <a:pt x="923" y="7739"/>
                  </a:cubicBezTo>
                  <a:cubicBezTo>
                    <a:pt x="769" y="9141"/>
                    <a:pt x="7989" y="11598"/>
                    <a:pt x="7989" y="11598"/>
                  </a:cubicBezTo>
                  <a:cubicBezTo>
                    <a:pt x="7989" y="11598"/>
                    <a:pt x="1" y="16015"/>
                    <a:pt x="1326" y="16380"/>
                  </a:cubicBezTo>
                  <a:cubicBezTo>
                    <a:pt x="1376" y="16393"/>
                    <a:pt x="1432" y="16399"/>
                    <a:pt x="1495" y="16399"/>
                  </a:cubicBezTo>
                  <a:cubicBezTo>
                    <a:pt x="3071" y="16399"/>
                    <a:pt x="8488" y="12386"/>
                    <a:pt x="8488" y="12386"/>
                  </a:cubicBezTo>
                  <a:lnTo>
                    <a:pt x="8488" y="12386"/>
                  </a:lnTo>
                  <a:cubicBezTo>
                    <a:pt x="8488" y="12386"/>
                    <a:pt x="4360" y="20259"/>
                    <a:pt x="5723" y="20374"/>
                  </a:cubicBezTo>
                  <a:cubicBezTo>
                    <a:pt x="5731" y="20374"/>
                    <a:pt x="5739" y="20375"/>
                    <a:pt x="5747" y="20375"/>
                  </a:cubicBezTo>
                  <a:cubicBezTo>
                    <a:pt x="7110" y="20375"/>
                    <a:pt x="9045" y="12386"/>
                    <a:pt x="9045" y="12386"/>
                  </a:cubicBezTo>
                  <a:cubicBezTo>
                    <a:pt x="9045" y="12386"/>
                    <a:pt x="13022" y="19637"/>
                    <a:pt x="14117" y="19637"/>
                  </a:cubicBezTo>
                  <a:cubicBezTo>
                    <a:pt x="14237" y="19637"/>
                    <a:pt x="14322" y="19550"/>
                    <a:pt x="14364" y="19356"/>
                  </a:cubicBezTo>
                  <a:cubicBezTo>
                    <a:pt x="14767" y="17398"/>
                    <a:pt x="9852" y="12328"/>
                    <a:pt x="9852" y="12328"/>
                  </a:cubicBezTo>
                  <a:lnTo>
                    <a:pt x="9852" y="12328"/>
                  </a:lnTo>
                  <a:cubicBezTo>
                    <a:pt x="9852" y="12328"/>
                    <a:pt x="15775" y="13869"/>
                    <a:pt x="18554" y="13869"/>
                  </a:cubicBezTo>
                  <a:cubicBezTo>
                    <a:pt x="19550" y="13869"/>
                    <a:pt x="20141" y="13671"/>
                    <a:pt x="19914" y="13135"/>
                  </a:cubicBezTo>
                  <a:cubicBezTo>
                    <a:pt x="19418" y="11978"/>
                    <a:pt x="16084" y="11731"/>
                    <a:pt x="13331" y="11731"/>
                  </a:cubicBezTo>
                  <a:cubicBezTo>
                    <a:pt x="11287" y="11731"/>
                    <a:pt x="9564" y="11867"/>
                    <a:pt x="9564" y="11867"/>
                  </a:cubicBezTo>
                  <a:cubicBezTo>
                    <a:pt x="9564" y="11867"/>
                    <a:pt x="18896" y="5051"/>
                    <a:pt x="17341" y="4858"/>
                  </a:cubicBezTo>
                  <a:cubicBezTo>
                    <a:pt x="17314" y="4855"/>
                    <a:pt x="17287" y="4853"/>
                    <a:pt x="17257" y="4853"/>
                  </a:cubicBezTo>
                  <a:cubicBezTo>
                    <a:pt x="15543" y="4853"/>
                    <a:pt x="9045" y="10869"/>
                    <a:pt x="9045" y="10869"/>
                  </a:cubicBezTo>
                  <a:cubicBezTo>
                    <a:pt x="9045" y="10869"/>
                    <a:pt x="9809" y="0"/>
                    <a:pt x="82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58" name="Google Shape;4258;p45"/>
            <p:cNvSpPr/>
            <p:nvPr/>
          </p:nvSpPr>
          <p:spPr>
            <a:xfrm>
              <a:off x="7353288" y="1465811"/>
              <a:ext cx="169884" cy="129691"/>
            </a:xfrm>
            <a:custGeom>
              <a:avLst/>
              <a:gdLst/>
              <a:ahLst/>
              <a:cxnLst/>
              <a:rect l="l" t="t" r="r" b="b"/>
              <a:pathLst>
                <a:path w="5985" h="4569" extrusionOk="0">
                  <a:moveTo>
                    <a:pt x="2476" y="1"/>
                  </a:moveTo>
                  <a:cubicBezTo>
                    <a:pt x="1242" y="1"/>
                    <a:pt x="300" y="1206"/>
                    <a:pt x="481" y="2202"/>
                  </a:cubicBezTo>
                  <a:cubicBezTo>
                    <a:pt x="481" y="2202"/>
                    <a:pt x="1" y="3392"/>
                    <a:pt x="1499" y="4333"/>
                  </a:cubicBezTo>
                  <a:cubicBezTo>
                    <a:pt x="1756" y="4495"/>
                    <a:pt x="2067" y="4569"/>
                    <a:pt x="2397" y="4569"/>
                  </a:cubicBezTo>
                  <a:cubicBezTo>
                    <a:pt x="3983" y="4569"/>
                    <a:pt x="5985" y="2856"/>
                    <a:pt x="4379" y="1011"/>
                  </a:cubicBezTo>
                  <a:cubicBezTo>
                    <a:pt x="3739" y="284"/>
                    <a:pt x="3073" y="1"/>
                    <a:pt x="247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259" name="Google Shape;4259;p45"/>
          <p:cNvGrpSpPr/>
          <p:nvPr/>
        </p:nvGrpSpPr>
        <p:grpSpPr>
          <a:xfrm>
            <a:off x="910375" y="4066044"/>
            <a:ext cx="839600" cy="663244"/>
            <a:chOff x="1370468" y="1128882"/>
            <a:chExt cx="839600" cy="663244"/>
          </a:xfrm>
        </p:grpSpPr>
        <p:sp>
          <p:nvSpPr>
            <p:cNvPr id="4260" name="Google Shape;4260;p45"/>
            <p:cNvSpPr/>
            <p:nvPr/>
          </p:nvSpPr>
          <p:spPr>
            <a:xfrm>
              <a:off x="1454119" y="1311028"/>
              <a:ext cx="501307" cy="345445"/>
            </a:xfrm>
            <a:custGeom>
              <a:avLst/>
              <a:gdLst/>
              <a:ahLst/>
              <a:cxnLst/>
              <a:rect l="l" t="t" r="r" b="b"/>
              <a:pathLst>
                <a:path w="17661" h="12170" extrusionOk="0">
                  <a:moveTo>
                    <a:pt x="9855" y="1"/>
                  </a:moveTo>
                  <a:cubicBezTo>
                    <a:pt x="9739" y="1"/>
                    <a:pt x="9623" y="4"/>
                    <a:pt x="9506" y="12"/>
                  </a:cubicBezTo>
                  <a:cubicBezTo>
                    <a:pt x="7778" y="108"/>
                    <a:pt x="5762" y="742"/>
                    <a:pt x="4014" y="2662"/>
                  </a:cubicBezTo>
                  <a:cubicBezTo>
                    <a:pt x="1" y="7021"/>
                    <a:pt x="5570" y="11053"/>
                    <a:pt x="7317" y="11879"/>
                  </a:cubicBezTo>
                  <a:cubicBezTo>
                    <a:pt x="7697" y="12058"/>
                    <a:pt x="8346" y="12169"/>
                    <a:pt x="9119" y="12169"/>
                  </a:cubicBezTo>
                  <a:cubicBezTo>
                    <a:pt x="12323" y="12169"/>
                    <a:pt x="17660" y="10261"/>
                    <a:pt x="14844" y="3392"/>
                  </a:cubicBezTo>
                  <a:cubicBezTo>
                    <a:pt x="14006" y="1350"/>
                    <a:pt x="12025" y="1"/>
                    <a:pt x="985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61" name="Google Shape;4261;p45"/>
            <p:cNvSpPr/>
            <p:nvPr/>
          </p:nvSpPr>
          <p:spPr>
            <a:xfrm>
              <a:off x="1656901" y="1346793"/>
              <a:ext cx="227165" cy="385695"/>
            </a:xfrm>
            <a:custGeom>
              <a:avLst/>
              <a:gdLst/>
              <a:ahLst/>
              <a:cxnLst/>
              <a:rect l="l" t="t" r="r" b="b"/>
              <a:pathLst>
                <a:path w="8003" h="13588" extrusionOk="0">
                  <a:moveTo>
                    <a:pt x="5876" y="0"/>
                  </a:moveTo>
                  <a:lnTo>
                    <a:pt x="5876" y="0"/>
                  </a:lnTo>
                  <a:cubicBezTo>
                    <a:pt x="5876" y="0"/>
                    <a:pt x="0" y="5377"/>
                    <a:pt x="173" y="11022"/>
                  </a:cubicBezTo>
                  <a:cubicBezTo>
                    <a:pt x="231" y="12731"/>
                    <a:pt x="1061" y="13587"/>
                    <a:pt x="2104" y="13587"/>
                  </a:cubicBezTo>
                  <a:cubicBezTo>
                    <a:pt x="4495" y="13587"/>
                    <a:pt x="8002" y="9080"/>
                    <a:pt x="587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62" name="Google Shape;4262;p45"/>
            <p:cNvSpPr/>
            <p:nvPr/>
          </p:nvSpPr>
          <p:spPr>
            <a:xfrm>
              <a:off x="1684151" y="1346793"/>
              <a:ext cx="245956" cy="398923"/>
            </a:xfrm>
            <a:custGeom>
              <a:avLst/>
              <a:gdLst/>
              <a:ahLst/>
              <a:cxnLst/>
              <a:rect l="l" t="t" r="r" b="b"/>
              <a:pathLst>
                <a:path w="8665" h="14054" extrusionOk="0">
                  <a:moveTo>
                    <a:pt x="4916" y="0"/>
                  </a:moveTo>
                  <a:cubicBezTo>
                    <a:pt x="4916" y="0"/>
                    <a:pt x="0" y="6280"/>
                    <a:pt x="1114" y="11810"/>
                  </a:cubicBezTo>
                  <a:cubicBezTo>
                    <a:pt x="1420" y="13327"/>
                    <a:pt x="2233" y="14054"/>
                    <a:pt x="3145" y="14054"/>
                  </a:cubicBezTo>
                  <a:cubicBezTo>
                    <a:pt x="5558" y="14054"/>
                    <a:pt x="8664" y="8973"/>
                    <a:pt x="491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63" name="Google Shape;4263;p45"/>
            <p:cNvSpPr/>
            <p:nvPr/>
          </p:nvSpPr>
          <p:spPr>
            <a:xfrm>
              <a:off x="1787160" y="1346793"/>
              <a:ext cx="277208" cy="379564"/>
            </a:xfrm>
            <a:custGeom>
              <a:avLst/>
              <a:gdLst/>
              <a:ahLst/>
              <a:cxnLst/>
              <a:rect l="l" t="t" r="r" b="b"/>
              <a:pathLst>
                <a:path w="9766" h="13372" extrusionOk="0">
                  <a:moveTo>
                    <a:pt x="1287" y="0"/>
                  </a:moveTo>
                  <a:cubicBezTo>
                    <a:pt x="1287" y="0"/>
                    <a:pt x="1" y="7873"/>
                    <a:pt x="3649" y="12175"/>
                  </a:cubicBezTo>
                  <a:cubicBezTo>
                    <a:pt x="4347" y="13001"/>
                    <a:pt x="5075" y="13372"/>
                    <a:pt x="5723" y="13372"/>
                  </a:cubicBezTo>
                  <a:cubicBezTo>
                    <a:pt x="8462" y="13372"/>
                    <a:pt x="9765" y="6755"/>
                    <a:pt x="128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64" name="Google Shape;4264;p45"/>
            <p:cNvSpPr/>
            <p:nvPr/>
          </p:nvSpPr>
          <p:spPr>
            <a:xfrm>
              <a:off x="1823692" y="1346793"/>
              <a:ext cx="306927" cy="328670"/>
            </a:xfrm>
            <a:custGeom>
              <a:avLst/>
              <a:gdLst/>
              <a:ahLst/>
              <a:cxnLst/>
              <a:rect l="l" t="t" r="r" b="b"/>
              <a:pathLst>
                <a:path w="10813" h="11579" extrusionOk="0">
                  <a:moveTo>
                    <a:pt x="0" y="0"/>
                  </a:moveTo>
                  <a:lnTo>
                    <a:pt x="0" y="0"/>
                  </a:lnTo>
                  <a:cubicBezTo>
                    <a:pt x="0" y="0"/>
                    <a:pt x="1075" y="7912"/>
                    <a:pt x="5818" y="10965"/>
                  </a:cubicBezTo>
                  <a:cubicBezTo>
                    <a:pt x="6476" y="11388"/>
                    <a:pt x="7079" y="11578"/>
                    <a:pt x="7597" y="11578"/>
                  </a:cubicBezTo>
                  <a:cubicBezTo>
                    <a:pt x="10812" y="11578"/>
                    <a:pt x="10734" y="4251"/>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65" name="Google Shape;4265;p45"/>
            <p:cNvSpPr/>
            <p:nvPr/>
          </p:nvSpPr>
          <p:spPr>
            <a:xfrm>
              <a:off x="1823692" y="1346793"/>
              <a:ext cx="386377" cy="265116"/>
            </a:xfrm>
            <a:custGeom>
              <a:avLst/>
              <a:gdLst/>
              <a:ahLst/>
              <a:cxnLst/>
              <a:rect l="l" t="t" r="r" b="b"/>
              <a:pathLst>
                <a:path w="13612" h="9340" extrusionOk="0">
                  <a:moveTo>
                    <a:pt x="0" y="0"/>
                  </a:moveTo>
                  <a:cubicBezTo>
                    <a:pt x="0" y="0"/>
                    <a:pt x="3053" y="7374"/>
                    <a:pt x="8411" y="9121"/>
                  </a:cubicBezTo>
                  <a:cubicBezTo>
                    <a:pt x="8870" y="9271"/>
                    <a:pt x="9287" y="9340"/>
                    <a:pt x="9657" y="9340"/>
                  </a:cubicBezTo>
                  <a:cubicBezTo>
                    <a:pt x="13612" y="9340"/>
                    <a:pt x="12170" y="1458"/>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66" name="Google Shape;4266;p45"/>
            <p:cNvSpPr/>
            <p:nvPr/>
          </p:nvSpPr>
          <p:spPr>
            <a:xfrm>
              <a:off x="1464366" y="1346793"/>
              <a:ext cx="359354" cy="288789"/>
            </a:xfrm>
            <a:custGeom>
              <a:avLst/>
              <a:gdLst/>
              <a:ahLst/>
              <a:cxnLst/>
              <a:rect l="l" t="t" r="r" b="b"/>
              <a:pathLst>
                <a:path w="12660" h="10174" extrusionOk="0">
                  <a:moveTo>
                    <a:pt x="12659" y="0"/>
                  </a:moveTo>
                  <a:cubicBezTo>
                    <a:pt x="945" y="2491"/>
                    <a:pt x="1" y="10174"/>
                    <a:pt x="3642" y="10174"/>
                  </a:cubicBezTo>
                  <a:cubicBezTo>
                    <a:pt x="4072" y="10174"/>
                    <a:pt x="4565" y="10067"/>
                    <a:pt x="5113" y="9832"/>
                  </a:cubicBezTo>
                  <a:cubicBezTo>
                    <a:pt x="10297" y="7624"/>
                    <a:pt x="12659" y="0"/>
                    <a:pt x="126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67" name="Google Shape;4267;p45"/>
            <p:cNvSpPr/>
            <p:nvPr/>
          </p:nvSpPr>
          <p:spPr>
            <a:xfrm>
              <a:off x="1416708" y="1346793"/>
              <a:ext cx="407013" cy="243657"/>
            </a:xfrm>
            <a:custGeom>
              <a:avLst/>
              <a:gdLst/>
              <a:ahLst/>
              <a:cxnLst/>
              <a:rect l="l" t="t" r="r" b="b"/>
              <a:pathLst>
                <a:path w="14339" h="8584" extrusionOk="0">
                  <a:moveTo>
                    <a:pt x="14338" y="0"/>
                  </a:moveTo>
                  <a:lnTo>
                    <a:pt x="14338" y="0"/>
                  </a:lnTo>
                  <a:cubicBezTo>
                    <a:pt x="1880" y="537"/>
                    <a:pt x="0" y="8583"/>
                    <a:pt x="4251" y="8583"/>
                  </a:cubicBezTo>
                  <a:cubicBezTo>
                    <a:pt x="4560" y="8583"/>
                    <a:pt x="4902" y="8540"/>
                    <a:pt x="5275" y="8449"/>
                  </a:cubicBezTo>
                  <a:cubicBezTo>
                    <a:pt x="10747" y="7124"/>
                    <a:pt x="14338" y="0"/>
                    <a:pt x="143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68" name="Google Shape;4268;p45"/>
            <p:cNvSpPr/>
            <p:nvPr/>
          </p:nvSpPr>
          <p:spPr>
            <a:xfrm>
              <a:off x="1370468" y="1282558"/>
              <a:ext cx="453252" cy="158644"/>
            </a:xfrm>
            <a:custGeom>
              <a:avLst/>
              <a:gdLst/>
              <a:ahLst/>
              <a:cxnLst/>
              <a:rect l="l" t="t" r="r" b="b"/>
              <a:pathLst>
                <a:path w="15968" h="5589" extrusionOk="0">
                  <a:moveTo>
                    <a:pt x="7612" y="1"/>
                  </a:moveTo>
                  <a:cubicBezTo>
                    <a:pt x="1785" y="1"/>
                    <a:pt x="0" y="4227"/>
                    <a:pt x="3946" y="5297"/>
                  </a:cubicBezTo>
                  <a:cubicBezTo>
                    <a:pt x="4708" y="5501"/>
                    <a:pt x="5492" y="5589"/>
                    <a:pt x="6276" y="5589"/>
                  </a:cubicBezTo>
                  <a:cubicBezTo>
                    <a:pt x="11107" y="5589"/>
                    <a:pt x="15967" y="2263"/>
                    <a:pt x="15967" y="2263"/>
                  </a:cubicBezTo>
                  <a:cubicBezTo>
                    <a:pt x="12655" y="618"/>
                    <a:pt x="9838" y="1"/>
                    <a:pt x="7612" y="1"/>
                  </a:cubicBezTo>
                  <a:close/>
                </a:path>
              </a:pathLst>
            </a:custGeom>
            <a:solidFill>
              <a:srgbClr val="FFDB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69" name="Google Shape;4269;p45"/>
            <p:cNvSpPr/>
            <p:nvPr/>
          </p:nvSpPr>
          <p:spPr>
            <a:xfrm>
              <a:off x="1391984" y="1203307"/>
              <a:ext cx="431736" cy="168976"/>
            </a:xfrm>
            <a:custGeom>
              <a:avLst/>
              <a:gdLst/>
              <a:ahLst/>
              <a:cxnLst/>
              <a:rect l="l" t="t" r="r" b="b"/>
              <a:pathLst>
                <a:path w="15210" h="5953" extrusionOk="0">
                  <a:moveTo>
                    <a:pt x="5085" y="1"/>
                  </a:moveTo>
                  <a:cubicBezTo>
                    <a:pt x="1434" y="1"/>
                    <a:pt x="1" y="2672"/>
                    <a:pt x="2824" y="4441"/>
                  </a:cubicBezTo>
                  <a:cubicBezTo>
                    <a:pt x="4670" y="5598"/>
                    <a:pt x="6937" y="5953"/>
                    <a:pt x="9025" y="5953"/>
                  </a:cubicBezTo>
                  <a:cubicBezTo>
                    <a:pt x="12344" y="5953"/>
                    <a:pt x="15209" y="5055"/>
                    <a:pt x="15209" y="5055"/>
                  </a:cubicBezTo>
                  <a:cubicBezTo>
                    <a:pt x="11221" y="1287"/>
                    <a:pt x="7619" y="1"/>
                    <a:pt x="508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70" name="Google Shape;4270;p45"/>
            <p:cNvSpPr/>
            <p:nvPr/>
          </p:nvSpPr>
          <p:spPr>
            <a:xfrm>
              <a:off x="1434108" y="1128882"/>
              <a:ext cx="389613" cy="218167"/>
            </a:xfrm>
            <a:custGeom>
              <a:avLst/>
              <a:gdLst/>
              <a:ahLst/>
              <a:cxnLst/>
              <a:rect l="l" t="t" r="r" b="b"/>
              <a:pathLst>
                <a:path w="13726" h="7686" extrusionOk="0">
                  <a:moveTo>
                    <a:pt x="3666" y="1"/>
                  </a:moveTo>
                  <a:cubicBezTo>
                    <a:pt x="1154" y="1"/>
                    <a:pt x="0" y="1894"/>
                    <a:pt x="1916" y="3933"/>
                  </a:cubicBezTo>
                  <a:cubicBezTo>
                    <a:pt x="5193" y="7422"/>
                    <a:pt x="11420" y="7686"/>
                    <a:pt x="13224" y="7686"/>
                  </a:cubicBezTo>
                  <a:cubicBezTo>
                    <a:pt x="13544" y="7686"/>
                    <a:pt x="13725" y="7677"/>
                    <a:pt x="13725" y="7677"/>
                  </a:cubicBezTo>
                  <a:cubicBezTo>
                    <a:pt x="10165" y="1951"/>
                    <a:pt x="6216" y="1"/>
                    <a:pt x="366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71" name="Google Shape;4271;p45"/>
            <p:cNvSpPr/>
            <p:nvPr/>
          </p:nvSpPr>
          <p:spPr>
            <a:xfrm>
              <a:off x="1739729" y="1294025"/>
              <a:ext cx="170651" cy="141102"/>
            </a:xfrm>
            <a:custGeom>
              <a:avLst/>
              <a:gdLst/>
              <a:ahLst/>
              <a:cxnLst/>
              <a:rect l="l" t="t" r="r" b="b"/>
              <a:pathLst>
                <a:path w="6012" h="4971" extrusionOk="0">
                  <a:moveTo>
                    <a:pt x="2691" y="1"/>
                  </a:moveTo>
                  <a:cubicBezTo>
                    <a:pt x="1337" y="1"/>
                    <a:pt x="1" y="1206"/>
                    <a:pt x="1" y="1206"/>
                  </a:cubicBezTo>
                  <a:lnTo>
                    <a:pt x="4494" y="4970"/>
                  </a:lnTo>
                  <a:cubicBezTo>
                    <a:pt x="4494" y="4970"/>
                    <a:pt x="6011" y="1802"/>
                    <a:pt x="3784" y="323"/>
                  </a:cubicBezTo>
                  <a:cubicBezTo>
                    <a:pt x="3436" y="92"/>
                    <a:pt x="3063" y="1"/>
                    <a:pt x="26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72" name="Google Shape;4272;p45"/>
            <p:cNvSpPr/>
            <p:nvPr/>
          </p:nvSpPr>
          <p:spPr>
            <a:xfrm>
              <a:off x="1672712" y="1336972"/>
              <a:ext cx="429522" cy="455153"/>
            </a:xfrm>
            <a:custGeom>
              <a:avLst/>
              <a:gdLst/>
              <a:ahLst/>
              <a:cxnLst/>
              <a:rect l="l" t="t" r="r" b="b"/>
              <a:pathLst>
                <a:path w="15132" h="16035" extrusionOk="0">
                  <a:moveTo>
                    <a:pt x="5549" y="1"/>
                  </a:moveTo>
                  <a:lnTo>
                    <a:pt x="5549" y="1"/>
                  </a:lnTo>
                  <a:cubicBezTo>
                    <a:pt x="5549" y="1"/>
                    <a:pt x="0" y="8027"/>
                    <a:pt x="5722" y="16035"/>
                  </a:cubicBezTo>
                  <a:cubicBezTo>
                    <a:pt x="5722" y="16035"/>
                    <a:pt x="15131" y="10562"/>
                    <a:pt x="55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73" name="Google Shape;4273;p45"/>
            <p:cNvSpPr/>
            <p:nvPr/>
          </p:nvSpPr>
          <p:spPr>
            <a:xfrm>
              <a:off x="1768625" y="1490565"/>
              <a:ext cx="77434" cy="69032"/>
            </a:xfrm>
            <a:custGeom>
              <a:avLst/>
              <a:gdLst/>
              <a:ahLst/>
              <a:cxnLst/>
              <a:rect l="l" t="t" r="r" b="b"/>
              <a:pathLst>
                <a:path w="2728" h="2432" extrusionOk="0">
                  <a:moveTo>
                    <a:pt x="1366" y="0"/>
                  </a:moveTo>
                  <a:cubicBezTo>
                    <a:pt x="1232" y="0"/>
                    <a:pt x="1095" y="23"/>
                    <a:pt x="961" y="72"/>
                  </a:cubicBezTo>
                  <a:cubicBezTo>
                    <a:pt x="327" y="303"/>
                    <a:pt x="0" y="994"/>
                    <a:pt x="231" y="1628"/>
                  </a:cubicBezTo>
                  <a:cubicBezTo>
                    <a:pt x="411" y="2123"/>
                    <a:pt x="874" y="2431"/>
                    <a:pt x="1370" y="2431"/>
                  </a:cubicBezTo>
                  <a:cubicBezTo>
                    <a:pt x="1508" y="2431"/>
                    <a:pt x="1648" y="2407"/>
                    <a:pt x="1786" y="2357"/>
                  </a:cubicBezTo>
                  <a:cubicBezTo>
                    <a:pt x="2401" y="2127"/>
                    <a:pt x="2727" y="1436"/>
                    <a:pt x="2516" y="802"/>
                  </a:cubicBezTo>
                  <a:cubicBezTo>
                    <a:pt x="2334" y="318"/>
                    <a:pt x="1867" y="0"/>
                    <a:pt x="136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74" name="Google Shape;4274;p45"/>
            <p:cNvSpPr/>
            <p:nvPr/>
          </p:nvSpPr>
          <p:spPr>
            <a:xfrm>
              <a:off x="1865112" y="1466782"/>
              <a:ext cx="38172" cy="33937"/>
            </a:xfrm>
            <a:custGeom>
              <a:avLst/>
              <a:gdLst/>
              <a:ahLst/>
              <a:cxnLst/>
              <a:rect l="l" t="t" r="r" b="b"/>
              <a:pathLst>
                <a:path w="2862" h="2544" extrusionOk="0">
                  <a:moveTo>
                    <a:pt x="1416" y="1"/>
                  </a:moveTo>
                  <a:cubicBezTo>
                    <a:pt x="1277" y="1"/>
                    <a:pt x="1136" y="24"/>
                    <a:pt x="999" y="72"/>
                  </a:cubicBezTo>
                  <a:cubicBezTo>
                    <a:pt x="346" y="322"/>
                    <a:pt x="0" y="1032"/>
                    <a:pt x="231" y="1704"/>
                  </a:cubicBezTo>
                  <a:cubicBezTo>
                    <a:pt x="413" y="2220"/>
                    <a:pt x="906" y="2544"/>
                    <a:pt x="1436" y="2544"/>
                  </a:cubicBezTo>
                  <a:cubicBezTo>
                    <a:pt x="1578" y="2544"/>
                    <a:pt x="1722" y="2521"/>
                    <a:pt x="1863" y="2472"/>
                  </a:cubicBezTo>
                  <a:cubicBezTo>
                    <a:pt x="2516" y="2223"/>
                    <a:pt x="2862" y="1512"/>
                    <a:pt x="2631" y="840"/>
                  </a:cubicBezTo>
                  <a:cubicBezTo>
                    <a:pt x="2434" y="325"/>
                    <a:pt x="1937" y="1"/>
                    <a:pt x="14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75" name="Google Shape;4275;p45"/>
            <p:cNvSpPr/>
            <p:nvPr/>
          </p:nvSpPr>
          <p:spPr>
            <a:xfrm>
              <a:off x="1816059" y="1408198"/>
              <a:ext cx="52342" cy="46466"/>
            </a:xfrm>
            <a:custGeom>
              <a:avLst/>
              <a:gdLst/>
              <a:ahLst/>
              <a:cxnLst/>
              <a:rect l="l" t="t" r="r" b="b"/>
              <a:pathLst>
                <a:path w="1844" h="1637" extrusionOk="0">
                  <a:moveTo>
                    <a:pt x="933" y="1"/>
                  </a:moveTo>
                  <a:cubicBezTo>
                    <a:pt x="840" y="1"/>
                    <a:pt x="746" y="17"/>
                    <a:pt x="653" y="51"/>
                  </a:cubicBezTo>
                  <a:cubicBezTo>
                    <a:pt x="211" y="204"/>
                    <a:pt x="0" y="665"/>
                    <a:pt x="154" y="1088"/>
                  </a:cubicBezTo>
                  <a:cubicBezTo>
                    <a:pt x="274" y="1432"/>
                    <a:pt x="581" y="1637"/>
                    <a:pt x="911" y="1637"/>
                  </a:cubicBezTo>
                  <a:cubicBezTo>
                    <a:pt x="1004" y="1637"/>
                    <a:pt x="1098" y="1620"/>
                    <a:pt x="1191" y="1587"/>
                  </a:cubicBezTo>
                  <a:cubicBezTo>
                    <a:pt x="1632" y="1433"/>
                    <a:pt x="1844" y="972"/>
                    <a:pt x="1690" y="550"/>
                  </a:cubicBezTo>
                  <a:cubicBezTo>
                    <a:pt x="1570" y="205"/>
                    <a:pt x="1263" y="1"/>
                    <a:pt x="93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76" name="Google Shape;4276;p45"/>
            <p:cNvSpPr/>
            <p:nvPr/>
          </p:nvSpPr>
          <p:spPr>
            <a:xfrm>
              <a:off x="1849300" y="1530622"/>
              <a:ext cx="88873" cy="78807"/>
            </a:xfrm>
            <a:custGeom>
              <a:avLst/>
              <a:gdLst/>
              <a:ahLst/>
              <a:cxnLst/>
              <a:rect l="l" t="t" r="r" b="b"/>
              <a:pathLst>
                <a:path w="3476" h="3082" extrusionOk="0">
                  <a:moveTo>
                    <a:pt x="1731" y="1"/>
                  </a:moveTo>
                  <a:cubicBezTo>
                    <a:pt x="1558" y="1"/>
                    <a:pt x="1382" y="30"/>
                    <a:pt x="1210" y="92"/>
                  </a:cubicBezTo>
                  <a:cubicBezTo>
                    <a:pt x="423" y="380"/>
                    <a:pt x="0" y="1263"/>
                    <a:pt x="288" y="2069"/>
                  </a:cubicBezTo>
                  <a:cubicBezTo>
                    <a:pt x="515" y="2688"/>
                    <a:pt x="1109" y="3082"/>
                    <a:pt x="1735" y="3082"/>
                  </a:cubicBezTo>
                  <a:cubicBezTo>
                    <a:pt x="1906" y="3082"/>
                    <a:pt x="2079" y="3053"/>
                    <a:pt x="2247" y="2991"/>
                  </a:cubicBezTo>
                  <a:cubicBezTo>
                    <a:pt x="3053" y="2703"/>
                    <a:pt x="3476" y="1820"/>
                    <a:pt x="3188" y="1013"/>
                  </a:cubicBezTo>
                  <a:cubicBezTo>
                    <a:pt x="2961" y="394"/>
                    <a:pt x="2367" y="1"/>
                    <a:pt x="173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77" name="Google Shape;4277;p45"/>
            <p:cNvSpPr/>
            <p:nvPr/>
          </p:nvSpPr>
          <p:spPr>
            <a:xfrm>
              <a:off x="1781164" y="1587706"/>
              <a:ext cx="52347" cy="46417"/>
            </a:xfrm>
            <a:custGeom>
              <a:avLst/>
              <a:gdLst/>
              <a:ahLst/>
              <a:cxnLst/>
              <a:rect l="l" t="t" r="r" b="b"/>
              <a:pathLst>
                <a:path w="2766" h="2453" extrusionOk="0">
                  <a:moveTo>
                    <a:pt x="1397" y="1"/>
                  </a:moveTo>
                  <a:cubicBezTo>
                    <a:pt x="1258" y="1"/>
                    <a:pt x="1117" y="25"/>
                    <a:pt x="980" y="74"/>
                  </a:cubicBezTo>
                  <a:cubicBezTo>
                    <a:pt x="346" y="305"/>
                    <a:pt x="0" y="996"/>
                    <a:pt x="231" y="1649"/>
                  </a:cubicBezTo>
                  <a:cubicBezTo>
                    <a:pt x="411" y="2145"/>
                    <a:pt x="885" y="2453"/>
                    <a:pt x="1387" y="2453"/>
                  </a:cubicBezTo>
                  <a:cubicBezTo>
                    <a:pt x="1526" y="2453"/>
                    <a:pt x="1668" y="2429"/>
                    <a:pt x="1805" y="2379"/>
                  </a:cubicBezTo>
                  <a:cubicBezTo>
                    <a:pt x="2439" y="2148"/>
                    <a:pt x="2766" y="1457"/>
                    <a:pt x="2554" y="823"/>
                  </a:cubicBezTo>
                  <a:cubicBezTo>
                    <a:pt x="2374" y="312"/>
                    <a:pt x="1899" y="1"/>
                    <a:pt x="139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78" name="Google Shape;4278;p45"/>
            <p:cNvSpPr/>
            <p:nvPr/>
          </p:nvSpPr>
          <p:spPr>
            <a:xfrm>
              <a:off x="1806216" y="1639959"/>
              <a:ext cx="110673" cy="98269"/>
            </a:xfrm>
            <a:custGeom>
              <a:avLst/>
              <a:gdLst/>
              <a:ahLst/>
              <a:cxnLst/>
              <a:rect l="l" t="t" r="r" b="b"/>
              <a:pathLst>
                <a:path w="3899" h="3462" extrusionOk="0">
                  <a:moveTo>
                    <a:pt x="1946" y="0"/>
                  </a:moveTo>
                  <a:cubicBezTo>
                    <a:pt x="1753" y="0"/>
                    <a:pt x="1556" y="33"/>
                    <a:pt x="1364" y="103"/>
                  </a:cubicBezTo>
                  <a:cubicBezTo>
                    <a:pt x="480" y="429"/>
                    <a:pt x="0" y="1408"/>
                    <a:pt x="327" y="2311"/>
                  </a:cubicBezTo>
                  <a:cubicBezTo>
                    <a:pt x="585" y="3024"/>
                    <a:pt x="1251" y="3462"/>
                    <a:pt x="1965" y="3462"/>
                  </a:cubicBezTo>
                  <a:cubicBezTo>
                    <a:pt x="2154" y="3462"/>
                    <a:pt x="2346" y="3431"/>
                    <a:pt x="2535" y="3367"/>
                  </a:cubicBezTo>
                  <a:cubicBezTo>
                    <a:pt x="3437" y="3041"/>
                    <a:pt x="3898" y="2042"/>
                    <a:pt x="3591" y="1159"/>
                  </a:cubicBezTo>
                  <a:cubicBezTo>
                    <a:pt x="3334" y="449"/>
                    <a:pt x="2661" y="0"/>
                    <a:pt x="194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79" name="Google Shape;4279;p45"/>
            <p:cNvSpPr/>
            <p:nvPr/>
          </p:nvSpPr>
          <p:spPr>
            <a:xfrm>
              <a:off x="1823692" y="1207252"/>
              <a:ext cx="28357" cy="91059"/>
            </a:xfrm>
            <a:custGeom>
              <a:avLst/>
              <a:gdLst/>
              <a:ahLst/>
              <a:cxnLst/>
              <a:rect l="l" t="t" r="r" b="b"/>
              <a:pathLst>
                <a:path w="999" h="3208" extrusionOk="0">
                  <a:moveTo>
                    <a:pt x="845" y="1"/>
                  </a:moveTo>
                  <a:lnTo>
                    <a:pt x="0" y="3169"/>
                  </a:lnTo>
                  <a:lnTo>
                    <a:pt x="134" y="3207"/>
                  </a:lnTo>
                  <a:lnTo>
                    <a:pt x="999" y="39"/>
                  </a:lnTo>
                  <a:lnTo>
                    <a:pt x="84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80" name="Google Shape;4280;p45"/>
            <p:cNvSpPr/>
            <p:nvPr/>
          </p:nvSpPr>
          <p:spPr>
            <a:xfrm>
              <a:off x="1840041" y="1199078"/>
              <a:ext cx="19642" cy="17457"/>
            </a:xfrm>
            <a:custGeom>
              <a:avLst/>
              <a:gdLst/>
              <a:ahLst/>
              <a:cxnLst/>
              <a:rect l="l" t="t" r="r" b="b"/>
              <a:pathLst>
                <a:path w="692" h="615" extrusionOk="0">
                  <a:moveTo>
                    <a:pt x="353" y="1"/>
                  </a:moveTo>
                  <a:cubicBezTo>
                    <a:pt x="319" y="1"/>
                    <a:pt x="284" y="7"/>
                    <a:pt x="250" y="20"/>
                  </a:cubicBezTo>
                  <a:cubicBezTo>
                    <a:pt x="77" y="77"/>
                    <a:pt x="0" y="250"/>
                    <a:pt x="58" y="423"/>
                  </a:cubicBezTo>
                  <a:cubicBezTo>
                    <a:pt x="102" y="542"/>
                    <a:pt x="216" y="615"/>
                    <a:pt x="337" y="615"/>
                  </a:cubicBezTo>
                  <a:cubicBezTo>
                    <a:pt x="372" y="615"/>
                    <a:pt x="407" y="609"/>
                    <a:pt x="442" y="596"/>
                  </a:cubicBezTo>
                  <a:cubicBezTo>
                    <a:pt x="615" y="538"/>
                    <a:pt x="691" y="365"/>
                    <a:pt x="634" y="212"/>
                  </a:cubicBezTo>
                  <a:cubicBezTo>
                    <a:pt x="589" y="77"/>
                    <a:pt x="474" y="1"/>
                    <a:pt x="3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81" name="Google Shape;4281;p45"/>
            <p:cNvSpPr/>
            <p:nvPr/>
          </p:nvSpPr>
          <p:spPr>
            <a:xfrm>
              <a:off x="1859656" y="1252498"/>
              <a:ext cx="68152" cy="69231"/>
            </a:xfrm>
            <a:custGeom>
              <a:avLst/>
              <a:gdLst/>
              <a:ahLst/>
              <a:cxnLst/>
              <a:rect l="l" t="t" r="r" b="b"/>
              <a:pathLst>
                <a:path w="2401" h="2439" extrusionOk="0">
                  <a:moveTo>
                    <a:pt x="2285" y="0"/>
                  </a:moveTo>
                  <a:lnTo>
                    <a:pt x="0" y="2343"/>
                  </a:lnTo>
                  <a:lnTo>
                    <a:pt x="96" y="2439"/>
                  </a:lnTo>
                  <a:lnTo>
                    <a:pt x="2401" y="96"/>
                  </a:lnTo>
                  <a:lnTo>
                    <a:pt x="228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82" name="Google Shape;4282;p45"/>
            <p:cNvSpPr/>
            <p:nvPr/>
          </p:nvSpPr>
          <p:spPr>
            <a:xfrm>
              <a:off x="1916880" y="1245203"/>
              <a:ext cx="19103" cy="17741"/>
            </a:xfrm>
            <a:custGeom>
              <a:avLst/>
              <a:gdLst/>
              <a:ahLst/>
              <a:cxnLst/>
              <a:rect l="l" t="t" r="r" b="b"/>
              <a:pathLst>
                <a:path w="673" h="625" extrusionOk="0">
                  <a:moveTo>
                    <a:pt x="318" y="0"/>
                  </a:moveTo>
                  <a:cubicBezTo>
                    <a:pt x="174" y="0"/>
                    <a:pt x="53" y="107"/>
                    <a:pt x="20" y="257"/>
                  </a:cubicBezTo>
                  <a:cubicBezTo>
                    <a:pt x="1" y="430"/>
                    <a:pt x="116" y="584"/>
                    <a:pt x="269" y="622"/>
                  </a:cubicBezTo>
                  <a:cubicBezTo>
                    <a:pt x="282" y="624"/>
                    <a:pt x="295" y="624"/>
                    <a:pt x="307" y="624"/>
                  </a:cubicBezTo>
                  <a:cubicBezTo>
                    <a:pt x="467" y="624"/>
                    <a:pt x="617" y="514"/>
                    <a:pt x="634" y="353"/>
                  </a:cubicBezTo>
                  <a:cubicBezTo>
                    <a:pt x="673" y="200"/>
                    <a:pt x="558" y="27"/>
                    <a:pt x="385" y="8"/>
                  </a:cubicBezTo>
                  <a:cubicBezTo>
                    <a:pt x="362" y="3"/>
                    <a:pt x="340" y="0"/>
                    <a:pt x="3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83" name="Google Shape;4283;p45"/>
            <p:cNvSpPr/>
            <p:nvPr/>
          </p:nvSpPr>
          <p:spPr>
            <a:xfrm>
              <a:off x="1395249" y="1287099"/>
              <a:ext cx="435000" cy="205252"/>
            </a:xfrm>
            <a:custGeom>
              <a:avLst/>
              <a:gdLst/>
              <a:ahLst/>
              <a:cxnLst/>
              <a:rect l="l" t="t" r="r" b="b"/>
              <a:pathLst>
                <a:path w="15325" h="7231" extrusionOk="0">
                  <a:moveTo>
                    <a:pt x="8315" y="0"/>
                  </a:moveTo>
                  <a:cubicBezTo>
                    <a:pt x="1419" y="0"/>
                    <a:pt x="1" y="6558"/>
                    <a:pt x="1" y="6558"/>
                  </a:cubicBezTo>
                  <a:cubicBezTo>
                    <a:pt x="1504" y="7032"/>
                    <a:pt x="2919" y="7230"/>
                    <a:pt x="4235" y="7230"/>
                  </a:cubicBezTo>
                  <a:cubicBezTo>
                    <a:pt x="11139" y="7230"/>
                    <a:pt x="15324" y="1758"/>
                    <a:pt x="15324" y="1758"/>
                  </a:cubicBezTo>
                  <a:cubicBezTo>
                    <a:pt x="12518" y="495"/>
                    <a:pt x="10210" y="0"/>
                    <a:pt x="831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84" name="Google Shape;4284;p45"/>
            <p:cNvSpPr/>
            <p:nvPr/>
          </p:nvSpPr>
          <p:spPr>
            <a:xfrm>
              <a:off x="1588211" y="1381167"/>
              <a:ext cx="69799" cy="68720"/>
            </a:xfrm>
            <a:custGeom>
              <a:avLst/>
              <a:gdLst/>
              <a:ahLst/>
              <a:cxnLst/>
              <a:rect l="l" t="t" r="r" b="b"/>
              <a:pathLst>
                <a:path w="2459" h="2421" extrusionOk="0">
                  <a:moveTo>
                    <a:pt x="1233" y="0"/>
                  </a:moveTo>
                  <a:cubicBezTo>
                    <a:pt x="577" y="0"/>
                    <a:pt x="39" y="530"/>
                    <a:pt x="20" y="1172"/>
                  </a:cubicBezTo>
                  <a:cubicBezTo>
                    <a:pt x="1" y="1844"/>
                    <a:pt x="539" y="2401"/>
                    <a:pt x="1191" y="2420"/>
                  </a:cubicBezTo>
                  <a:cubicBezTo>
                    <a:pt x="1204" y="2420"/>
                    <a:pt x="1216" y="2421"/>
                    <a:pt x="1228" y="2421"/>
                  </a:cubicBezTo>
                  <a:cubicBezTo>
                    <a:pt x="1883" y="2421"/>
                    <a:pt x="2421" y="1909"/>
                    <a:pt x="2440" y="1249"/>
                  </a:cubicBezTo>
                  <a:cubicBezTo>
                    <a:pt x="2459" y="577"/>
                    <a:pt x="1940" y="20"/>
                    <a:pt x="1268" y="1"/>
                  </a:cubicBezTo>
                  <a:cubicBezTo>
                    <a:pt x="1257" y="0"/>
                    <a:pt x="1245" y="0"/>
                    <a:pt x="12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85" name="Google Shape;4285;p45"/>
            <p:cNvSpPr/>
            <p:nvPr/>
          </p:nvSpPr>
          <p:spPr>
            <a:xfrm>
              <a:off x="1642984" y="1307752"/>
              <a:ext cx="73091" cy="72041"/>
            </a:xfrm>
            <a:custGeom>
              <a:avLst/>
              <a:gdLst/>
              <a:ahLst/>
              <a:cxnLst/>
              <a:rect l="l" t="t" r="r" b="b"/>
              <a:pathLst>
                <a:path w="2575" h="2538" extrusionOk="0">
                  <a:moveTo>
                    <a:pt x="1257" y="0"/>
                  </a:moveTo>
                  <a:cubicBezTo>
                    <a:pt x="578" y="0"/>
                    <a:pt x="39" y="544"/>
                    <a:pt x="20" y="1231"/>
                  </a:cubicBezTo>
                  <a:cubicBezTo>
                    <a:pt x="1" y="1922"/>
                    <a:pt x="539" y="2518"/>
                    <a:pt x="1249" y="2537"/>
                  </a:cubicBezTo>
                  <a:cubicBezTo>
                    <a:pt x="1261" y="2537"/>
                    <a:pt x="1272" y="2537"/>
                    <a:pt x="1284" y="2537"/>
                  </a:cubicBezTo>
                  <a:cubicBezTo>
                    <a:pt x="1960" y="2537"/>
                    <a:pt x="2536" y="1988"/>
                    <a:pt x="2555" y="1308"/>
                  </a:cubicBezTo>
                  <a:cubicBezTo>
                    <a:pt x="2574" y="597"/>
                    <a:pt x="2017" y="21"/>
                    <a:pt x="1326" y="2"/>
                  </a:cubicBezTo>
                  <a:cubicBezTo>
                    <a:pt x="1303" y="1"/>
                    <a:pt x="1280" y="0"/>
                    <a:pt x="125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86" name="Google Shape;4286;p45"/>
            <p:cNvSpPr/>
            <p:nvPr/>
          </p:nvSpPr>
          <p:spPr>
            <a:xfrm>
              <a:off x="1743636" y="1314336"/>
              <a:ext cx="47431" cy="46381"/>
            </a:xfrm>
            <a:custGeom>
              <a:avLst/>
              <a:gdLst/>
              <a:ahLst/>
              <a:cxnLst/>
              <a:rect l="l" t="t" r="r" b="b"/>
              <a:pathLst>
                <a:path w="1671" h="1634" extrusionOk="0">
                  <a:moveTo>
                    <a:pt x="830" y="0"/>
                  </a:moveTo>
                  <a:cubicBezTo>
                    <a:pt x="384" y="0"/>
                    <a:pt x="19" y="358"/>
                    <a:pt x="19" y="788"/>
                  </a:cubicBezTo>
                  <a:cubicBezTo>
                    <a:pt x="0" y="1249"/>
                    <a:pt x="346" y="1633"/>
                    <a:pt x="807" y="1633"/>
                  </a:cubicBezTo>
                  <a:cubicBezTo>
                    <a:pt x="818" y="1634"/>
                    <a:pt x="830" y="1634"/>
                    <a:pt x="841" y="1634"/>
                  </a:cubicBezTo>
                  <a:cubicBezTo>
                    <a:pt x="1286" y="1634"/>
                    <a:pt x="1633" y="1276"/>
                    <a:pt x="1652" y="846"/>
                  </a:cubicBezTo>
                  <a:cubicBezTo>
                    <a:pt x="1671" y="385"/>
                    <a:pt x="1306" y="20"/>
                    <a:pt x="864" y="1"/>
                  </a:cubicBezTo>
                  <a:cubicBezTo>
                    <a:pt x="853" y="1"/>
                    <a:pt x="841" y="0"/>
                    <a:pt x="83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87" name="Google Shape;4287;p45"/>
            <p:cNvSpPr/>
            <p:nvPr/>
          </p:nvSpPr>
          <p:spPr>
            <a:xfrm>
              <a:off x="1505096" y="1313734"/>
              <a:ext cx="88873" cy="87284"/>
            </a:xfrm>
            <a:custGeom>
              <a:avLst/>
              <a:gdLst/>
              <a:ahLst/>
              <a:cxnLst/>
              <a:rect l="l" t="t" r="r" b="b"/>
              <a:pathLst>
                <a:path w="3131" h="3075" extrusionOk="0">
                  <a:moveTo>
                    <a:pt x="1543" y="0"/>
                  </a:moveTo>
                  <a:cubicBezTo>
                    <a:pt x="712" y="0"/>
                    <a:pt x="57" y="658"/>
                    <a:pt x="19" y="1480"/>
                  </a:cubicBezTo>
                  <a:cubicBezTo>
                    <a:pt x="0" y="2344"/>
                    <a:pt x="672" y="3055"/>
                    <a:pt x="1517" y="3074"/>
                  </a:cubicBezTo>
                  <a:cubicBezTo>
                    <a:pt x="1529" y="3074"/>
                    <a:pt x="1541" y="3074"/>
                    <a:pt x="1553" y="3074"/>
                  </a:cubicBezTo>
                  <a:cubicBezTo>
                    <a:pt x="2382" y="3074"/>
                    <a:pt x="3073" y="2428"/>
                    <a:pt x="3111" y="1576"/>
                  </a:cubicBezTo>
                  <a:cubicBezTo>
                    <a:pt x="3130" y="731"/>
                    <a:pt x="2458" y="21"/>
                    <a:pt x="1613" y="2"/>
                  </a:cubicBezTo>
                  <a:cubicBezTo>
                    <a:pt x="1590" y="1"/>
                    <a:pt x="1566" y="0"/>
                    <a:pt x="15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88" name="Google Shape;4288;p45"/>
            <p:cNvSpPr/>
            <p:nvPr/>
          </p:nvSpPr>
          <p:spPr>
            <a:xfrm>
              <a:off x="1491729" y="1424171"/>
              <a:ext cx="70338" cy="69827"/>
            </a:xfrm>
            <a:custGeom>
              <a:avLst/>
              <a:gdLst/>
              <a:ahLst/>
              <a:cxnLst/>
              <a:rect l="l" t="t" r="r" b="b"/>
              <a:pathLst>
                <a:path w="2478" h="2460" extrusionOk="0">
                  <a:moveTo>
                    <a:pt x="1233" y="1"/>
                  </a:moveTo>
                  <a:cubicBezTo>
                    <a:pt x="577" y="1"/>
                    <a:pt x="39" y="531"/>
                    <a:pt x="20" y="1192"/>
                  </a:cubicBezTo>
                  <a:cubicBezTo>
                    <a:pt x="1" y="1864"/>
                    <a:pt x="519" y="2440"/>
                    <a:pt x="1211" y="2459"/>
                  </a:cubicBezTo>
                  <a:cubicBezTo>
                    <a:pt x="1222" y="2459"/>
                    <a:pt x="1234" y="2459"/>
                    <a:pt x="1245" y="2459"/>
                  </a:cubicBezTo>
                  <a:cubicBezTo>
                    <a:pt x="1902" y="2459"/>
                    <a:pt x="2440" y="1929"/>
                    <a:pt x="2459" y="1268"/>
                  </a:cubicBezTo>
                  <a:cubicBezTo>
                    <a:pt x="2478" y="596"/>
                    <a:pt x="1959" y="20"/>
                    <a:pt x="1268" y="1"/>
                  </a:cubicBezTo>
                  <a:cubicBezTo>
                    <a:pt x="1257" y="1"/>
                    <a:pt x="1245" y="1"/>
                    <a:pt x="123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89" name="Google Shape;4289;p45"/>
            <p:cNvSpPr/>
            <p:nvPr/>
          </p:nvSpPr>
          <p:spPr>
            <a:xfrm>
              <a:off x="1448127" y="1385858"/>
              <a:ext cx="38727" cy="38317"/>
            </a:xfrm>
            <a:custGeom>
              <a:avLst/>
              <a:gdLst/>
              <a:ahLst/>
              <a:cxnLst/>
              <a:rect l="l" t="t" r="r" b="b"/>
              <a:pathLst>
                <a:path w="3496" h="3459" extrusionOk="0">
                  <a:moveTo>
                    <a:pt x="1770" y="1"/>
                  </a:moveTo>
                  <a:cubicBezTo>
                    <a:pt x="826" y="1"/>
                    <a:pt x="39" y="743"/>
                    <a:pt x="20" y="1691"/>
                  </a:cubicBezTo>
                  <a:cubicBezTo>
                    <a:pt x="1" y="2632"/>
                    <a:pt x="750" y="3438"/>
                    <a:pt x="1691" y="3457"/>
                  </a:cubicBezTo>
                  <a:cubicBezTo>
                    <a:pt x="1714" y="3458"/>
                    <a:pt x="1738" y="3459"/>
                    <a:pt x="1761" y="3459"/>
                  </a:cubicBezTo>
                  <a:cubicBezTo>
                    <a:pt x="2690" y="3459"/>
                    <a:pt x="3458" y="2723"/>
                    <a:pt x="3477" y="1787"/>
                  </a:cubicBezTo>
                  <a:cubicBezTo>
                    <a:pt x="3496" y="827"/>
                    <a:pt x="2747" y="39"/>
                    <a:pt x="1806" y="1"/>
                  </a:cubicBezTo>
                  <a:cubicBezTo>
                    <a:pt x="1794" y="1"/>
                    <a:pt x="1782" y="1"/>
                    <a:pt x="17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290" name="Google Shape;4290;p45"/>
          <p:cNvGrpSpPr/>
          <p:nvPr/>
        </p:nvGrpSpPr>
        <p:grpSpPr>
          <a:xfrm>
            <a:off x="7797069" y="2889707"/>
            <a:ext cx="273760" cy="333929"/>
            <a:chOff x="7165238" y="1982873"/>
            <a:chExt cx="582716" cy="710789"/>
          </a:xfrm>
        </p:grpSpPr>
        <p:sp>
          <p:nvSpPr>
            <p:cNvPr id="4291" name="Google Shape;4291;p45"/>
            <p:cNvSpPr/>
            <p:nvPr/>
          </p:nvSpPr>
          <p:spPr>
            <a:xfrm>
              <a:off x="7165238" y="1982873"/>
              <a:ext cx="582716" cy="710789"/>
            </a:xfrm>
            <a:custGeom>
              <a:avLst/>
              <a:gdLst/>
              <a:ahLst/>
              <a:cxnLst/>
              <a:rect l="l" t="t" r="r" b="b"/>
              <a:pathLst>
                <a:path w="20529" h="25041" extrusionOk="0">
                  <a:moveTo>
                    <a:pt x="14384" y="0"/>
                  </a:moveTo>
                  <a:lnTo>
                    <a:pt x="14384" y="0"/>
                  </a:lnTo>
                  <a:cubicBezTo>
                    <a:pt x="7797" y="5742"/>
                    <a:pt x="8815" y="10830"/>
                    <a:pt x="8815" y="10830"/>
                  </a:cubicBezTo>
                  <a:cubicBezTo>
                    <a:pt x="5561" y="5853"/>
                    <a:pt x="1438" y="5644"/>
                    <a:pt x="767" y="5644"/>
                  </a:cubicBezTo>
                  <a:cubicBezTo>
                    <a:pt x="706" y="5644"/>
                    <a:pt x="673" y="5646"/>
                    <a:pt x="673" y="5646"/>
                  </a:cubicBezTo>
                  <a:cubicBezTo>
                    <a:pt x="1211" y="12674"/>
                    <a:pt x="7317" y="14172"/>
                    <a:pt x="7317" y="14172"/>
                  </a:cubicBezTo>
                  <a:cubicBezTo>
                    <a:pt x="6857" y="14086"/>
                    <a:pt x="6417" y="14048"/>
                    <a:pt x="5999" y="14048"/>
                  </a:cubicBezTo>
                  <a:cubicBezTo>
                    <a:pt x="2085" y="14048"/>
                    <a:pt x="1" y="17417"/>
                    <a:pt x="1" y="17417"/>
                  </a:cubicBezTo>
                  <a:cubicBezTo>
                    <a:pt x="961" y="17755"/>
                    <a:pt x="1835" y="17892"/>
                    <a:pt x="2620" y="17892"/>
                  </a:cubicBezTo>
                  <a:cubicBezTo>
                    <a:pt x="5658" y="17892"/>
                    <a:pt x="7372" y="15839"/>
                    <a:pt x="7673" y="15446"/>
                  </a:cubicBezTo>
                  <a:lnTo>
                    <a:pt x="7673" y="15446"/>
                  </a:lnTo>
                  <a:cubicBezTo>
                    <a:pt x="3429" y="21209"/>
                    <a:pt x="4763" y="25040"/>
                    <a:pt x="4763" y="25040"/>
                  </a:cubicBezTo>
                  <a:cubicBezTo>
                    <a:pt x="8911" y="23005"/>
                    <a:pt x="9737" y="16322"/>
                    <a:pt x="9737" y="16322"/>
                  </a:cubicBezTo>
                  <a:cubicBezTo>
                    <a:pt x="9890" y="24541"/>
                    <a:pt x="14095" y="24810"/>
                    <a:pt x="14095" y="24810"/>
                  </a:cubicBezTo>
                  <a:cubicBezTo>
                    <a:pt x="15035" y="19115"/>
                    <a:pt x="11149" y="15909"/>
                    <a:pt x="11138" y="15900"/>
                  </a:cubicBezTo>
                  <a:lnTo>
                    <a:pt x="11138" y="15900"/>
                  </a:lnTo>
                  <a:cubicBezTo>
                    <a:pt x="14226" y="18439"/>
                    <a:pt x="16398" y="19160"/>
                    <a:pt x="17870" y="19160"/>
                  </a:cubicBezTo>
                  <a:cubicBezTo>
                    <a:pt x="19804" y="19160"/>
                    <a:pt x="20528" y="17916"/>
                    <a:pt x="20528" y="17916"/>
                  </a:cubicBezTo>
                  <a:cubicBezTo>
                    <a:pt x="17283" y="15286"/>
                    <a:pt x="12080" y="14172"/>
                    <a:pt x="12079" y="14172"/>
                  </a:cubicBezTo>
                  <a:lnTo>
                    <a:pt x="12079" y="14172"/>
                  </a:lnTo>
                  <a:cubicBezTo>
                    <a:pt x="12558" y="14254"/>
                    <a:pt x="13012" y="14292"/>
                    <a:pt x="13442" y="14292"/>
                  </a:cubicBezTo>
                  <a:cubicBezTo>
                    <a:pt x="18837" y="14292"/>
                    <a:pt x="20451" y="8296"/>
                    <a:pt x="20451" y="8296"/>
                  </a:cubicBezTo>
                  <a:cubicBezTo>
                    <a:pt x="20237" y="8285"/>
                    <a:pt x="20026" y="8280"/>
                    <a:pt x="19820" y="8280"/>
                  </a:cubicBezTo>
                  <a:cubicBezTo>
                    <a:pt x="15294" y="8280"/>
                    <a:pt x="12770" y="10721"/>
                    <a:pt x="11869" y="11812"/>
                  </a:cubicBezTo>
                  <a:lnTo>
                    <a:pt x="11869" y="11812"/>
                  </a:lnTo>
                  <a:cubicBezTo>
                    <a:pt x="17415" y="4189"/>
                    <a:pt x="14384" y="1"/>
                    <a:pt x="1438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92" name="Google Shape;4292;p45"/>
            <p:cNvSpPr/>
            <p:nvPr/>
          </p:nvSpPr>
          <p:spPr>
            <a:xfrm>
              <a:off x="7235576" y="2054261"/>
              <a:ext cx="451321" cy="556005"/>
            </a:xfrm>
            <a:custGeom>
              <a:avLst/>
              <a:gdLst/>
              <a:ahLst/>
              <a:cxnLst/>
              <a:rect l="l" t="t" r="r" b="b"/>
              <a:pathLst>
                <a:path w="15900" h="19588" extrusionOk="0">
                  <a:moveTo>
                    <a:pt x="10945" y="1"/>
                  </a:moveTo>
                  <a:cubicBezTo>
                    <a:pt x="8526" y="2708"/>
                    <a:pt x="6510" y="11004"/>
                    <a:pt x="6510" y="11004"/>
                  </a:cubicBezTo>
                  <a:cubicBezTo>
                    <a:pt x="5780" y="9237"/>
                    <a:pt x="1" y="4648"/>
                    <a:pt x="0" y="4648"/>
                  </a:cubicBezTo>
                  <a:lnTo>
                    <a:pt x="0" y="4648"/>
                  </a:lnTo>
                  <a:cubicBezTo>
                    <a:pt x="1171" y="7931"/>
                    <a:pt x="6145" y="11599"/>
                    <a:pt x="6145" y="11599"/>
                  </a:cubicBezTo>
                  <a:cubicBezTo>
                    <a:pt x="4186" y="12329"/>
                    <a:pt x="96" y="14153"/>
                    <a:pt x="96" y="14153"/>
                  </a:cubicBezTo>
                  <a:cubicBezTo>
                    <a:pt x="157" y="14155"/>
                    <a:pt x="218" y="14156"/>
                    <a:pt x="279" y="14156"/>
                  </a:cubicBezTo>
                  <a:cubicBezTo>
                    <a:pt x="3134" y="14156"/>
                    <a:pt x="6336" y="12003"/>
                    <a:pt x="6337" y="12002"/>
                  </a:cubicBezTo>
                  <a:lnTo>
                    <a:pt x="6337" y="12002"/>
                  </a:lnTo>
                  <a:cubicBezTo>
                    <a:pt x="5396" y="13250"/>
                    <a:pt x="3745" y="19357"/>
                    <a:pt x="3745" y="19357"/>
                  </a:cubicBezTo>
                  <a:cubicBezTo>
                    <a:pt x="5646" y="16419"/>
                    <a:pt x="7067" y="12117"/>
                    <a:pt x="7067" y="12117"/>
                  </a:cubicBezTo>
                  <a:cubicBezTo>
                    <a:pt x="7585" y="15036"/>
                    <a:pt x="10427" y="19587"/>
                    <a:pt x="10427" y="19587"/>
                  </a:cubicBezTo>
                  <a:cubicBezTo>
                    <a:pt x="10254" y="16092"/>
                    <a:pt x="7412" y="11907"/>
                    <a:pt x="7412" y="11906"/>
                  </a:cubicBezTo>
                  <a:lnTo>
                    <a:pt x="7412" y="11906"/>
                  </a:lnTo>
                  <a:cubicBezTo>
                    <a:pt x="12002" y="14307"/>
                    <a:pt x="15900" y="15286"/>
                    <a:pt x="15900" y="15286"/>
                  </a:cubicBezTo>
                  <a:cubicBezTo>
                    <a:pt x="13576" y="13538"/>
                    <a:pt x="7374" y="11311"/>
                    <a:pt x="7374" y="11311"/>
                  </a:cubicBezTo>
                  <a:cubicBezTo>
                    <a:pt x="11387" y="11100"/>
                    <a:pt x="15477" y="7336"/>
                    <a:pt x="15477" y="7336"/>
                  </a:cubicBezTo>
                  <a:lnTo>
                    <a:pt x="15477" y="7336"/>
                  </a:lnTo>
                  <a:cubicBezTo>
                    <a:pt x="13557" y="7413"/>
                    <a:pt x="7623" y="10639"/>
                    <a:pt x="7623" y="10639"/>
                  </a:cubicBezTo>
                  <a:cubicBezTo>
                    <a:pt x="9524" y="6683"/>
                    <a:pt x="10945" y="1"/>
                    <a:pt x="1094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93" name="Google Shape;4293;p45"/>
            <p:cNvSpPr/>
            <p:nvPr/>
          </p:nvSpPr>
          <p:spPr>
            <a:xfrm>
              <a:off x="7396462" y="2309385"/>
              <a:ext cx="119189" cy="115243"/>
            </a:xfrm>
            <a:custGeom>
              <a:avLst/>
              <a:gdLst/>
              <a:ahLst/>
              <a:cxnLst/>
              <a:rect l="l" t="t" r="r" b="b"/>
              <a:pathLst>
                <a:path w="4199" h="4060" extrusionOk="0">
                  <a:moveTo>
                    <a:pt x="1722" y="0"/>
                  </a:moveTo>
                  <a:cubicBezTo>
                    <a:pt x="837" y="0"/>
                    <a:pt x="0" y="677"/>
                    <a:pt x="35" y="2169"/>
                  </a:cubicBezTo>
                  <a:cubicBezTo>
                    <a:pt x="35" y="2169"/>
                    <a:pt x="170" y="3744"/>
                    <a:pt x="1610" y="4032"/>
                  </a:cubicBezTo>
                  <a:cubicBezTo>
                    <a:pt x="1701" y="4050"/>
                    <a:pt x="1792" y="4059"/>
                    <a:pt x="1881" y="4059"/>
                  </a:cubicBezTo>
                  <a:cubicBezTo>
                    <a:pt x="3195" y="4059"/>
                    <a:pt x="4199" y="2157"/>
                    <a:pt x="3300" y="844"/>
                  </a:cubicBezTo>
                  <a:cubicBezTo>
                    <a:pt x="2910" y="295"/>
                    <a:pt x="2305" y="0"/>
                    <a:pt x="1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294" name="Google Shape;4294;p45"/>
          <p:cNvGrpSpPr/>
          <p:nvPr/>
        </p:nvGrpSpPr>
        <p:grpSpPr>
          <a:xfrm>
            <a:off x="7411444" y="4166147"/>
            <a:ext cx="771249" cy="760888"/>
            <a:chOff x="1320057" y="1923520"/>
            <a:chExt cx="771249" cy="760888"/>
          </a:xfrm>
        </p:grpSpPr>
        <p:sp>
          <p:nvSpPr>
            <p:cNvPr id="4295" name="Google Shape;4295;p45"/>
            <p:cNvSpPr/>
            <p:nvPr/>
          </p:nvSpPr>
          <p:spPr>
            <a:xfrm>
              <a:off x="1833476" y="2183441"/>
              <a:ext cx="4939" cy="120494"/>
            </a:xfrm>
            <a:custGeom>
              <a:avLst/>
              <a:gdLst/>
              <a:ahLst/>
              <a:cxnLst/>
              <a:rect l="l" t="t" r="r" b="b"/>
              <a:pathLst>
                <a:path w="174" h="4245" extrusionOk="0">
                  <a:moveTo>
                    <a:pt x="1" y="1"/>
                  </a:moveTo>
                  <a:lnTo>
                    <a:pt x="1" y="4244"/>
                  </a:lnTo>
                  <a:lnTo>
                    <a:pt x="174" y="4244"/>
                  </a:lnTo>
                  <a:lnTo>
                    <a:pt x="174" y="1"/>
                  </a:lnTo>
                  <a:close/>
                </a:path>
              </a:pathLst>
            </a:custGeom>
            <a:solidFill>
              <a:srgbClr val="FFDB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96" name="Google Shape;4296;p45"/>
            <p:cNvSpPr/>
            <p:nvPr/>
          </p:nvSpPr>
          <p:spPr>
            <a:xfrm>
              <a:off x="1823144" y="2167631"/>
              <a:ext cx="23446" cy="23474"/>
            </a:xfrm>
            <a:custGeom>
              <a:avLst/>
              <a:gdLst/>
              <a:ahLst/>
              <a:cxnLst/>
              <a:rect l="l" t="t" r="r" b="b"/>
              <a:pathLst>
                <a:path w="826" h="827" extrusionOk="0">
                  <a:moveTo>
                    <a:pt x="423" y="1"/>
                  </a:moveTo>
                  <a:cubicBezTo>
                    <a:pt x="192" y="1"/>
                    <a:pt x="0" y="193"/>
                    <a:pt x="0" y="423"/>
                  </a:cubicBezTo>
                  <a:cubicBezTo>
                    <a:pt x="0" y="635"/>
                    <a:pt x="192" y="827"/>
                    <a:pt x="423" y="827"/>
                  </a:cubicBezTo>
                  <a:cubicBezTo>
                    <a:pt x="653" y="827"/>
                    <a:pt x="826" y="635"/>
                    <a:pt x="826" y="423"/>
                  </a:cubicBezTo>
                  <a:cubicBezTo>
                    <a:pt x="826" y="193"/>
                    <a:pt x="653" y="1"/>
                    <a:pt x="4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97" name="Google Shape;4297;p45"/>
            <p:cNvSpPr/>
            <p:nvPr/>
          </p:nvSpPr>
          <p:spPr>
            <a:xfrm>
              <a:off x="1804589" y="2183441"/>
              <a:ext cx="4939" cy="120494"/>
            </a:xfrm>
            <a:custGeom>
              <a:avLst/>
              <a:gdLst/>
              <a:ahLst/>
              <a:cxnLst/>
              <a:rect l="l" t="t" r="r" b="b"/>
              <a:pathLst>
                <a:path w="174" h="4245" extrusionOk="0">
                  <a:moveTo>
                    <a:pt x="1" y="1"/>
                  </a:moveTo>
                  <a:lnTo>
                    <a:pt x="1" y="4244"/>
                  </a:lnTo>
                  <a:lnTo>
                    <a:pt x="174" y="4244"/>
                  </a:lnTo>
                  <a:lnTo>
                    <a:pt x="174" y="1"/>
                  </a:lnTo>
                  <a:close/>
                </a:path>
              </a:pathLst>
            </a:custGeom>
            <a:solidFill>
              <a:srgbClr val="FFDB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98" name="Google Shape;4298;p45"/>
            <p:cNvSpPr/>
            <p:nvPr/>
          </p:nvSpPr>
          <p:spPr>
            <a:xfrm>
              <a:off x="1794256" y="2167631"/>
              <a:ext cx="23446" cy="23474"/>
            </a:xfrm>
            <a:custGeom>
              <a:avLst/>
              <a:gdLst/>
              <a:ahLst/>
              <a:cxnLst/>
              <a:rect l="l" t="t" r="r" b="b"/>
              <a:pathLst>
                <a:path w="826" h="827" extrusionOk="0">
                  <a:moveTo>
                    <a:pt x="423" y="1"/>
                  </a:moveTo>
                  <a:cubicBezTo>
                    <a:pt x="192" y="1"/>
                    <a:pt x="0" y="193"/>
                    <a:pt x="0" y="423"/>
                  </a:cubicBezTo>
                  <a:cubicBezTo>
                    <a:pt x="0" y="635"/>
                    <a:pt x="192" y="827"/>
                    <a:pt x="423" y="827"/>
                  </a:cubicBezTo>
                  <a:cubicBezTo>
                    <a:pt x="653" y="827"/>
                    <a:pt x="826" y="635"/>
                    <a:pt x="826" y="423"/>
                  </a:cubicBezTo>
                  <a:cubicBezTo>
                    <a:pt x="826" y="193"/>
                    <a:pt x="653" y="1"/>
                    <a:pt x="4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99" name="Google Shape;4299;p45"/>
            <p:cNvSpPr/>
            <p:nvPr/>
          </p:nvSpPr>
          <p:spPr>
            <a:xfrm>
              <a:off x="1865105" y="2199251"/>
              <a:ext cx="38178" cy="117230"/>
            </a:xfrm>
            <a:custGeom>
              <a:avLst/>
              <a:gdLst/>
              <a:ahLst/>
              <a:cxnLst/>
              <a:rect l="l" t="t" r="r" b="b"/>
              <a:pathLst>
                <a:path w="1345" h="4130" extrusionOk="0">
                  <a:moveTo>
                    <a:pt x="1172" y="1"/>
                  </a:moveTo>
                  <a:lnTo>
                    <a:pt x="0" y="4091"/>
                  </a:lnTo>
                  <a:lnTo>
                    <a:pt x="173" y="4129"/>
                  </a:lnTo>
                  <a:lnTo>
                    <a:pt x="1345" y="39"/>
                  </a:lnTo>
                  <a:lnTo>
                    <a:pt x="1172" y="1"/>
                  </a:lnTo>
                  <a:close/>
                </a:path>
              </a:pathLst>
            </a:custGeom>
            <a:solidFill>
              <a:srgbClr val="FFDB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0" name="Google Shape;4300;p45"/>
            <p:cNvSpPr/>
            <p:nvPr/>
          </p:nvSpPr>
          <p:spPr>
            <a:xfrm>
              <a:off x="1887984" y="2184122"/>
              <a:ext cx="26199" cy="23219"/>
            </a:xfrm>
            <a:custGeom>
              <a:avLst/>
              <a:gdLst/>
              <a:ahLst/>
              <a:cxnLst/>
              <a:rect l="l" t="t" r="r" b="b"/>
              <a:pathLst>
                <a:path w="923" h="818" extrusionOk="0">
                  <a:moveTo>
                    <a:pt x="459" y="0"/>
                  </a:moveTo>
                  <a:cubicBezTo>
                    <a:pt x="273" y="0"/>
                    <a:pt x="106" y="112"/>
                    <a:pt x="59" y="303"/>
                  </a:cubicBezTo>
                  <a:cubicBezTo>
                    <a:pt x="1" y="514"/>
                    <a:pt x="116" y="745"/>
                    <a:pt x="347" y="802"/>
                  </a:cubicBezTo>
                  <a:cubicBezTo>
                    <a:pt x="383" y="812"/>
                    <a:pt x="420" y="817"/>
                    <a:pt x="456" y="817"/>
                  </a:cubicBezTo>
                  <a:cubicBezTo>
                    <a:pt x="632" y="817"/>
                    <a:pt x="798" y="705"/>
                    <a:pt x="846" y="514"/>
                  </a:cubicBezTo>
                  <a:cubicBezTo>
                    <a:pt x="923" y="303"/>
                    <a:pt x="788" y="73"/>
                    <a:pt x="577" y="15"/>
                  </a:cubicBezTo>
                  <a:cubicBezTo>
                    <a:pt x="537" y="5"/>
                    <a:pt x="498" y="0"/>
                    <a:pt x="459" y="0"/>
                  </a:cubicBezTo>
                  <a:close/>
                </a:path>
              </a:pathLst>
            </a:custGeom>
            <a:solidFill>
              <a:srgbClr val="4D23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1" name="Google Shape;4301;p45"/>
            <p:cNvSpPr/>
            <p:nvPr/>
          </p:nvSpPr>
          <p:spPr>
            <a:xfrm>
              <a:off x="1320057" y="2000840"/>
              <a:ext cx="461682" cy="552855"/>
            </a:xfrm>
            <a:custGeom>
              <a:avLst/>
              <a:gdLst/>
              <a:ahLst/>
              <a:cxnLst/>
              <a:rect l="l" t="t" r="r" b="b"/>
              <a:pathLst>
                <a:path w="16265" h="19477" extrusionOk="0">
                  <a:moveTo>
                    <a:pt x="4919" y="1"/>
                  </a:moveTo>
                  <a:cubicBezTo>
                    <a:pt x="4444" y="1"/>
                    <a:pt x="3934" y="129"/>
                    <a:pt x="3360" y="385"/>
                  </a:cubicBezTo>
                  <a:cubicBezTo>
                    <a:pt x="0" y="1902"/>
                    <a:pt x="4666" y="11503"/>
                    <a:pt x="4666" y="11503"/>
                  </a:cubicBezTo>
                  <a:cubicBezTo>
                    <a:pt x="4666" y="11503"/>
                    <a:pt x="1440" y="14057"/>
                    <a:pt x="1440" y="16803"/>
                  </a:cubicBezTo>
                  <a:cubicBezTo>
                    <a:pt x="1440" y="18822"/>
                    <a:pt x="3018" y="19477"/>
                    <a:pt x="5008" y="19477"/>
                  </a:cubicBezTo>
                  <a:cubicBezTo>
                    <a:pt x="8224" y="19477"/>
                    <a:pt x="12518" y="17768"/>
                    <a:pt x="12981" y="17341"/>
                  </a:cubicBezTo>
                  <a:cubicBezTo>
                    <a:pt x="13730" y="16649"/>
                    <a:pt x="16264" y="11561"/>
                    <a:pt x="16264" y="11561"/>
                  </a:cubicBezTo>
                  <a:lnTo>
                    <a:pt x="16264" y="11561"/>
                  </a:lnTo>
                  <a:cubicBezTo>
                    <a:pt x="16264" y="11561"/>
                    <a:pt x="16208" y="11574"/>
                    <a:pt x="16100" y="11574"/>
                  </a:cubicBezTo>
                  <a:cubicBezTo>
                    <a:pt x="15556" y="11574"/>
                    <a:pt x="13706" y="11239"/>
                    <a:pt x="11253" y="7183"/>
                  </a:cubicBezTo>
                  <a:cubicBezTo>
                    <a:pt x="8352" y="2395"/>
                    <a:pt x="6971" y="1"/>
                    <a:pt x="4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2" name="Google Shape;4302;p45"/>
            <p:cNvSpPr/>
            <p:nvPr/>
          </p:nvSpPr>
          <p:spPr>
            <a:xfrm>
              <a:off x="1352274" y="1923520"/>
              <a:ext cx="501421" cy="450896"/>
            </a:xfrm>
            <a:custGeom>
              <a:avLst/>
              <a:gdLst/>
              <a:ahLst/>
              <a:cxnLst/>
              <a:rect l="l" t="t" r="r" b="b"/>
              <a:pathLst>
                <a:path w="17665" h="15885" extrusionOk="0">
                  <a:moveTo>
                    <a:pt x="4348" y="1"/>
                  </a:moveTo>
                  <a:cubicBezTo>
                    <a:pt x="4278" y="1"/>
                    <a:pt x="4210" y="6"/>
                    <a:pt x="4146" y="17"/>
                  </a:cubicBezTo>
                  <a:cubicBezTo>
                    <a:pt x="1410" y="490"/>
                    <a:pt x="0" y="4413"/>
                    <a:pt x="723" y="4413"/>
                  </a:cubicBezTo>
                  <a:cubicBezTo>
                    <a:pt x="853" y="4413"/>
                    <a:pt x="1051" y="4287"/>
                    <a:pt x="1323" y="3992"/>
                  </a:cubicBezTo>
                  <a:cubicBezTo>
                    <a:pt x="1953" y="3308"/>
                    <a:pt x="2655" y="2896"/>
                    <a:pt x="3398" y="2896"/>
                  </a:cubicBezTo>
                  <a:cubicBezTo>
                    <a:pt x="4761" y="2896"/>
                    <a:pt x="6263" y="4281"/>
                    <a:pt x="7717" y="7910"/>
                  </a:cubicBezTo>
                  <a:cubicBezTo>
                    <a:pt x="10740" y="15485"/>
                    <a:pt x="14102" y="15884"/>
                    <a:pt x="14777" y="15884"/>
                  </a:cubicBezTo>
                  <a:cubicBezTo>
                    <a:pt x="14857" y="15884"/>
                    <a:pt x="14899" y="15879"/>
                    <a:pt x="14899" y="15879"/>
                  </a:cubicBezTo>
                  <a:lnTo>
                    <a:pt x="17664" y="13075"/>
                  </a:lnTo>
                  <a:cubicBezTo>
                    <a:pt x="17664" y="13075"/>
                    <a:pt x="7780" y="1"/>
                    <a:pt x="43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3" name="Google Shape;4303;p45"/>
            <p:cNvSpPr/>
            <p:nvPr/>
          </p:nvSpPr>
          <p:spPr>
            <a:xfrm>
              <a:off x="1394709" y="2486508"/>
              <a:ext cx="20749" cy="20182"/>
            </a:xfrm>
            <a:custGeom>
              <a:avLst/>
              <a:gdLst/>
              <a:ahLst/>
              <a:cxnLst/>
              <a:rect l="l" t="t" r="r" b="b"/>
              <a:pathLst>
                <a:path w="731" h="711" extrusionOk="0">
                  <a:moveTo>
                    <a:pt x="366" y="0"/>
                  </a:moveTo>
                  <a:cubicBezTo>
                    <a:pt x="174" y="0"/>
                    <a:pt x="1" y="154"/>
                    <a:pt x="1" y="365"/>
                  </a:cubicBezTo>
                  <a:cubicBezTo>
                    <a:pt x="1" y="557"/>
                    <a:pt x="174" y="711"/>
                    <a:pt x="366" y="711"/>
                  </a:cubicBezTo>
                  <a:cubicBezTo>
                    <a:pt x="558" y="711"/>
                    <a:pt x="730" y="557"/>
                    <a:pt x="730" y="365"/>
                  </a:cubicBezTo>
                  <a:cubicBezTo>
                    <a:pt x="730" y="154"/>
                    <a:pt x="558" y="0"/>
                    <a:pt x="3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4" name="Google Shape;4304;p45"/>
            <p:cNvSpPr/>
            <p:nvPr/>
          </p:nvSpPr>
          <p:spPr>
            <a:xfrm>
              <a:off x="1439416" y="2493576"/>
              <a:ext cx="31082" cy="31110"/>
            </a:xfrm>
            <a:custGeom>
              <a:avLst/>
              <a:gdLst/>
              <a:ahLst/>
              <a:cxnLst/>
              <a:rect l="l" t="t" r="r" b="b"/>
              <a:pathLst>
                <a:path w="1095" h="1096" extrusionOk="0">
                  <a:moveTo>
                    <a:pt x="538" y="1"/>
                  </a:moveTo>
                  <a:cubicBezTo>
                    <a:pt x="250" y="1"/>
                    <a:pt x="0" y="250"/>
                    <a:pt x="0" y="539"/>
                  </a:cubicBezTo>
                  <a:cubicBezTo>
                    <a:pt x="0" y="846"/>
                    <a:pt x="250" y="1095"/>
                    <a:pt x="538" y="1095"/>
                  </a:cubicBezTo>
                  <a:cubicBezTo>
                    <a:pt x="845" y="1095"/>
                    <a:pt x="1095" y="846"/>
                    <a:pt x="1095" y="539"/>
                  </a:cubicBezTo>
                  <a:cubicBezTo>
                    <a:pt x="1095" y="250"/>
                    <a:pt x="845" y="1"/>
                    <a:pt x="53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5" name="Google Shape;4305;p45"/>
            <p:cNvSpPr/>
            <p:nvPr/>
          </p:nvSpPr>
          <p:spPr>
            <a:xfrm>
              <a:off x="1497179" y="2480490"/>
              <a:ext cx="44735" cy="44735"/>
            </a:xfrm>
            <a:custGeom>
              <a:avLst/>
              <a:gdLst/>
              <a:ahLst/>
              <a:cxnLst/>
              <a:rect l="l" t="t" r="r" b="b"/>
              <a:pathLst>
                <a:path w="1576" h="1576" extrusionOk="0">
                  <a:moveTo>
                    <a:pt x="788" y="1"/>
                  </a:moveTo>
                  <a:cubicBezTo>
                    <a:pt x="346" y="1"/>
                    <a:pt x="1" y="347"/>
                    <a:pt x="1" y="788"/>
                  </a:cubicBezTo>
                  <a:cubicBezTo>
                    <a:pt x="1" y="1230"/>
                    <a:pt x="346" y="1576"/>
                    <a:pt x="788" y="1576"/>
                  </a:cubicBezTo>
                  <a:cubicBezTo>
                    <a:pt x="1230" y="1576"/>
                    <a:pt x="1575" y="1230"/>
                    <a:pt x="1575" y="788"/>
                  </a:cubicBezTo>
                  <a:cubicBezTo>
                    <a:pt x="1575" y="347"/>
                    <a:pt x="1230" y="1"/>
                    <a:pt x="78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6" name="Google Shape;4306;p45"/>
            <p:cNvSpPr/>
            <p:nvPr/>
          </p:nvSpPr>
          <p:spPr>
            <a:xfrm>
              <a:off x="1576231" y="2477765"/>
              <a:ext cx="26739" cy="26199"/>
            </a:xfrm>
            <a:custGeom>
              <a:avLst/>
              <a:gdLst/>
              <a:ahLst/>
              <a:cxnLst/>
              <a:rect l="l" t="t" r="r" b="b"/>
              <a:pathLst>
                <a:path w="942" h="923" extrusionOk="0">
                  <a:moveTo>
                    <a:pt x="480" y="1"/>
                  </a:moveTo>
                  <a:cubicBezTo>
                    <a:pt x="211" y="1"/>
                    <a:pt x="0" y="212"/>
                    <a:pt x="0" y="462"/>
                  </a:cubicBezTo>
                  <a:cubicBezTo>
                    <a:pt x="0" y="731"/>
                    <a:pt x="211" y="923"/>
                    <a:pt x="480" y="923"/>
                  </a:cubicBezTo>
                  <a:cubicBezTo>
                    <a:pt x="730" y="923"/>
                    <a:pt x="941" y="731"/>
                    <a:pt x="941" y="462"/>
                  </a:cubicBezTo>
                  <a:cubicBezTo>
                    <a:pt x="941" y="212"/>
                    <a:pt x="730" y="1"/>
                    <a:pt x="4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7" name="Google Shape;4307;p45"/>
            <p:cNvSpPr/>
            <p:nvPr/>
          </p:nvSpPr>
          <p:spPr>
            <a:xfrm>
              <a:off x="1628006" y="2465787"/>
              <a:ext cx="13653" cy="13653"/>
            </a:xfrm>
            <a:custGeom>
              <a:avLst/>
              <a:gdLst/>
              <a:ahLst/>
              <a:cxnLst/>
              <a:rect l="l" t="t" r="r" b="b"/>
              <a:pathLst>
                <a:path w="481" h="481" extrusionOk="0">
                  <a:moveTo>
                    <a:pt x="231" y="1"/>
                  </a:moveTo>
                  <a:cubicBezTo>
                    <a:pt x="96" y="1"/>
                    <a:pt x="0" y="116"/>
                    <a:pt x="0" y="250"/>
                  </a:cubicBezTo>
                  <a:cubicBezTo>
                    <a:pt x="0" y="365"/>
                    <a:pt x="96" y="481"/>
                    <a:pt x="231" y="481"/>
                  </a:cubicBezTo>
                  <a:cubicBezTo>
                    <a:pt x="365" y="481"/>
                    <a:pt x="480" y="365"/>
                    <a:pt x="480" y="250"/>
                  </a:cubicBezTo>
                  <a:cubicBezTo>
                    <a:pt x="480" y="116"/>
                    <a:pt x="365" y="1"/>
                    <a:pt x="23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8" name="Google Shape;4308;p45"/>
            <p:cNvSpPr/>
            <p:nvPr/>
          </p:nvSpPr>
          <p:spPr>
            <a:xfrm>
              <a:off x="1761529" y="2068425"/>
              <a:ext cx="329777" cy="495034"/>
            </a:xfrm>
            <a:custGeom>
              <a:avLst/>
              <a:gdLst/>
              <a:ahLst/>
              <a:cxnLst/>
              <a:rect l="l" t="t" r="r" b="b"/>
              <a:pathLst>
                <a:path w="11618" h="17440" extrusionOk="0">
                  <a:moveTo>
                    <a:pt x="7875" y="1"/>
                  </a:moveTo>
                  <a:cubicBezTo>
                    <a:pt x="7868" y="1"/>
                    <a:pt x="7862" y="1"/>
                    <a:pt x="7855" y="1"/>
                  </a:cubicBezTo>
                  <a:cubicBezTo>
                    <a:pt x="6280" y="59"/>
                    <a:pt x="6203" y="2325"/>
                    <a:pt x="5858" y="6587"/>
                  </a:cubicBezTo>
                  <a:cubicBezTo>
                    <a:pt x="5560" y="10256"/>
                    <a:pt x="3898" y="10511"/>
                    <a:pt x="3440" y="10511"/>
                  </a:cubicBezTo>
                  <a:cubicBezTo>
                    <a:pt x="3366" y="10511"/>
                    <a:pt x="3323" y="10505"/>
                    <a:pt x="3323" y="10505"/>
                  </a:cubicBezTo>
                  <a:cubicBezTo>
                    <a:pt x="3323" y="10505"/>
                    <a:pt x="1" y="14249"/>
                    <a:pt x="1057" y="15440"/>
                  </a:cubicBezTo>
                  <a:cubicBezTo>
                    <a:pt x="1864" y="16350"/>
                    <a:pt x="3199" y="17439"/>
                    <a:pt x="5009" y="17439"/>
                  </a:cubicBezTo>
                  <a:cubicBezTo>
                    <a:pt x="5567" y="17439"/>
                    <a:pt x="6171" y="17335"/>
                    <a:pt x="6818" y="17091"/>
                  </a:cubicBezTo>
                  <a:cubicBezTo>
                    <a:pt x="9564" y="16073"/>
                    <a:pt x="7106" y="12502"/>
                    <a:pt x="7106" y="12502"/>
                  </a:cubicBezTo>
                  <a:cubicBezTo>
                    <a:pt x="11618" y="8735"/>
                    <a:pt x="9448" y="1"/>
                    <a:pt x="787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9" name="Google Shape;4309;p45"/>
            <p:cNvSpPr/>
            <p:nvPr/>
          </p:nvSpPr>
          <p:spPr>
            <a:xfrm>
              <a:off x="1837317" y="1976883"/>
              <a:ext cx="225121" cy="416720"/>
            </a:xfrm>
            <a:custGeom>
              <a:avLst/>
              <a:gdLst/>
              <a:ahLst/>
              <a:cxnLst/>
              <a:rect l="l" t="t" r="r" b="b"/>
              <a:pathLst>
                <a:path w="7931" h="14681" extrusionOk="0">
                  <a:moveTo>
                    <a:pt x="2650" y="0"/>
                  </a:moveTo>
                  <a:lnTo>
                    <a:pt x="653" y="6452"/>
                  </a:lnTo>
                  <a:lnTo>
                    <a:pt x="0" y="14517"/>
                  </a:lnTo>
                  <a:cubicBezTo>
                    <a:pt x="0" y="14517"/>
                    <a:pt x="440" y="14680"/>
                    <a:pt x="1030" y="14680"/>
                  </a:cubicBezTo>
                  <a:cubicBezTo>
                    <a:pt x="1996" y="14680"/>
                    <a:pt x="3367" y="14244"/>
                    <a:pt x="3879" y="11944"/>
                  </a:cubicBezTo>
                  <a:cubicBezTo>
                    <a:pt x="4705" y="8238"/>
                    <a:pt x="3130" y="3764"/>
                    <a:pt x="5530" y="3226"/>
                  </a:cubicBezTo>
                  <a:cubicBezTo>
                    <a:pt x="7931" y="2669"/>
                    <a:pt x="2650" y="0"/>
                    <a:pt x="265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10" name="Google Shape;4310;p45"/>
            <p:cNvSpPr/>
            <p:nvPr/>
          </p:nvSpPr>
          <p:spPr>
            <a:xfrm>
              <a:off x="1828574" y="2503397"/>
              <a:ext cx="19103" cy="19103"/>
            </a:xfrm>
            <a:custGeom>
              <a:avLst/>
              <a:gdLst/>
              <a:ahLst/>
              <a:cxnLst/>
              <a:rect l="l" t="t" r="r" b="b"/>
              <a:pathLst>
                <a:path w="673" h="673" extrusionOk="0">
                  <a:moveTo>
                    <a:pt x="347" y="0"/>
                  </a:moveTo>
                  <a:cubicBezTo>
                    <a:pt x="154" y="0"/>
                    <a:pt x="1" y="154"/>
                    <a:pt x="1" y="346"/>
                  </a:cubicBezTo>
                  <a:cubicBezTo>
                    <a:pt x="1" y="519"/>
                    <a:pt x="154" y="673"/>
                    <a:pt x="347" y="673"/>
                  </a:cubicBezTo>
                  <a:cubicBezTo>
                    <a:pt x="519" y="673"/>
                    <a:pt x="673" y="519"/>
                    <a:pt x="673" y="346"/>
                  </a:cubicBezTo>
                  <a:cubicBezTo>
                    <a:pt x="673" y="154"/>
                    <a:pt x="519" y="0"/>
                    <a:pt x="3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11" name="Google Shape;4311;p45"/>
            <p:cNvSpPr/>
            <p:nvPr/>
          </p:nvSpPr>
          <p:spPr>
            <a:xfrm>
              <a:off x="1862380" y="2519747"/>
              <a:ext cx="26739" cy="27278"/>
            </a:xfrm>
            <a:custGeom>
              <a:avLst/>
              <a:gdLst/>
              <a:ahLst/>
              <a:cxnLst/>
              <a:rect l="l" t="t" r="r" b="b"/>
              <a:pathLst>
                <a:path w="942" h="961" extrusionOk="0">
                  <a:moveTo>
                    <a:pt x="461" y="1"/>
                  </a:moveTo>
                  <a:cubicBezTo>
                    <a:pt x="212" y="1"/>
                    <a:pt x="0" y="212"/>
                    <a:pt x="0" y="481"/>
                  </a:cubicBezTo>
                  <a:cubicBezTo>
                    <a:pt x="0" y="749"/>
                    <a:pt x="212" y="961"/>
                    <a:pt x="461" y="961"/>
                  </a:cubicBezTo>
                  <a:cubicBezTo>
                    <a:pt x="730" y="961"/>
                    <a:pt x="941" y="749"/>
                    <a:pt x="941" y="481"/>
                  </a:cubicBezTo>
                  <a:cubicBezTo>
                    <a:pt x="941" y="212"/>
                    <a:pt x="730" y="1"/>
                    <a:pt x="4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12" name="Google Shape;4312;p45"/>
            <p:cNvSpPr/>
            <p:nvPr/>
          </p:nvSpPr>
          <p:spPr>
            <a:xfrm>
              <a:off x="1908165" y="2520286"/>
              <a:ext cx="28357" cy="28385"/>
            </a:xfrm>
            <a:custGeom>
              <a:avLst/>
              <a:gdLst/>
              <a:ahLst/>
              <a:cxnLst/>
              <a:rect l="l" t="t" r="r" b="b"/>
              <a:pathLst>
                <a:path w="999" h="1000" extrusionOk="0">
                  <a:moveTo>
                    <a:pt x="500" y="1"/>
                  </a:moveTo>
                  <a:cubicBezTo>
                    <a:pt x="231" y="1"/>
                    <a:pt x="0" y="231"/>
                    <a:pt x="0" y="500"/>
                  </a:cubicBezTo>
                  <a:cubicBezTo>
                    <a:pt x="0" y="788"/>
                    <a:pt x="231" y="999"/>
                    <a:pt x="500" y="999"/>
                  </a:cubicBezTo>
                  <a:cubicBezTo>
                    <a:pt x="788" y="999"/>
                    <a:pt x="999" y="788"/>
                    <a:pt x="999" y="500"/>
                  </a:cubicBezTo>
                  <a:cubicBezTo>
                    <a:pt x="999" y="231"/>
                    <a:pt x="788" y="1"/>
                    <a:pt x="50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13" name="Google Shape;4313;p45"/>
            <p:cNvSpPr/>
            <p:nvPr/>
          </p:nvSpPr>
          <p:spPr>
            <a:xfrm>
              <a:off x="1953411" y="2511032"/>
              <a:ext cx="14192" cy="14192"/>
            </a:xfrm>
            <a:custGeom>
              <a:avLst/>
              <a:gdLst/>
              <a:ahLst/>
              <a:cxnLst/>
              <a:rect l="l" t="t" r="r" b="b"/>
              <a:pathLst>
                <a:path w="500" h="500" extrusionOk="0">
                  <a:moveTo>
                    <a:pt x="250" y="0"/>
                  </a:moveTo>
                  <a:cubicBezTo>
                    <a:pt x="115" y="0"/>
                    <a:pt x="0" y="116"/>
                    <a:pt x="0" y="250"/>
                  </a:cubicBezTo>
                  <a:cubicBezTo>
                    <a:pt x="0" y="384"/>
                    <a:pt x="115" y="500"/>
                    <a:pt x="250" y="500"/>
                  </a:cubicBezTo>
                  <a:cubicBezTo>
                    <a:pt x="384" y="500"/>
                    <a:pt x="499" y="384"/>
                    <a:pt x="499" y="250"/>
                  </a:cubicBezTo>
                  <a:cubicBezTo>
                    <a:pt x="499" y="116"/>
                    <a:pt x="384" y="0"/>
                    <a:pt x="25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14" name="Google Shape;4314;p45"/>
            <p:cNvSpPr/>
            <p:nvPr/>
          </p:nvSpPr>
          <p:spPr>
            <a:xfrm>
              <a:off x="1572939" y="2288437"/>
              <a:ext cx="331423" cy="395971"/>
            </a:xfrm>
            <a:custGeom>
              <a:avLst/>
              <a:gdLst/>
              <a:ahLst/>
              <a:cxnLst/>
              <a:rect l="l" t="t" r="r" b="b"/>
              <a:pathLst>
                <a:path w="11676" h="13950" extrusionOk="0">
                  <a:moveTo>
                    <a:pt x="9047" y="0"/>
                  </a:moveTo>
                  <a:cubicBezTo>
                    <a:pt x="8052" y="0"/>
                    <a:pt x="6221" y="718"/>
                    <a:pt x="3784" y="4751"/>
                  </a:cubicBezTo>
                  <a:cubicBezTo>
                    <a:pt x="1" y="10991"/>
                    <a:pt x="903" y="13872"/>
                    <a:pt x="2075" y="13949"/>
                  </a:cubicBezTo>
                  <a:cubicBezTo>
                    <a:pt x="2082" y="13949"/>
                    <a:pt x="2089" y="13949"/>
                    <a:pt x="2096" y="13949"/>
                  </a:cubicBezTo>
                  <a:cubicBezTo>
                    <a:pt x="3285" y="13949"/>
                    <a:pt x="8115" y="9184"/>
                    <a:pt x="9890" y="5557"/>
                  </a:cubicBezTo>
                  <a:cubicBezTo>
                    <a:pt x="11676" y="1928"/>
                    <a:pt x="10946" y="411"/>
                    <a:pt x="9890" y="219"/>
                  </a:cubicBezTo>
                  <a:cubicBezTo>
                    <a:pt x="9890" y="219"/>
                    <a:pt x="9596" y="0"/>
                    <a:pt x="904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319" name="Google Shape;4319;p45"/>
          <p:cNvGrpSpPr/>
          <p:nvPr/>
        </p:nvGrpSpPr>
        <p:grpSpPr>
          <a:xfrm>
            <a:off x="572646" y="2722770"/>
            <a:ext cx="357886" cy="333874"/>
            <a:chOff x="7144801" y="3627187"/>
            <a:chExt cx="670198" cy="625350"/>
          </a:xfrm>
        </p:grpSpPr>
        <p:sp>
          <p:nvSpPr>
            <p:cNvPr id="4320" name="Google Shape;4320;p45"/>
            <p:cNvSpPr/>
            <p:nvPr/>
          </p:nvSpPr>
          <p:spPr>
            <a:xfrm>
              <a:off x="7144801" y="3627187"/>
              <a:ext cx="670198" cy="625350"/>
            </a:xfrm>
            <a:custGeom>
              <a:avLst/>
              <a:gdLst/>
              <a:ahLst/>
              <a:cxnLst/>
              <a:rect l="l" t="t" r="r" b="b"/>
              <a:pathLst>
                <a:path w="23611" h="22031" extrusionOk="0">
                  <a:moveTo>
                    <a:pt x="14536" y="0"/>
                  </a:moveTo>
                  <a:cubicBezTo>
                    <a:pt x="10422" y="0"/>
                    <a:pt x="9919" y="6591"/>
                    <a:pt x="9919" y="6591"/>
                  </a:cubicBezTo>
                  <a:cubicBezTo>
                    <a:pt x="9919" y="6591"/>
                    <a:pt x="8215" y="137"/>
                    <a:pt x="5484" y="137"/>
                  </a:cubicBezTo>
                  <a:cubicBezTo>
                    <a:pt x="5065" y="137"/>
                    <a:pt x="4623" y="289"/>
                    <a:pt x="4158" y="638"/>
                  </a:cubicBezTo>
                  <a:cubicBezTo>
                    <a:pt x="663" y="3288"/>
                    <a:pt x="6251" y="10066"/>
                    <a:pt x="6251" y="10066"/>
                  </a:cubicBezTo>
                  <a:cubicBezTo>
                    <a:pt x="6251" y="10066"/>
                    <a:pt x="3825" y="9134"/>
                    <a:pt x="2002" y="9134"/>
                  </a:cubicBezTo>
                  <a:cubicBezTo>
                    <a:pt x="889" y="9134"/>
                    <a:pt x="1" y="9482"/>
                    <a:pt x="30" y="10604"/>
                  </a:cubicBezTo>
                  <a:cubicBezTo>
                    <a:pt x="106" y="13561"/>
                    <a:pt x="5253" y="14214"/>
                    <a:pt x="5253" y="14214"/>
                  </a:cubicBezTo>
                  <a:cubicBezTo>
                    <a:pt x="3774" y="14464"/>
                    <a:pt x="1278" y="20013"/>
                    <a:pt x="4312" y="20628"/>
                  </a:cubicBezTo>
                  <a:cubicBezTo>
                    <a:pt x="4530" y="20673"/>
                    <a:pt x="4742" y="20694"/>
                    <a:pt x="4947" y="20694"/>
                  </a:cubicBezTo>
                  <a:cubicBezTo>
                    <a:pt x="7593" y="20694"/>
                    <a:pt x="9131" y="17172"/>
                    <a:pt x="9132" y="17171"/>
                  </a:cubicBezTo>
                  <a:lnTo>
                    <a:pt x="9132" y="17171"/>
                  </a:lnTo>
                  <a:cubicBezTo>
                    <a:pt x="9132" y="17172"/>
                    <a:pt x="8825" y="21953"/>
                    <a:pt x="11858" y="22030"/>
                  </a:cubicBezTo>
                  <a:cubicBezTo>
                    <a:pt x="11885" y="22030"/>
                    <a:pt x="11911" y="22030"/>
                    <a:pt x="11936" y="22030"/>
                  </a:cubicBezTo>
                  <a:cubicBezTo>
                    <a:pt x="14875" y="22030"/>
                    <a:pt x="13875" y="17709"/>
                    <a:pt x="13875" y="17709"/>
                  </a:cubicBezTo>
                  <a:lnTo>
                    <a:pt x="13875" y="17709"/>
                  </a:lnTo>
                  <a:cubicBezTo>
                    <a:pt x="13875" y="17709"/>
                    <a:pt x="17080" y="20285"/>
                    <a:pt x="19251" y="20285"/>
                  </a:cubicBezTo>
                  <a:cubicBezTo>
                    <a:pt x="20068" y="20285"/>
                    <a:pt x="20738" y="19921"/>
                    <a:pt x="21037" y="18919"/>
                  </a:cubicBezTo>
                  <a:cubicBezTo>
                    <a:pt x="22132" y="15270"/>
                    <a:pt x="16909" y="12774"/>
                    <a:pt x="16909" y="12774"/>
                  </a:cubicBezTo>
                  <a:cubicBezTo>
                    <a:pt x="16909" y="12774"/>
                    <a:pt x="23610" y="11929"/>
                    <a:pt x="21882" y="8454"/>
                  </a:cubicBezTo>
                  <a:cubicBezTo>
                    <a:pt x="21312" y="7295"/>
                    <a:pt x="20354" y="6909"/>
                    <a:pt x="19330" y="6909"/>
                  </a:cubicBezTo>
                  <a:cubicBezTo>
                    <a:pt x="17282" y="6909"/>
                    <a:pt x="14969" y="8454"/>
                    <a:pt x="14969" y="8454"/>
                  </a:cubicBezTo>
                  <a:cubicBezTo>
                    <a:pt x="14969" y="8454"/>
                    <a:pt x="19482" y="485"/>
                    <a:pt x="14969" y="24"/>
                  </a:cubicBezTo>
                  <a:cubicBezTo>
                    <a:pt x="14820" y="8"/>
                    <a:pt x="14676" y="0"/>
                    <a:pt x="1453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21" name="Google Shape;4321;p45"/>
            <p:cNvSpPr/>
            <p:nvPr/>
          </p:nvSpPr>
          <p:spPr>
            <a:xfrm>
              <a:off x="7251528" y="3768459"/>
              <a:ext cx="439201" cy="423220"/>
            </a:xfrm>
            <a:custGeom>
              <a:avLst/>
              <a:gdLst/>
              <a:ahLst/>
              <a:cxnLst/>
              <a:rect l="l" t="t" r="r" b="b"/>
              <a:pathLst>
                <a:path w="15473" h="14910" extrusionOk="0">
                  <a:moveTo>
                    <a:pt x="8521" y="1"/>
                  </a:moveTo>
                  <a:cubicBezTo>
                    <a:pt x="6370" y="1"/>
                    <a:pt x="7081" y="6030"/>
                    <a:pt x="7081" y="6030"/>
                  </a:cubicBezTo>
                  <a:cubicBezTo>
                    <a:pt x="7081" y="6030"/>
                    <a:pt x="4240" y="763"/>
                    <a:pt x="3382" y="763"/>
                  </a:cubicBezTo>
                  <a:cubicBezTo>
                    <a:pt x="3211" y="763"/>
                    <a:pt x="3119" y="974"/>
                    <a:pt x="3144" y="1479"/>
                  </a:cubicBezTo>
                  <a:cubicBezTo>
                    <a:pt x="3279" y="4513"/>
                    <a:pt x="5832" y="6664"/>
                    <a:pt x="5832" y="6664"/>
                  </a:cubicBezTo>
                  <a:cubicBezTo>
                    <a:pt x="5832" y="6664"/>
                    <a:pt x="3352" y="6065"/>
                    <a:pt x="1667" y="6065"/>
                  </a:cubicBezTo>
                  <a:cubicBezTo>
                    <a:pt x="704" y="6065"/>
                    <a:pt x="0" y="6261"/>
                    <a:pt x="168" y="6875"/>
                  </a:cubicBezTo>
                  <a:cubicBezTo>
                    <a:pt x="648" y="8546"/>
                    <a:pt x="5352" y="8623"/>
                    <a:pt x="5352" y="8623"/>
                  </a:cubicBezTo>
                  <a:cubicBezTo>
                    <a:pt x="5352" y="8623"/>
                    <a:pt x="379" y="13135"/>
                    <a:pt x="1723" y="13596"/>
                  </a:cubicBezTo>
                  <a:cubicBezTo>
                    <a:pt x="1792" y="13621"/>
                    <a:pt x="1866" y="13632"/>
                    <a:pt x="1945" y="13632"/>
                  </a:cubicBezTo>
                  <a:cubicBezTo>
                    <a:pt x="3415" y="13632"/>
                    <a:pt x="6562" y="9622"/>
                    <a:pt x="6562" y="9621"/>
                  </a:cubicBezTo>
                  <a:lnTo>
                    <a:pt x="6562" y="9621"/>
                  </a:lnTo>
                  <a:cubicBezTo>
                    <a:pt x="6562" y="9622"/>
                    <a:pt x="6505" y="14422"/>
                    <a:pt x="8252" y="14883"/>
                  </a:cubicBezTo>
                  <a:cubicBezTo>
                    <a:pt x="8318" y="14901"/>
                    <a:pt x="8381" y="14910"/>
                    <a:pt x="8441" y="14910"/>
                  </a:cubicBezTo>
                  <a:cubicBezTo>
                    <a:pt x="9949" y="14910"/>
                    <a:pt x="9327" y="9295"/>
                    <a:pt x="9327" y="9295"/>
                  </a:cubicBezTo>
                  <a:lnTo>
                    <a:pt x="9327" y="9295"/>
                  </a:lnTo>
                  <a:cubicBezTo>
                    <a:pt x="9328" y="9295"/>
                    <a:pt x="13083" y="11815"/>
                    <a:pt x="14594" y="11815"/>
                  </a:cubicBezTo>
                  <a:cubicBezTo>
                    <a:pt x="14929" y="11815"/>
                    <a:pt x="15154" y="11691"/>
                    <a:pt x="15203" y="11388"/>
                  </a:cubicBezTo>
                  <a:cubicBezTo>
                    <a:pt x="15472" y="9698"/>
                    <a:pt x="8790" y="7202"/>
                    <a:pt x="8790" y="7202"/>
                  </a:cubicBezTo>
                  <a:cubicBezTo>
                    <a:pt x="8790" y="7202"/>
                    <a:pt x="15395" y="6606"/>
                    <a:pt x="14512" y="4571"/>
                  </a:cubicBezTo>
                  <a:cubicBezTo>
                    <a:pt x="14285" y="4040"/>
                    <a:pt x="13758" y="3845"/>
                    <a:pt x="13105" y="3845"/>
                  </a:cubicBezTo>
                  <a:cubicBezTo>
                    <a:pt x="11278" y="3845"/>
                    <a:pt x="8463" y="5378"/>
                    <a:pt x="8463" y="5378"/>
                  </a:cubicBezTo>
                  <a:cubicBezTo>
                    <a:pt x="8463" y="5378"/>
                    <a:pt x="10671" y="1"/>
                    <a:pt x="852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22" name="Google Shape;4322;p45"/>
            <p:cNvSpPr/>
            <p:nvPr/>
          </p:nvSpPr>
          <p:spPr>
            <a:xfrm>
              <a:off x="7368560" y="3882908"/>
              <a:ext cx="180302" cy="179564"/>
            </a:xfrm>
            <a:custGeom>
              <a:avLst/>
              <a:gdLst/>
              <a:ahLst/>
              <a:cxnLst/>
              <a:rect l="l" t="t" r="r" b="b"/>
              <a:pathLst>
                <a:path w="6352" h="6326" extrusionOk="0">
                  <a:moveTo>
                    <a:pt x="4026" y="1"/>
                  </a:moveTo>
                  <a:cubicBezTo>
                    <a:pt x="3499" y="1"/>
                    <a:pt x="2914" y="198"/>
                    <a:pt x="2382" y="443"/>
                  </a:cubicBezTo>
                  <a:cubicBezTo>
                    <a:pt x="1153" y="1019"/>
                    <a:pt x="250" y="2171"/>
                    <a:pt x="116" y="3554"/>
                  </a:cubicBezTo>
                  <a:cubicBezTo>
                    <a:pt x="0" y="4687"/>
                    <a:pt x="384" y="5916"/>
                    <a:pt x="2362" y="6261"/>
                  </a:cubicBezTo>
                  <a:cubicBezTo>
                    <a:pt x="2613" y="6305"/>
                    <a:pt x="2849" y="6325"/>
                    <a:pt x="3069" y="6325"/>
                  </a:cubicBezTo>
                  <a:cubicBezTo>
                    <a:pt x="6352" y="6325"/>
                    <a:pt x="6279" y="1758"/>
                    <a:pt x="5127" y="462"/>
                  </a:cubicBezTo>
                  <a:cubicBezTo>
                    <a:pt x="4836" y="128"/>
                    <a:pt x="4450" y="1"/>
                    <a:pt x="402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2" name="Text Box 3"/>
          <p:cNvSpPr txBox="1">
            <a:spLocks noChangeArrowheads="1"/>
          </p:cNvSpPr>
          <p:nvPr/>
        </p:nvSpPr>
        <p:spPr bwMode="auto">
          <a:xfrm>
            <a:off x="1168821" y="557561"/>
            <a:ext cx="2851898" cy="400110"/>
          </a:xfrm>
          <a:prstGeom prst="rect">
            <a:avLst/>
          </a:prstGeom>
          <a:noFill/>
          <a:ln w="9525">
            <a:solidFill>
              <a:sysClr val="window" lastClr="FFFFFF"/>
            </a:solidFill>
            <a:miter lim="800000"/>
            <a:headEnd/>
            <a:tailEnd/>
          </a:ln>
          <a:effec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r>
              <a:rPr lang="en-US" sz="2000">
                <a:solidFill>
                  <a:schemeClr val="accent2">
                    <a:lumMod val="10000"/>
                  </a:schemeClr>
                </a:solidFill>
                <a:latin typeface="UTM Roman Classic" panose="02040603050506020204" pitchFamily="18" charset="0"/>
                <a:ea typeface="Jua"/>
                <a:cs typeface="Arial"/>
              </a:rPr>
              <a:t>III. VẬN DỤNG</a:t>
            </a:r>
          </a:p>
        </p:txBody>
      </p:sp>
      <p:sp>
        <p:nvSpPr>
          <p:cNvPr id="73" name="Rectangle 72"/>
          <p:cNvSpPr/>
          <p:nvPr/>
        </p:nvSpPr>
        <p:spPr>
          <a:xfrm>
            <a:off x="1643206" y="1080036"/>
            <a:ext cx="5918679" cy="1200329"/>
          </a:xfrm>
          <a:prstGeom prst="rect">
            <a:avLst/>
          </a:prstGeom>
        </p:spPr>
        <p:txBody>
          <a:bodyPr wrap="square">
            <a:spAutoFit/>
          </a:bodyPr>
          <a:lstStyle/>
          <a:p>
            <a:pPr algn="just" defTabSz="685800">
              <a:buClrTx/>
            </a:pPr>
            <a:r>
              <a:rPr lang="vi-VN" sz="1800" kern="1200">
                <a:solidFill>
                  <a:schemeClr val="accent2">
                    <a:lumMod val="10000"/>
                  </a:schemeClr>
                </a:solidFill>
                <a:latin typeface="Times New Roman" panose="02020603050405020304" pitchFamily="18" charset="0"/>
                <a:ea typeface="+mn-ea"/>
                <a:cs typeface="Times New Roman" panose="02020603050405020304" pitchFamily="18" charset="0"/>
              </a:rPr>
              <a:t>Tại một điểm trên bàn làm việc, người ta thử đi thử lại vẫn thấy kim nam châm nằm dọc theo một hướng xác định, không trùng với hướng Nam - Bắc. Từ đó có thể rút ra kết luận gì về không gian xung quanh kim nam châm</a:t>
            </a:r>
            <a:r>
              <a:rPr lang="en-US" sz="1800" kern="1200">
                <a:solidFill>
                  <a:schemeClr val="accent2">
                    <a:lumMod val="10000"/>
                  </a:schemeClr>
                </a:solidFill>
                <a:latin typeface="Times New Roman" panose="02020603050405020304" pitchFamily="18" charset="0"/>
                <a:ea typeface="+mn-ea"/>
                <a:cs typeface="Times New Roman" panose="02020603050405020304" pitchFamily="18" charset="0"/>
              </a:rPr>
              <a:t> </a:t>
            </a:r>
            <a:r>
              <a:rPr lang="vi-VN" sz="1800" kern="1200">
                <a:solidFill>
                  <a:schemeClr val="accent2">
                    <a:lumMod val="10000"/>
                  </a:schemeClr>
                </a:solidFill>
                <a:latin typeface="Times New Roman" panose="02020603050405020304" pitchFamily="18" charset="0"/>
                <a:ea typeface="+mn-ea"/>
                <a:cs typeface="Times New Roman" panose="02020603050405020304" pitchFamily="18" charset="0"/>
              </a:rPr>
              <a:t>?</a:t>
            </a:r>
            <a:endParaRPr lang="en-US" sz="1800" kern="1200">
              <a:solidFill>
                <a:schemeClr val="accent2">
                  <a:lumMod val="10000"/>
                </a:schemeClr>
              </a:solidFill>
              <a:latin typeface="Times New Roman" panose="02020603050405020304" pitchFamily="18" charset="0"/>
              <a:ea typeface="+mn-ea"/>
              <a:cs typeface="Times New Roman" panose="02020603050405020304" pitchFamily="18" charset="0"/>
            </a:endParaRPr>
          </a:p>
        </p:txBody>
      </p:sp>
      <p:sp>
        <p:nvSpPr>
          <p:cNvPr id="74" name="Rectangle 1"/>
          <p:cNvSpPr>
            <a:spLocks noChangeArrowheads="1"/>
          </p:cNvSpPr>
          <p:nvPr/>
        </p:nvSpPr>
        <p:spPr bwMode="auto">
          <a:xfrm>
            <a:off x="1340916" y="2397845"/>
            <a:ext cx="6378477"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indent="-285750" defTabSz="685800">
              <a:buClrTx/>
              <a:buFont typeface="Wingdings" panose="05000000000000000000" pitchFamily="2" charset="2"/>
              <a:buChar char="Ø"/>
            </a:pPr>
            <a:r>
              <a:rPr lang="en-US" sz="1800" kern="1200">
                <a:solidFill>
                  <a:schemeClr val="accent1">
                    <a:lumMod val="75000"/>
                  </a:schemeClr>
                </a:solidFill>
                <a:latin typeface="Times New Roman" panose="02020603050405020304" pitchFamily="18" charset="0"/>
                <a:ea typeface="+mn-ea"/>
                <a:cs typeface="Times New Roman" panose="02020603050405020304" pitchFamily="18" charset="0"/>
              </a:rPr>
              <a:t>Xung quanh kim nam châm có từ trường khác từ trường trái đất.</a:t>
            </a:r>
          </a:p>
        </p:txBody>
      </p:sp>
      <p:sp>
        <p:nvSpPr>
          <p:cNvPr id="76" name="Rectangle 75"/>
          <p:cNvSpPr/>
          <p:nvPr/>
        </p:nvSpPr>
        <p:spPr>
          <a:xfrm>
            <a:off x="1173720" y="1103246"/>
            <a:ext cx="459481" cy="369332"/>
          </a:xfrm>
          <a:prstGeom prst="rect">
            <a:avLst/>
          </a:prstGeom>
          <a:solidFill>
            <a:schemeClr val="accent2">
              <a:lumMod val="75000"/>
            </a:schemeClr>
          </a:solidFill>
        </p:spPr>
        <p:txBody>
          <a:bodyPr wrap="square">
            <a:spAutoFit/>
          </a:bodyPr>
          <a:lstStyle/>
          <a:p>
            <a:r>
              <a:rPr lang="en-US" sz="1800" kern="1200">
                <a:solidFill>
                  <a:schemeClr val="bg1"/>
                </a:solidFill>
                <a:latin typeface="Times New Roman" panose="02020603050405020304" pitchFamily="18" charset="0"/>
                <a:ea typeface="+mn-ea"/>
                <a:cs typeface="Times New Roman" panose="02020603050405020304" pitchFamily="18" charset="0"/>
              </a:rPr>
              <a:t>C6</a:t>
            </a:r>
            <a:endParaRPr lang="en-US">
              <a:solidFill>
                <a:schemeClr val="bg1"/>
              </a:solidFill>
            </a:endParaRPr>
          </a:p>
        </p:txBody>
      </p:sp>
      <p:pic>
        <p:nvPicPr>
          <p:cNvPr id="2" name="Picture 1"/>
          <p:cNvPicPr>
            <a:picLocks noChangeAspect="1"/>
          </p:cNvPicPr>
          <p:nvPr/>
        </p:nvPicPr>
        <p:blipFill>
          <a:blip r:embed="rId4"/>
          <a:stretch>
            <a:fillRect/>
          </a:stretch>
        </p:blipFill>
        <p:spPr>
          <a:xfrm>
            <a:off x="3092838" y="2923245"/>
            <a:ext cx="2581275" cy="1771650"/>
          </a:xfrm>
          <a:prstGeom prst="rect">
            <a:avLst/>
          </a:prstGeom>
        </p:spPr>
      </p:pic>
    </p:spTree>
    <p:extLst>
      <p:ext uri="{BB962C8B-B14F-4D97-AF65-F5344CB8AC3E}">
        <p14:creationId xmlns:p14="http://schemas.microsoft.com/office/powerpoint/2010/main" val="39361696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par>
                                <p:cTn id="8" presetID="2" presetClass="entr" presetSubtype="8"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 calcmode="lin" valueType="num">
                                      <p:cBhvr additive="base">
                                        <p:cTn id="10" dur="500" fill="hold"/>
                                        <p:tgtEl>
                                          <p:spTgt spid="76"/>
                                        </p:tgtEl>
                                        <p:attrNameLst>
                                          <p:attrName>ppt_x</p:attrName>
                                        </p:attrNameLst>
                                      </p:cBhvr>
                                      <p:tavLst>
                                        <p:tav tm="0">
                                          <p:val>
                                            <p:strVal val="0-#ppt_w/2"/>
                                          </p:val>
                                        </p:tav>
                                        <p:tav tm="100000">
                                          <p:val>
                                            <p:strVal val="#ppt_x"/>
                                          </p:val>
                                        </p:tav>
                                      </p:tavLst>
                                    </p:anim>
                                    <p:anim calcmode="lin" valueType="num">
                                      <p:cBhvr additive="base">
                                        <p:cTn id="11" dur="50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barn(inVertical)">
                                      <p:cBhvr>
                                        <p:cTn id="16" dur="500"/>
                                        <p:tgtEl>
                                          <p:spTgt spid="74"/>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2" name="Text Box 8"/>
          <p:cNvSpPr txBox="1">
            <a:spLocks noChangeArrowheads="1"/>
          </p:cNvSpPr>
          <p:nvPr/>
        </p:nvSpPr>
        <p:spPr bwMode="auto">
          <a:xfrm>
            <a:off x="1774593" y="336469"/>
            <a:ext cx="65151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50000"/>
              </a:spcBef>
              <a:spcAft>
                <a:spcPct val="0"/>
              </a:spcAft>
              <a:buClrTx/>
              <a:defRPr/>
            </a:pPr>
            <a:r>
              <a:rPr lang="vi-VN" sz="2000">
                <a:solidFill>
                  <a:schemeClr val="accent6">
                    <a:lumMod val="50000"/>
                  </a:schemeClr>
                </a:solidFill>
                <a:latin typeface="Times New Roman" panose="02020603050405020304" pitchFamily="18" charset="0"/>
                <a:ea typeface="+mn-ea"/>
                <a:cs typeface="Times New Roman" panose="02020603050405020304" pitchFamily="18" charset="0"/>
              </a:rPr>
              <a:t>T</a:t>
            </a:r>
            <a:r>
              <a:rPr lang="en-US" sz="2000">
                <a:solidFill>
                  <a:schemeClr val="accent6">
                    <a:lumMod val="50000"/>
                  </a:schemeClr>
                </a:solidFill>
                <a:latin typeface="Times New Roman" panose="02020603050405020304" pitchFamily="18" charset="0"/>
                <a:ea typeface="+mn-ea"/>
                <a:cs typeface="Times New Roman" panose="02020603050405020304" pitchFamily="18" charset="0"/>
              </a:rPr>
              <a:t>ừ</a:t>
            </a:r>
            <a:r>
              <a:rPr lang="vi-VN" sz="2000">
                <a:solidFill>
                  <a:schemeClr val="accent6">
                    <a:lumMod val="50000"/>
                  </a:schemeClr>
                </a:solidFill>
                <a:latin typeface="Times New Roman" panose="02020603050405020304" pitchFamily="18" charset="0"/>
                <a:ea typeface="+mn-ea"/>
                <a:cs typeface="Times New Roman" panose="02020603050405020304" pitchFamily="18" charset="0"/>
              </a:rPr>
              <a:t> trường thường được phát hiện ở khu vực</a:t>
            </a:r>
            <a:r>
              <a:rPr lang="en-US" sz="2000">
                <a:solidFill>
                  <a:schemeClr val="accent6">
                    <a:lumMod val="50000"/>
                  </a:schemeClr>
                </a:solidFill>
                <a:latin typeface="Times New Roman" panose="02020603050405020304" pitchFamily="18" charset="0"/>
                <a:ea typeface="+mn-ea"/>
                <a:cs typeface="Times New Roman" panose="02020603050405020304" pitchFamily="18" charset="0"/>
              </a:rPr>
              <a:t> </a:t>
            </a:r>
          </a:p>
        </p:txBody>
      </p:sp>
      <p:pic>
        <p:nvPicPr>
          <p:cNvPr id="3" name="Picture 7" descr="2177522356_4c8249c1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143" y="1773367"/>
            <a:ext cx="2351922" cy="2264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10" descr="nghiemj_thu_220%20DZ%20Hue%20Dong%20H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175" y="1695915"/>
            <a:ext cx="2419720" cy="24197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Google Shape;4253;p45">
            <a:hlinkClick r:id="rId5" action="ppaction://hlinksldjump"/>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 name="Google Shape;4315;p45"/>
          <p:cNvGrpSpPr/>
          <p:nvPr/>
        </p:nvGrpSpPr>
        <p:grpSpPr>
          <a:xfrm>
            <a:off x="786711" y="436083"/>
            <a:ext cx="500130" cy="456556"/>
            <a:chOff x="7132879" y="2876092"/>
            <a:chExt cx="652145" cy="595404"/>
          </a:xfrm>
        </p:grpSpPr>
        <p:sp>
          <p:nvSpPr>
            <p:cNvPr id="10" name="Google Shape;4316;p45"/>
            <p:cNvSpPr/>
            <p:nvPr/>
          </p:nvSpPr>
          <p:spPr>
            <a:xfrm>
              <a:off x="7132879" y="2876092"/>
              <a:ext cx="652145" cy="595404"/>
            </a:xfrm>
            <a:custGeom>
              <a:avLst/>
              <a:gdLst/>
              <a:ahLst/>
              <a:cxnLst/>
              <a:rect l="l" t="t" r="r" b="b"/>
              <a:pathLst>
                <a:path w="22975" h="20976" extrusionOk="0">
                  <a:moveTo>
                    <a:pt x="8902" y="1"/>
                  </a:moveTo>
                  <a:cubicBezTo>
                    <a:pt x="8790" y="1"/>
                    <a:pt x="8673" y="8"/>
                    <a:pt x="8553" y="24"/>
                  </a:cubicBezTo>
                  <a:cubicBezTo>
                    <a:pt x="2831" y="773"/>
                    <a:pt x="8745" y="10470"/>
                    <a:pt x="8745" y="10470"/>
                  </a:cubicBezTo>
                  <a:cubicBezTo>
                    <a:pt x="8745" y="10470"/>
                    <a:pt x="6771" y="10074"/>
                    <a:pt x="4739" y="10074"/>
                  </a:cubicBezTo>
                  <a:cubicBezTo>
                    <a:pt x="2408" y="10074"/>
                    <a:pt x="1" y="10595"/>
                    <a:pt x="411" y="12832"/>
                  </a:cubicBezTo>
                  <a:cubicBezTo>
                    <a:pt x="684" y="14325"/>
                    <a:pt x="1886" y="14806"/>
                    <a:pt x="3322" y="14806"/>
                  </a:cubicBezTo>
                  <a:cubicBezTo>
                    <a:pt x="5933" y="14806"/>
                    <a:pt x="9321" y="13216"/>
                    <a:pt x="9321" y="13216"/>
                  </a:cubicBezTo>
                  <a:lnTo>
                    <a:pt x="9321" y="13216"/>
                  </a:lnTo>
                  <a:cubicBezTo>
                    <a:pt x="9321" y="13216"/>
                    <a:pt x="2543" y="20263"/>
                    <a:pt x="7958" y="20935"/>
                  </a:cubicBezTo>
                  <a:cubicBezTo>
                    <a:pt x="8176" y="20962"/>
                    <a:pt x="8384" y="20975"/>
                    <a:pt x="8581" y="20975"/>
                  </a:cubicBezTo>
                  <a:cubicBezTo>
                    <a:pt x="13292" y="20975"/>
                    <a:pt x="12125" y="13581"/>
                    <a:pt x="12125" y="13581"/>
                  </a:cubicBezTo>
                  <a:lnTo>
                    <a:pt x="12125" y="13581"/>
                  </a:lnTo>
                  <a:cubicBezTo>
                    <a:pt x="12125" y="13581"/>
                    <a:pt x="16178" y="18870"/>
                    <a:pt x="18733" y="18870"/>
                  </a:cubicBezTo>
                  <a:cubicBezTo>
                    <a:pt x="19363" y="18870"/>
                    <a:pt x="19902" y="18549"/>
                    <a:pt x="20266" y="17748"/>
                  </a:cubicBezTo>
                  <a:cubicBezTo>
                    <a:pt x="22129" y="13677"/>
                    <a:pt x="13776" y="11449"/>
                    <a:pt x="13776" y="11449"/>
                  </a:cubicBezTo>
                  <a:cubicBezTo>
                    <a:pt x="13776" y="11449"/>
                    <a:pt x="22974" y="8838"/>
                    <a:pt x="19479" y="5631"/>
                  </a:cubicBezTo>
                  <a:cubicBezTo>
                    <a:pt x="18808" y="5016"/>
                    <a:pt x="18130" y="4768"/>
                    <a:pt x="17471" y="4768"/>
                  </a:cubicBezTo>
                  <a:cubicBezTo>
                    <a:pt x="14718" y="4768"/>
                    <a:pt x="12317" y="9107"/>
                    <a:pt x="12317" y="9107"/>
                  </a:cubicBezTo>
                  <a:cubicBezTo>
                    <a:pt x="12317" y="9107"/>
                    <a:pt x="12806" y="1"/>
                    <a:pt x="890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4317;p45"/>
            <p:cNvSpPr/>
            <p:nvPr/>
          </p:nvSpPr>
          <p:spPr>
            <a:xfrm>
              <a:off x="7179771" y="2937460"/>
              <a:ext cx="512576" cy="487257"/>
            </a:xfrm>
            <a:custGeom>
              <a:avLst/>
              <a:gdLst/>
              <a:ahLst/>
              <a:cxnLst/>
              <a:rect l="l" t="t" r="r" b="b"/>
              <a:pathLst>
                <a:path w="18058" h="17166" extrusionOk="0">
                  <a:moveTo>
                    <a:pt x="6929" y="1"/>
                  </a:moveTo>
                  <a:cubicBezTo>
                    <a:pt x="6863" y="1"/>
                    <a:pt x="6796" y="11"/>
                    <a:pt x="6728" y="32"/>
                  </a:cubicBezTo>
                  <a:cubicBezTo>
                    <a:pt x="4616" y="685"/>
                    <a:pt x="9109" y="9518"/>
                    <a:pt x="9109" y="9518"/>
                  </a:cubicBezTo>
                  <a:cubicBezTo>
                    <a:pt x="9109" y="9518"/>
                    <a:pt x="6816" y="9323"/>
                    <a:pt x="4577" y="9323"/>
                  </a:cubicBezTo>
                  <a:cubicBezTo>
                    <a:pt x="2259" y="9323"/>
                    <a:pt x="0" y="9532"/>
                    <a:pt x="411" y="10382"/>
                  </a:cubicBezTo>
                  <a:cubicBezTo>
                    <a:pt x="675" y="10930"/>
                    <a:pt x="1671" y="11115"/>
                    <a:pt x="2889" y="11115"/>
                  </a:cubicBezTo>
                  <a:cubicBezTo>
                    <a:pt x="5380" y="11115"/>
                    <a:pt x="8802" y="10344"/>
                    <a:pt x="8802" y="10343"/>
                  </a:cubicBezTo>
                  <a:lnTo>
                    <a:pt x="8802" y="10343"/>
                  </a:lnTo>
                  <a:cubicBezTo>
                    <a:pt x="8802" y="10344"/>
                    <a:pt x="4712" y="16949"/>
                    <a:pt x="6939" y="17160"/>
                  </a:cubicBezTo>
                  <a:cubicBezTo>
                    <a:pt x="6973" y="17163"/>
                    <a:pt x="7006" y="17165"/>
                    <a:pt x="7039" y="17165"/>
                  </a:cubicBezTo>
                  <a:cubicBezTo>
                    <a:pt x="9188" y="17165"/>
                    <a:pt x="9877" y="10439"/>
                    <a:pt x="9877" y="10439"/>
                  </a:cubicBezTo>
                  <a:cubicBezTo>
                    <a:pt x="9877" y="10439"/>
                    <a:pt x="15177" y="14654"/>
                    <a:pt x="16980" y="14654"/>
                  </a:cubicBezTo>
                  <a:cubicBezTo>
                    <a:pt x="17296" y="14654"/>
                    <a:pt x="17504" y="14525"/>
                    <a:pt x="17558" y="14222"/>
                  </a:cubicBezTo>
                  <a:cubicBezTo>
                    <a:pt x="17904" y="12206"/>
                    <a:pt x="10377" y="9518"/>
                    <a:pt x="10377" y="9518"/>
                  </a:cubicBezTo>
                  <a:cubicBezTo>
                    <a:pt x="10377" y="9518"/>
                    <a:pt x="18058" y="4736"/>
                    <a:pt x="15926" y="4103"/>
                  </a:cubicBezTo>
                  <a:cubicBezTo>
                    <a:pt x="15817" y="4070"/>
                    <a:pt x="15702" y="4054"/>
                    <a:pt x="15584" y="4054"/>
                  </a:cubicBezTo>
                  <a:cubicBezTo>
                    <a:pt x="13417" y="4054"/>
                    <a:pt x="9877" y="9268"/>
                    <a:pt x="9877" y="9268"/>
                  </a:cubicBezTo>
                  <a:cubicBezTo>
                    <a:pt x="9877" y="9268"/>
                    <a:pt x="8924" y="1"/>
                    <a:pt x="6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4318;p45"/>
            <p:cNvSpPr/>
            <p:nvPr/>
          </p:nvSpPr>
          <p:spPr>
            <a:xfrm>
              <a:off x="7397455" y="3147396"/>
              <a:ext cx="117202" cy="120579"/>
            </a:xfrm>
            <a:custGeom>
              <a:avLst/>
              <a:gdLst/>
              <a:ahLst/>
              <a:cxnLst/>
              <a:rect l="l" t="t" r="r" b="b"/>
              <a:pathLst>
                <a:path w="4129" h="4248" extrusionOk="0">
                  <a:moveTo>
                    <a:pt x="2073" y="1"/>
                  </a:moveTo>
                  <a:cubicBezTo>
                    <a:pt x="1095" y="1"/>
                    <a:pt x="136" y="716"/>
                    <a:pt x="19" y="1815"/>
                  </a:cubicBezTo>
                  <a:cubicBezTo>
                    <a:pt x="0" y="1911"/>
                    <a:pt x="0" y="2026"/>
                    <a:pt x="0" y="2141"/>
                  </a:cubicBezTo>
                  <a:cubicBezTo>
                    <a:pt x="0" y="3378"/>
                    <a:pt x="1124" y="4247"/>
                    <a:pt x="2158" y="4247"/>
                  </a:cubicBezTo>
                  <a:cubicBezTo>
                    <a:pt x="2746" y="4247"/>
                    <a:pt x="3304" y="3966"/>
                    <a:pt x="3610" y="3312"/>
                  </a:cubicBezTo>
                  <a:cubicBezTo>
                    <a:pt x="4129" y="2179"/>
                    <a:pt x="4052" y="1142"/>
                    <a:pt x="3418" y="547"/>
                  </a:cubicBezTo>
                  <a:cubicBezTo>
                    <a:pt x="3029" y="170"/>
                    <a:pt x="2548" y="1"/>
                    <a:pt x="207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 name="Text Box 8"/>
          <p:cNvSpPr txBox="1">
            <a:spLocks noChangeArrowheads="1"/>
          </p:cNvSpPr>
          <p:nvPr/>
        </p:nvSpPr>
        <p:spPr bwMode="auto">
          <a:xfrm>
            <a:off x="910375" y="1109611"/>
            <a:ext cx="332808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50000"/>
              </a:spcBef>
              <a:spcAft>
                <a:spcPct val="0"/>
              </a:spcAft>
              <a:buClrTx/>
              <a:defRPr/>
            </a:pPr>
            <a:r>
              <a:rPr lang="en-US" sz="1800" b="0" i="1">
                <a:solidFill>
                  <a:schemeClr val="accent2">
                    <a:lumMod val="10000"/>
                  </a:schemeClr>
                </a:solidFill>
                <a:latin typeface="Times New Roman" panose="02020603050405020304" pitchFamily="18" charset="0"/>
                <a:ea typeface="+mn-ea"/>
                <a:cs typeface="Times New Roman" panose="02020603050405020304" pitchFamily="18" charset="0"/>
              </a:rPr>
              <a:t>Gần các đường dây cao thế</a:t>
            </a:r>
          </a:p>
        </p:txBody>
      </p:sp>
      <p:sp>
        <p:nvSpPr>
          <p:cNvPr id="16" name="Text Box 8"/>
          <p:cNvSpPr txBox="1">
            <a:spLocks noChangeArrowheads="1"/>
          </p:cNvSpPr>
          <p:nvPr/>
        </p:nvSpPr>
        <p:spPr bwMode="auto">
          <a:xfrm>
            <a:off x="4448794" y="1109611"/>
            <a:ext cx="38408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50000"/>
              </a:spcBef>
              <a:spcAft>
                <a:spcPct val="0"/>
              </a:spcAft>
              <a:buClrTx/>
              <a:defRPr/>
            </a:pPr>
            <a:r>
              <a:rPr lang="en-US" sz="1800" b="0" i="1">
                <a:solidFill>
                  <a:schemeClr val="accent2">
                    <a:lumMod val="10000"/>
                  </a:schemeClr>
                </a:solidFill>
                <a:latin typeface="Times New Roman" panose="02020603050405020304" pitchFamily="18" charset="0"/>
                <a:ea typeface="+mn-ea"/>
                <a:cs typeface="Times New Roman" panose="02020603050405020304" pitchFamily="18" charset="0"/>
              </a:rPr>
              <a:t>Các dây tiếp đất của hệ thống thu lôi</a:t>
            </a:r>
          </a:p>
        </p:txBody>
      </p:sp>
    </p:spTree>
    <p:extLst>
      <p:ext uri="{BB962C8B-B14F-4D97-AF65-F5344CB8AC3E}">
        <p14:creationId xmlns:p14="http://schemas.microsoft.com/office/powerpoint/2010/main" val="180530248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2" name="Text Box 8"/>
          <p:cNvSpPr txBox="1">
            <a:spLocks noChangeArrowheads="1"/>
          </p:cNvSpPr>
          <p:nvPr/>
        </p:nvSpPr>
        <p:spPr bwMode="auto">
          <a:xfrm>
            <a:off x="1774593" y="336469"/>
            <a:ext cx="65151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50000"/>
              </a:spcBef>
              <a:spcAft>
                <a:spcPct val="0"/>
              </a:spcAft>
              <a:buClrTx/>
              <a:defRPr/>
            </a:pPr>
            <a:r>
              <a:rPr lang="vi-VN" sz="2000">
                <a:solidFill>
                  <a:schemeClr val="accent6">
                    <a:lumMod val="50000"/>
                  </a:schemeClr>
                </a:solidFill>
                <a:latin typeface="Times New Roman" panose="02020603050405020304" pitchFamily="18" charset="0"/>
                <a:ea typeface="+mn-ea"/>
                <a:cs typeface="Times New Roman" panose="02020603050405020304" pitchFamily="18" charset="0"/>
              </a:rPr>
              <a:t>T</a:t>
            </a:r>
            <a:r>
              <a:rPr lang="en-US" sz="2000">
                <a:solidFill>
                  <a:schemeClr val="accent6">
                    <a:lumMod val="50000"/>
                  </a:schemeClr>
                </a:solidFill>
                <a:latin typeface="Times New Roman" panose="02020603050405020304" pitchFamily="18" charset="0"/>
                <a:ea typeface="+mn-ea"/>
                <a:cs typeface="Times New Roman" panose="02020603050405020304" pitchFamily="18" charset="0"/>
              </a:rPr>
              <a:t>ừ</a:t>
            </a:r>
            <a:r>
              <a:rPr lang="vi-VN" sz="2000">
                <a:solidFill>
                  <a:schemeClr val="accent6">
                    <a:lumMod val="50000"/>
                  </a:schemeClr>
                </a:solidFill>
                <a:latin typeface="Times New Roman" panose="02020603050405020304" pitchFamily="18" charset="0"/>
                <a:ea typeface="+mn-ea"/>
                <a:cs typeface="Times New Roman" panose="02020603050405020304" pitchFamily="18" charset="0"/>
              </a:rPr>
              <a:t> trường thường được phát hiện ở khu vực</a:t>
            </a:r>
            <a:r>
              <a:rPr lang="en-US" sz="2000">
                <a:solidFill>
                  <a:schemeClr val="accent6">
                    <a:lumMod val="50000"/>
                  </a:schemeClr>
                </a:solidFill>
                <a:latin typeface="Times New Roman" panose="02020603050405020304" pitchFamily="18" charset="0"/>
                <a:ea typeface="+mn-ea"/>
                <a:cs typeface="Times New Roman" panose="02020603050405020304" pitchFamily="18" charset="0"/>
              </a:rPr>
              <a:t> </a:t>
            </a:r>
          </a:p>
        </p:txBody>
      </p:sp>
      <p:sp>
        <p:nvSpPr>
          <p:cNvPr id="8" name="Google Shape;4253;p45">
            <a:hlinkClick r:id="rId3" action="ppaction://hlinksldjump"/>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 name="Google Shape;4315;p45"/>
          <p:cNvGrpSpPr/>
          <p:nvPr/>
        </p:nvGrpSpPr>
        <p:grpSpPr>
          <a:xfrm>
            <a:off x="786711" y="436083"/>
            <a:ext cx="500130" cy="456556"/>
            <a:chOff x="7132879" y="2876092"/>
            <a:chExt cx="652145" cy="595404"/>
          </a:xfrm>
        </p:grpSpPr>
        <p:sp>
          <p:nvSpPr>
            <p:cNvPr id="10" name="Google Shape;4316;p45"/>
            <p:cNvSpPr/>
            <p:nvPr/>
          </p:nvSpPr>
          <p:spPr>
            <a:xfrm>
              <a:off x="7132879" y="2876092"/>
              <a:ext cx="652145" cy="595404"/>
            </a:xfrm>
            <a:custGeom>
              <a:avLst/>
              <a:gdLst/>
              <a:ahLst/>
              <a:cxnLst/>
              <a:rect l="l" t="t" r="r" b="b"/>
              <a:pathLst>
                <a:path w="22975" h="20976" extrusionOk="0">
                  <a:moveTo>
                    <a:pt x="8902" y="1"/>
                  </a:moveTo>
                  <a:cubicBezTo>
                    <a:pt x="8790" y="1"/>
                    <a:pt x="8673" y="8"/>
                    <a:pt x="8553" y="24"/>
                  </a:cubicBezTo>
                  <a:cubicBezTo>
                    <a:pt x="2831" y="773"/>
                    <a:pt x="8745" y="10470"/>
                    <a:pt x="8745" y="10470"/>
                  </a:cubicBezTo>
                  <a:cubicBezTo>
                    <a:pt x="8745" y="10470"/>
                    <a:pt x="6771" y="10074"/>
                    <a:pt x="4739" y="10074"/>
                  </a:cubicBezTo>
                  <a:cubicBezTo>
                    <a:pt x="2408" y="10074"/>
                    <a:pt x="1" y="10595"/>
                    <a:pt x="411" y="12832"/>
                  </a:cubicBezTo>
                  <a:cubicBezTo>
                    <a:pt x="684" y="14325"/>
                    <a:pt x="1886" y="14806"/>
                    <a:pt x="3322" y="14806"/>
                  </a:cubicBezTo>
                  <a:cubicBezTo>
                    <a:pt x="5933" y="14806"/>
                    <a:pt x="9321" y="13216"/>
                    <a:pt x="9321" y="13216"/>
                  </a:cubicBezTo>
                  <a:lnTo>
                    <a:pt x="9321" y="13216"/>
                  </a:lnTo>
                  <a:cubicBezTo>
                    <a:pt x="9321" y="13216"/>
                    <a:pt x="2543" y="20263"/>
                    <a:pt x="7958" y="20935"/>
                  </a:cubicBezTo>
                  <a:cubicBezTo>
                    <a:pt x="8176" y="20962"/>
                    <a:pt x="8384" y="20975"/>
                    <a:pt x="8581" y="20975"/>
                  </a:cubicBezTo>
                  <a:cubicBezTo>
                    <a:pt x="13292" y="20975"/>
                    <a:pt x="12125" y="13581"/>
                    <a:pt x="12125" y="13581"/>
                  </a:cubicBezTo>
                  <a:lnTo>
                    <a:pt x="12125" y="13581"/>
                  </a:lnTo>
                  <a:cubicBezTo>
                    <a:pt x="12125" y="13581"/>
                    <a:pt x="16178" y="18870"/>
                    <a:pt x="18733" y="18870"/>
                  </a:cubicBezTo>
                  <a:cubicBezTo>
                    <a:pt x="19363" y="18870"/>
                    <a:pt x="19902" y="18549"/>
                    <a:pt x="20266" y="17748"/>
                  </a:cubicBezTo>
                  <a:cubicBezTo>
                    <a:pt x="22129" y="13677"/>
                    <a:pt x="13776" y="11449"/>
                    <a:pt x="13776" y="11449"/>
                  </a:cubicBezTo>
                  <a:cubicBezTo>
                    <a:pt x="13776" y="11449"/>
                    <a:pt x="22974" y="8838"/>
                    <a:pt x="19479" y="5631"/>
                  </a:cubicBezTo>
                  <a:cubicBezTo>
                    <a:pt x="18808" y="5016"/>
                    <a:pt x="18130" y="4768"/>
                    <a:pt x="17471" y="4768"/>
                  </a:cubicBezTo>
                  <a:cubicBezTo>
                    <a:pt x="14718" y="4768"/>
                    <a:pt x="12317" y="9107"/>
                    <a:pt x="12317" y="9107"/>
                  </a:cubicBezTo>
                  <a:cubicBezTo>
                    <a:pt x="12317" y="9107"/>
                    <a:pt x="12806" y="1"/>
                    <a:pt x="890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4317;p45"/>
            <p:cNvSpPr/>
            <p:nvPr/>
          </p:nvSpPr>
          <p:spPr>
            <a:xfrm>
              <a:off x="7179771" y="2937460"/>
              <a:ext cx="512576" cy="487257"/>
            </a:xfrm>
            <a:custGeom>
              <a:avLst/>
              <a:gdLst/>
              <a:ahLst/>
              <a:cxnLst/>
              <a:rect l="l" t="t" r="r" b="b"/>
              <a:pathLst>
                <a:path w="18058" h="17166" extrusionOk="0">
                  <a:moveTo>
                    <a:pt x="6929" y="1"/>
                  </a:moveTo>
                  <a:cubicBezTo>
                    <a:pt x="6863" y="1"/>
                    <a:pt x="6796" y="11"/>
                    <a:pt x="6728" y="32"/>
                  </a:cubicBezTo>
                  <a:cubicBezTo>
                    <a:pt x="4616" y="685"/>
                    <a:pt x="9109" y="9518"/>
                    <a:pt x="9109" y="9518"/>
                  </a:cubicBezTo>
                  <a:cubicBezTo>
                    <a:pt x="9109" y="9518"/>
                    <a:pt x="6816" y="9323"/>
                    <a:pt x="4577" y="9323"/>
                  </a:cubicBezTo>
                  <a:cubicBezTo>
                    <a:pt x="2259" y="9323"/>
                    <a:pt x="0" y="9532"/>
                    <a:pt x="411" y="10382"/>
                  </a:cubicBezTo>
                  <a:cubicBezTo>
                    <a:pt x="675" y="10930"/>
                    <a:pt x="1671" y="11115"/>
                    <a:pt x="2889" y="11115"/>
                  </a:cubicBezTo>
                  <a:cubicBezTo>
                    <a:pt x="5380" y="11115"/>
                    <a:pt x="8802" y="10344"/>
                    <a:pt x="8802" y="10343"/>
                  </a:cubicBezTo>
                  <a:lnTo>
                    <a:pt x="8802" y="10343"/>
                  </a:lnTo>
                  <a:cubicBezTo>
                    <a:pt x="8802" y="10344"/>
                    <a:pt x="4712" y="16949"/>
                    <a:pt x="6939" y="17160"/>
                  </a:cubicBezTo>
                  <a:cubicBezTo>
                    <a:pt x="6973" y="17163"/>
                    <a:pt x="7006" y="17165"/>
                    <a:pt x="7039" y="17165"/>
                  </a:cubicBezTo>
                  <a:cubicBezTo>
                    <a:pt x="9188" y="17165"/>
                    <a:pt x="9877" y="10439"/>
                    <a:pt x="9877" y="10439"/>
                  </a:cubicBezTo>
                  <a:cubicBezTo>
                    <a:pt x="9877" y="10439"/>
                    <a:pt x="15177" y="14654"/>
                    <a:pt x="16980" y="14654"/>
                  </a:cubicBezTo>
                  <a:cubicBezTo>
                    <a:pt x="17296" y="14654"/>
                    <a:pt x="17504" y="14525"/>
                    <a:pt x="17558" y="14222"/>
                  </a:cubicBezTo>
                  <a:cubicBezTo>
                    <a:pt x="17904" y="12206"/>
                    <a:pt x="10377" y="9518"/>
                    <a:pt x="10377" y="9518"/>
                  </a:cubicBezTo>
                  <a:cubicBezTo>
                    <a:pt x="10377" y="9518"/>
                    <a:pt x="18058" y="4736"/>
                    <a:pt x="15926" y="4103"/>
                  </a:cubicBezTo>
                  <a:cubicBezTo>
                    <a:pt x="15817" y="4070"/>
                    <a:pt x="15702" y="4054"/>
                    <a:pt x="15584" y="4054"/>
                  </a:cubicBezTo>
                  <a:cubicBezTo>
                    <a:pt x="13417" y="4054"/>
                    <a:pt x="9877" y="9268"/>
                    <a:pt x="9877" y="9268"/>
                  </a:cubicBezTo>
                  <a:cubicBezTo>
                    <a:pt x="9877" y="9268"/>
                    <a:pt x="8924" y="1"/>
                    <a:pt x="6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4318;p45"/>
            <p:cNvSpPr/>
            <p:nvPr/>
          </p:nvSpPr>
          <p:spPr>
            <a:xfrm>
              <a:off x="7397455" y="3147396"/>
              <a:ext cx="117202" cy="120579"/>
            </a:xfrm>
            <a:custGeom>
              <a:avLst/>
              <a:gdLst/>
              <a:ahLst/>
              <a:cxnLst/>
              <a:rect l="l" t="t" r="r" b="b"/>
              <a:pathLst>
                <a:path w="4129" h="4248" extrusionOk="0">
                  <a:moveTo>
                    <a:pt x="2073" y="1"/>
                  </a:moveTo>
                  <a:cubicBezTo>
                    <a:pt x="1095" y="1"/>
                    <a:pt x="136" y="716"/>
                    <a:pt x="19" y="1815"/>
                  </a:cubicBezTo>
                  <a:cubicBezTo>
                    <a:pt x="0" y="1911"/>
                    <a:pt x="0" y="2026"/>
                    <a:pt x="0" y="2141"/>
                  </a:cubicBezTo>
                  <a:cubicBezTo>
                    <a:pt x="0" y="3378"/>
                    <a:pt x="1124" y="4247"/>
                    <a:pt x="2158" y="4247"/>
                  </a:cubicBezTo>
                  <a:cubicBezTo>
                    <a:pt x="2746" y="4247"/>
                    <a:pt x="3304" y="3966"/>
                    <a:pt x="3610" y="3312"/>
                  </a:cubicBezTo>
                  <a:cubicBezTo>
                    <a:pt x="4129" y="2179"/>
                    <a:pt x="4052" y="1142"/>
                    <a:pt x="3418" y="547"/>
                  </a:cubicBezTo>
                  <a:cubicBezTo>
                    <a:pt x="3029" y="170"/>
                    <a:pt x="2548" y="1"/>
                    <a:pt x="207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 name="Text Box 8"/>
          <p:cNvSpPr txBox="1">
            <a:spLocks noChangeArrowheads="1"/>
          </p:cNvSpPr>
          <p:nvPr/>
        </p:nvSpPr>
        <p:spPr bwMode="auto">
          <a:xfrm>
            <a:off x="822672" y="1571274"/>
            <a:ext cx="42926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defTabSz="685800" eaLnBrk="1" fontAlgn="base" hangingPunct="1">
              <a:spcBef>
                <a:spcPct val="50000"/>
              </a:spcBef>
              <a:spcAft>
                <a:spcPct val="0"/>
              </a:spcAft>
              <a:buClrTx/>
              <a:defRPr/>
            </a:pPr>
            <a:r>
              <a:rPr lang="en-US" sz="1800" b="0" i="1">
                <a:solidFill>
                  <a:schemeClr val="accent2">
                    <a:lumMod val="10000"/>
                  </a:schemeClr>
                </a:solidFill>
                <a:latin typeface="Times New Roman" panose="02020603050405020304" pitchFamily="18" charset="0"/>
                <a:ea typeface="+mn-ea"/>
                <a:cs typeface="Times New Roman" panose="02020603050405020304" pitchFamily="18" charset="0"/>
              </a:rPr>
              <a:t>Xung quanh các thiết bị đang hoạt động: tivi, điện thoại di động, màn hình máy tính...</a:t>
            </a:r>
          </a:p>
        </p:txBody>
      </p:sp>
      <p:pic>
        <p:nvPicPr>
          <p:cNvPr id="5" name="Picture 4"/>
          <p:cNvPicPr>
            <a:picLocks noChangeAspect="1"/>
          </p:cNvPicPr>
          <p:nvPr/>
        </p:nvPicPr>
        <p:blipFill>
          <a:blip r:embed="rId4"/>
          <a:stretch>
            <a:fillRect/>
          </a:stretch>
        </p:blipFill>
        <p:spPr>
          <a:xfrm>
            <a:off x="5307495" y="1020231"/>
            <a:ext cx="2331225" cy="1748419"/>
          </a:xfrm>
          <a:prstGeom prst="rect">
            <a:avLst/>
          </a:prstGeom>
          <a:ln>
            <a:noFill/>
          </a:ln>
          <a:effectLst>
            <a:outerShdw blurRad="190500" algn="tl" rotWithShape="0">
              <a:srgbClr val="000000">
                <a:alpha val="70000"/>
              </a:srgbClr>
            </a:outerShdw>
          </a:effectLst>
        </p:spPr>
      </p:pic>
      <p:pic>
        <p:nvPicPr>
          <p:cNvPr id="13" name="Picture 12"/>
          <p:cNvPicPr>
            <a:picLocks noChangeAspect="1"/>
          </p:cNvPicPr>
          <p:nvPr/>
        </p:nvPicPr>
        <p:blipFill rotWithShape="1">
          <a:blip r:embed="rId5"/>
          <a:srcRect l="1508" t="28925" r="5127" b="2959"/>
          <a:stretch/>
        </p:blipFill>
        <p:spPr>
          <a:xfrm>
            <a:off x="1286841" y="2896244"/>
            <a:ext cx="3376056" cy="1555634"/>
          </a:xfrm>
          <a:prstGeom prst="rect">
            <a:avLst/>
          </a:prstGeom>
          <a:ln>
            <a:noFill/>
          </a:ln>
          <a:effectLst>
            <a:outerShdw blurRad="190500" algn="tl" rotWithShape="0">
              <a:srgbClr val="000000">
                <a:alpha val="70000"/>
              </a:srgbClr>
            </a:outerShdw>
          </a:effectLst>
        </p:spPr>
      </p:pic>
      <p:pic>
        <p:nvPicPr>
          <p:cNvPr id="14" name="Picture 13"/>
          <p:cNvPicPr>
            <a:picLocks noChangeAspect="1"/>
          </p:cNvPicPr>
          <p:nvPr/>
        </p:nvPicPr>
        <p:blipFill>
          <a:blip r:embed="rId6"/>
          <a:stretch>
            <a:fillRect/>
          </a:stretch>
        </p:blipFill>
        <p:spPr>
          <a:xfrm>
            <a:off x="5473106" y="2768650"/>
            <a:ext cx="2000002" cy="2000002"/>
          </a:xfrm>
          <a:prstGeom prst="rect">
            <a:avLst/>
          </a:prstGeom>
        </p:spPr>
      </p:pic>
    </p:spTree>
    <p:extLst>
      <p:ext uri="{BB962C8B-B14F-4D97-AF65-F5344CB8AC3E}">
        <p14:creationId xmlns:p14="http://schemas.microsoft.com/office/powerpoint/2010/main" val="22671312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37"/>
        <p:cNvGrpSpPr/>
        <p:nvPr/>
      </p:nvGrpSpPr>
      <p:grpSpPr>
        <a:xfrm>
          <a:off x="0" y="0"/>
          <a:ext cx="0" cy="0"/>
          <a:chOff x="0" y="0"/>
          <a:chExt cx="0" cy="0"/>
        </a:xfrm>
      </p:grpSpPr>
      <p:sp>
        <p:nvSpPr>
          <p:cNvPr id="4254" name="Google Shape;4254;p45">
            <a:hlinkClick r:id="" action="ppaction://noaction"/>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259" name="Google Shape;4259;p45"/>
          <p:cNvGrpSpPr/>
          <p:nvPr/>
        </p:nvGrpSpPr>
        <p:grpSpPr>
          <a:xfrm>
            <a:off x="716277" y="275166"/>
            <a:ext cx="839600" cy="663244"/>
            <a:chOff x="1370468" y="1128882"/>
            <a:chExt cx="839600" cy="663244"/>
          </a:xfrm>
        </p:grpSpPr>
        <p:sp>
          <p:nvSpPr>
            <p:cNvPr id="4260" name="Google Shape;4260;p45"/>
            <p:cNvSpPr/>
            <p:nvPr/>
          </p:nvSpPr>
          <p:spPr>
            <a:xfrm>
              <a:off x="1454119" y="1311028"/>
              <a:ext cx="501307" cy="345445"/>
            </a:xfrm>
            <a:custGeom>
              <a:avLst/>
              <a:gdLst/>
              <a:ahLst/>
              <a:cxnLst/>
              <a:rect l="l" t="t" r="r" b="b"/>
              <a:pathLst>
                <a:path w="17661" h="12170" extrusionOk="0">
                  <a:moveTo>
                    <a:pt x="9855" y="1"/>
                  </a:moveTo>
                  <a:cubicBezTo>
                    <a:pt x="9739" y="1"/>
                    <a:pt x="9623" y="4"/>
                    <a:pt x="9506" y="12"/>
                  </a:cubicBezTo>
                  <a:cubicBezTo>
                    <a:pt x="7778" y="108"/>
                    <a:pt x="5762" y="742"/>
                    <a:pt x="4014" y="2662"/>
                  </a:cubicBezTo>
                  <a:cubicBezTo>
                    <a:pt x="1" y="7021"/>
                    <a:pt x="5570" y="11053"/>
                    <a:pt x="7317" y="11879"/>
                  </a:cubicBezTo>
                  <a:cubicBezTo>
                    <a:pt x="7697" y="12058"/>
                    <a:pt x="8346" y="12169"/>
                    <a:pt x="9119" y="12169"/>
                  </a:cubicBezTo>
                  <a:cubicBezTo>
                    <a:pt x="12323" y="12169"/>
                    <a:pt x="17660" y="10261"/>
                    <a:pt x="14844" y="3392"/>
                  </a:cubicBezTo>
                  <a:cubicBezTo>
                    <a:pt x="14006" y="1350"/>
                    <a:pt x="12025" y="1"/>
                    <a:pt x="985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61" name="Google Shape;4261;p45"/>
            <p:cNvSpPr/>
            <p:nvPr/>
          </p:nvSpPr>
          <p:spPr>
            <a:xfrm>
              <a:off x="1656901" y="1346793"/>
              <a:ext cx="227165" cy="385695"/>
            </a:xfrm>
            <a:custGeom>
              <a:avLst/>
              <a:gdLst/>
              <a:ahLst/>
              <a:cxnLst/>
              <a:rect l="l" t="t" r="r" b="b"/>
              <a:pathLst>
                <a:path w="8003" h="13588" extrusionOk="0">
                  <a:moveTo>
                    <a:pt x="5876" y="0"/>
                  </a:moveTo>
                  <a:lnTo>
                    <a:pt x="5876" y="0"/>
                  </a:lnTo>
                  <a:cubicBezTo>
                    <a:pt x="5876" y="0"/>
                    <a:pt x="0" y="5377"/>
                    <a:pt x="173" y="11022"/>
                  </a:cubicBezTo>
                  <a:cubicBezTo>
                    <a:pt x="231" y="12731"/>
                    <a:pt x="1061" y="13587"/>
                    <a:pt x="2104" y="13587"/>
                  </a:cubicBezTo>
                  <a:cubicBezTo>
                    <a:pt x="4495" y="13587"/>
                    <a:pt x="8002" y="9080"/>
                    <a:pt x="587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62" name="Google Shape;4262;p45"/>
            <p:cNvSpPr/>
            <p:nvPr/>
          </p:nvSpPr>
          <p:spPr>
            <a:xfrm>
              <a:off x="1684151" y="1346793"/>
              <a:ext cx="245956" cy="398923"/>
            </a:xfrm>
            <a:custGeom>
              <a:avLst/>
              <a:gdLst/>
              <a:ahLst/>
              <a:cxnLst/>
              <a:rect l="l" t="t" r="r" b="b"/>
              <a:pathLst>
                <a:path w="8665" h="14054" extrusionOk="0">
                  <a:moveTo>
                    <a:pt x="4916" y="0"/>
                  </a:moveTo>
                  <a:cubicBezTo>
                    <a:pt x="4916" y="0"/>
                    <a:pt x="0" y="6280"/>
                    <a:pt x="1114" y="11810"/>
                  </a:cubicBezTo>
                  <a:cubicBezTo>
                    <a:pt x="1420" y="13327"/>
                    <a:pt x="2233" y="14054"/>
                    <a:pt x="3145" y="14054"/>
                  </a:cubicBezTo>
                  <a:cubicBezTo>
                    <a:pt x="5558" y="14054"/>
                    <a:pt x="8664" y="8973"/>
                    <a:pt x="491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63" name="Google Shape;4263;p45"/>
            <p:cNvSpPr/>
            <p:nvPr/>
          </p:nvSpPr>
          <p:spPr>
            <a:xfrm>
              <a:off x="1787160" y="1346793"/>
              <a:ext cx="277208" cy="379564"/>
            </a:xfrm>
            <a:custGeom>
              <a:avLst/>
              <a:gdLst/>
              <a:ahLst/>
              <a:cxnLst/>
              <a:rect l="l" t="t" r="r" b="b"/>
              <a:pathLst>
                <a:path w="9766" h="13372" extrusionOk="0">
                  <a:moveTo>
                    <a:pt x="1287" y="0"/>
                  </a:moveTo>
                  <a:cubicBezTo>
                    <a:pt x="1287" y="0"/>
                    <a:pt x="1" y="7873"/>
                    <a:pt x="3649" y="12175"/>
                  </a:cubicBezTo>
                  <a:cubicBezTo>
                    <a:pt x="4347" y="13001"/>
                    <a:pt x="5075" y="13372"/>
                    <a:pt x="5723" y="13372"/>
                  </a:cubicBezTo>
                  <a:cubicBezTo>
                    <a:pt x="8462" y="13372"/>
                    <a:pt x="9765" y="6755"/>
                    <a:pt x="128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64" name="Google Shape;4264;p45"/>
            <p:cNvSpPr/>
            <p:nvPr/>
          </p:nvSpPr>
          <p:spPr>
            <a:xfrm>
              <a:off x="1823692" y="1346793"/>
              <a:ext cx="306927" cy="328670"/>
            </a:xfrm>
            <a:custGeom>
              <a:avLst/>
              <a:gdLst/>
              <a:ahLst/>
              <a:cxnLst/>
              <a:rect l="l" t="t" r="r" b="b"/>
              <a:pathLst>
                <a:path w="10813" h="11579" extrusionOk="0">
                  <a:moveTo>
                    <a:pt x="0" y="0"/>
                  </a:moveTo>
                  <a:lnTo>
                    <a:pt x="0" y="0"/>
                  </a:lnTo>
                  <a:cubicBezTo>
                    <a:pt x="0" y="0"/>
                    <a:pt x="1075" y="7912"/>
                    <a:pt x="5818" y="10965"/>
                  </a:cubicBezTo>
                  <a:cubicBezTo>
                    <a:pt x="6476" y="11388"/>
                    <a:pt x="7079" y="11578"/>
                    <a:pt x="7597" y="11578"/>
                  </a:cubicBezTo>
                  <a:cubicBezTo>
                    <a:pt x="10812" y="11578"/>
                    <a:pt x="10734" y="4251"/>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65" name="Google Shape;4265;p45"/>
            <p:cNvSpPr/>
            <p:nvPr/>
          </p:nvSpPr>
          <p:spPr>
            <a:xfrm>
              <a:off x="1823692" y="1346793"/>
              <a:ext cx="386377" cy="265116"/>
            </a:xfrm>
            <a:custGeom>
              <a:avLst/>
              <a:gdLst/>
              <a:ahLst/>
              <a:cxnLst/>
              <a:rect l="l" t="t" r="r" b="b"/>
              <a:pathLst>
                <a:path w="13612" h="9340" extrusionOk="0">
                  <a:moveTo>
                    <a:pt x="0" y="0"/>
                  </a:moveTo>
                  <a:cubicBezTo>
                    <a:pt x="0" y="0"/>
                    <a:pt x="3053" y="7374"/>
                    <a:pt x="8411" y="9121"/>
                  </a:cubicBezTo>
                  <a:cubicBezTo>
                    <a:pt x="8870" y="9271"/>
                    <a:pt x="9287" y="9340"/>
                    <a:pt x="9657" y="9340"/>
                  </a:cubicBezTo>
                  <a:cubicBezTo>
                    <a:pt x="13612" y="9340"/>
                    <a:pt x="12170" y="1458"/>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66" name="Google Shape;4266;p45"/>
            <p:cNvSpPr/>
            <p:nvPr/>
          </p:nvSpPr>
          <p:spPr>
            <a:xfrm>
              <a:off x="1464366" y="1346793"/>
              <a:ext cx="359354" cy="288789"/>
            </a:xfrm>
            <a:custGeom>
              <a:avLst/>
              <a:gdLst/>
              <a:ahLst/>
              <a:cxnLst/>
              <a:rect l="l" t="t" r="r" b="b"/>
              <a:pathLst>
                <a:path w="12660" h="10174" extrusionOk="0">
                  <a:moveTo>
                    <a:pt x="12659" y="0"/>
                  </a:moveTo>
                  <a:cubicBezTo>
                    <a:pt x="945" y="2491"/>
                    <a:pt x="1" y="10174"/>
                    <a:pt x="3642" y="10174"/>
                  </a:cubicBezTo>
                  <a:cubicBezTo>
                    <a:pt x="4072" y="10174"/>
                    <a:pt x="4565" y="10067"/>
                    <a:pt x="5113" y="9832"/>
                  </a:cubicBezTo>
                  <a:cubicBezTo>
                    <a:pt x="10297" y="7624"/>
                    <a:pt x="12659" y="0"/>
                    <a:pt x="126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67" name="Google Shape;4267;p45"/>
            <p:cNvSpPr/>
            <p:nvPr/>
          </p:nvSpPr>
          <p:spPr>
            <a:xfrm>
              <a:off x="1416708" y="1346793"/>
              <a:ext cx="407013" cy="243657"/>
            </a:xfrm>
            <a:custGeom>
              <a:avLst/>
              <a:gdLst/>
              <a:ahLst/>
              <a:cxnLst/>
              <a:rect l="l" t="t" r="r" b="b"/>
              <a:pathLst>
                <a:path w="14339" h="8584" extrusionOk="0">
                  <a:moveTo>
                    <a:pt x="14338" y="0"/>
                  </a:moveTo>
                  <a:lnTo>
                    <a:pt x="14338" y="0"/>
                  </a:lnTo>
                  <a:cubicBezTo>
                    <a:pt x="1880" y="537"/>
                    <a:pt x="0" y="8583"/>
                    <a:pt x="4251" y="8583"/>
                  </a:cubicBezTo>
                  <a:cubicBezTo>
                    <a:pt x="4560" y="8583"/>
                    <a:pt x="4902" y="8540"/>
                    <a:pt x="5275" y="8449"/>
                  </a:cubicBezTo>
                  <a:cubicBezTo>
                    <a:pt x="10747" y="7124"/>
                    <a:pt x="14338" y="0"/>
                    <a:pt x="143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68" name="Google Shape;4268;p45"/>
            <p:cNvSpPr/>
            <p:nvPr/>
          </p:nvSpPr>
          <p:spPr>
            <a:xfrm>
              <a:off x="1370468" y="1282558"/>
              <a:ext cx="453252" cy="158644"/>
            </a:xfrm>
            <a:custGeom>
              <a:avLst/>
              <a:gdLst/>
              <a:ahLst/>
              <a:cxnLst/>
              <a:rect l="l" t="t" r="r" b="b"/>
              <a:pathLst>
                <a:path w="15968" h="5589" extrusionOk="0">
                  <a:moveTo>
                    <a:pt x="7612" y="1"/>
                  </a:moveTo>
                  <a:cubicBezTo>
                    <a:pt x="1785" y="1"/>
                    <a:pt x="0" y="4227"/>
                    <a:pt x="3946" y="5297"/>
                  </a:cubicBezTo>
                  <a:cubicBezTo>
                    <a:pt x="4708" y="5501"/>
                    <a:pt x="5492" y="5589"/>
                    <a:pt x="6276" y="5589"/>
                  </a:cubicBezTo>
                  <a:cubicBezTo>
                    <a:pt x="11107" y="5589"/>
                    <a:pt x="15967" y="2263"/>
                    <a:pt x="15967" y="2263"/>
                  </a:cubicBezTo>
                  <a:cubicBezTo>
                    <a:pt x="12655" y="618"/>
                    <a:pt x="9838" y="1"/>
                    <a:pt x="7612" y="1"/>
                  </a:cubicBezTo>
                  <a:close/>
                </a:path>
              </a:pathLst>
            </a:custGeom>
            <a:solidFill>
              <a:srgbClr val="FFDB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69" name="Google Shape;4269;p45"/>
            <p:cNvSpPr/>
            <p:nvPr/>
          </p:nvSpPr>
          <p:spPr>
            <a:xfrm>
              <a:off x="1391984" y="1203307"/>
              <a:ext cx="431736" cy="168976"/>
            </a:xfrm>
            <a:custGeom>
              <a:avLst/>
              <a:gdLst/>
              <a:ahLst/>
              <a:cxnLst/>
              <a:rect l="l" t="t" r="r" b="b"/>
              <a:pathLst>
                <a:path w="15210" h="5953" extrusionOk="0">
                  <a:moveTo>
                    <a:pt x="5085" y="1"/>
                  </a:moveTo>
                  <a:cubicBezTo>
                    <a:pt x="1434" y="1"/>
                    <a:pt x="1" y="2672"/>
                    <a:pt x="2824" y="4441"/>
                  </a:cubicBezTo>
                  <a:cubicBezTo>
                    <a:pt x="4670" y="5598"/>
                    <a:pt x="6937" y="5953"/>
                    <a:pt x="9025" y="5953"/>
                  </a:cubicBezTo>
                  <a:cubicBezTo>
                    <a:pt x="12344" y="5953"/>
                    <a:pt x="15209" y="5055"/>
                    <a:pt x="15209" y="5055"/>
                  </a:cubicBezTo>
                  <a:cubicBezTo>
                    <a:pt x="11221" y="1287"/>
                    <a:pt x="7619" y="1"/>
                    <a:pt x="508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70" name="Google Shape;4270;p45"/>
            <p:cNvSpPr/>
            <p:nvPr/>
          </p:nvSpPr>
          <p:spPr>
            <a:xfrm>
              <a:off x="1434108" y="1128882"/>
              <a:ext cx="389613" cy="218167"/>
            </a:xfrm>
            <a:custGeom>
              <a:avLst/>
              <a:gdLst/>
              <a:ahLst/>
              <a:cxnLst/>
              <a:rect l="l" t="t" r="r" b="b"/>
              <a:pathLst>
                <a:path w="13726" h="7686" extrusionOk="0">
                  <a:moveTo>
                    <a:pt x="3666" y="1"/>
                  </a:moveTo>
                  <a:cubicBezTo>
                    <a:pt x="1154" y="1"/>
                    <a:pt x="0" y="1894"/>
                    <a:pt x="1916" y="3933"/>
                  </a:cubicBezTo>
                  <a:cubicBezTo>
                    <a:pt x="5193" y="7422"/>
                    <a:pt x="11420" y="7686"/>
                    <a:pt x="13224" y="7686"/>
                  </a:cubicBezTo>
                  <a:cubicBezTo>
                    <a:pt x="13544" y="7686"/>
                    <a:pt x="13725" y="7677"/>
                    <a:pt x="13725" y="7677"/>
                  </a:cubicBezTo>
                  <a:cubicBezTo>
                    <a:pt x="10165" y="1951"/>
                    <a:pt x="6216" y="1"/>
                    <a:pt x="366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71" name="Google Shape;4271;p45"/>
            <p:cNvSpPr/>
            <p:nvPr/>
          </p:nvSpPr>
          <p:spPr>
            <a:xfrm>
              <a:off x="1739729" y="1294025"/>
              <a:ext cx="170651" cy="141102"/>
            </a:xfrm>
            <a:custGeom>
              <a:avLst/>
              <a:gdLst/>
              <a:ahLst/>
              <a:cxnLst/>
              <a:rect l="l" t="t" r="r" b="b"/>
              <a:pathLst>
                <a:path w="6012" h="4971" extrusionOk="0">
                  <a:moveTo>
                    <a:pt x="2691" y="1"/>
                  </a:moveTo>
                  <a:cubicBezTo>
                    <a:pt x="1337" y="1"/>
                    <a:pt x="1" y="1206"/>
                    <a:pt x="1" y="1206"/>
                  </a:cubicBezTo>
                  <a:lnTo>
                    <a:pt x="4494" y="4970"/>
                  </a:lnTo>
                  <a:cubicBezTo>
                    <a:pt x="4494" y="4970"/>
                    <a:pt x="6011" y="1802"/>
                    <a:pt x="3784" y="323"/>
                  </a:cubicBezTo>
                  <a:cubicBezTo>
                    <a:pt x="3436" y="92"/>
                    <a:pt x="3063" y="1"/>
                    <a:pt x="26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72" name="Google Shape;4272;p45"/>
            <p:cNvSpPr/>
            <p:nvPr/>
          </p:nvSpPr>
          <p:spPr>
            <a:xfrm>
              <a:off x="1672712" y="1336972"/>
              <a:ext cx="429522" cy="455153"/>
            </a:xfrm>
            <a:custGeom>
              <a:avLst/>
              <a:gdLst/>
              <a:ahLst/>
              <a:cxnLst/>
              <a:rect l="l" t="t" r="r" b="b"/>
              <a:pathLst>
                <a:path w="15132" h="16035" extrusionOk="0">
                  <a:moveTo>
                    <a:pt x="5549" y="1"/>
                  </a:moveTo>
                  <a:lnTo>
                    <a:pt x="5549" y="1"/>
                  </a:lnTo>
                  <a:cubicBezTo>
                    <a:pt x="5549" y="1"/>
                    <a:pt x="0" y="8027"/>
                    <a:pt x="5722" y="16035"/>
                  </a:cubicBezTo>
                  <a:cubicBezTo>
                    <a:pt x="5722" y="16035"/>
                    <a:pt x="15131" y="10562"/>
                    <a:pt x="55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73" name="Google Shape;4273;p45"/>
            <p:cNvSpPr/>
            <p:nvPr/>
          </p:nvSpPr>
          <p:spPr>
            <a:xfrm>
              <a:off x="1768625" y="1490565"/>
              <a:ext cx="77434" cy="69032"/>
            </a:xfrm>
            <a:custGeom>
              <a:avLst/>
              <a:gdLst/>
              <a:ahLst/>
              <a:cxnLst/>
              <a:rect l="l" t="t" r="r" b="b"/>
              <a:pathLst>
                <a:path w="2728" h="2432" extrusionOk="0">
                  <a:moveTo>
                    <a:pt x="1366" y="0"/>
                  </a:moveTo>
                  <a:cubicBezTo>
                    <a:pt x="1232" y="0"/>
                    <a:pt x="1095" y="23"/>
                    <a:pt x="961" y="72"/>
                  </a:cubicBezTo>
                  <a:cubicBezTo>
                    <a:pt x="327" y="303"/>
                    <a:pt x="0" y="994"/>
                    <a:pt x="231" y="1628"/>
                  </a:cubicBezTo>
                  <a:cubicBezTo>
                    <a:pt x="411" y="2123"/>
                    <a:pt x="874" y="2431"/>
                    <a:pt x="1370" y="2431"/>
                  </a:cubicBezTo>
                  <a:cubicBezTo>
                    <a:pt x="1508" y="2431"/>
                    <a:pt x="1648" y="2407"/>
                    <a:pt x="1786" y="2357"/>
                  </a:cubicBezTo>
                  <a:cubicBezTo>
                    <a:pt x="2401" y="2127"/>
                    <a:pt x="2727" y="1436"/>
                    <a:pt x="2516" y="802"/>
                  </a:cubicBezTo>
                  <a:cubicBezTo>
                    <a:pt x="2334" y="318"/>
                    <a:pt x="1867" y="0"/>
                    <a:pt x="136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74" name="Google Shape;4274;p45"/>
            <p:cNvSpPr/>
            <p:nvPr/>
          </p:nvSpPr>
          <p:spPr>
            <a:xfrm>
              <a:off x="1865112" y="1466782"/>
              <a:ext cx="38172" cy="33937"/>
            </a:xfrm>
            <a:custGeom>
              <a:avLst/>
              <a:gdLst/>
              <a:ahLst/>
              <a:cxnLst/>
              <a:rect l="l" t="t" r="r" b="b"/>
              <a:pathLst>
                <a:path w="2862" h="2544" extrusionOk="0">
                  <a:moveTo>
                    <a:pt x="1416" y="1"/>
                  </a:moveTo>
                  <a:cubicBezTo>
                    <a:pt x="1277" y="1"/>
                    <a:pt x="1136" y="24"/>
                    <a:pt x="999" y="72"/>
                  </a:cubicBezTo>
                  <a:cubicBezTo>
                    <a:pt x="346" y="322"/>
                    <a:pt x="0" y="1032"/>
                    <a:pt x="231" y="1704"/>
                  </a:cubicBezTo>
                  <a:cubicBezTo>
                    <a:pt x="413" y="2220"/>
                    <a:pt x="906" y="2544"/>
                    <a:pt x="1436" y="2544"/>
                  </a:cubicBezTo>
                  <a:cubicBezTo>
                    <a:pt x="1578" y="2544"/>
                    <a:pt x="1722" y="2521"/>
                    <a:pt x="1863" y="2472"/>
                  </a:cubicBezTo>
                  <a:cubicBezTo>
                    <a:pt x="2516" y="2223"/>
                    <a:pt x="2862" y="1512"/>
                    <a:pt x="2631" y="840"/>
                  </a:cubicBezTo>
                  <a:cubicBezTo>
                    <a:pt x="2434" y="325"/>
                    <a:pt x="1937" y="1"/>
                    <a:pt x="14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75" name="Google Shape;4275;p45"/>
            <p:cNvSpPr/>
            <p:nvPr/>
          </p:nvSpPr>
          <p:spPr>
            <a:xfrm>
              <a:off x="1816059" y="1408198"/>
              <a:ext cx="52342" cy="46466"/>
            </a:xfrm>
            <a:custGeom>
              <a:avLst/>
              <a:gdLst/>
              <a:ahLst/>
              <a:cxnLst/>
              <a:rect l="l" t="t" r="r" b="b"/>
              <a:pathLst>
                <a:path w="1844" h="1637" extrusionOk="0">
                  <a:moveTo>
                    <a:pt x="933" y="1"/>
                  </a:moveTo>
                  <a:cubicBezTo>
                    <a:pt x="840" y="1"/>
                    <a:pt x="746" y="17"/>
                    <a:pt x="653" y="51"/>
                  </a:cubicBezTo>
                  <a:cubicBezTo>
                    <a:pt x="211" y="204"/>
                    <a:pt x="0" y="665"/>
                    <a:pt x="154" y="1088"/>
                  </a:cubicBezTo>
                  <a:cubicBezTo>
                    <a:pt x="274" y="1432"/>
                    <a:pt x="581" y="1637"/>
                    <a:pt x="911" y="1637"/>
                  </a:cubicBezTo>
                  <a:cubicBezTo>
                    <a:pt x="1004" y="1637"/>
                    <a:pt x="1098" y="1620"/>
                    <a:pt x="1191" y="1587"/>
                  </a:cubicBezTo>
                  <a:cubicBezTo>
                    <a:pt x="1632" y="1433"/>
                    <a:pt x="1844" y="972"/>
                    <a:pt x="1690" y="550"/>
                  </a:cubicBezTo>
                  <a:cubicBezTo>
                    <a:pt x="1570" y="205"/>
                    <a:pt x="1263" y="1"/>
                    <a:pt x="93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76" name="Google Shape;4276;p45"/>
            <p:cNvSpPr/>
            <p:nvPr/>
          </p:nvSpPr>
          <p:spPr>
            <a:xfrm>
              <a:off x="1849300" y="1530622"/>
              <a:ext cx="88873" cy="78807"/>
            </a:xfrm>
            <a:custGeom>
              <a:avLst/>
              <a:gdLst/>
              <a:ahLst/>
              <a:cxnLst/>
              <a:rect l="l" t="t" r="r" b="b"/>
              <a:pathLst>
                <a:path w="3476" h="3082" extrusionOk="0">
                  <a:moveTo>
                    <a:pt x="1731" y="1"/>
                  </a:moveTo>
                  <a:cubicBezTo>
                    <a:pt x="1558" y="1"/>
                    <a:pt x="1382" y="30"/>
                    <a:pt x="1210" y="92"/>
                  </a:cubicBezTo>
                  <a:cubicBezTo>
                    <a:pt x="423" y="380"/>
                    <a:pt x="0" y="1263"/>
                    <a:pt x="288" y="2069"/>
                  </a:cubicBezTo>
                  <a:cubicBezTo>
                    <a:pt x="515" y="2688"/>
                    <a:pt x="1109" y="3082"/>
                    <a:pt x="1735" y="3082"/>
                  </a:cubicBezTo>
                  <a:cubicBezTo>
                    <a:pt x="1906" y="3082"/>
                    <a:pt x="2079" y="3053"/>
                    <a:pt x="2247" y="2991"/>
                  </a:cubicBezTo>
                  <a:cubicBezTo>
                    <a:pt x="3053" y="2703"/>
                    <a:pt x="3476" y="1820"/>
                    <a:pt x="3188" y="1013"/>
                  </a:cubicBezTo>
                  <a:cubicBezTo>
                    <a:pt x="2961" y="394"/>
                    <a:pt x="2367" y="1"/>
                    <a:pt x="173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77" name="Google Shape;4277;p45"/>
            <p:cNvSpPr/>
            <p:nvPr/>
          </p:nvSpPr>
          <p:spPr>
            <a:xfrm>
              <a:off x="1781164" y="1587706"/>
              <a:ext cx="52347" cy="46417"/>
            </a:xfrm>
            <a:custGeom>
              <a:avLst/>
              <a:gdLst/>
              <a:ahLst/>
              <a:cxnLst/>
              <a:rect l="l" t="t" r="r" b="b"/>
              <a:pathLst>
                <a:path w="2766" h="2453" extrusionOk="0">
                  <a:moveTo>
                    <a:pt x="1397" y="1"/>
                  </a:moveTo>
                  <a:cubicBezTo>
                    <a:pt x="1258" y="1"/>
                    <a:pt x="1117" y="25"/>
                    <a:pt x="980" y="74"/>
                  </a:cubicBezTo>
                  <a:cubicBezTo>
                    <a:pt x="346" y="305"/>
                    <a:pt x="0" y="996"/>
                    <a:pt x="231" y="1649"/>
                  </a:cubicBezTo>
                  <a:cubicBezTo>
                    <a:pt x="411" y="2145"/>
                    <a:pt x="885" y="2453"/>
                    <a:pt x="1387" y="2453"/>
                  </a:cubicBezTo>
                  <a:cubicBezTo>
                    <a:pt x="1526" y="2453"/>
                    <a:pt x="1668" y="2429"/>
                    <a:pt x="1805" y="2379"/>
                  </a:cubicBezTo>
                  <a:cubicBezTo>
                    <a:pt x="2439" y="2148"/>
                    <a:pt x="2766" y="1457"/>
                    <a:pt x="2554" y="823"/>
                  </a:cubicBezTo>
                  <a:cubicBezTo>
                    <a:pt x="2374" y="312"/>
                    <a:pt x="1899" y="1"/>
                    <a:pt x="139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78" name="Google Shape;4278;p45"/>
            <p:cNvSpPr/>
            <p:nvPr/>
          </p:nvSpPr>
          <p:spPr>
            <a:xfrm>
              <a:off x="1806216" y="1639959"/>
              <a:ext cx="110673" cy="98269"/>
            </a:xfrm>
            <a:custGeom>
              <a:avLst/>
              <a:gdLst/>
              <a:ahLst/>
              <a:cxnLst/>
              <a:rect l="l" t="t" r="r" b="b"/>
              <a:pathLst>
                <a:path w="3899" h="3462" extrusionOk="0">
                  <a:moveTo>
                    <a:pt x="1946" y="0"/>
                  </a:moveTo>
                  <a:cubicBezTo>
                    <a:pt x="1753" y="0"/>
                    <a:pt x="1556" y="33"/>
                    <a:pt x="1364" y="103"/>
                  </a:cubicBezTo>
                  <a:cubicBezTo>
                    <a:pt x="480" y="429"/>
                    <a:pt x="0" y="1408"/>
                    <a:pt x="327" y="2311"/>
                  </a:cubicBezTo>
                  <a:cubicBezTo>
                    <a:pt x="585" y="3024"/>
                    <a:pt x="1251" y="3462"/>
                    <a:pt x="1965" y="3462"/>
                  </a:cubicBezTo>
                  <a:cubicBezTo>
                    <a:pt x="2154" y="3462"/>
                    <a:pt x="2346" y="3431"/>
                    <a:pt x="2535" y="3367"/>
                  </a:cubicBezTo>
                  <a:cubicBezTo>
                    <a:pt x="3437" y="3041"/>
                    <a:pt x="3898" y="2042"/>
                    <a:pt x="3591" y="1159"/>
                  </a:cubicBezTo>
                  <a:cubicBezTo>
                    <a:pt x="3334" y="449"/>
                    <a:pt x="2661" y="0"/>
                    <a:pt x="194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79" name="Google Shape;4279;p45"/>
            <p:cNvSpPr/>
            <p:nvPr/>
          </p:nvSpPr>
          <p:spPr>
            <a:xfrm>
              <a:off x="1823692" y="1207252"/>
              <a:ext cx="28357" cy="91059"/>
            </a:xfrm>
            <a:custGeom>
              <a:avLst/>
              <a:gdLst/>
              <a:ahLst/>
              <a:cxnLst/>
              <a:rect l="l" t="t" r="r" b="b"/>
              <a:pathLst>
                <a:path w="999" h="3208" extrusionOk="0">
                  <a:moveTo>
                    <a:pt x="845" y="1"/>
                  </a:moveTo>
                  <a:lnTo>
                    <a:pt x="0" y="3169"/>
                  </a:lnTo>
                  <a:lnTo>
                    <a:pt x="134" y="3207"/>
                  </a:lnTo>
                  <a:lnTo>
                    <a:pt x="999" y="39"/>
                  </a:lnTo>
                  <a:lnTo>
                    <a:pt x="84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80" name="Google Shape;4280;p45"/>
            <p:cNvSpPr/>
            <p:nvPr/>
          </p:nvSpPr>
          <p:spPr>
            <a:xfrm>
              <a:off x="1840041" y="1199078"/>
              <a:ext cx="19642" cy="17457"/>
            </a:xfrm>
            <a:custGeom>
              <a:avLst/>
              <a:gdLst/>
              <a:ahLst/>
              <a:cxnLst/>
              <a:rect l="l" t="t" r="r" b="b"/>
              <a:pathLst>
                <a:path w="692" h="615" extrusionOk="0">
                  <a:moveTo>
                    <a:pt x="353" y="1"/>
                  </a:moveTo>
                  <a:cubicBezTo>
                    <a:pt x="319" y="1"/>
                    <a:pt x="284" y="7"/>
                    <a:pt x="250" y="20"/>
                  </a:cubicBezTo>
                  <a:cubicBezTo>
                    <a:pt x="77" y="77"/>
                    <a:pt x="0" y="250"/>
                    <a:pt x="58" y="423"/>
                  </a:cubicBezTo>
                  <a:cubicBezTo>
                    <a:pt x="102" y="542"/>
                    <a:pt x="216" y="615"/>
                    <a:pt x="337" y="615"/>
                  </a:cubicBezTo>
                  <a:cubicBezTo>
                    <a:pt x="372" y="615"/>
                    <a:pt x="407" y="609"/>
                    <a:pt x="442" y="596"/>
                  </a:cubicBezTo>
                  <a:cubicBezTo>
                    <a:pt x="615" y="538"/>
                    <a:pt x="691" y="365"/>
                    <a:pt x="634" y="212"/>
                  </a:cubicBezTo>
                  <a:cubicBezTo>
                    <a:pt x="589" y="77"/>
                    <a:pt x="474" y="1"/>
                    <a:pt x="3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81" name="Google Shape;4281;p45"/>
            <p:cNvSpPr/>
            <p:nvPr/>
          </p:nvSpPr>
          <p:spPr>
            <a:xfrm>
              <a:off x="1859656" y="1252498"/>
              <a:ext cx="68152" cy="69231"/>
            </a:xfrm>
            <a:custGeom>
              <a:avLst/>
              <a:gdLst/>
              <a:ahLst/>
              <a:cxnLst/>
              <a:rect l="l" t="t" r="r" b="b"/>
              <a:pathLst>
                <a:path w="2401" h="2439" extrusionOk="0">
                  <a:moveTo>
                    <a:pt x="2285" y="0"/>
                  </a:moveTo>
                  <a:lnTo>
                    <a:pt x="0" y="2343"/>
                  </a:lnTo>
                  <a:lnTo>
                    <a:pt x="96" y="2439"/>
                  </a:lnTo>
                  <a:lnTo>
                    <a:pt x="2401" y="96"/>
                  </a:lnTo>
                  <a:lnTo>
                    <a:pt x="228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82" name="Google Shape;4282;p45"/>
            <p:cNvSpPr/>
            <p:nvPr/>
          </p:nvSpPr>
          <p:spPr>
            <a:xfrm>
              <a:off x="1916880" y="1245203"/>
              <a:ext cx="19103" cy="17741"/>
            </a:xfrm>
            <a:custGeom>
              <a:avLst/>
              <a:gdLst/>
              <a:ahLst/>
              <a:cxnLst/>
              <a:rect l="l" t="t" r="r" b="b"/>
              <a:pathLst>
                <a:path w="673" h="625" extrusionOk="0">
                  <a:moveTo>
                    <a:pt x="318" y="0"/>
                  </a:moveTo>
                  <a:cubicBezTo>
                    <a:pt x="174" y="0"/>
                    <a:pt x="53" y="107"/>
                    <a:pt x="20" y="257"/>
                  </a:cubicBezTo>
                  <a:cubicBezTo>
                    <a:pt x="1" y="430"/>
                    <a:pt x="116" y="584"/>
                    <a:pt x="269" y="622"/>
                  </a:cubicBezTo>
                  <a:cubicBezTo>
                    <a:pt x="282" y="624"/>
                    <a:pt x="295" y="624"/>
                    <a:pt x="307" y="624"/>
                  </a:cubicBezTo>
                  <a:cubicBezTo>
                    <a:pt x="467" y="624"/>
                    <a:pt x="617" y="514"/>
                    <a:pt x="634" y="353"/>
                  </a:cubicBezTo>
                  <a:cubicBezTo>
                    <a:pt x="673" y="200"/>
                    <a:pt x="558" y="27"/>
                    <a:pt x="385" y="8"/>
                  </a:cubicBezTo>
                  <a:cubicBezTo>
                    <a:pt x="362" y="3"/>
                    <a:pt x="340" y="0"/>
                    <a:pt x="3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83" name="Google Shape;4283;p45"/>
            <p:cNvSpPr/>
            <p:nvPr/>
          </p:nvSpPr>
          <p:spPr>
            <a:xfrm>
              <a:off x="1395249" y="1287099"/>
              <a:ext cx="435000" cy="205252"/>
            </a:xfrm>
            <a:custGeom>
              <a:avLst/>
              <a:gdLst/>
              <a:ahLst/>
              <a:cxnLst/>
              <a:rect l="l" t="t" r="r" b="b"/>
              <a:pathLst>
                <a:path w="15325" h="7231" extrusionOk="0">
                  <a:moveTo>
                    <a:pt x="8315" y="0"/>
                  </a:moveTo>
                  <a:cubicBezTo>
                    <a:pt x="1419" y="0"/>
                    <a:pt x="1" y="6558"/>
                    <a:pt x="1" y="6558"/>
                  </a:cubicBezTo>
                  <a:cubicBezTo>
                    <a:pt x="1504" y="7032"/>
                    <a:pt x="2919" y="7230"/>
                    <a:pt x="4235" y="7230"/>
                  </a:cubicBezTo>
                  <a:cubicBezTo>
                    <a:pt x="11139" y="7230"/>
                    <a:pt x="15324" y="1758"/>
                    <a:pt x="15324" y="1758"/>
                  </a:cubicBezTo>
                  <a:cubicBezTo>
                    <a:pt x="12518" y="495"/>
                    <a:pt x="10210" y="0"/>
                    <a:pt x="831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84" name="Google Shape;4284;p45"/>
            <p:cNvSpPr/>
            <p:nvPr/>
          </p:nvSpPr>
          <p:spPr>
            <a:xfrm>
              <a:off x="1588211" y="1381167"/>
              <a:ext cx="69799" cy="68720"/>
            </a:xfrm>
            <a:custGeom>
              <a:avLst/>
              <a:gdLst/>
              <a:ahLst/>
              <a:cxnLst/>
              <a:rect l="l" t="t" r="r" b="b"/>
              <a:pathLst>
                <a:path w="2459" h="2421" extrusionOk="0">
                  <a:moveTo>
                    <a:pt x="1233" y="0"/>
                  </a:moveTo>
                  <a:cubicBezTo>
                    <a:pt x="577" y="0"/>
                    <a:pt x="39" y="530"/>
                    <a:pt x="20" y="1172"/>
                  </a:cubicBezTo>
                  <a:cubicBezTo>
                    <a:pt x="1" y="1844"/>
                    <a:pt x="539" y="2401"/>
                    <a:pt x="1191" y="2420"/>
                  </a:cubicBezTo>
                  <a:cubicBezTo>
                    <a:pt x="1204" y="2420"/>
                    <a:pt x="1216" y="2421"/>
                    <a:pt x="1228" y="2421"/>
                  </a:cubicBezTo>
                  <a:cubicBezTo>
                    <a:pt x="1883" y="2421"/>
                    <a:pt x="2421" y="1909"/>
                    <a:pt x="2440" y="1249"/>
                  </a:cubicBezTo>
                  <a:cubicBezTo>
                    <a:pt x="2459" y="577"/>
                    <a:pt x="1940" y="20"/>
                    <a:pt x="1268" y="1"/>
                  </a:cubicBezTo>
                  <a:cubicBezTo>
                    <a:pt x="1257" y="0"/>
                    <a:pt x="1245" y="0"/>
                    <a:pt x="12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85" name="Google Shape;4285;p45"/>
            <p:cNvSpPr/>
            <p:nvPr/>
          </p:nvSpPr>
          <p:spPr>
            <a:xfrm>
              <a:off x="1642984" y="1307752"/>
              <a:ext cx="73091" cy="72041"/>
            </a:xfrm>
            <a:custGeom>
              <a:avLst/>
              <a:gdLst/>
              <a:ahLst/>
              <a:cxnLst/>
              <a:rect l="l" t="t" r="r" b="b"/>
              <a:pathLst>
                <a:path w="2575" h="2538" extrusionOk="0">
                  <a:moveTo>
                    <a:pt x="1257" y="0"/>
                  </a:moveTo>
                  <a:cubicBezTo>
                    <a:pt x="578" y="0"/>
                    <a:pt x="39" y="544"/>
                    <a:pt x="20" y="1231"/>
                  </a:cubicBezTo>
                  <a:cubicBezTo>
                    <a:pt x="1" y="1922"/>
                    <a:pt x="539" y="2518"/>
                    <a:pt x="1249" y="2537"/>
                  </a:cubicBezTo>
                  <a:cubicBezTo>
                    <a:pt x="1261" y="2537"/>
                    <a:pt x="1272" y="2537"/>
                    <a:pt x="1284" y="2537"/>
                  </a:cubicBezTo>
                  <a:cubicBezTo>
                    <a:pt x="1960" y="2537"/>
                    <a:pt x="2536" y="1988"/>
                    <a:pt x="2555" y="1308"/>
                  </a:cubicBezTo>
                  <a:cubicBezTo>
                    <a:pt x="2574" y="597"/>
                    <a:pt x="2017" y="21"/>
                    <a:pt x="1326" y="2"/>
                  </a:cubicBezTo>
                  <a:cubicBezTo>
                    <a:pt x="1303" y="1"/>
                    <a:pt x="1280" y="0"/>
                    <a:pt x="125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86" name="Google Shape;4286;p45"/>
            <p:cNvSpPr/>
            <p:nvPr/>
          </p:nvSpPr>
          <p:spPr>
            <a:xfrm>
              <a:off x="1743636" y="1314336"/>
              <a:ext cx="47431" cy="46381"/>
            </a:xfrm>
            <a:custGeom>
              <a:avLst/>
              <a:gdLst/>
              <a:ahLst/>
              <a:cxnLst/>
              <a:rect l="l" t="t" r="r" b="b"/>
              <a:pathLst>
                <a:path w="1671" h="1634" extrusionOk="0">
                  <a:moveTo>
                    <a:pt x="830" y="0"/>
                  </a:moveTo>
                  <a:cubicBezTo>
                    <a:pt x="384" y="0"/>
                    <a:pt x="19" y="358"/>
                    <a:pt x="19" y="788"/>
                  </a:cubicBezTo>
                  <a:cubicBezTo>
                    <a:pt x="0" y="1249"/>
                    <a:pt x="346" y="1633"/>
                    <a:pt x="807" y="1633"/>
                  </a:cubicBezTo>
                  <a:cubicBezTo>
                    <a:pt x="818" y="1634"/>
                    <a:pt x="830" y="1634"/>
                    <a:pt x="841" y="1634"/>
                  </a:cubicBezTo>
                  <a:cubicBezTo>
                    <a:pt x="1286" y="1634"/>
                    <a:pt x="1633" y="1276"/>
                    <a:pt x="1652" y="846"/>
                  </a:cubicBezTo>
                  <a:cubicBezTo>
                    <a:pt x="1671" y="385"/>
                    <a:pt x="1306" y="20"/>
                    <a:pt x="864" y="1"/>
                  </a:cubicBezTo>
                  <a:cubicBezTo>
                    <a:pt x="853" y="1"/>
                    <a:pt x="841" y="0"/>
                    <a:pt x="83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87" name="Google Shape;4287;p45"/>
            <p:cNvSpPr/>
            <p:nvPr/>
          </p:nvSpPr>
          <p:spPr>
            <a:xfrm>
              <a:off x="1505096" y="1313734"/>
              <a:ext cx="88873" cy="87284"/>
            </a:xfrm>
            <a:custGeom>
              <a:avLst/>
              <a:gdLst/>
              <a:ahLst/>
              <a:cxnLst/>
              <a:rect l="l" t="t" r="r" b="b"/>
              <a:pathLst>
                <a:path w="3131" h="3075" extrusionOk="0">
                  <a:moveTo>
                    <a:pt x="1543" y="0"/>
                  </a:moveTo>
                  <a:cubicBezTo>
                    <a:pt x="712" y="0"/>
                    <a:pt x="57" y="658"/>
                    <a:pt x="19" y="1480"/>
                  </a:cubicBezTo>
                  <a:cubicBezTo>
                    <a:pt x="0" y="2344"/>
                    <a:pt x="672" y="3055"/>
                    <a:pt x="1517" y="3074"/>
                  </a:cubicBezTo>
                  <a:cubicBezTo>
                    <a:pt x="1529" y="3074"/>
                    <a:pt x="1541" y="3074"/>
                    <a:pt x="1553" y="3074"/>
                  </a:cubicBezTo>
                  <a:cubicBezTo>
                    <a:pt x="2382" y="3074"/>
                    <a:pt x="3073" y="2428"/>
                    <a:pt x="3111" y="1576"/>
                  </a:cubicBezTo>
                  <a:cubicBezTo>
                    <a:pt x="3130" y="731"/>
                    <a:pt x="2458" y="21"/>
                    <a:pt x="1613" y="2"/>
                  </a:cubicBezTo>
                  <a:cubicBezTo>
                    <a:pt x="1590" y="1"/>
                    <a:pt x="1566" y="0"/>
                    <a:pt x="15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88" name="Google Shape;4288;p45"/>
            <p:cNvSpPr/>
            <p:nvPr/>
          </p:nvSpPr>
          <p:spPr>
            <a:xfrm>
              <a:off x="1491729" y="1424171"/>
              <a:ext cx="70338" cy="69827"/>
            </a:xfrm>
            <a:custGeom>
              <a:avLst/>
              <a:gdLst/>
              <a:ahLst/>
              <a:cxnLst/>
              <a:rect l="l" t="t" r="r" b="b"/>
              <a:pathLst>
                <a:path w="2478" h="2460" extrusionOk="0">
                  <a:moveTo>
                    <a:pt x="1233" y="1"/>
                  </a:moveTo>
                  <a:cubicBezTo>
                    <a:pt x="577" y="1"/>
                    <a:pt x="39" y="531"/>
                    <a:pt x="20" y="1192"/>
                  </a:cubicBezTo>
                  <a:cubicBezTo>
                    <a:pt x="1" y="1864"/>
                    <a:pt x="519" y="2440"/>
                    <a:pt x="1211" y="2459"/>
                  </a:cubicBezTo>
                  <a:cubicBezTo>
                    <a:pt x="1222" y="2459"/>
                    <a:pt x="1234" y="2459"/>
                    <a:pt x="1245" y="2459"/>
                  </a:cubicBezTo>
                  <a:cubicBezTo>
                    <a:pt x="1902" y="2459"/>
                    <a:pt x="2440" y="1929"/>
                    <a:pt x="2459" y="1268"/>
                  </a:cubicBezTo>
                  <a:cubicBezTo>
                    <a:pt x="2478" y="596"/>
                    <a:pt x="1959" y="20"/>
                    <a:pt x="1268" y="1"/>
                  </a:cubicBezTo>
                  <a:cubicBezTo>
                    <a:pt x="1257" y="1"/>
                    <a:pt x="1245" y="1"/>
                    <a:pt x="123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89" name="Google Shape;4289;p45"/>
            <p:cNvSpPr/>
            <p:nvPr/>
          </p:nvSpPr>
          <p:spPr>
            <a:xfrm>
              <a:off x="1448127" y="1385858"/>
              <a:ext cx="38727" cy="38317"/>
            </a:xfrm>
            <a:custGeom>
              <a:avLst/>
              <a:gdLst/>
              <a:ahLst/>
              <a:cxnLst/>
              <a:rect l="l" t="t" r="r" b="b"/>
              <a:pathLst>
                <a:path w="3496" h="3459" extrusionOk="0">
                  <a:moveTo>
                    <a:pt x="1770" y="1"/>
                  </a:moveTo>
                  <a:cubicBezTo>
                    <a:pt x="826" y="1"/>
                    <a:pt x="39" y="743"/>
                    <a:pt x="20" y="1691"/>
                  </a:cubicBezTo>
                  <a:cubicBezTo>
                    <a:pt x="1" y="2632"/>
                    <a:pt x="750" y="3438"/>
                    <a:pt x="1691" y="3457"/>
                  </a:cubicBezTo>
                  <a:cubicBezTo>
                    <a:pt x="1714" y="3458"/>
                    <a:pt x="1738" y="3459"/>
                    <a:pt x="1761" y="3459"/>
                  </a:cubicBezTo>
                  <a:cubicBezTo>
                    <a:pt x="2690" y="3459"/>
                    <a:pt x="3458" y="2723"/>
                    <a:pt x="3477" y="1787"/>
                  </a:cubicBezTo>
                  <a:cubicBezTo>
                    <a:pt x="3496" y="827"/>
                    <a:pt x="2747" y="39"/>
                    <a:pt x="1806" y="1"/>
                  </a:cubicBezTo>
                  <a:cubicBezTo>
                    <a:pt x="1794" y="1"/>
                    <a:pt x="1782" y="1"/>
                    <a:pt x="17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294" name="Google Shape;4294;p45"/>
          <p:cNvGrpSpPr/>
          <p:nvPr/>
        </p:nvGrpSpPr>
        <p:grpSpPr>
          <a:xfrm>
            <a:off x="7462309" y="4123966"/>
            <a:ext cx="771249" cy="760888"/>
            <a:chOff x="1320057" y="1923520"/>
            <a:chExt cx="771249" cy="760888"/>
          </a:xfrm>
        </p:grpSpPr>
        <p:sp>
          <p:nvSpPr>
            <p:cNvPr id="4295" name="Google Shape;4295;p45"/>
            <p:cNvSpPr/>
            <p:nvPr/>
          </p:nvSpPr>
          <p:spPr>
            <a:xfrm>
              <a:off x="1833476" y="2183441"/>
              <a:ext cx="4939" cy="120494"/>
            </a:xfrm>
            <a:custGeom>
              <a:avLst/>
              <a:gdLst/>
              <a:ahLst/>
              <a:cxnLst/>
              <a:rect l="l" t="t" r="r" b="b"/>
              <a:pathLst>
                <a:path w="174" h="4245" extrusionOk="0">
                  <a:moveTo>
                    <a:pt x="1" y="1"/>
                  </a:moveTo>
                  <a:lnTo>
                    <a:pt x="1" y="4244"/>
                  </a:lnTo>
                  <a:lnTo>
                    <a:pt x="174" y="4244"/>
                  </a:lnTo>
                  <a:lnTo>
                    <a:pt x="174" y="1"/>
                  </a:lnTo>
                  <a:close/>
                </a:path>
              </a:pathLst>
            </a:custGeom>
            <a:solidFill>
              <a:srgbClr val="FFDB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96" name="Google Shape;4296;p45"/>
            <p:cNvSpPr/>
            <p:nvPr/>
          </p:nvSpPr>
          <p:spPr>
            <a:xfrm>
              <a:off x="1823144" y="2167631"/>
              <a:ext cx="23446" cy="23474"/>
            </a:xfrm>
            <a:custGeom>
              <a:avLst/>
              <a:gdLst/>
              <a:ahLst/>
              <a:cxnLst/>
              <a:rect l="l" t="t" r="r" b="b"/>
              <a:pathLst>
                <a:path w="826" h="827" extrusionOk="0">
                  <a:moveTo>
                    <a:pt x="423" y="1"/>
                  </a:moveTo>
                  <a:cubicBezTo>
                    <a:pt x="192" y="1"/>
                    <a:pt x="0" y="193"/>
                    <a:pt x="0" y="423"/>
                  </a:cubicBezTo>
                  <a:cubicBezTo>
                    <a:pt x="0" y="635"/>
                    <a:pt x="192" y="827"/>
                    <a:pt x="423" y="827"/>
                  </a:cubicBezTo>
                  <a:cubicBezTo>
                    <a:pt x="653" y="827"/>
                    <a:pt x="826" y="635"/>
                    <a:pt x="826" y="423"/>
                  </a:cubicBezTo>
                  <a:cubicBezTo>
                    <a:pt x="826" y="193"/>
                    <a:pt x="653" y="1"/>
                    <a:pt x="4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97" name="Google Shape;4297;p45"/>
            <p:cNvSpPr/>
            <p:nvPr/>
          </p:nvSpPr>
          <p:spPr>
            <a:xfrm>
              <a:off x="1804589" y="2183441"/>
              <a:ext cx="4939" cy="120494"/>
            </a:xfrm>
            <a:custGeom>
              <a:avLst/>
              <a:gdLst/>
              <a:ahLst/>
              <a:cxnLst/>
              <a:rect l="l" t="t" r="r" b="b"/>
              <a:pathLst>
                <a:path w="174" h="4245" extrusionOk="0">
                  <a:moveTo>
                    <a:pt x="1" y="1"/>
                  </a:moveTo>
                  <a:lnTo>
                    <a:pt x="1" y="4244"/>
                  </a:lnTo>
                  <a:lnTo>
                    <a:pt x="174" y="4244"/>
                  </a:lnTo>
                  <a:lnTo>
                    <a:pt x="174" y="1"/>
                  </a:lnTo>
                  <a:close/>
                </a:path>
              </a:pathLst>
            </a:custGeom>
            <a:solidFill>
              <a:srgbClr val="FFDB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98" name="Google Shape;4298;p45"/>
            <p:cNvSpPr/>
            <p:nvPr/>
          </p:nvSpPr>
          <p:spPr>
            <a:xfrm>
              <a:off x="1794256" y="2167631"/>
              <a:ext cx="23446" cy="23474"/>
            </a:xfrm>
            <a:custGeom>
              <a:avLst/>
              <a:gdLst/>
              <a:ahLst/>
              <a:cxnLst/>
              <a:rect l="l" t="t" r="r" b="b"/>
              <a:pathLst>
                <a:path w="826" h="827" extrusionOk="0">
                  <a:moveTo>
                    <a:pt x="423" y="1"/>
                  </a:moveTo>
                  <a:cubicBezTo>
                    <a:pt x="192" y="1"/>
                    <a:pt x="0" y="193"/>
                    <a:pt x="0" y="423"/>
                  </a:cubicBezTo>
                  <a:cubicBezTo>
                    <a:pt x="0" y="635"/>
                    <a:pt x="192" y="827"/>
                    <a:pt x="423" y="827"/>
                  </a:cubicBezTo>
                  <a:cubicBezTo>
                    <a:pt x="653" y="827"/>
                    <a:pt x="826" y="635"/>
                    <a:pt x="826" y="423"/>
                  </a:cubicBezTo>
                  <a:cubicBezTo>
                    <a:pt x="826" y="193"/>
                    <a:pt x="653" y="1"/>
                    <a:pt x="4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99" name="Google Shape;4299;p45"/>
            <p:cNvSpPr/>
            <p:nvPr/>
          </p:nvSpPr>
          <p:spPr>
            <a:xfrm>
              <a:off x="1865105" y="2199251"/>
              <a:ext cx="38178" cy="117230"/>
            </a:xfrm>
            <a:custGeom>
              <a:avLst/>
              <a:gdLst/>
              <a:ahLst/>
              <a:cxnLst/>
              <a:rect l="l" t="t" r="r" b="b"/>
              <a:pathLst>
                <a:path w="1345" h="4130" extrusionOk="0">
                  <a:moveTo>
                    <a:pt x="1172" y="1"/>
                  </a:moveTo>
                  <a:lnTo>
                    <a:pt x="0" y="4091"/>
                  </a:lnTo>
                  <a:lnTo>
                    <a:pt x="173" y="4129"/>
                  </a:lnTo>
                  <a:lnTo>
                    <a:pt x="1345" y="39"/>
                  </a:lnTo>
                  <a:lnTo>
                    <a:pt x="1172" y="1"/>
                  </a:lnTo>
                  <a:close/>
                </a:path>
              </a:pathLst>
            </a:custGeom>
            <a:solidFill>
              <a:srgbClr val="FFDB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0" name="Google Shape;4300;p45"/>
            <p:cNvSpPr/>
            <p:nvPr/>
          </p:nvSpPr>
          <p:spPr>
            <a:xfrm>
              <a:off x="1887984" y="2184122"/>
              <a:ext cx="26199" cy="23219"/>
            </a:xfrm>
            <a:custGeom>
              <a:avLst/>
              <a:gdLst/>
              <a:ahLst/>
              <a:cxnLst/>
              <a:rect l="l" t="t" r="r" b="b"/>
              <a:pathLst>
                <a:path w="923" h="818" extrusionOk="0">
                  <a:moveTo>
                    <a:pt x="459" y="0"/>
                  </a:moveTo>
                  <a:cubicBezTo>
                    <a:pt x="273" y="0"/>
                    <a:pt x="106" y="112"/>
                    <a:pt x="59" y="303"/>
                  </a:cubicBezTo>
                  <a:cubicBezTo>
                    <a:pt x="1" y="514"/>
                    <a:pt x="116" y="745"/>
                    <a:pt x="347" y="802"/>
                  </a:cubicBezTo>
                  <a:cubicBezTo>
                    <a:pt x="383" y="812"/>
                    <a:pt x="420" y="817"/>
                    <a:pt x="456" y="817"/>
                  </a:cubicBezTo>
                  <a:cubicBezTo>
                    <a:pt x="632" y="817"/>
                    <a:pt x="798" y="705"/>
                    <a:pt x="846" y="514"/>
                  </a:cubicBezTo>
                  <a:cubicBezTo>
                    <a:pt x="923" y="303"/>
                    <a:pt x="788" y="73"/>
                    <a:pt x="577" y="15"/>
                  </a:cubicBezTo>
                  <a:cubicBezTo>
                    <a:pt x="537" y="5"/>
                    <a:pt x="498" y="0"/>
                    <a:pt x="459" y="0"/>
                  </a:cubicBezTo>
                  <a:close/>
                </a:path>
              </a:pathLst>
            </a:custGeom>
            <a:solidFill>
              <a:srgbClr val="4D23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1" name="Google Shape;4301;p45"/>
            <p:cNvSpPr/>
            <p:nvPr/>
          </p:nvSpPr>
          <p:spPr>
            <a:xfrm>
              <a:off x="1320057" y="2000840"/>
              <a:ext cx="461682" cy="552855"/>
            </a:xfrm>
            <a:custGeom>
              <a:avLst/>
              <a:gdLst/>
              <a:ahLst/>
              <a:cxnLst/>
              <a:rect l="l" t="t" r="r" b="b"/>
              <a:pathLst>
                <a:path w="16265" h="19477" extrusionOk="0">
                  <a:moveTo>
                    <a:pt x="4919" y="1"/>
                  </a:moveTo>
                  <a:cubicBezTo>
                    <a:pt x="4444" y="1"/>
                    <a:pt x="3934" y="129"/>
                    <a:pt x="3360" y="385"/>
                  </a:cubicBezTo>
                  <a:cubicBezTo>
                    <a:pt x="0" y="1902"/>
                    <a:pt x="4666" y="11503"/>
                    <a:pt x="4666" y="11503"/>
                  </a:cubicBezTo>
                  <a:cubicBezTo>
                    <a:pt x="4666" y="11503"/>
                    <a:pt x="1440" y="14057"/>
                    <a:pt x="1440" y="16803"/>
                  </a:cubicBezTo>
                  <a:cubicBezTo>
                    <a:pt x="1440" y="18822"/>
                    <a:pt x="3018" y="19477"/>
                    <a:pt x="5008" y="19477"/>
                  </a:cubicBezTo>
                  <a:cubicBezTo>
                    <a:pt x="8224" y="19477"/>
                    <a:pt x="12518" y="17768"/>
                    <a:pt x="12981" y="17341"/>
                  </a:cubicBezTo>
                  <a:cubicBezTo>
                    <a:pt x="13730" y="16649"/>
                    <a:pt x="16264" y="11561"/>
                    <a:pt x="16264" y="11561"/>
                  </a:cubicBezTo>
                  <a:lnTo>
                    <a:pt x="16264" y="11561"/>
                  </a:lnTo>
                  <a:cubicBezTo>
                    <a:pt x="16264" y="11561"/>
                    <a:pt x="16208" y="11574"/>
                    <a:pt x="16100" y="11574"/>
                  </a:cubicBezTo>
                  <a:cubicBezTo>
                    <a:pt x="15556" y="11574"/>
                    <a:pt x="13706" y="11239"/>
                    <a:pt x="11253" y="7183"/>
                  </a:cubicBezTo>
                  <a:cubicBezTo>
                    <a:pt x="8352" y="2395"/>
                    <a:pt x="6971" y="1"/>
                    <a:pt x="4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2" name="Google Shape;4302;p45"/>
            <p:cNvSpPr/>
            <p:nvPr/>
          </p:nvSpPr>
          <p:spPr>
            <a:xfrm>
              <a:off x="1352274" y="1923520"/>
              <a:ext cx="501421" cy="450896"/>
            </a:xfrm>
            <a:custGeom>
              <a:avLst/>
              <a:gdLst/>
              <a:ahLst/>
              <a:cxnLst/>
              <a:rect l="l" t="t" r="r" b="b"/>
              <a:pathLst>
                <a:path w="17665" h="15885" extrusionOk="0">
                  <a:moveTo>
                    <a:pt x="4348" y="1"/>
                  </a:moveTo>
                  <a:cubicBezTo>
                    <a:pt x="4278" y="1"/>
                    <a:pt x="4210" y="6"/>
                    <a:pt x="4146" y="17"/>
                  </a:cubicBezTo>
                  <a:cubicBezTo>
                    <a:pt x="1410" y="490"/>
                    <a:pt x="0" y="4413"/>
                    <a:pt x="723" y="4413"/>
                  </a:cubicBezTo>
                  <a:cubicBezTo>
                    <a:pt x="853" y="4413"/>
                    <a:pt x="1051" y="4287"/>
                    <a:pt x="1323" y="3992"/>
                  </a:cubicBezTo>
                  <a:cubicBezTo>
                    <a:pt x="1953" y="3308"/>
                    <a:pt x="2655" y="2896"/>
                    <a:pt x="3398" y="2896"/>
                  </a:cubicBezTo>
                  <a:cubicBezTo>
                    <a:pt x="4761" y="2896"/>
                    <a:pt x="6263" y="4281"/>
                    <a:pt x="7717" y="7910"/>
                  </a:cubicBezTo>
                  <a:cubicBezTo>
                    <a:pt x="10740" y="15485"/>
                    <a:pt x="14102" y="15884"/>
                    <a:pt x="14777" y="15884"/>
                  </a:cubicBezTo>
                  <a:cubicBezTo>
                    <a:pt x="14857" y="15884"/>
                    <a:pt x="14899" y="15879"/>
                    <a:pt x="14899" y="15879"/>
                  </a:cubicBezTo>
                  <a:lnTo>
                    <a:pt x="17664" y="13075"/>
                  </a:lnTo>
                  <a:cubicBezTo>
                    <a:pt x="17664" y="13075"/>
                    <a:pt x="7780" y="1"/>
                    <a:pt x="43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3" name="Google Shape;4303;p45"/>
            <p:cNvSpPr/>
            <p:nvPr/>
          </p:nvSpPr>
          <p:spPr>
            <a:xfrm>
              <a:off x="1394709" y="2486508"/>
              <a:ext cx="20749" cy="20182"/>
            </a:xfrm>
            <a:custGeom>
              <a:avLst/>
              <a:gdLst/>
              <a:ahLst/>
              <a:cxnLst/>
              <a:rect l="l" t="t" r="r" b="b"/>
              <a:pathLst>
                <a:path w="731" h="711" extrusionOk="0">
                  <a:moveTo>
                    <a:pt x="366" y="0"/>
                  </a:moveTo>
                  <a:cubicBezTo>
                    <a:pt x="174" y="0"/>
                    <a:pt x="1" y="154"/>
                    <a:pt x="1" y="365"/>
                  </a:cubicBezTo>
                  <a:cubicBezTo>
                    <a:pt x="1" y="557"/>
                    <a:pt x="174" y="711"/>
                    <a:pt x="366" y="711"/>
                  </a:cubicBezTo>
                  <a:cubicBezTo>
                    <a:pt x="558" y="711"/>
                    <a:pt x="730" y="557"/>
                    <a:pt x="730" y="365"/>
                  </a:cubicBezTo>
                  <a:cubicBezTo>
                    <a:pt x="730" y="154"/>
                    <a:pt x="558" y="0"/>
                    <a:pt x="3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4" name="Google Shape;4304;p45"/>
            <p:cNvSpPr/>
            <p:nvPr/>
          </p:nvSpPr>
          <p:spPr>
            <a:xfrm>
              <a:off x="1439416" y="2493576"/>
              <a:ext cx="31082" cy="31110"/>
            </a:xfrm>
            <a:custGeom>
              <a:avLst/>
              <a:gdLst/>
              <a:ahLst/>
              <a:cxnLst/>
              <a:rect l="l" t="t" r="r" b="b"/>
              <a:pathLst>
                <a:path w="1095" h="1096" extrusionOk="0">
                  <a:moveTo>
                    <a:pt x="538" y="1"/>
                  </a:moveTo>
                  <a:cubicBezTo>
                    <a:pt x="250" y="1"/>
                    <a:pt x="0" y="250"/>
                    <a:pt x="0" y="539"/>
                  </a:cubicBezTo>
                  <a:cubicBezTo>
                    <a:pt x="0" y="846"/>
                    <a:pt x="250" y="1095"/>
                    <a:pt x="538" y="1095"/>
                  </a:cubicBezTo>
                  <a:cubicBezTo>
                    <a:pt x="845" y="1095"/>
                    <a:pt x="1095" y="846"/>
                    <a:pt x="1095" y="539"/>
                  </a:cubicBezTo>
                  <a:cubicBezTo>
                    <a:pt x="1095" y="250"/>
                    <a:pt x="845" y="1"/>
                    <a:pt x="53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5" name="Google Shape;4305;p45"/>
            <p:cNvSpPr/>
            <p:nvPr/>
          </p:nvSpPr>
          <p:spPr>
            <a:xfrm>
              <a:off x="1497179" y="2480490"/>
              <a:ext cx="44735" cy="44735"/>
            </a:xfrm>
            <a:custGeom>
              <a:avLst/>
              <a:gdLst/>
              <a:ahLst/>
              <a:cxnLst/>
              <a:rect l="l" t="t" r="r" b="b"/>
              <a:pathLst>
                <a:path w="1576" h="1576" extrusionOk="0">
                  <a:moveTo>
                    <a:pt x="788" y="1"/>
                  </a:moveTo>
                  <a:cubicBezTo>
                    <a:pt x="346" y="1"/>
                    <a:pt x="1" y="347"/>
                    <a:pt x="1" y="788"/>
                  </a:cubicBezTo>
                  <a:cubicBezTo>
                    <a:pt x="1" y="1230"/>
                    <a:pt x="346" y="1576"/>
                    <a:pt x="788" y="1576"/>
                  </a:cubicBezTo>
                  <a:cubicBezTo>
                    <a:pt x="1230" y="1576"/>
                    <a:pt x="1575" y="1230"/>
                    <a:pt x="1575" y="788"/>
                  </a:cubicBezTo>
                  <a:cubicBezTo>
                    <a:pt x="1575" y="347"/>
                    <a:pt x="1230" y="1"/>
                    <a:pt x="78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6" name="Google Shape;4306;p45"/>
            <p:cNvSpPr/>
            <p:nvPr/>
          </p:nvSpPr>
          <p:spPr>
            <a:xfrm>
              <a:off x="1576231" y="2477765"/>
              <a:ext cx="26739" cy="26199"/>
            </a:xfrm>
            <a:custGeom>
              <a:avLst/>
              <a:gdLst/>
              <a:ahLst/>
              <a:cxnLst/>
              <a:rect l="l" t="t" r="r" b="b"/>
              <a:pathLst>
                <a:path w="942" h="923" extrusionOk="0">
                  <a:moveTo>
                    <a:pt x="480" y="1"/>
                  </a:moveTo>
                  <a:cubicBezTo>
                    <a:pt x="211" y="1"/>
                    <a:pt x="0" y="212"/>
                    <a:pt x="0" y="462"/>
                  </a:cubicBezTo>
                  <a:cubicBezTo>
                    <a:pt x="0" y="731"/>
                    <a:pt x="211" y="923"/>
                    <a:pt x="480" y="923"/>
                  </a:cubicBezTo>
                  <a:cubicBezTo>
                    <a:pt x="730" y="923"/>
                    <a:pt x="941" y="731"/>
                    <a:pt x="941" y="462"/>
                  </a:cubicBezTo>
                  <a:cubicBezTo>
                    <a:pt x="941" y="212"/>
                    <a:pt x="730" y="1"/>
                    <a:pt x="4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7" name="Google Shape;4307;p45"/>
            <p:cNvSpPr/>
            <p:nvPr/>
          </p:nvSpPr>
          <p:spPr>
            <a:xfrm>
              <a:off x="1628006" y="2465787"/>
              <a:ext cx="13653" cy="13653"/>
            </a:xfrm>
            <a:custGeom>
              <a:avLst/>
              <a:gdLst/>
              <a:ahLst/>
              <a:cxnLst/>
              <a:rect l="l" t="t" r="r" b="b"/>
              <a:pathLst>
                <a:path w="481" h="481" extrusionOk="0">
                  <a:moveTo>
                    <a:pt x="231" y="1"/>
                  </a:moveTo>
                  <a:cubicBezTo>
                    <a:pt x="96" y="1"/>
                    <a:pt x="0" y="116"/>
                    <a:pt x="0" y="250"/>
                  </a:cubicBezTo>
                  <a:cubicBezTo>
                    <a:pt x="0" y="365"/>
                    <a:pt x="96" y="481"/>
                    <a:pt x="231" y="481"/>
                  </a:cubicBezTo>
                  <a:cubicBezTo>
                    <a:pt x="365" y="481"/>
                    <a:pt x="480" y="365"/>
                    <a:pt x="480" y="250"/>
                  </a:cubicBezTo>
                  <a:cubicBezTo>
                    <a:pt x="480" y="116"/>
                    <a:pt x="365" y="1"/>
                    <a:pt x="23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8" name="Google Shape;4308;p45"/>
            <p:cNvSpPr/>
            <p:nvPr/>
          </p:nvSpPr>
          <p:spPr>
            <a:xfrm>
              <a:off x="1761529" y="2068425"/>
              <a:ext cx="329777" cy="495034"/>
            </a:xfrm>
            <a:custGeom>
              <a:avLst/>
              <a:gdLst/>
              <a:ahLst/>
              <a:cxnLst/>
              <a:rect l="l" t="t" r="r" b="b"/>
              <a:pathLst>
                <a:path w="11618" h="17440" extrusionOk="0">
                  <a:moveTo>
                    <a:pt x="7875" y="1"/>
                  </a:moveTo>
                  <a:cubicBezTo>
                    <a:pt x="7868" y="1"/>
                    <a:pt x="7862" y="1"/>
                    <a:pt x="7855" y="1"/>
                  </a:cubicBezTo>
                  <a:cubicBezTo>
                    <a:pt x="6280" y="59"/>
                    <a:pt x="6203" y="2325"/>
                    <a:pt x="5858" y="6587"/>
                  </a:cubicBezTo>
                  <a:cubicBezTo>
                    <a:pt x="5560" y="10256"/>
                    <a:pt x="3898" y="10511"/>
                    <a:pt x="3440" y="10511"/>
                  </a:cubicBezTo>
                  <a:cubicBezTo>
                    <a:pt x="3366" y="10511"/>
                    <a:pt x="3323" y="10505"/>
                    <a:pt x="3323" y="10505"/>
                  </a:cubicBezTo>
                  <a:cubicBezTo>
                    <a:pt x="3323" y="10505"/>
                    <a:pt x="1" y="14249"/>
                    <a:pt x="1057" y="15440"/>
                  </a:cubicBezTo>
                  <a:cubicBezTo>
                    <a:pt x="1864" y="16350"/>
                    <a:pt x="3199" y="17439"/>
                    <a:pt x="5009" y="17439"/>
                  </a:cubicBezTo>
                  <a:cubicBezTo>
                    <a:pt x="5567" y="17439"/>
                    <a:pt x="6171" y="17335"/>
                    <a:pt x="6818" y="17091"/>
                  </a:cubicBezTo>
                  <a:cubicBezTo>
                    <a:pt x="9564" y="16073"/>
                    <a:pt x="7106" y="12502"/>
                    <a:pt x="7106" y="12502"/>
                  </a:cubicBezTo>
                  <a:cubicBezTo>
                    <a:pt x="11618" y="8735"/>
                    <a:pt x="9448" y="1"/>
                    <a:pt x="787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9" name="Google Shape;4309;p45"/>
            <p:cNvSpPr/>
            <p:nvPr/>
          </p:nvSpPr>
          <p:spPr>
            <a:xfrm>
              <a:off x="1837317" y="1976883"/>
              <a:ext cx="225121" cy="416720"/>
            </a:xfrm>
            <a:custGeom>
              <a:avLst/>
              <a:gdLst/>
              <a:ahLst/>
              <a:cxnLst/>
              <a:rect l="l" t="t" r="r" b="b"/>
              <a:pathLst>
                <a:path w="7931" h="14681" extrusionOk="0">
                  <a:moveTo>
                    <a:pt x="2650" y="0"/>
                  </a:moveTo>
                  <a:lnTo>
                    <a:pt x="653" y="6452"/>
                  </a:lnTo>
                  <a:lnTo>
                    <a:pt x="0" y="14517"/>
                  </a:lnTo>
                  <a:cubicBezTo>
                    <a:pt x="0" y="14517"/>
                    <a:pt x="440" y="14680"/>
                    <a:pt x="1030" y="14680"/>
                  </a:cubicBezTo>
                  <a:cubicBezTo>
                    <a:pt x="1996" y="14680"/>
                    <a:pt x="3367" y="14244"/>
                    <a:pt x="3879" y="11944"/>
                  </a:cubicBezTo>
                  <a:cubicBezTo>
                    <a:pt x="4705" y="8238"/>
                    <a:pt x="3130" y="3764"/>
                    <a:pt x="5530" y="3226"/>
                  </a:cubicBezTo>
                  <a:cubicBezTo>
                    <a:pt x="7931" y="2669"/>
                    <a:pt x="2650" y="0"/>
                    <a:pt x="265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10" name="Google Shape;4310;p45"/>
            <p:cNvSpPr/>
            <p:nvPr/>
          </p:nvSpPr>
          <p:spPr>
            <a:xfrm>
              <a:off x="1828574" y="2503397"/>
              <a:ext cx="19103" cy="19103"/>
            </a:xfrm>
            <a:custGeom>
              <a:avLst/>
              <a:gdLst/>
              <a:ahLst/>
              <a:cxnLst/>
              <a:rect l="l" t="t" r="r" b="b"/>
              <a:pathLst>
                <a:path w="673" h="673" extrusionOk="0">
                  <a:moveTo>
                    <a:pt x="347" y="0"/>
                  </a:moveTo>
                  <a:cubicBezTo>
                    <a:pt x="154" y="0"/>
                    <a:pt x="1" y="154"/>
                    <a:pt x="1" y="346"/>
                  </a:cubicBezTo>
                  <a:cubicBezTo>
                    <a:pt x="1" y="519"/>
                    <a:pt x="154" y="673"/>
                    <a:pt x="347" y="673"/>
                  </a:cubicBezTo>
                  <a:cubicBezTo>
                    <a:pt x="519" y="673"/>
                    <a:pt x="673" y="519"/>
                    <a:pt x="673" y="346"/>
                  </a:cubicBezTo>
                  <a:cubicBezTo>
                    <a:pt x="673" y="154"/>
                    <a:pt x="519" y="0"/>
                    <a:pt x="3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11" name="Google Shape;4311;p45"/>
            <p:cNvSpPr/>
            <p:nvPr/>
          </p:nvSpPr>
          <p:spPr>
            <a:xfrm>
              <a:off x="1862380" y="2519747"/>
              <a:ext cx="26739" cy="27278"/>
            </a:xfrm>
            <a:custGeom>
              <a:avLst/>
              <a:gdLst/>
              <a:ahLst/>
              <a:cxnLst/>
              <a:rect l="l" t="t" r="r" b="b"/>
              <a:pathLst>
                <a:path w="942" h="961" extrusionOk="0">
                  <a:moveTo>
                    <a:pt x="461" y="1"/>
                  </a:moveTo>
                  <a:cubicBezTo>
                    <a:pt x="212" y="1"/>
                    <a:pt x="0" y="212"/>
                    <a:pt x="0" y="481"/>
                  </a:cubicBezTo>
                  <a:cubicBezTo>
                    <a:pt x="0" y="749"/>
                    <a:pt x="212" y="961"/>
                    <a:pt x="461" y="961"/>
                  </a:cubicBezTo>
                  <a:cubicBezTo>
                    <a:pt x="730" y="961"/>
                    <a:pt x="941" y="749"/>
                    <a:pt x="941" y="481"/>
                  </a:cubicBezTo>
                  <a:cubicBezTo>
                    <a:pt x="941" y="212"/>
                    <a:pt x="730" y="1"/>
                    <a:pt x="4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12" name="Google Shape;4312;p45"/>
            <p:cNvSpPr/>
            <p:nvPr/>
          </p:nvSpPr>
          <p:spPr>
            <a:xfrm>
              <a:off x="1908165" y="2520286"/>
              <a:ext cx="28357" cy="28385"/>
            </a:xfrm>
            <a:custGeom>
              <a:avLst/>
              <a:gdLst/>
              <a:ahLst/>
              <a:cxnLst/>
              <a:rect l="l" t="t" r="r" b="b"/>
              <a:pathLst>
                <a:path w="999" h="1000" extrusionOk="0">
                  <a:moveTo>
                    <a:pt x="500" y="1"/>
                  </a:moveTo>
                  <a:cubicBezTo>
                    <a:pt x="231" y="1"/>
                    <a:pt x="0" y="231"/>
                    <a:pt x="0" y="500"/>
                  </a:cubicBezTo>
                  <a:cubicBezTo>
                    <a:pt x="0" y="788"/>
                    <a:pt x="231" y="999"/>
                    <a:pt x="500" y="999"/>
                  </a:cubicBezTo>
                  <a:cubicBezTo>
                    <a:pt x="788" y="999"/>
                    <a:pt x="999" y="788"/>
                    <a:pt x="999" y="500"/>
                  </a:cubicBezTo>
                  <a:cubicBezTo>
                    <a:pt x="999" y="231"/>
                    <a:pt x="788" y="1"/>
                    <a:pt x="50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13" name="Google Shape;4313;p45"/>
            <p:cNvSpPr/>
            <p:nvPr/>
          </p:nvSpPr>
          <p:spPr>
            <a:xfrm>
              <a:off x="1953411" y="2511032"/>
              <a:ext cx="14192" cy="14192"/>
            </a:xfrm>
            <a:custGeom>
              <a:avLst/>
              <a:gdLst/>
              <a:ahLst/>
              <a:cxnLst/>
              <a:rect l="l" t="t" r="r" b="b"/>
              <a:pathLst>
                <a:path w="500" h="500" extrusionOk="0">
                  <a:moveTo>
                    <a:pt x="250" y="0"/>
                  </a:moveTo>
                  <a:cubicBezTo>
                    <a:pt x="115" y="0"/>
                    <a:pt x="0" y="116"/>
                    <a:pt x="0" y="250"/>
                  </a:cubicBezTo>
                  <a:cubicBezTo>
                    <a:pt x="0" y="384"/>
                    <a:pt x="115" y="500"/>
                    <a:pt x="250" y="500"/>
                  </a:cubicBezTo>
                  <a:cubicBezTo>
                    <a:pt x="384" y="500"/>
                    <a:pt x="499" y="384"/>
                    <a:pt x="499" y="250"/>
                  </a:cubicBezTo>
                  <a:cubicBezTo>
                    <a:pt x="499" y="116"/>
                    <a:pt x="384" y="0"/>
                    <a:pt x="25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14" name="Google Shape;4314;p45"/>
            <p:cNvSpPr/>
            <p:nvPr/>
          </p:nvSpPr>
          <p:spPr>
            <a:xfrm>
              <a:off x="1572939" y="2288437"/>
              <a:ext cx="331423" cy="395971"/>
            </a:xfrm>
            <a:custGeom>
              <a:avLst/>
              <a:gdLst/>
              <a:ahLst/>
              <a:cxnLst/>
              <a:rect l="l" t="t" r="r" b="b"/>
              <a:pathLst>
                <a:path w="11676" h="13950" extrusionOk="0">
                  <a:moveTo>
                    <a:pt x="9047" y="0"/>
                  </a:moveTo>
                  <a:cubicBezTo>
                    <a:pt x="8052" y="0"/>
                    <a:pt x="6221" y="718"/>
                    <a:pt x="3784" y="4751"/>
                  </a:cubicBezTo>
                  <a:cubicBezTo>
                    <a:pt x="1" y="10991"/>
                    <a:pt x="903" y="13872"/>
                    <a:pt x="2075" y="13949"/>
                  </a:cubicBezTo>
                  <a:cubicBezTo>
                    <a:pt x="2082" y="13949"/>
                    <a:pt x="2089" y="13949"/>
                    <a:pt x="2096" y="13949"/>
                  </a:cubicBezTo>
                  <a:cubicBezTo>
                    <a:pt x="3285" y="13949"/>
                    <a:pt x="8115" y="9184"/>
                    <a:pt x="9890" y="5557"/>
                  </a:cubicBezTo>
                  <a:cubicBezTo>
                    <a:pt x="11676" y="1928"/>
                    <a:pt x="10946" y="411"/>
                    <a:pt x="9890" y="219"/>
                  </a:cubicBezTo>
                  <a:cubicBezTo>
                    <a:pt x="9890" y="219"/>
                    <a:pt x="9596" y="0"/>
                    <a:pt x="904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7" name="Text Box 3"/>
          <p:cNvSpPr txBox="1">
            <a:spLocks noChangeArrowheads="1"/>
          </p:cNvSpPr>
          <p:nvPr/>
        </p:nvSpPr>
        <p:spPr bwMode="auto">
          <a:xfrm>
            <a:off x="2035886" y="616885"/>
            <a:ext cx="4287762" cy="400110"/>
          </a:xfrm>
          <a:prstGeom prst="rect">
            <a:avLst/>
          </a:prstGeom>
          <a:noFill/>
          <a:ln w="9525">
            <a:solidFill>
              <a:sysClr val="window" lastClr="FFFFFF"/>
            </a:solidFill>
            <a:miter lim="800000"/>
            <a:headEnd/>
            <a:tailEnd/>
          </a:ln>
          <a:effec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r>
              <a:rPr lang="en-US" sz="2000">
                <a:solidFill>
                  <a:schemeClr val="accent6">
                    <a:lumMod val="50000"/>
                  </a:schemeClr>
                </a:solidFill>
                <a:latin typeface="UTM Roman Classic" panose="02040603050506020204" pitchFamily="18" charset="0"/>
                <a:ea typeface="Jua"/>
                <a:cs typeface="Arial"/>
              </a:rPr>
              <a:t>ỨNG DỤNG THỰC TIỄN</a:t>
            </a:r>
          </a:p>
        </p:txBody>
      </p:sp>
      <p:sp>
        <p:nvSpPr>
          <p:cNvPr id="79" name="Rectangle 78"/>
          <p:cNvSpPr>
            <a:spLocks noChangeArrowheads="1"/>
          </p:cNvSpPr>
          <p:nvPr/>
        </p:nvSpPr>
        <p:spPr bwMode="auto">
          <a:xfrm>
            <a:off x="1099872" y="1044483"/>
            <a:ext cx="662977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285750" marR="0" lvl="0" indent="-285750" algn="just" defTabSz="914400" eaLnBrk="1" fontAlgn="base" latinLnBrk="0" hangingPunct="1">
              <a:lnSpc>
                <a:spcPct val="150000"/>
              </a:lnSpc>
              <a:spcBef>
                <a:spcPct val="0"/>
              </a:spcBef>
              <a:spcAft>
                <a:spcPct val="0"/>
              </a:spcAft>
              <a:buClrTx/>
              <a:buSzTx/>
              <a:buFont typeface="Wingdings" panose="05000000000000000000" pitchFamily="2" charset="2"/>
              <a:buChar char="ü"/>
              <a:tabLst/>
              <a:defRPr/>
            </a:pPr>
            <a:r>
              <a:rPr lang="nl-NL" altLang="en-US" sz="1800" b="0" kern="1200">
                <a:solidFill>
                  <a:schemeClr val="accent2">
                    <a:lumMod val="10000"/>
                  </a:schemeClr>
                </a:solidFill>
                <a:latin typeface="Times New Roman" panose="02020603050405020304" pitchFamily="18" charset="0"/>
                <a:ea typeface="+mn-ea"/>
                <a:cs typeface="Times New Roman" panose="02020603050405020304" pitchFamily="18" charset="0"/>
              </a:rPr>
              <a:t>Xây dựng các trạm phát sóng điện từ xa khu dân cư.</a:t>
            </a:r>
            <a:endParaRPr lang="en-US" altLang="en-US" sz="1800" b="0" kern="1200">
              <a:solidFill>
                <a:schemeClr val="accent2">
                  <a:lumMod val="10000"/>
                </a:schemeClr>
              </a:solidFill>
              <a:latin typeface="Times New Roman" panose="02020603050405020304" pitchFamily="18" charset="0"/>
              <a:ea typeface="+mn-ea"/>
              <a:cs typeface="Times New Roman" panose="02020603050405020304" pitchFamily="18" charset="0"/>
            </a:endParaRPr>
          </a:p>
          <a:p>
            <a:pPr marL="285750" marR="0" lvl="0" indent="-285750" algn="just" defTabSz="914400" eaLnBrk="1" fontAlgn="base" latinLnBrk="0" hangingPunct="1">
              <a:lnSpc>
                <a:spcPct val="150000"/>
              </a:lnSpc>
              <a:spcBef>
                <a:spcPct val="0"/>
              </a:spcBef>
              <a:spcAft>
                <a:spcPct val="0"/>
              </a:spcAft>
              <a:buClrTx/>
              <a:buSzTx/>
              <a:buFont typeface="Wingdings" panose="05000000000000000000" pitchFamily="2" charset="2"/>
              <a:buChar char="ü"/>
              <a:tabLst/>
              <a:defRPr/>
            </a:pPr>
            <a:r>
              <a:rPr lang="nl-NL" altLang="en-US" sz="1800" b="0" kern="1200">
                <a:solidFill>
                  <a:schemeClr val="accent2">
                    <a:lumMod val="10000"/>
                  </a:schemeClr>
                </a:solidFill>
                <a:latin typeface="Times New Roman" panose="02020603050405020304" pitchFamily="18" charset="0"/>
                <a:ea typeface="+mn-ea"/>
                <a:cs typeface="Times New Roman" panose="02020603050405020304" pitchFamily="18" charset="0"/>
              </a:rPr>
              <a:t>Sử dụng điện thoại di động hợp lý, đúng cách; không sử dụng điện thoại di động để đàm thoại quá lâu để giảm thiểu tác hại của sóng điện từ đối với cơ thể, tắt điện thoại khi ngủ hoặc để xa người.</a:t>
            </a:r>
            <a:endParaRPr lang="en-US" altLang="en-US" sz="1800" b="0" kern="1200">
              <a:solidFill>
                <a:schemeClr val="accent2">
                  <a:lumMod val="10000"/>
                </a:schemeClr>
              </a:solidFill>
              <a:latin typeface="Times New Roman" panose="02020603050405020304" pitchFamily="18" charset="0"/>
              <a:ea typeface="+mn-ea"/>
              <a:cs typeface="Times New Roman" panose="02020603050405020304" pitchFamily="18" charset="0"/>
            </a:endParaRPr>
          </a:p>
          <a:p>
            <a:pPr marL="285750" marR="0" lvl="0" indent="-285750" algn="just" defTabSz="914400" eaLnBrk="1" fontAlgn="base" latinLnBrk="0" hangingPunct="1">
              <a:lnSpc>
                <a:spcPct val="150000"/>
              </a:lnSpc>
              <a:spcBef>
                <a:spcPct val="0"/>
              </a:spcBef>
              <a:spcAft>
                <a:spcPct val="0"/>
              </a:spcAft>
              <a:buClrTx/>
              <a:buSzTx/>
              <a:buFont typeface="Wingdings" panose="05000000000000000000" pitchFamily="2" charset="2"/>
              <a:buChar char="ü"/>
              <a:tabLst/>
              <a:defRPr/>
            </a:pPr>
            <a:r>
              <a:rPr lang="nl-NL" altLang="en-US" sz="1800" b="0" kern="1200">
                <a:solidFill>
                  <a:schemeClr val="accent2">
                    <a:lumMod val="10000"/>
                  </a:schemeClr>
                </a:solidFill>
                <a:latin typeface="Times New Roman" panose="02020603050405020304" pitchFamily="18" charset="0"/>
                <a:ea typeface="+mn-ea"/>
                <a:cs typeface="Times New Roman" panose="02020603050405020304" pitchFamily="18" charset="0"/>
              </a:rPr>
              <a:t>Giữ khoảng cách giữa các trạm phát sóng phát thanh truyền hình một cách hợp lý.</a:t>
            </a:r>
            <a:endParaRPr lang="en-US" altLang="en-US" sz="1800" b="0" kern="1200">
              <a:solidFill>
                <a:schemeClr val="accent2">
                  <a:lumMod val="10000"/>
                </a:schemeClr>
              </a:solidFill>
              <a:latin typeface="Times New Roman" panose="02020603050405020304" pitchFamily="18" charset="0"/>
              <a:ea typeface="+mn-ea"/>
              <a:cs typeface="Times New Roman" panose="02020603050405020304" pitchFamily="18" charset="0"/>
            </a:endParaRPr>
          </a:p>
          <a:p>
            <a:pPr marL="285750" marR="0" lvl="0" indent="-285750" algn="just" defTabSz="914400" eaLnBrk="1" fontAlgn="base" latinLnBrk="0" hangingPunct="1">
              <a:lnSpc>
                <a:spcPct val="150000"/>
              </a:lnSpc>
              <a:spcBef>
                <a:spcPct val="0"/>
              </a:spcBef>
              <a:spcAft>
                <a:spcPct val="0"/>
              </a:spcAft>
              <a:buClrTx/>
              <a:buSzTx/>
              <a:buFont typeface="Wingdings" panose="05000000000000000000" pitchFamily="2" charset="2"/>
              <a:buChar char="ü"/>
              <a:tabLst/>
              <a:defRPr/>
            </a:pPr>
            <a:r>
              <a:rPr lang="nl-NL" altLang="en-US" sz="1800" b="0" kern="1200">
                <a:solidFill>
                  <a:schemeClr val="accent2">
                    <a:lumMod val="10000"/>
                  </a:schemeClr>
                </a:solidFill>
                <a:latin typeface="Times New Roman" panose="02020603050405020304" pitchFamily="18" charset="0"/>
                <a:ea typeface="+mn-ea"/>
                <a:cs typeface="Times New Roman" panose="02020603050405020304" pitchFamily="18" charset="0"/>
              </a:rPr>
              <a:t>Tăng cường sử dụng truyền  hình cáp, điện thoại cố định; chỉ sử dụng điện thoại di động khi thật cần thiết. </a:t>
            </a:r>
            <a:endParaRPr lang="en-US" altLang="en-US" sz="1800" b="0" kern="1200">
              <a:solidFill>
                <a:schemeClr val="accent2">
                  <a:lumMod val="10000"/>
                </a:schemeClr>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002908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500" fill="hold"/>
                                        <p:tgtEl>
                                          <p:spTgt spid="79"/>
                                        </p:tgtEl>
                                        <p:attrNameLst>
                                          <p:attrName>ppt_w</p:attrName>
                                        </p:attrNameLst>
                                      </p:cBhvr>
                                      <p:tavLst>
                                        <p:tav tm="0">
                                          <p:val>
                                            <p:fltVal val="0"/>
                                          </p:val>
                                        </p:tav>
                                        <p:tav tm="100000">
                                          <p:val>
                                            <p:strVal val="#ppt_w"/>
                                          </p:val>
                                        </p:tav>
                                      </p:tavLst>
                                    </p:anim>
                                    <p:anim calcmode="lin" valueType="num">
                                      <p:cBhvr>
                                        <p:cTn id="8" dur="500" fill="hold"/>
                                        <p:tgtEl>
                                          <p:spTgt spid="79"/>
                                        </p:tgtEl>
                                        <p:attrNameLst>
                                          <p:attrName>ppt_h</p:attrName>
                                        </p:attrNameLst>
                                      </p:cBhvr>
                                      <p:tavLst>
                                        <p:tav tm="0">
                                          <p:val>
                                            <p:fltVal val="0"/>
                                          </p:val>
                                        </p:tav>
                                        <p:tav tm="100000">
                                          <p:val>
                                            <p:strVal val="#ppt_h"/>
                                          </p:val>
                                        </p:tav>
                                      </p:tavLst>
                                    </p:anim>
                                    <p:animEffect transition="in" filter="fade">
                                      <p:cBhvr>
                                        <p:cTn id="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29"/>
        <p:cNvGrpSpPr/>
        <p:nvPr/>
      </p:nvGrpSpPr>
      <p:grpSpPr>
        <a:xfrm>
          <a:off x="0" y="0"/>
          <a:ext cx="0" cy="0"/>
          <a:chOff x="0" y="0"/>
          <a:chExt cx="0" cy="0"/>
        </a:xfrm>
      </p:grpSpPr>
      <p:grpSp>
        <p:nvGrpSpPr>
          <p:cNvPr id="4484" name="Google Shape;4484;p47"/>
          <p:cNvGrpSpPr/>
          <p:nvPr/>
        </p:nvGrpSpPr>
        <p:grpSpPr>
          <a:xfrm flipH="1">
            <a:off x="7628161" y="257995"/>
            <a:ext cx="727327" cy="590593"/>
            <a:chOff x="1286080" y="2919949"/>
            <a:chExt cx="727327" cy="590593"/>
          </a:xfrm>
        </p:grpSpPr>
        <p:sp>
          <p:nvSpPr>
            <p:cNvPr id="4485" name="Google Shape;4485;p47"/>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47"/>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47"/>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47"/>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47"/>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47"/>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47"/>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47"/>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47"/>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47"/>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47"/>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47"/>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47"/>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47"/>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12" name="Google Shape;4512;p47">
            <a:hlinkClick r:id="" action="ppaction://noaction"/>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47">
            <a:hlinkClick r:id="" action="ppaction://noaction"/>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Text Box 3"/>
          <p:cNvSpPr txBox="1">
            <a:spLocks noChangeArrowheads="1"/>
          </p:cNvSpPr>
          <p:nvPr/>
        </p:nvSpPr>
        <p:spPr bwMode="auto">
          <a:xfrm>
            <a:off x="2530031" y="537453"/>
            <a:ext cx="4287762" cy="400110"/>
          </a:xfrm>
          <a:prstGeom prst="rect">
            <a:avLst/>
          </a:prstGeom>
          <a:noFill/>
          <a:ln w="9525">
            <a:solidFill>
              <a:sysClr val="window" lastClr="FFFFFF"/>
            </a:solidFill>
            <a:miter lim="800000"/>
            <a:headEnd/>
            <a:tailEnd/>
          </a:ln>
          <a:effec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r>
              <a:rPr lang="en-US" sz="2000">
                <a:solidFill>
                  <a:schemeClr val="accent6">
                    <a:lumMod val="50000"/>
                  </a:schemeClr>
                </a:solidFill>
                <a:latin typeface="UTM Roman Classic" panose="02040603050506020204" pitchFamily="18" charset="0"/>
                <a:ea typeface="Jua"/>
                <a:cs typeface="Arial"/>
              </a:rPr>
              <a:t>CÓ THỂ EM CHƯA BIẾT</a:t>
            </a:r>
          </a:p>
        </p:txBody>
      </p:sp>
      <p:sp>
        <p:nvSpPr>
          <p:cNvPr id="97" name="Text Box 8"/>
          <p:cNvSpPr txBox="1">
            <a:spLocks noChangeArrowheads="1"/>
          </p:cNvSpPr>
          <p:nvPr/>
        </p:nvSpPr>
        <p:spPr bwMode="auto">
          <a:xfrm>
            <a:off x="910374" y="1010168"/>
            <a:ext cx="4238095" cy="355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defTabSz="685800" eaLnBrk="1" fontAlgn="base" hangingPunct="1">
              <a:spcBef>
                <a:spcPct val="50000"/>
              </a:spcBef>
              <a:spcAft>
                <a:spcPct val="0"/>
              </a:spcAft>
              <a:buClrTx/>
              <a:defRPr/>
            </a:pPr>
            <a:r>
              <a:rPr lang="en-US" sz="1800" b="0" i="1">
                <a:solidFill>
                  <a:schemeClr val="accent2">
                    <a:lumMod val="10000"/>
                  </a:schemeClr>
                </a:solidFill>
                <a:latin typeface="Times New Roman" panose="02020603050405020304" pitchFamily="18" charset="0"/>
                <a:ea typeface="+mn-ea"/>
                <a:cs typeface="Times New Roman" panose="02020603050405020304" pitchFamily="18" charset="0"/>
              </a:rPr>
              <a:t>Thí nghiệm 1 ở mục I được gọi là thí nghiệm Ơ-xtét do nhà vật lí học người Đan Mạch H.C.Ơ-xtét (Hans Christian Oersted, 1777-1851), tiến hành năm 1820. Phát triển của Ơ-xtét về sự liên hệ giữa điện và từ (mà hàng ngàn năm về trước con người vẫn coi là hai hiện tượng tách biệt, không có liên hệ gì với nhau) mở đầu cho bước phát triển mới của điện từ học thế kỉ XIX và XX.</a:t>
            </a:r>
          </a:p>
          <a:p>
            <a:pPr algn="just" defTabSz="685800" eaLnBrk="1" fontAlgn="base" hangingPunct="1">
              <a:spcBef>
                <a:spcPct val="50000"/>
              </a:spcBef>
              <a:spcAft>
                <a:spcPct val="0"/>
              </a:spcAft>
              <a:buClrTx/>
              <a:defRPr/>
            </a:pPr>
            <a:r>
              <a:rPr lang="en-US" sz="1800" b="0" i="1">
                <a:solidFill>
                  <a:schemeClr val="accent2">
                    <a:lumMod val="10000"/>
                  </a:schemeClr>
                </a:solidFill>
                <a:latin typeface="Times New Roman" panose="02020603050405020304" pitchFamily="18" charset="0"/>
                <a:ea typeface="+mn-ea"/>
                <a:cs typeface="Times New Roman" panose="02020603050405020304" pitchFamily="18" charset="0"/>
              </a:rPr>
              <a:t>Thí nghiệm về tác dụng từ của dòng điện của Ơ-xtét là cơ sở cho sự ra đời của động cơ điện.</a:t>
            </a:r>
          </a:p>
        </p:txBody>
      </p:sp>
      <p:pic>
        <p:nvPicPr>
          <p:cNvPr id="4" name="Picture 3"/>
          <p:cNvPicPr>
            <a:picLocks noChangeAspect="1"/>
          </p:cNvPicPr>
          <p:nvPr/>
        </p:nvPicPr>
        <p:blipFill>
          <a:blip r:embed="rId3"/>
          <a:stretch>
            <a:fillRect/>
          </a:stretch>
        </p:blipFill>
        <p:spPr>
          <a:xfrm>
            <a:off x="5505360" y="1116244"/>
            <a:ext cx="2617939" cy="2216522"/>
          </a:xfrm>
          <a:prstGeom prst="rect">
            <a:avLst/>
          </a:prstGeom>
          <a:ln>
            <a:noFill/>
          </a:ln>
          <a:effectLst>
            <a:outerShdw blurRad="190500" algn="tl" rotWithShape="0">
              <a:srgbClr val="000000">
                <a:alpha val="70000"/>
              </a:srgbClr>
            </a:outerShdw>
          </a:effectLst>
        </p:spPr>
      </p:pic>
      <p:sp>
        <p:nvSpPr>
          <p:cNvPr id="5" name="Rectangle 4"/>
          <p:cNvSpPr/>
          <p:nvPr/>
        </p:nvSpPr>
        <p:spPr>
          <a:xfrm>
            <a:off x="5545116" y="3511447"/>
            <a:ext cx="2434352" cy="1200329"/>
          </a:xfrm>
          <a:prstGeom prst="rect">
            <a:avLst/>
          </a:prstGeom>
        </p:spPr>
        <p:txBody>
          <a:bodyPr wrap="square">
            <a:spAutoFit/>
          </a:bodyPr>
          <a:lstStyle/>
          <a:p>
            <a:pPr algn="just"/>
            <a:r>
              <a:rPr lang="en-US" sz="1800" i="1">
                <a:solidFill>
                  <a:srgbClr val="B7E1E0">
                    <a:lumMod val="10000"/>
                  </a:srgbClr>
                </a:solidFill>
                <a:latin typeface="Times New Roman" panose="02020603050405020304" pitchFamily="18" charset="0"/>
                <a:ea typeface="+mn-ea"/>
                <a:cs typeface="Times New Roman" panose="02020603050405020304" pitchFamily="18" charset="0"/>
              </a:rPr>
              <a:t>Ơ-xtét (người đứng thứ nhất bên trái) làm thí nghiệm tác dụng từ của dòng điện năm 1820.</a:t>
            </a:r>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58"/>
        <p:cNvGrpSpPr/>
        <p:nvPr/>
      </p:nvGrpSpPr>
      <p:grpSpPr>
        <a:xfrm>
          <a:off x="0" y="0"/>
          <a:ext cx="0" cy="0"/>
          <a:chOff x="0" y="0"/>
          <a:chExt cx="0" cy="0"/>
        </a:xfrm>
      </p:grpSpPr>
      <p:sp>
        <p:nvSpPr>
          <p:cNvPr id="3759" name="Google Shape;3759;p39"/>
          <p:cNvSpPr/>
          <p:nvPr/>
        </p:nvSpPr>
        <p:spPr>
          <a:xfrm rot="-163182">
            <a:off x="2139439" y="1004235"/>
            <a:ext cx="5101057" cy="3328057"/>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3760" name="Google Shape;3760;p39"/>
          <p:cNvSpPr/>
          <p:nvPr/>
        </p:nvSpPr>
        <p:spPr>
          <a:xfrm rot="-425836">
            <a:off x="1801548" y="899329"/>
            <a:ext cx="1088276" cy="94042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3761" name="Google Shape;3761;p39"/>
          <p:cNvSpPr/>
          <p:nvPr/>
        </p:nvSpPr>
        <p:spPr>
          <a:xfrm rot="4539555">
            <a:off x="6452207" y="682263"/>
            <a:ext cx="1088288" cy="940397"/>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3779" name="Google Shape;3779;p39">
            <a:hlinkClick r:id="rId3" action="ppaction://hlinksldjump"/>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39">
            <a:hlinkClick r:id="rId4" action="ppaction://hlinksldjump"/>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 Box 3"/>
          <p:cNvSpPr txBox="1">
            <a:spLocks noChangeArrowheads="1"/>
          </p:cNvSpPr>
          <p:nvPr/>
        </p:nvSpPr>
        <p:spPr bwMode="auto">
          <a:xfrm rot="21420639">
            <a:off x="3238331" y="587471"/>
            <a:ext cx="2348577" cy="400110"/>
          </a:xfrm>
          <a:prstGeom prst="rect">
            <a:avLst/>
          </a:prstGeom>
          <a:noFill/>
          <a:ln w="9525">
            <a:solidFill>
              <a:sysClr val="window" lastClr="FFFFFF"/>
            </a:solidFill>
            <a:miter lim="800000"/>
            <a:headEnd/>
            <a:tailEnd/>
          </a:ln>
          <a:effec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r>
              <a:rPr lang="en-US" sz="2000">
                <a:solidFill>
                  <a:schemeClr val="accent2">
                    <a:lumMod val="25000"/>
                  </a:schemeClr>
                </a:solidFill>
                <a:latin typeface="UTM Roman Classic" panose="02040603050506020204" pitchFamily="18" charset="0"/>
                <a:ea typeface="Jua"/>
                <a:cs typeface="Arial"/>
              </a:rPr>
              <a:t>GHI NHỚ</a:t>
            </a:r>
          </a:p>
        </p:txBody>
      </p:sp>
      <p:sp>
        <p:nvSpPr>
          <p:cNvPr id="2" name="Rectangle 1"/>
          <p:cNvSpPr/>
          <p:nvPr/>
        </p:nvSpPr>
        <p:spPr>
          <a:xfrm rot="21427330">
            <a:off x="2217621" y="1538770"/>
            <a:ext cx="4802807" cy="2585323"/>
          </a:xfrm>
          <a:prstGeom prst="rect">
            <a:avLst/>
          </a:prstGeom>
        </p:spPr>
        <p:txBody>
          <a:bodyPr wrap="square">
            <a:spAutoFit/>
          </a:bodyPr>
          <a:lstStyle/>
          <a:p>
            <a:pPr marL="285750" indent="-285750" algn="just">
              <a:lnSpc>
                <a:spcPct val="150000"/>
              </a:lnSpc>
              <a:buFont typeface="Wingdings" panose="05000000000000000000" pitchFamily="2" charset="2"/>
              <a:buChar char="v"/>
            </a:pPr>
            <a:r>
              <a:rPr lang="en-US" sz="1800" kern="1200">
                <a:solidFill>
                  <a:srgbClr val="B7E1E0">
                    <a:lumMod val="10000"/>
                  </a:srgbClr>
                </a:solidFill>
                <a:latin typeface="Times New Roman" panose="02020603050405020304" pitchFamily="18" charset="0"/>
                <a:ea typeface="+mn-ea"/>
                <a:cs typeface="Times New Roman" panose="02020603050405020304" pitchFamily="18" charset="0"/>
              </a:rPr>
              <a:t>Không gian xung quanh nam châm, xung quanh dòng điện tồn tại một </a:t>
            </a:r>
            <a:r>
              <a:rPr lang="en-US" sz="1800" b="1" kern="1200">
                <a:solidFill>
                  <a:srgbClr val="B7E1E0">
                    <a:lumMod val="10000"/>
                  </a:srgbClr>
                </a:solidFill>
                <a:latin typeface="Times New Roman" panose="02020603050405020304" pitchFamily="18" charset="0"/>
                <a:ea typeface="+mn-ea"/>
                <a:cs typeface="Times New Roman" panose="02020603050405020304" pitchFamily="18" charset="0"/>
              </a:rPr>
              <a:t>từ trường</a:t>
            </a:r>
            <a:r>
              <a:rPr lang="en-US" sz="1800" kern="1200">
                <a:solidFill>
                  <a:srgbClr val="B7E1E0">
                    <a:lumMod val="10000"/>
                  </a:srgbClr>
                </a:solidFill>
                <a:latin typeface="Times New Roman" panose="02020603050405020304" pitchFamily="18" charset="0"/>
                <a:ea typeface="+mn-ea"/>
                <a:cs typeface="Times New Roman" panose="02020603050405020304" pitchFamily="18" charset="0"/>
              </a:rPr>
              <a:t>.</a:t>
            </a:r>
          </a:p>
          <a:p>
            <a:pPr marL="285750" indent="-285750" algn="just">
              <a:lnSpc>
                <a:spcPct val="150000"/>
              </a:lnSpc>
              <a:buFont typeface="Wingdings" panose="05000000000000000000" pitchFamily="2" charset="2"/>
              <a:buChar char="v"/>
            </a:pPr>
            <a:r>
              <a:rPr lang="en-US" sz="1800" kern="1200">
                <a:solidFill>
                  <a:srgbClr val="B7E1E0">
                    <a:lumMod val="10000"/>
                  </a:srgbClr>
                </a:solidFill>
                <a:latin typeface="Times New Roman" panose="02020603050405020304" pitchFamily="18" charset="0"/>
                <a:ea typeface="+mn-ea"/>
                <a:cs typeface="Times New Roman" panose="02020603050405020304" pitchFamily="18" charset="0"/>
              </a:rPr>
              <a:t>Nam châm hoặc dòng điện đều có khả năng </a:t>
            </a:r>
            <a:r>
              <a:rPr lang="en-US" sz="1800" b="1" kern="1200">
                <a:solidFill>
                  <a:srgbClr val="B7E1E0">
                    <a:lumMod val="10000"/>
                  </a:srgbClr>
                </a:solidFill>
                <a:latin typeface="Times New Roman" panose="02020603050405020304" pitchFamily="18" charset="0"/>
                <a:ea typeface="+mn-ea"/>
                <a:cs typeface="Times New Roman" panose="02020603050405020304" pitchFamily="18" charset="0"/>
              </a:rPr>
              <a:t>tác dụng lực từ </a:t>
            </a:r>
            <a:r>
              <a:rPr lang="en-US" sz="1800" kern="1200">
                <a:solidFill>
                  <a:srgbClr val="B7E1E0">
                    <a:lumMod val="10000"/>
                  </a:srgbClr>
                </a:solidFill>
                <a:latin typeface="Times New Roman" panose="02020603050405020304" pitchFamily="18" charset="0"/>
                <a:ea typeface="+mn-ea"/>
                <a:cs typeface="Times New Roman" panose="02020603050405020304" pitchFamily="18" charset="0"/>
              </a:rPr>
              <a:t>lên kim nam châm đặt gần nó.</a:t>
            </a:r>
          </a:p>
          <a:p>
            <a:pPr marL="285750" indent="-285750" algn="just">
              <a:lnSpc>
                <a:spcPct val="150000"/>
              </a:lnSpc>
              <a:buFont typeface="Wingdings" panose="05000000000000000000" pitchFamily="2" charset="2"/>
              <a:buChar char="v"/>
            </a:pPr>
            <a:r>
              <a:rPr lang="en-US" sz="1800" kern="1200">
                <a:solidFill>
                  <a:srgbClr val="B7E1E0">
                    <a:lumMod val="10000"/>
                  </a:srgbClr>
                </a:solidFill>
                <a:latin typeface="Times New Roman" panose="02020603050405020304" pitchFamily="18" charset="0"/>
                <a:ea typeface="+mn-ea"/>
                <a:cs typeface="Times New Roman" panose="02020603050405020304" pitchFamily="18" charset="0"/>
              </a:rPr>
              <a:t>Người ta dùng </a:t>
            </a:r>
            <a:r>
              <a:rPr lang="en-US" sz="1800" b="1" kern="1200">
                <a:solidFill>
                  <a:srgbClr val="B7E1E0">
                    <a:lumMod val="10000"/>
                  </a:srgbClr>
                </a:solidFill>
                <a:latin typeface="Times New Roman" panose="02020603050405020304" pitchFamily="18" charset="0"/>
                <a:ea typeface="+mn-ea"/>
                <a:cs typeface="Times New Roman" panose="02020603050405020304" pitchFamily="18" charset="0"/>
              </a:rPr>
              <a:t>kim nam châm </a:t>
            </a:r>
            <a:r>
              <a:rPr lang="en-US" sz="1800" kern="1200">
                <a:solidFill>
                  <a:srgbClr val="B7E1E0">
                    <a:lumMod val="10000"/>
                  </a:srgbClr>
                </a:solidFill>
                <a:latin typeface="Times New Roman" panose="02020603050405020304" pitchFamily="18" charset="0"/>
                <a:ea typeface="+mn-ea"/>
                <a:cs typeface="Times New Roman" panose="02020603050405020304" pitchFamily="18" charset="0"/>
              </a:rPr>
              <a:t>(gọi là </a:t>
            </a:r>
            <a:r>
              <a:rPr lang="en-US" sz="1800" b="1" kern="1200">
                <a:solidFill>
                  <a:srgbClr val="B7E1E0">
                    <a:lumMod val="10000"/>
                  </a:srgbClr>
                </a:solidFill>
                <a:latin typeface="Times New Roman" panose="02020603050405020304" pitchFamily="18" charset="0"/>
                <a:ea typeface="+mn-ea"/>
                <a:cs typeface="Times New Roman" panose="02020603050405020304" pitchFamily="18" charset="0"/>
              </a:rPr>
              <a:t>nam châm thử</a:t>
            </a:r>
            <a:r>
              <a:rPr lang="en-US" sz="1800" kern="1200">
                <a:solidFill>
                  <a:srgbClr val="B7E1E0">
                    <a:lumMod val="10000"/>
                  </a:srgbClr>
                </a:solidFill>
                <a:latin typeface="Times New Roman" panose="02020603050405020304" pitchFamily="18" charset="0"/>
                <a:ea typeface="+mn-ea"/>
                <a:cs typeface="Times New Roman" panose="02020603050405020304" pitchFamily="18" charset="0"/>
              </a:rPr>
              <a:t>) để nhận biết </a:t>
            </a:r>
            <a:r>
              <a:rPr lang="en-US" sz="1800" b="1" kern="1200">
                <a:solidFill>
                  <a:srgbClr val="B7E1E0">
                    <a:lumMod val="10000"/>
                  </a:srgbClr>
                </a:solidFill>
                <a:latin typeface="Times New Roman" panose="02020603050405020304" pitchFamily="18" charset="0"/>
                <a:ea typeface="+mn-ea"/>
                <a:cs typeface="Times New Roman" panose="02020603050405020304" pitchFamily="18" charset="0"/>
              </a:rPr>
              <a:t>từ trường</a:t>
            </a:r>
            <a:r>
              <a:rPr lang="en-US" sz="1800" kern="1200">
                <a:solidFill>
                  <a:srgbClr val="B7E1E0">
                    <a:lumMod val="10000"/>
                  </a:srgbClr>
                </a:solidFill>
                <a:latin typeface="Times New Roman" panose="02020603050405020304" pitchFamily="18" charset="0"/>
                <a:ea typeface="+mn-ea"/>
                <a:cs typeface="Times New Roman" panose="02020603050405020304" pitchFamily="18" charset="0"/>
              </a:rPr>
              <a:t>.</a:t>
            </a:r>
            <a:endParaRPr lang="en-US"/>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671" y="2506445"/>
            <a:ext cx="1333483" cy="12710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76"/>
        <p:cNvGrpSpPr/>
        <p:nvPr/>
      </p:nvGrpSpPr>
      <p:grpSpPr>
        <a:xfrm>
          <a:off x="0" y="0"/>
          <a:ext cx="0" cy="0"/>
          <a:chOff x="0" y="0"/>
          <a:chExt cx="0" cy="0"/>
        </a:xfrm>
      </p:grpSpPr>
      <p:grpSp>
        <p:nvGrpSpPr>
          <p:cNvPr id="4090" name="Google Shape;4090;p43"/>
          <p:cNvGrpSpPr/>
          <p:nvPr/>
        </p:nvGrpSpPr>
        <p:grpSpPr>
          <a:xfrm>
            <a:off x="6397831" y="1480435"/>
            <a:ext cx="1189776" cy="1629246"/>
            <a:chOff x="1375763" y="2649653"/>
            <a:chExt cx="1189776" cy="1629246"/>
          </a:xfrm>
        </p:grpSpPr>
        <p:sp>
          <p:nvSpPr>
            <p:cNvPr id="4091" name="Google Shape;4091;p43"/>
            <p:cNvSpPr/>
            <p:nvPr/>
          </p:nvSpPr>
          <p:spPr>
            <a:xfrm>
              <a:off x="1430339" y="3143699"/>
              <a:ext cx="1135200" cy="1135200"/>
            </a:xfrm>
            <a:prstGeom prst="rect">
              <a:avLst/>
            </a:prstGeom>
            <a:solidFill>
              <a:schemeClr val="dk1">
                <a:alpha val="894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2" name="Google Shape;4092;p43"/>
            <p:cNvSpPr/>
            <p:nvPr/>
          </p:nvSpPr>
          <p:spPr>
            <a:xfrm>
              <a:off x="1375763" y="3101746"/>
              <a:ext cx="1135200" cy="113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3" name="Google Shape;4093;p43"/>
            <p:cNvSpPr/>
            <p:nvPr/>
          </p:nvSpPr>
          <p:spPr>
            <a:xfrm rot="-2196712" flipH="1">
              <a:off x="1595491" y="2797782"/>
              <a:ext cx="695729" cy="60115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srgbClr val="000000"/>
                </a:solidFill>
                <a:effectLst/>
                <a:uLnTx/>
                <a:uFillTx/>
                <a:latin typeface="Arial"/>
                <a:cs typeface="Arial"/>
                <a:sym typeface="Arial"/>
              </a:endParaRPr>
            </a:p>
          </p:txBody>
        </p:sp>
        <p:grpSp>
          <p:nvGrpSpPr>
            <p:cNvPr id="4094" name="Google Shape;4094;p43"/>
            <p:cNvGrpSpPr/>
            <p:nvPr/>
          </p:nvGrpSpPr>
          <p:grpSpPr>
            <a:xfrm>
              <a:off x="1580984" y="3369733"/>
              <a:ext cx="724745" cy="720006"/>
              <a:chOff x="9434475" y="962325"/>
              <a:chExt cx="1058950" cy="1052025"/>
            </a:xfrm>
          </p:grpSpPr>
          <p:sp>
            <p:nvSpPr>
              <p:cNvPr id="4095" name="Google Shape;4095;p43"/>
              <p:cNvSpPr/>
              <p:nvPr/>
            </p:nvSpPr>
            <p:spPr>
              <a:xfrm>
                <a:off x="9434475" y="962325"/>
                <a:ext cx="1058950" cy="1052025"/>
              </a:xfrm>
              <a:custGeom>
                <a:avLst/>
                <a:gdLst/>
                <a:ahLst/>
                <a:cxnLst/>
                <a:rect l="l" t="t" r="r" b="b"/>
                <a:pathLst>
                  <a:path w="42358" h="42081" extrusionOk="0">
                    <a:moveTo>
                      <a:pt x="13547" y="22344"/>
                    </a:moveTo>
                    <a:cubicBezTo>
                      <a:pt x="13764" y="22344"/>
                      <a:pt x="13983" y="22388"/>
                      <a:pt x="14186" y="22483"/>
                    </a:cubicBezTo>
                    <a:cubicBezTo>
                      <a:pt x="15214" y="22984"/>
                      <a:pt x="15289" y="24463"/>
                      <a:pt x="14487" y="25215"/>
                    </a:cubicBezTo>
                    <a:cubicBezTo>
                      <a:pt x="14134" y="25529"/>
                      <a:pt x="13673" y="25674"/>
                      <a:pt x="13213" y="25674"/>
                    </a:cubicBezTo>
                    <a:cubicBezTo>
                      <a:pt x="13085" y="25674"/>
                      <a:pt x="12958" y="25662"/>
                      <a:pt x="12833" y="25641"/>
                    </a:cubicBezTo>
                    <a:cubicBezTo>
                      <a:pt x="12156" y="25490"/>
                      <a:pt x="11680" y="25064"/>
                      <a:pt x="11605" y="24388"/>
                    </a:cubicBezTo>
                    <a:cubicBezTo>
                      <a:pt x="11530" y="23535"/>
                      <a:pt x="12131" y="22558"/>
                      <a:pt x="13008" y="22433"/>
                    </a:cubicBezTo>
                    <a:cubicBezTo>
                      <a:pt x="13181" y="22375"/>
                      <a:pt x="13363" y="22344"/>
                      <a:pt x="13547" y="22344"/>
                    </a:cubicBezTo>
                    <a:close/>
                    <a:moveTo>
                      <a:pt x="30474" y="22554"/>
                    </a:moveTo>
                    <a:cubicBezTo>
                      <a:pt x="31146" y="22554"/>
                      <a:pt x="31762" y="23053"/>
                      <a:pt x="31981" y="23711"/>
                    </a:cubicBezTo>
                    <a:cubicBezTo>
                      <a:pt x="32232" y="24563"/>
                      <a:pt x="31730" y="25465"/>
                      <a:pt x="30878" y="25666"/>
                    </a:cubicBezTo>
                    <a:cubicBezTo>
                      <a:pt x="30751" y="25697"/>
                      <a:pt x="30620" y="25713"/>
                      <a:pt x="30488" y="25713"/>
                    </a:cubicBezTo>
                    <a:cubicBezTo>
                      <a:pt x="29788" y="25713"/>
                      <a:pt x="29075" y="25276"/>
                      <a:pt x="28948" y="24538"/>
                    </a:cubicBezTo>
                    <a:cubicBezTo>
                      <a:pt x="28848" y="24062"/>
                      <a:pt x="29024" y="23460"/>
                      <a:pt x="29374" y="23084"/>
                    </a:cubicBezTo>
                    <a:cubicBezTo>
                      <a:pt x="29399" y="23059"/>
                      <a:pt x="29425" y="23059"/>
                      <a:pt x="29425" y="23009"/>
                    </a:cubicBezTo>
                    <a:cubicBezTo>
                      <a:pt x="29475" y="23009"/>
                      <a:pt x="29500" y="22984"/>
                      <a:pt x="29525" y="22959"/>
                    </a:cubicBezTo>
                    <a:cubicBezTo>
                      <a:pt x="29650" y="22834"/>
                      <a:pt x="29800" y="22733"/>
                      <a:pt x="29951" y="22658"/>
                    </a:cubicBezTo>
                    <a:cubicBezTo>
                      <a:pt x="30125" y="22586"/>
                      <a:pt x="30301" y="22554"/>
                      <a:pt x="30474" y="22554"/>
                    </a:cubicBezTo>
                    <a:close/>
                    <a:moveTo>
                      <a:pt x="32736" y="27896"/>
                    </a:moveTo>
                    <a:cubicBezTo>
                      <a:pt x="33073" y="27896"/>
                      <a:pt x="33416" y="28027"/>
                      <a:pt x="33660" y="28322"/>
                    </a:cubicBezTo>
                    <a:cubicBezTo>
                      <a:pt x="34362" y="29124"/>
                      <a:pt x="33936" y="30453"/>
                      <a:pt x="33008" y="30879"/>
                    </a:cubicBezTo>
                    <a:cubicBezTo>
                      <a:pt x="32797" y="30979"/>
                      <a:pt x="32568" y="31026"/>
                      <a:pt x="32342" y="31026"/>
                    </a:cubicBezTo>
                    <a:cubicBezTo>
                      <a:pt x="31550" y="31026"/>
                      <a:pt x="30778" y="30452"/>
                      <a:pt x="30778" y="29576"/>
                    </a:cubicBezTo>
                    <a:cubicBezTo>
                      <a:pt x="30753" y="28949"/>
                      <a:pt x="31279" y="28347"/>
                      <a:pt x="31881" y="28222"/>
                    </a:cubicBezTo>
                    <a:cubicBezTo>
                      <a:pt x="32101" y="28014"/>
                      <a:pt x="32416" y="27896"/>
                      <a:pt x="32736" y="27896"/>
                    </a:cubicBezTo>
                    <a:close/>
                    <a:moveTo>
                      <a:pt x="11242" y="27537"/>
                    </a:moveTo>
                    <a:cubicBezTo>
                      <a:pt x="11571" y="27537"/>
                      <a:pt x="11893" y="27644"/>
                      <a:pt x="12056" y="27921"/>
                    </a:cubicBezTo>
                    <a:cubicBezTo>
                      <a:pt x="12056" y="27946"/>
                      <a:pt x="12056" y="27946"/>
                      <a:pt x="12056" y="27946"/>
                    </a:cubicBezTo>
                    <a:cubicBezTo>
                      <a:pt x="12357" y="28072"/>
                      <a:pt x="12632" y="28297"/>
                      <a:pt x="12808" y="28598"/>
                    </a:cubicBezTo>
                    <a:cubicBezTo>
                      <a:pt x="13409" y="29651"/>
                      <a:pt x="12482" y="31029"/>
                      <a:pt x="11304" y="31029"/>
                    </a:cubicBezTo>
                    <a:cubicBezTo>
                      <a:pt x="10151" y="31029"/>
                      <a:pt x="9324" y="29851"/>
                      <a:pt x="9650" y="28774"/>
                    </a:cubicBezTo>
                    <a:cubicBezTo>
                      <a:pt x="9800" y="28247"/>
                      <a:pt x="10226" y="27821"/>
                      <a:pt x="10728" y="27621"/>
                    </a:cubicBezTo>
                    <a:cubicBezTo>
                      <a:pt x="10886" y="27568"/>
                      <a:pt x="11065" y="27537"/>
                      <a:pt x="11242" y="27537"/>
                    </a:cubicBezTo>
                    <a:close/>
                    <a:moveTo>
                      <a:pt x="27203" y="27855"/>
                    </a:moveTo>
                    <a:cubicBezTo>
                      <a:pt x="27439" y="27855"/>
                      <a:pt x="27659" y="28035"/>
                      <a:pt x="27570" y="28347"/>
                    </a:cubicBezTo>
                    <a:cubicBezTo>
                      <a:pt x="26968" y="30302"/>
                      <a:pt x="25164" y="31505"/>
                      <a:pt x="23159" y="31606"/>
                    </a:cubicBezTo>
                    <a:cubicBezTo>
                      <a:pt x="23039" y="31613"/>
                      <a:pt x="22914" y="31617"/>
                      <a:pt x="22784" y="31617"/>
                    </a:cubicBezTo>
                    <a:cubicBezTo>
                      <a:pt x="20830" y="31617"/>
                      <a:pt x="17734" y="30741"/>
                      <a:pt x="16818" y="29049"/>
                    </a:cubicBezTo>
                    <a:cubicBezTo>
                      <a:pt x="16765" y="28961"/>
                      <a:pt x="16849" y="28872"/>
                      <a:pt x="16930" y="28872"/>
                    </a:cubicBezTo>
                    <a:cubicBezTo>
                      <a:pt x="16964" y="28872"/>
                      <a:pt x="16996" y="28887"/>
                      <a:pt x="17018" y="28924"/>
                    </a:cubicBezTo>
                    <a:cubicBezTo>
                      <a:pt x="17862" y="30322"/>
                      <a:pt x="20699" y="30932"/>
                      <a:pt x="22298" y="30932"/>
                    </a:cubicBezTo>
                    <a:cubicBezTo>
                      <a:pt x="22361" y="30932"/>
                      <a:pt x="22423" y="30931"/>
                      <a:pt x="22482" y="30929"/>
                    </a:cubicBezTo>
                    <a:cubicBezTo>
                      <a:pt x="24362" y="30854"/>
                      <a:pt x="26066" y="29876"/>
                      <a:pt x="26793" y="28122"/>
                    </a:cubicBezTo>
                    <a:cubicBezTo>
                      <a:pt x="26874" y="27939"/>
                      <a:pt x="27042" y="27855"/>
                      <a:pt x="27203" y="27855"/>
                    </a:cubicBezTo>
                    <a:close/>
                    <a:moveTo>
                      <a:pt x="21522" y="1"/>
                    </a:moveTo>
                    <a:cubicBezTo>
                      <a:pt x="20934" y="1"/>
                      <a:pt x="20324" y="178"/>
                      <a:pt x="19700" y="578"/>
                    </a:cubicBezTo>
                    <a:cubicBezTo>
                      <a:pt x="17946" y="1731"/>
                      <a:pt x="16743" y="3986"/>
                      <a:pt x="15640" y="5741"/>
                    </a:cubicBezTo>
                    <a:cubicBezTo>
                      <a:pt x="14612" y="7395"/>
                      <a:pt x="13735" y="9149"/>
                      <a:pt x="12733" y="10804"/>
                    </a:cubicBezTo>
                    <a:cubicBezTo>
                      <a:pt x="12658" y="10904"/>
                      <a:pt x="12557" y="10929"/>
                      <a:pt x="12457" y="10929"/>
                    </a:cubicBezTo>
                    <a:cubicBezTo>
                      <a:pt x="12382" y="10979"/>
                      <a:pt x="12307" y="11004"/>
                      <a:pt x="12181" y="11004"/>
                    </a:cubicBezTo>
                    <a:cubicBezTo>
                      <a:pt x="11962" y="10999"/>
                      <a:pt x="11743" y="10997"/>
                      <a:pt x="11524" y="10997"/>
                    </a:cubicBezTo>
                    <a:cubicBezTo>
                      <a:pt x="9488" y="10997"/>
                      <a:pt x="7456" y="11213"/>
                      <a:pt x="5464" y="11756"/>
                    </a:cubicBezTo>
                    <a:cubicBezTo>
                      <a:pt x="4337" y="12057"/>
                      <a:pt x="3209" y="12433"/>
                      <a:pt x="2156" y="12909"/>
                    </a:cubicBezTo>
                    <a:cubicBezTo>
                      <a:pt x="1705" y="13109"/>
                      <a:pt x="1078" y="13360"/>
                      <a:pt x="703" y="13711"/>
                    </a:cubicBezTo>
                    <a:cubicBezTo>
                      <a:pt x="126" y="14287"/>
                      <a:pt x="1" y="15540"/>
                      <a:pt x="302" y="16367"/>
                    </a:cubicBezTo>
                    <a:cubicBezTo>
                      <a:pt x="978" y="18222"/>
                      <a:pt x="3033" y="19876"/>
                      <a:pt x="4437" y="21255"/>
                    </a:cubicBezTo>
                    <a:cubicBezTo>
                      <a:pt x="5715" y="22483"/>
                      <a:pt x="6993" y="23686"/>
                      <a:pt x="7946" y="25190"/>
                    </a:cubicBezTo>
                    <a:cubicBezTo>
                      <a:pt x="7971" y="25265"/>
                      <a:pt x="7996" y="25340"/>
                      <a:pt x="7971" y="25390"/>
                    </a:cubicBezTo>
                    <a:cubicBezTo>
                      <a:pt x="8121" y="25440"/>
                      <a:pt x="8221" y="25565"/>
                      <a:pt x="8196" y="25741"/>
                    </a:cubicBezTo>
                    <a:cubicBezTo>
                      <a:pt x="7695" y="28398"/>
                      <a:pt x="7043" y="31004"/>
                      <a:pt x="6567" y="33661"/>
                    </a:cubicBezTo>
                    <a:cubicBezTo>
                      <a:pt x="6166" y="35866"/>
                      <a:pt x="4562" y="40754"/>
                      <a:pt x="7269" y="41856"/>
                    </a:cubicBezTo>
                    <a:cubicBezTo>
                      <a:pt x="7646" y="42012"/>
                      <a:pt x="8029" y="42080"/>
                      <a:pt x="8416" y="42080"/>
                    </a:cubicBezTo>
                    <a:cubicBezTo>
                      <a:pt x="10525" y="42080"/>
                      <a:pt x="12719" y="40035"/>
                      <a:pt x="14287" y="38849"/>
                    </a:cubicBezTo>
                    <a:cubicBezTo>
                      <a:pt x="16367" y="37295"/>
                      <a:pt x="18322" y="35591"/>
                      <a:pt x="20201" y="33786"/>
                    </a:cubicBezTo>
                    <a:cubicBezTo>
                      <a:pt x="20297" y="33710"/>
                      <a:pt x="20393" y="33677"/>
                      <a:pt x="20489" y="33677"/>
                    </a:cubicBezTo>
                    <a:cubicBezTo>
                      <a:pt x="20518" y="33677"/>
                      <a:pt x="20548" y="33680"/>
                      <a:pt x="20577" y="33686"/>
                    </a:cubicBezTo>
                    <a:cubicBezTo>
                      <a:pt x="20611" y="33686"/>
                      <a:pt x="20644" y="33675"/>
                      <a:pt x="20685" y="33675"/>
                    </a:cubicBezTo>
                    <a:cubicBezTo>
                      <a:pt x="20705" y="33675"/>
                      <a:pt x="20728" y="33677"/>
                      <a:pt x="20753" y="33686"/>
                    </a:cubicBezTo>
                    <a:cubicBezTo>
                      <a:pt x="24963" y="35315"/>
                      <a:pt x="28948" y="37696"/>
                      <a:pt x="33234" y="39175"/>
                    </a:cubicBezTo>
                    <a:cubicBezTo>
                      <a:pt x="33755" y="39355"/>
                      <a:pt x="34271" y="39457"/>
                      <a:pt x="34752" y="39457"/>
                    </a:cubicBezTo>
                    <a:cubicBezTo>
                      <a:pt x="35940" y="39457"/>
                      <a:pt x="36916" y="38839"/>
                      <a:pt x="37219" y="37270"/>
                    </a:cubicBezTo>
                    <a:cubicBezTo>
                      <a:pt x="37445" y="36192"/>
                      <a:pt x="37394" y="35039"/>
                      <a:pt x="37369" y="33936"/>
                    </a:cubicBezTo>
                    <a:cubicBezTo>
                      <a:pt x="37319" y="32558"/>
                      <a:pt x="37194" y="31180"/>
                      <a:pt x="36943" y="29826"/>
                    </a:cubicBezTo>
                    <a:cubicBezTo>
                      <a:pt x="36768" y="28799"/>
                      <a:pt x="36542" y="26443"/>
                      <a:pt x="35465" y="25916"/>
                    </a:cubicBezTo>
                    <a:cubicBezTo>
                      <a:pt x="35314" y="25841"/>
                      <a:pt x="35264" y="25716"/>
                      <a:pt x="35264" y="25591"/>
                    </a:cubicBezTo>
                    <a:cubicBezTo>
                      <a:pt x="35189" y="25490"/>
                      <a:pt x="35164" y="25340"/>
                      <a:pt x="35264" y="25190"/>
                    </a:cubicBezTo>
                    <a:cubicBezTo>
                      <a:pt x="36592" y="23410"/>
                      <a:pt x="37846" y="21581"/>
                      <a:pt x="38973" y="19651"/>
                    </a:cubicBezTo>
                    <a:cubicBezTo>
                      <a:pt x="40051" y="17871"/>
                      <a:pt x="41455" y="15791"/>
                      <a:pt x="41780" y="13711"/>
                    </a:cubicBezTo>
                    <a:cubicBezTo>
                      <a:pt x="42358" y="9824"/>
                      <a:pt x="36761" y="9202"/>
                      <a:pt x="32485" y="9202"/>
                    </a:cubicBezTo>
                    <a:cubicBezTo>
                      <a:pt x="31191" y="9202"/>
                      <a:pt x="30018" y="9259"/>
                      <a:pt x="29174" y="9300"/>
                    </a:cubicBezTo>
                    <a:cubicBezTo>
                      <a:pt x="29101" y="9343"/>
                      <a:pt x="29011" y="9370"/>
                      <a:pt x="28924" y="9370"/>
                    </a:cubicBezTo>
                    <a:cubicBezTo>
                      <a:pt x="28862" y="9370"/>
                      <a:pt x="28800" y="9356"/>
                      <a:pt x="28748" y="9325"/>
                    </a:cubicBezTo>
                    <a:lnTo>
                      <a:pt x="28723" y="9325"/>
                    </a:lnTo>
                    <a:cubicBezTo>
                      <a:pt x="28472" y="9325"/>
                      <a:pt x="28372" y="9024"/>
                      <a:pt x="28497" y="8849"/>
                    </a:cubicBezTo>
                    <a:cubicBezTo>
                      <a:pt x="27663" y="6004"/>
                      <a:pt x="24948" y="1"/>
                      <a:pt x="215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6" name="Google Shape;4096;p43"/>
              <p:cNvSpPr/>
              <p:nvPr/>
            </p:nvSpPr>
            <p:spPr>
              <a:xfrm>
                <a:off x="10203275" y="1659725"/>
                <a:ext cx="90250" cy="78275"/>
              </a:xfrm>
              <a:custGeom>
                <a:avLst/>
                <a:gdLst/>
                <a:ahLst/>
                <a:cxnLst/>
                <a:rect l="l" t="t" r="r" b="b"/>
                <a:pathLst>
                  <a:path w="3610" h="3131" extrusionOk="0">
                    <a:moveTo>
                      <a:pt x="1984" y="0"/>
                    </a:moveTo>
                    <a:cubicBezTo>
                      <a:pt x="1664" y="0"/>
                      <a:pt x="1349" y="118"/>
                      <a:pt x="1129" y="326"/>
                    </a:cubicBezTo>
                    <a:cubicBezTo>
                      <a:pt x="527" y="451"/>
                      <a:pt x="1" y="1053"/>
                      <a:pt x="26" y="1680"/>
                    </a:cubicBezTo>
                    <a:cubicBezTo>
                      <a:pt x="26" y="2556"/>
                      <a:pt x="798" y="3130"/>
                      <a:pt x="1590" y="3130"/>
                    </a:cubicBezTo>
                    <a:cubicBezTo>
                      <a:pt x="1816" y="3130"/>
                      <a:pt x="2045" y="3083"/>
                      <a:pt x="2256" y="2983"/>
                    </a:cubicBezTo>
                    <a:cubicBezTo>
                      <a:pt x="3184" y="2557"/>
                      <a:pt x="3610" y="1228"/>
                      <a:pt x="2908" y="426"/>
                    </a:cubicBezTo>
                    <a:cubicBezTo>
                      <a:pt x="2664" y="131"/>
                      <a:pt x="2321" y="0"/>
                      <a:pt x="198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7" name="Google Shape;4097;p43"/>
              <p:cNvSpPr/>
              <p:nvPr/>
            </p:nvSpPr>
            <p:spPr>
              <a:xfrm>
                <a:off x="10155675" y="1526150"/>
                <a:ext cx="84600" cy="79000"/>
              </a:xfrm>
              <a:custGeom>
                <a:avLst/>
                <a:gdLst/>
                <a:ahLst/>
                <a:cxnLst/>
                <a:rect l="l" t="t" r="r" b="b"/>
                <a:pathLst>
                  <a:path w="3384" h="3160" extrusionOk="0">
                    <a:moveTo>
                      <a:pt x="1626" y="1"/>
                    </a:moveTo>
                    <a:cubicBezTo>
                      <a:pt x="1453" y="1"/>
                      <a:pt x="1277" y="33"/>
                      <a:pt x="1103" y="105"/>
                    </a:cubicBezTo>
                    <a:cubicBezTo>
                      <a:pt x="952" y="180"/>
                      <a:pt x="802" y="281"/>
                      <a:pt x="677" y="406"/>
                    </a:cubicBezTo>
                    <a:cubicBezTo>
                      <a:pt x="652" y="431"/>
                      <a:pt x="627" y="456"/>
                      <a:pt x="602" y="456"/>
                    </a:cubicBezTo>
                    <a:cubicBezTo>
                      <a:pt x="577" y="506"/>
                      <a:pt x="551" y="506"/>
                      <a:pt x="526" y="531"/>
                    </a:cubicBezTo>
                    <a:cubicBezTo>
                      <a:pt x="176" y="907"/>
                      <a:pt x="0" y="1509"/>
                      <a:pt x="100" y="1985"/>
                    </a:cubicBezTo>
                    <a:cubicBezTo>
                      <a:pt x="227" y="2723"/>
                      <a:pt x="940" y="3160"/>
                      <a:pt x="1640" y="3160"/>
                    </a:cubicBezTo>
                    <a:cubicBezTo>
                      <a:pt x="1772" y="3160"/>
                      <a:pt x="1903" y="3144"/>
                      <a:pt x="2030" y="3113"/>
                    </a:cubicBezTo>
                    <a:cubicBezTo>
                      <a:pt x="2882" y="2912"/>
                      <a:pt x="3384" y="2010"/>
                      <a:pt x="3133" y="1158"/>
                    </a:cubicBezTo>
                    <a:cubicBezTo>
                      <a:pt x="2914" y="500"/>
                      <a:pt x="2298" y="1"/>
                      <a:pt x="1626"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8" name="Google Shape;4098;p43"/>
              <p:cNvSpPr/>
              <p:nvPr/>
            </p:nvSpPr>
            <p:spPr>
              <a:xfrm>
                <a:off x="9853575" y="1658675"/>
                <a:ext cx="272400" cy="94100"/>
              </a:xfrm>
              <a:custGeom>
                <a:avLst/>
                <a:gdLst/>
                <a:ahLst/>
                <a:cxnLst/>
                <a:rect l="l" t="t" r="r" b="b"/>
                <a:pathLst>
                  <a:path w="10896" h="3764" extrusionOk="0">
                    <a:moveTo>
                      <a:pt x="10439" y="1"/>
                    </a:moveTo>
                    <a:cubicBezTo>
                      <a:pt x="10278" y="1"/>
                      <a:pt x="10110" y="85"/>
                      <a:pt x="10029" y="268"/>
                    </a:cubicBezTo>
                    <a:cubicBezTo>
                      <a:pt x="9302" y="2022"/>
                      <a:pt x="7598" y="3000"/>
                      <a:pt x="5743" y="3075"/>
                    </a:cubicBezTo>
                    <a:cubicBezTo>
                      <a:pt x="5683" y="3077"/>
                      <a:pt x="5620" y="3078"/>
                      <a:pt x="5556" y="3078"/>
                    </a:cubicBezTo>
                    <a:cubicBezTo>
                      <a:pt x="3935" y="3078"/>
                      <a:pt x="1098" y="2468"/>
                      <a:pt x="254" y="1070"/>
                    </a:cubicBezTo>
                    <a:cubicBezTo>
                      <a:pt x="232" y="1033"/>
                      <a:pt x="200" y="1018"/>
                      <a:pt x="166" y="1018"/>
                    </a:cubicBezTo>
                    <a:cubicBezTo>
                      <a:pt x="85" y="1018"/>
                      <a:pt x="1" y="1107"/>
                      <a:pt x="54" y="1195"/>
                    </a:cubicBezTo>
                    <a:cubicBezTo>
                      <a:pt x="970" y="2887"/>
                      <a:pt x="4066" y="3763"/>
                      <a:pt x="6020" y="3763"/>
                    </a:cubicBezTo>
                    <a:cubicBezTo>
                      <a:pt x="6150" y="3763"/>
                      <a:pt x="6275" y="3759"/>
                      <a:pt x="6395" y="3752"/>
                    </a:cubicBezTo>
                    <a:cubicBezTo>
                      <a:pt x="8400" y="3651"/>
                      <a:pt x="10204" y="2448"/>
                      <a:pt x="10806" y="493"/>
                    </a:cubicBezTo>
                    <a:cubicBezTo>
                      <a:pt x="10895" y="181"/>
                      <a:pt x="10675" y="1"/>
                      <a:pt x="10439"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9" name="Google Shape;4099;p43"/>
              <p:cNvSpPr/>
              <p:nvPr/>
            </p:nvSpPr>
            <p:spPr>
              <a:xfrm>
                <a:off x="9722700" y="1520925"/>
                <a:ext cx="94025" cy="83250"/>
              </a:xfrm>
              <a:custGeom>
                <a:avLst/>
                <a:gdLst/>
                <a:ahLst/>
                <a:cxnLst/>
                <a:rect l="l" t="t" r="r" b="b"/>
                <a:pathLst>
                  <a:path w="3761" h="3330" extrusionOk="0">
                    <a:moveTo>
                      <a:pt x="2018" y="0"/>
                    </a:moveTo>
                    <a:cubicBezTo>
                      <a:pt x="1834" y="0"/>
                      <a:pt x="1652" y="31"/>
                      <a:pt x="1479" y="89"/>
                    </a:cubicBezTo>
                    <a:cubicBezTo>
                      <a:pt x="602" y="214"/>
                      <a:pt x="1" y="1191"/>
                      <a:pt x="76" y="2044"/>
                    </a:cubicBezTo>
                    <a:cubicBezTo>
                      <a:pt x="151" y="2720"/>
                      <a:pt x="627" y="3146"/>
                      <a:pt x="1304" y="3297"/>
                    </a:cubicBezTo>
                    <a:cubicBezTo>
                      <a:pt x="1429" y="3318"/>
                      <a:pt x="1556" y="3330"/>
                      <a:pt x="1684" y="3330"/>
                    </a:cubicBezTo>
                    <a:cubicBezTo>
                      <a:pt x="2144" y="3330"/>
                      <a:pt x="2605" y="3185"/>
                      <a:pt x="2958" y="2871"/>
                    </a:cubicBezTo>
                    <a:cubicBezTo>
                      <a:pt x="3760" y="2119"/>
                      <a:pt x="3685" y="640"/>
                      <a:pt x="2657" y="139"/>
                    </a:cubicBezTo>
                    <a:cubicBezTo>
                      <a:pt x="2454" y="44"/>
                      <a:pt x="2235" y="0"/>
                      <a:pt x="2018"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0" name="Google Shape;4100;p43"/>
              <p:cNvSpPr/>
              <p:nvPr/>
            </p:nvSpPr>
            <p:spPr>
              <a:xfrm>
                <a:off x="9667575" y="1650725"/>
                <a:ext cx="102150" cy="87350"/>
              </a:xfrm>
              <a:custGeom>
                <a:avLst/>
                <a:gdLst/>
                <a:ahLst/>
                <a:cxnLst/>
                <a:rect l="l" t="t" r="r" b="b"/>
                <a:pathLst>
                  <a:path w="4086" h="3494" extrusionOk="0">
                    <a:moveTo>
                      <a:pt x="1918" y="1"/>
                    </a:moveTo>
                    <a:cubicBezTo>
                      <a:pt x="1741" y="1"/>
                      <a:pt x="1562" y="32"/>
                      <a:pt x="1404" y="85"/>
                    </a:cubicBezTo>
                    <a:cubicBezTo>
                      <a:pt x="902" y="285"/>
                      <a:pt x="476" y="711"/>
                      <a:pt x="326" y="1238"/>
                    </a:cubicBezTo>
                    <a:cubicBezTo>
                      <a:pt x="0" y="2315"/>
                      <a:pt x="827" y="3493"/>
                      <a:pt x="1980" y="3493"/>
                    </a:cubicBezTo>
                    <a:cubicBezTo>
                      <a:pt x="3158" y="3493"/>
                      <a:pt x="4085" y="2115"/>
                      <a:pt x="3484" y="1062"/>
                    </a:cubicBezTo>
                    <a:cubicBezTo>
                      <a:pt x="3308" y="761"/>
                      <a:pt x="3033" y="536"/>
                      <a:pt x="2732" y="410"/>
                    </a:cubicBezTo>
                    <a:cubicBezTo>
                      <a:pt x="2732" y="410"/>
                      <a:pt x="2732" y="410"/>
                      <a:pt x="2732" y="385"/>
                    </a:cubicBezTo>
                    <a:cubicBezTo>
                      <a:pt x="2569" y="108"/>
                      <a:pt x="2247" y="1"/>
                      <a:pt x="191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4102" name="Google Shape;4102;p43"/>
          <p:cNvGrpSpPr/>
          <p:nvPr/>
        </p:nvGrpSpPr>
        <p:grpSpPr>
          <a:xfrm>
            <a:off x="1246305" y="1192548"/>
            <a:ext cx="1189776" cy="1629246"/>
            <a:chOff x="4392726" y="2761588"/>
            <a:chExt cx="1189776" cy="1629246"/>
          </a:xfrm>
        </p:grpSpPr>
        <p:sp>
          <p:nvSpPr>
            <p:cNvPr id="4103" name="Google Shape;4103;p43"/>
            <p:cNvSpPr/>
            <p:nvPr/>
          </p:nvSpPr>
          <p:spPr>
            <a:xfrm>
              <a:off x="4447301" y="3255634"/>
              <a:ext cx="1135200" cy="1135200"/>
            </a:xfrm>
            <a:prstGeom prst="rect">
              <a:avLst/>
            </a:prstGeom>
            <a:solidFill>
              <a:schemeClr val="dk1">
                <a:alpha val="894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4" name="Google Shape;4104;p43"/>
            <p:cNvSpPr/>
            <p:nvPr/>
          </p:nvSpPr>
          <p:spPr>
            <a:xfrm>
              <a:off x="4392726" y="3213681"/>
              <a:ext cx="1135200" cy="11352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5" name="Google Shape;4105;p43"/>
            <p:cNvSpPr/>
            <p:nvPr/>
          </p:nvSpPr>
          <p:spPr>
            <a:xfrm rot="-2196712" flipH="1">
              <a:off x="4612454" y="2909717"/>
              <a:ext cx="695729" cy="60115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srgbClr val="000000"/>
                </a:solidFill>
                <a:effectLst/>
                <a:uLnTx/>
                <a:uFillTx/>
                <a:latin typeface="Arial"/>
                <a:cs typeface="Arial"/>
                <a:sym typeface="Arial"/>
              </a:endParaRPr>
            </a:p>
          </p:txBody>
        </p:sp>
        <p:grpSp>
          <p:nvGrpSpPr>
            <p:cNvPr id="4106" name="Google Shape;4106;p43"/>
            <p:cNvGrpSpPr/>
            <p:nvPr/>
          </p:nvGrpSpPr>
          <p:grpSpPr>
            <a:xfrm>
              <a:off x="4528486" y="3426171"/>
              <a:ext cx="844095" cy="810773"/>
              <a:chOff x="5034000" y="1146325"/>
              <a:chExt cx="1066450" cy="1024350"/>
            </a:xfrm>
          </p:grpSpPr>
          <p:sp>
            <p:nvSpPr>
              <p:cNvPr id="4107" name="Google Shape;4107;p43"/>
              <p:cNvSpPr/>
              <p:nvPr/>
            </p:nvSpPr>
            <p:spPr>
              <a:xfrm>
                <a:off x="5034000" y="1146325"/>
                <a:ext cx="1066450" cy="1024350"/>
              </a:xfrm>
              <a:custGeom>
                <a:avLst/>
                <a:gdLst/>
                <a:ahLst/>
                <a:cxnLst/>
                <a:rect l="l" t="t" r="r" b="b"/>
                <a:pathLst>
                  <a:path w="42658" h="40974" extrusionOk="0">
                    <a:moveTo>
                      <a:pt x="21208" y="4831"/>
                    </a:moveTo>
                    <a:cubicBezTo>
                      <a:pt x="25067" y="4831"/>
                      <a:pt x="28940" y="6145"/>
                      <a:pt x="31830" y="8723"/>
                    </a:cubicBezTo>
                    <a:cubicBezTo>
                      <a:pt x="36567" y="12958"/>
                      <a:pt x="38597" y="20101"/>
                      <a:pt x="36141" y="26091"/>
                    </a:cubicBezTo>
                    <a:cubicBezTo>
                      <a:pt x="33754" y="31923"/>
                      <a:pt x="27768" y="35870"/>
                      <a:pt x="21503" y="35870"/>
                    </a:cubicBezTo>
                    <a:cubicBezTo>
                      <a:pt x="21387" y="35870"/>
                      <a:pt x="21270" y="35868"/>
                      <a:pt x="21153" y="35866"/>
                    </a:cubicBezTo>
                    <a:cubicBezTo>
                      <a:pt x="21103" y="35866"/>
                      <a:pt x="21053" y="35866"/>
                      <a:pt x="21028" y="35841"/>
                    </a:cubicBezTo>
                    <a:cubicBezTo>
                      <a:pt x="20898" y="35844"/>
                      <a:pt x="20768" y="35846"/>
                      <a:pt x="20639" y="35846"/>
                    </a:cubicBezTo>
                    <a:cubicBezTo>
                      <a:pt x="13791" y="35846"/>
                      <a:pt x="7387" y="30677"/>
                      <a:pt x="5714" y="24036"/>
                    </a:cubicBezTo>
                    <a:cubicBezTo>
                      <a:pt x="4211" y="17946"/>
                      <a:pt x="7068" y="11329"/>
                      <a:pt x="12030" y="7695"/>
                    </a:cubicBezTo>
                    <a:cubicBezTo>
                      <a:pt x="14675" y="5775"/>
                      <a:pt x="17936" y="4831"/>
                      <a:pt x="21208" y="4831"/>
                    </a:cubicBezTo>
                    <a:close/>
                    <a:moveTo>
                      <a:pt x="24537" y="1"/>
                    </a:moveTo>
                    <a:cubicBezTo>
                      <a:pt x="23233" y="1054"/>
                      <a:pt x="22055" y="2231"/>
                      <a:pt x="21028" y="3560"/>
                    </a:cubicBezTo>
                    <a:cubicBezTo>
                      <a:pt x="20965" y="3635"/>
                      <a:pt x="20865" y="3673"/>
                      <a:pt x="20762" y="3673"/>
                    </a:cubicBezTo>
                    <a:cubicBezTo>
                      <a:pt x="20658" y="3673"/>
                      <a:pt x="20552" y="3635"/>
                      <a:pt x="20476" y="3560"/>
                    </a:cubicBezTo>
                    <a:cubicBezTo>
                      <a:pt x="19474" y="2482"/>
                      <a:pt x="18446" y="1404"/>
                      <a:pt x="17444" y="302"/>
                    </a:cubicBezTo>
                    <a:cubicBezTo>
                      <a:pt x="16416" y="1755"/>
                      <a:pt x="15664" y="3309"/>
                      <a:pt x="15138" y="5013"/>
                    </a:cubicBezTo>
                    <a:cubicBezTo>
                      <a:pt x="15088" y="5164"/>
                      <a:pt x="14988" y="5214"/>
                      <a:pt x="14862" y="5214"/>
                    </a:cubicBezTo>
                    <a:cubicBezTo>
                      <a:pt x="14803" y="5333"/>
                      <a:pt x="14696" y="5405"/>
                      <a:pt x="14568" y="5405"/>
                    </a:cubicBezTo>
                    <a:cubicBezTo>
                      <a:pt x="14534" y="5405"/>
                      <a:pt x="14498" y="5400"/>
                      <a:pt x="14461" y="5389"/>
                    </a:cubicBezTo>
                    <a:cubicBezTo>
                      <a:pt x="13609" y="5039"/>
                      <a:pt x="12757" y="4688"/>
                      <a:pt x="11905" y="4312"/>
                    </a:cubicBezTo>
                    <a:cubicBezTo>
                      <a:pt x="11504" y="4136"/>
                      <a:pt x="11078" y="3961"/>
                      <a:pt x="10652" y="3785"/>
                    </a:cubicBezTo>
                    <a:cubicBezTo>
                      <a:pt x="9925" y="3836"/>
                      <a:pt x="9599" y="4186"/>
                      <a:pt x="9649" y="4863"/>
                    </a:cubicBezTo>
                    <a:cubicBezTo>
                      <a:pt x="9173" y="5891"/>
                      <a:pt x="9499" y="8196"/>
                      <a:pt x="8597" y="8973"/>
                    </a:cubicBezTo>
                    <a:cubicBezTo>
                      <a:pt x="8327" y="9206"/>
                      <a:pt x="7951" y="9271"/>
                      <a:pt x="7557" y="9271"/>
                    </a:cubicBezTo>
                    <a:cubicBezTo>
                      <a:pt x="7144" y="9271"/>
                      <a:pt x="6712" y="9200"/>
                      <a:pt x="6366" y="9174"/>
                    </a:cubicBezTo>
                    <a:cubicBezTo>
                      <a:pt x="6056" y="9160"/>
                      <a:pt x="5751" y="9135"/>
                      <a:pt x="5470" y="9135"/>
                    </a:cubicBezTo>
                    <a:cubicBezTo>
                      <a:pt x="4731" y="9135"/>
                      <a:pt x="4158" y="9310"/>
                      <a:pt x="4085" y="10327"/>
                    </a:cubicBezTo>
                    <a:cubicBezTo>
                      <a:pt x="3985" y="11404"/>
                      <a:pt x="4712" y="12658"/>
                      <a:pt x="5188" y="13560"/>
                    </a:cubicBezTo>
                    <a:cubicBezTo>
                      <a:pt x="5301" y="13729"/>
                      <a:pt x="5118" y="13941"/>
                      <a:pt x="4945" y="13941"/>
                    </a:cubicBezTo>
                    <a:cubicBezTo>
                      <a:pt x="4887" y="13941"/>
                      <a:pt x="4831" y="13917"/>
                      <a:pt x="4787" y="13861"/>
                    </a:cubicBezTo>
                    <a:cubicBezTo>
                      <a:pt x="4787" y="13861"/>
                      <a:pt x="4787" y="13861"/>
                      <a:pt x="4762" y="13836"/>
                    </a:cubicBezTo>
                    <a:lnTo>
                      <a:pt x="4737" y="13861"/>
                    </a:lnTo>
                    <a:cubicBezTo>
                      <a:pt x="4862" y="14011"/>
                      <a:pt x="4862" y="14287"/>
                      <a:pt x="4662" y="14387"/>
                    </a:cubicBezTo>
                    <a:cubicBezTo>
                      <a:pt x="3409" y="15114"/>
                      <a:pt x="2005" y="15590"/>
                      <a:pt x="602" y="15966"/>
                    </a:cubicBezTo>
                    <a:cubicBezTo>
                      <a:pt x="1454" y="17344"/>
                      <a:pt x="2331" y="18748"/>
                      <a:pt x="3158" y="20151"/>
                    </a:cubicBezTo>
                    <a:cubicBezTo>
                      <a:pt x="3484" y="20653"/>
                      <a:pt x="3810" y="21004"/>
                      <a:pt x="3634" y="21580"/>
                    </a:cubicBezTo>
                    <a:cubicBezTo>
                      <a:pt x="3484" y="22031"/>
                      <a:pt x="2707" y="22457"/>
                      <a:pt x="2356" y="22733"/>
                    </a:cubicBezTo>
                    <a:cubicBezTo>
                      <a:pt x="2005" y="23034"/>
                      <a:pt x="426" y="23961"/>
                      <a:pt x="326" y="24387"/>
                    </a:cubicBezTo>
                    <a:cubicBezTo>
                      <a:pt x="0" y="25941"/>
                      <a:pt x="3684" y="27094"/>
                      <a:pt x="4712" y="27395"/>
                    </a:cubicBezTo>
                    <a:cubicBezTo>
                      <a:pt x="4787" y="27420"/>
                      <a:pt x="4837" y="27495"/>
                      <a:pt x="4862" y="27570"/>
                    </a:cubicBezTo>
                    <a:cubicBezTo>
                      <a:pt x="5013" y="27670"/>
                      <a:pt x="5088" y="27871"/>
                      <a:pt x="4963" y="28046"/>
                    </a:cubicBezTo>
                    <a:cubicBezTo>
                      <a:pt x="4186" y="29074"/>
                      <a:pt x="3409" y="30101"/>
                      <a:pt x="2632" y="31104"/>
                    </a:cubicBezTo>
                    <a:cubicBezTo>
                      <a:pt x="4712" y="31530"/>
                      <a:pt x="6792" y="31931"/>
                      <a:pt x="8872" y="32332"/>
                    </a:cubicBezTo>
                    <a:cubicBezTo>
                      <a:pt x="9048" y="32382"/>
                      <a:pt x="9198" y="32608"/>
                      <a:pt x="9123" y="32783"/>
                    </a:cubicBezTo>
                    <a:cubicBezTo>
                      <a:pt x="8572" y="34187"/>
                      <a:pt x="8221" y="35540"/>
                      <a:pt x="8070" y="37019"/>
                    </a:cubicBezTo>
                    <a:cubicBezTo>
                      <a:pt x="9850" y="36568"/>
                      <a:pt x="11629" y="36141"/>
                      <a:pt x="13384" y="35715"/>
                    </a:cubicBezTo>
                    <a:cubicBezTo>
                      <a:pt x="13413" y="35709"/>
                      <a:pt x="13443" y="35706"/>
                      <a:pt x="13473" y="35706"/>
                    </a:cubicBezTo>
                    <a:cubicBezTo>
                      <a:pt x="13675" y="35706"/>
                      <a:pt x="13882" y="35848"/>
                      <a:pt x="13860" y="36066"/>
                    </a:cubicBezTo>
                    <a:cubicBezTo>
                      <a:pt x="13735" y="37244"/>
                      <a:pt x="13609" y="38422"/>
                      <a:pt x="13509" y="39625"/>
                    </a:cubicBezTo>
                    <a:cubicBezTo>
                      <a:pt x="15314" y="39024"/>
                      <a:pt x="17043" y="38297"/>
                      <a:pt x="18747" y="37420"/>
                    </a:cubicBezTo>
                    <a:cubicBezTo>
                      <a:pt x="18800" y="37393"/>
                      <a:pt x="18856" y="37381"/>
                      <a:pt x="18911" y="37381"/>
                    </a:cubicBezTo>
                    <a:cubicBezTo>
                      <a:pt x="19066" y="37381"/>
                      <a:pt x="19211" y="37479"/>
                      <a:pt x="19248" y="37645"/>
                    </a:cubicBezTo>
                    <a:cubicBezTo>
                      <a:pt x="19374" y="38121"/>
                      <a:pt x="19875" y="40828"/>
                      <a:pt x="20351" y="40953"/>
                    </a:cubicBezTo>
                    <a:cubicBezTo>
                      <a:pt x="20401" y="40967"/>
                      <a:pt x="20449" y="40974"/>
                      <a:pt x="20497" y="40974"/>
                    </a:cubicBezTo>
                    <a:cubicBezTo>
                      <a:pt x="21490" y="40974"/>
                      <a:pt x="22112" y="38120"/>
                      <a:pt x="22256" y="37570"/>
                    </a:cubicBezTo>
                    <a:cubicBezTo>
                      <a:pt x="22281" y="37470"/>
                      <a:pt x="22331" y="37420"/>
                      <a:pt x="22406" y="37395"/>
                    </a:cubicBezTo>
                    <a:cubicBezTo>
                      <a:pt x="22426" y="37278"/>
                      <a:pt x="22550" y="37162"/>
                      <a:pt x="22676" y="37162"/>
                    </a:cubicBezTo>
                    <a:cubicBezTo>
                      <a:pt x="22712" y="37162"/>
                      <a:pt x="22748" y="37171"/>
                      <a:pt x="22782" y="37194"/>
                    </a:cubicBezTo>
                    <a:cubicBezTo>
                      <a:pt x="23985" y="37996"/>
                      <a:pt x="25238" y="38898"/>
                      <a:pt x="26567" y="39425"/>
                    </a:cubicBezTo>
                    <a:cubicBezTo>
                      <a:pt x="26857" y="39643"/>
                      <a:pt x="27175" y="39742"/>
                      <a:pt x="27518" y="39742"/>
                    </a:cubicBezTo>
                    <a:cubicBezTo>
                      <a:pt x="27648" y="39742"/>
                      <a:pt x="27782" y="39728"/>
                      <a:pt x="27920" y="39700"/>
                    </a:cubicBezTo>
                    <a:cubicBezTo>
                      <a:pt x="27945" y="39450"/>
                      <a:pt x="27995" y="39224"/>
                      <a:pt x="28045" y="38974"/>
                    </a:cubicBezTo>
                    <a:cubicBezTo>
                      <a:pt x="28396" y="38247"/>
                      <a:pt x="28396" y="36943"/>
                      <a:pt x="28522" y="36141"/>
                    </a:cubicBezTo>
                    <a:cubicBezTo>
                      <a:pt x="28567" y="35961"/>
                      <a:pt x="28754" y="35862"/>
                      <a:pt x="28918" y="35862"/>
                    </a:cubicBezTo>
                    <a:cubicBezTo>
                      <a:pt x="28937" y="35862"/>
                      <a:pt x="28955" y="35863"/>
                      <a:pt x="28973" y="35866"/>
                    </a:cubicBezTo>
                    <a:cubicBezTo>
                      <a:pt x="30652" y="36317"/>
                      <a:pt x="32331" y="36743"/>
                      <a:pt x="34010" y="37194"/>
                    </a:cubicBezTo>
                    <a:cubicBezTo>
                      <a:pt x="34086" y="35640"/>
                      <a:pt x="34061" y="34136"/>
                      <a:pt x="33860" y="32608"/>
                    </a:cubicBezTo>
                    <a:cubicBezTo>
                      <a:pt x="33835" y="32382"/>
                      <a:pt x="34061" y="32207"/>
                      <a:pt x="34261" y="32207"/>
                    </a:cubicBezTo>
                    <a:cubicBezTo>
                      <a:pt x="36116" y="32156"/>
                      <a:pt x="37895" y="31831"/>
                      <a:pt x="39675" y="31254"/>
                    </a:cubicBezTo>
                    <a:cubicBezTo>
                      <a:pt x="39048" y="29801"/>
                      <a:pt x="38446" y="28322"/>
                      <a:pt x="37820" y="26843"/>
                    </a:cubicBezTo>
                    <a:cubicBezTo>
                      <a:pt x="37770" y="26668"/>
                      <a:pt x="37870" y="26467"/>
                      <a:pt x="38020" y="26392"/>
                    </a:cubicBezTo>
                    <a:cubicBezTo>
                      <a:pt x="39399" y="25490"/>
                      <a:pt x="40777" y="24562"/>
                      <a:pt x="42181" y="23660"/>
                    </a:cubicBezTo>
                    <a:cubicBezTo>
                      <a:pt x="41053" y="22858"/>
                      <a:pt x="39900" y="22056"/>
                      <a:pt x="38772" y="21254"/>
                    </a:cubicBezTo>
                    <a:cubicBezTo>
                      <a:pt x="38452" y="20998"/>
                      <a:pt x="38660" y="20504"/>
                      <a:pt x="38976" y="20504"/>
                    </a:cubicBezTo>
                    <a:cubicBezTo>
                      <a:pt x="39031" y="20504"/>
                      <a:pt x="39089" y="20519"/>
                      <a:pt x="39148" y="20552"/>
                    </a:cubicBezTo>
                    <a:cubicBezTo>
                      <a:pt x="40326" y="20026"/>
                      <a:pt x="41504" y="19475"/>
                      <a:pt x="42657" y="18948"/>
                    </a:cubicBezTo>
                    <a:cubicBezTo>
                      <a:pt x="41304" y="18222"/>
                      <a:pt x="39950" y="17470"/>
                      <a:pt x="38597" y="16743"/>
                    </a:cubicBezTo>
                    <a:cubicBezTo>
                      <a:pt x="38371" y="16643"/>
                      <a:pt x="38371" y="16342"/>
                      <a:pt x="38522" y="16166"/>
                    </a:cubicBezTo>
                    <a:cubicBezTo>
                      <a:pt x="39324" y="15289"/>
                      <a:pt x="40151" y="14387"/>
                      <a:pt x="40978" y="13510"/>
                    </a:cubicBezTo>
                    <a:cubicBezTo>
                      <a:pt x="39374" y="12858"/>
                      <a:pt x="37795" y="12206"/>
                      <a:pt x="36191" y="11580"/>
                    </a:cubicBezTo>
                    <a:cubicBezTo>
                      <a:pt x="36015" y="11505"/>
                      <a:pt x="35865" y="11329"/>
                      <a:pt x="35940" y="11129"/>
                    </a:cubicBezTo>
                    <a:cubicBezTo>
                      <a:pt x="36366" y="9951"/>
                      <a:pt x="36767" y="8773"/>
                      <a:pt x="37193" y="7595"/>
                    </a:cubicBezTo>
                    <a:cubicBezTo>
                      <a:pt x="35414" y="7369"/>
                      <a:pt x="33609" y="7119"/>
                      <a:pt x="31805" y="6893"/>
                    </a:cubicBezTo>
                    <a:cubicBezTo>
                      <a:pt x="31554" y="6868"/>
                      <a:pt x="31429" y="6693"/>
                      <a:pt x="31454" y="6442"/>
                    </a:cubicBezTo>
                    <a:cubicBezTo>
                      <a:pt x="31680" y="5114"/>
                      <a:pt x="31880" y="3785"/>
                      <a:pt x="32106" y="2457"/>
                    </a:cubicBezTo>
                    <a:lnTo>
                      <a:pt x="32106" y="2457"/>
                    </a:lnTo>
                    <a:cubicBezTo>
                      <a:pt x="30301" y="2883"/>
                      <a:pt x="28547" y="3434"/>
                      <a:pt x="26842" y="4136"/>
                    </a:cubicBezTo>
                    <a:cubicBezTo>
                      <a:pt x="26811" y="4147"/>
                      <a:pt x="26776" y="4152"/>
                      <a:pt x="26741" y="4152"/>
                    </a:cubicBezTo>
                    <a:cubicBezTo>
                      <a:pt x="26606" y="4152"/>
                      <a:pt x="26456" y="4080"/>
                      <a:pt x="26416" y="3961"/>
                    </a:cubicBezTo>
                    <a:cubicBezTo>
                      <a:pt x="25790" y="2632"/>
                      <a:pt x="25163" y="1329"/>
                      <a:pt x="2453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8" name="Google Shape;4108;p43"/>
              <p:cNvSpPr/>
              <p:nvPr/>
            </p:nvSpPr>
            <p:spPr>
              <a:xfrm>
                <a:off x="5154300" y="1287000"/>
                <a:ext cx="812050" cy="741575"/>
              </a:xfrm>
              <a:custGeom>
                <a:avLst/>
                <a:gdLst/>
                <a:ahLst/>
                <a:cxnLst/>
                <a:rect l="l" t="t" r="r" b="b"/>
                <a:pathLst>
                  <a:path w="32482" h="29663" extrusionOk="0">
                    <a:moveTo>
                      <a:pt x="7291" y="16954"/>
                    </a:moveTo>
                    <a:cubicBezTo>
                      <a:pt x="8354" y="16954"/>
                      <a:pt x="9065" y="18031"/>
                      <a:pt x="8697" y="19036"/>
                    </a:cubicBezTo>
                    <a:cubicBezTo>
                      <a:pt x="8647" y="19111"/>
                      <a:pt x="8622" y="19211"/>
                      <a:pt x="8572" y="19286"/>
                    </a:cubicBezTo>
                    <a:cubicBezTo>
                      <a:pt x="8572" y="19311"/>
                      <a:pt x="8572" y="19336"/>
                      <a:pt x="8547" y="19336"/>
                    </a:cubicBezTo>
                    <a:cubicBezTo>
                      <a:pt x="8336" y="19925"/>
                      <a:pt x="7844" y="20179"/>
                      <a:pt x="7321" y="20179"/>
                    </a:cubicBezTo>
                    <a:cubicBezTo>
                      <a:pt x="6663" y="20179"/>
                      <a:pt x="5955" y="19778"/>
                      <a:pt x="5689" y="19136"/>
                    </a:cubicBezTo>
                    <a:cubicBezTo>
                      <a:pt x="5238" y="18083"/>
                      <a:pt x="6141" y="17031"/>
                      <a:pt x="7218" y="16955"/>
                    </a:cubicBezTo>
                    <a:cubicBezTo>
                      <a:pt x="7243" y="16954"/>
                      <a:pt x="7267" y="16954"/>
                      <a:pt x="7291" y="16954"/>
                    </a:cubicBezTo>
                    <a:close/>
                    <a:moveTo>
                      <a:pt x="27063" y="17272"/>
                    </a:moveTo>
                    <a:cubicBezTo>
                      <a:pt x="27226" y="17272"/>
                      <a:pt x="27397" y="17314"/>
                      <a:pt x="27569" y="17407"/>
                    </a:cubicBezTo>
                    <a:cubicBezTo>
                      <a:pt x="27594" y="17407"/>
                      <a:pt x="27619" y="17432"/>
                      <a:pt x="27644" y="17457"/>
                    </a:cubicBezTo>
                    <a:cubicBezTo>
                      <a:pt x="28346" y="17507"/>
                      <a:pt x="28948" y="18158"/>
                      <a:pt x="28973" y="18885"/>
                    </a:cubicBezTo>
                    <a:cubicBezTo>
                      <a:pt x="28998" y="19788"/>
                      <a:pt x="28246" y="20489"/>
                      <a:pt x="27369" y="20514"/>
                    </a:cubicBezTo>
                    <a:cubicBezTo>
                      <a:pt x="26467" y="20514"/>
                      <a:pt x="25715" y="19838"/>
                      <a:pt x="25715" y="18935"/>
                    </a:cubicBezTo>
                    <a:cubicBezTo>
                      <a:pt x="25694" y="18172"/>
                      <a:pt x="26302" y="17272"/>
                      <a:pt x="27063" y="17272"/>
                    </a:cubicBezTo>
                    <a:close/>
                    <a:moveTo>
                      <a:pt x="7143" y="21517"/>
                    </a:moveTo>
                    <a:cubicBezTo>
                      <a:pt x="7569" y="21542"/>
                      <a:pt x="8020" y="21517"/>
                      <a:pt x="8446" y="21617"/>
                    </a:cubicBezTo>
                    <a:cubicBezTo>
                      <a:pt x="9198" y="21843"/>
                      <a:pt x="8973" y="22870"/>
                      <a:pt x="8271" y="22920"/>
                    </a:cubicBezTo>
                    <a:cubicBezTo>
                      <a:pt x="8202" y="22929"/>
                      <a:pt x="8133" y="22932"/>
                      <a:pt x="8063" y="22932"/>
                    </a:cubicBezTo>
                    <a:cubicBezTo>
                      <a:pt x="7700" y="22932"/>
                      <a:pt x="7325" y="22837"/>
                      <a:pt x="6968" y="22795"/>
                    </a:cubicBezTo>
                    <a:cubicBezTo>
                      <a:pt x="6542" y="22720"/>
                      <a:pt x="6116" y="22645"/>
                      <a:pt x="5689" y="22519"/>
                    </a:cubicBezTo>
                    <a:cubicBezTo>
                      <a:pt x="5113" y="22369"/>
                      <a:pt x="5288" y="21567"/>
                      <a:pt x="5815" y="21542"/>
                    </a:cubicBezTo>
                    <a:cubicBezTo>
                      <a:pt x="6266" y="21517"/>
                      <a:pt x="6692" y="21517"/>
                      <a:pt x="7143" y="21517"/>
                    </a:cubicBezTo>
                    <a:close/>
                    <a:moveTo>
                      <a:pt x="27041" y="21517"/>
                    </a:moveTo>
                    <a:cubicBezTo>
                      <a:pt x="27938" y="21517"/>
                      <a:pt x="27938" y="22946"/>
                      <a:pt x="27041" y="22946"/>
                    </a:cubicBezTo>
                    <a:cubicBezTo>
                      <a:pt x="27033" y="22946"/>
                      <a:pt x="27026" y="22946"/>
                      <a:pt x="27018" y="22945"/>
                    </a:cubicBezTo>
                    <a:cubicBezTo>
                      <a:pt x="26241" y="22920"/>
                      <a:pt x="25414" y="22870"/>
                      <a:pt x="24637" y="22770"/>
                    </a:cubicBezTo>
                    <a:cubicBezTo>
                      <a:pt x="24111" y="22695"/>
                      <a:pt x="24111" y="21793"/>
                      <a:pt x="24637" y="21717"/>
                    </a:cubicBezTo>
                    <a:cubicBezTo>
                      <a:pt x="25414" y="21617"/>
                      <a:pt x="26241" y="21542"/>
                      <a:pt x="27018" y="21517"/>
                    </a:cubicBezTo>
                    <a:cubicBezTo>
                      <a:pt x="27026" y="21517"/>
                      <a:pt x="27033" y="21517"/>
                      <a:pt x="27041" y="21517"/>
                    </a:cubicBezTo>
                    <a:close/>
                    <a:moveTo>
                      <a:pt x="19273" y="20898"/>
                    </a:moveTo>
                    <a:cubicBezTo>
                      <a:pt x="19452" y="20898"/>
                      <a:pt x="19630" y="20995"/>
                      <a:pt x="19700" y="21216"/>
                    </a:cubicBezTo>
                    <a:cubicBezTo>
                      <a:pt x="20326" y="23321"/>
                      <a:pt x="18873" y="25803"/>
                      <a:pt x="16592" y="26028"/>
                    </a:cubicBezTo>
                    <a:cubicBezTo>
                      <a:pt x="16479" y="26040"/>
                      <a:pt x="16367" y="26045"/>
                      <a:pt x="16255" y="26045"/>
                    </a:cubicBezTo>
                    <a:cubicBezTo>
                      <a:pt x="14172" y="26045"/>
                      <a:pt x="12450" y="24088"/>
                      <a:pt x="12807" y="22018"/>
                    </a:cubicBezTo>
                    <a:cubicBezTo>
                      <a:pt x="12832" y="21993"/>
                      <a:pt x="12832" y="21993"/>
                      <a:pt x="12857" y="21968"/>
                    </a:cubicBezTo>
                    <a:cubicBezTo>
                      <a:pt x="12786" y="21778"/>
                      <a:pt x="12895" y="21565"/>
                      <a:pt x="13099" y="21565"/>
                    </a:cubicBezTo>
                    <a:cubicBezTo>
                      <a:pt x="13110" y="21565"/>
                      <a:pt x="13122" y="21566"/>
                      <a:pt x="13133" y="21567"/>
                    </a:cubicBezTo>
                    <a:cubicBezTo>
                      <a:pt x="13747" y="21600"/>
                      <a:pt x="14350" y="21622"/>
                      <a:pt x="14949" y="21622"/>
                    </a:cubicBezTo>
                    <a:cubicBezTo>
                      <a:pt x="16183" y="21622"/>
                      <a:pt x="17398" y="21528"/>
                      <a:pt x="18647" y="21241"/>
                    </a:cubicBezTo>
                    <a:lnTo>
                      <a:pt x="18822" y="21241"/>
                    </a:lnTo>
                    <a:cubicBezTo>
                      <a:pt x="18863" y="21027"/>
                      <a:pt x="19068" y="20898"/>
                      <a:pt x="19273" y="20898"/>
                    </a:cubicBezTo>
                    <a:close/>
                    <a:moveTo>
                      <a:pt x="16551" y="1"/>
                    </a:moveTo>
                    <a:cubicBezTo>
                      <a:pt x="12580" y="1"/>
                      <a:pt x="8619" y="1497"/>
                      <a:pt x="5790" y="4399"/>
                    </a:cubicBezTo>
                    <a:cubicBezTo>
                      <a:pt x="1604" y="8685"/>
                      <a:pt x="0" y="15276"/>
                      <a:pt x="2607" y="20790"/>
                    </a:cubicBezTo>
                    <a:cubicBezTo>
                      <a:pt x="5063" y="25978"/>
                      <a:pt x="10351" y="29311"/>
                      <a:pt x="15990" y="29662"/>
                    </a:cubicBezTo>
                    <a:cubicBezTo>
                      <a:pt x="16040" y="29537"/>
                      <a:pt x="16166" y="29437"/>
                      <a:pt x="16341" y="29437"/>
                    </a:cubicBezTo>
                    <a:cubicBezTo>
                      <a:pt x="16443" y="29439"/>
                      <a:pt x="16546" y="29440"/>
                      <a:pt x="16648" y="29440"/>
                    </a:cubicBezTo>
                    <a:cubicBezTo>
                      <a:pt x="23455" y="29440"/>
                      <a:pt x="29971" y="24523"/>
                      <a:pt x="31329" y="17732"/>
                    </a:cubicBezTo>
                    <a:cubicBezTo>
                      <a:pt x="32482" y="11968"/>
                      <a:pt x="29750" y="5702"/>
                      <a:pt x="24888" y="2469"/>
                    </a:cubicBezTo>
                    <a:cubicBezTo>
                      <a:pt x="22401" y="812"/>
                      <a:pt x="19473" y="1"/>
                      <a:pt x="1655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9" name="Google Shape;4109;p43"/>
              <p:cNvSpPr/>
              <p:nvPr/>
            </p:nvSpPr>
            <p:spPr>
              <a:xfrm>
                <a:off x="5796650" y="1718800"/>
                <a:ext cx="82600" cy="81075"/>
              </a:xfrm>
              <a:custGeom>
                <a:avLst/>
                <a:gdLst/>
                <a:ahLst/>
                <a:cxnLst/>
                <a:rect l="l" t="t" r="r" b="b"/>
                <a:pathLst>
                  <a:path w="3304" h="3243" extrusionOk="0">
                    <a:moveTo>
                      <a:pt x="1369" y="0"/>
                    </a:moveTo>
                    <a:cubicBezTo>
                      <a:pt x="608" y="0"/>
                      <a:pt x="0" y="900"/>
                      <a:pt x="21" y="1663"/>
                    </a:cubicBezTo>
                    <a:cubicBezTo>
                      <a:pt x="21" y="2566"/>
                      <a:pt x="773" y="3242"/>
                      <a:pt x="1675" y="3242"/>
                    </a:cubicBezTo>
                    <a:cubicBezTo>
                      <a:pt x="2552" y="3217"/>
                      <a:pt x="3304" y="2516"/>
                      <a:pt x="3279" y="1613"/>
                    </a:cubicBezTo>
                    <a:cubicBezTo>
                      <a:pt x="3254" y="886"/>
                      <a:pt x="2652" y="235"/>
                      <a:pt x="1950" y="185"/>
                    </a:cubicBezTo>
                    <a:cubicBezTo>
                      <a:pt x="1925" y="160"/>
                      <a:pt x="1900" y="135"/>
                      <a:pt x="1875" y="135"/>
                    </a:cubicBezTo>
                    <a:cubicBezTo>
                      <a:pt x="1703" y="42"/>
                      <a:pt x="1532" y="0"/>
                      <a:pt x="1369"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0" name="Google Shape;4110;p43"/>
              <p:cNvSpPr/>
              <p:nvPr/>
            </p:nvSpPr>
            <p:spPr>
              <a:xfrm>
                <a:off x="5757050" y="1824900"/>
                <a:ext cx="95700" cy="35750"/>
              </a:xfrm>
              <a:custGeom>
                <a:avLst/>
                <a:gdLst/>
                <a:ahLst/>
                <a:cxnLst/>
                <a:rect l="l" t="t" r="r" b="b"/>
                <a:pathLst>
                  <a:path w="3828" h="1430" extrusionOk="0">
                    <a:moveTo>
                      <a:pt x="2931" y="1"/>
                    </a:moveTo>
                    <a:cubicBezTo>
                      <a:pt x="2923" y="1"/>
                      <a:pt x="2916" y="1"/>
                      <a:pt x="2908" y="1"/>
                    </a:cubicBezTo>
                    <a:cubicBezTo>
                      <a:pt x="2131" y="26"/>
                      <a:pt x="1304" y="101"/>
                      <a:pt x="527" y="201"/>
                    </a:cubicBezTo>
                    <a:cubicBezTo>
                      <a:pt x="1" y="277"/>
                      <a:pt x="1" y="1179"/>
                      <a:pt x="527" y="1254"/>
                    </a:cubicBezTo>
                    <a:cubicBezTo>
                      <a:pt x="1304" y="1354"/>
                      <a:pt x="2131" y="1404"/>
                      <a:pt x="2908" y="1429"/>
                    </a:cubicBezTo>
                    <a:cubicBezTo>
                      <a:pt x="2916" y="1430"/>
                      <a:pt x="2923" y="1430"/>
                      <a:pt x="2931" y="1430"/>
                    </a:cubicBezTo>
                    <a:cubicBezTo>
                      <a:pt x="3828" y="1430"/>
                      <a:pt x="3828" y="1"/>
                      <a:pt x="2931" y="1"/>
                    </a:cubicBezTo>
                    <a:close/>
                  </a:path>
                </a:pathLst>
              </a:custGeom>
              <a:solidFill>
                <a:srgbClr val="EEA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1" name="Google Shape;4111;p43"/>
              <p:cNvSpPr/>
              <p:nvPr/>
            </p:nvSpPr>
            <p:spPr>
              <a:xfrm>
                <a:off x="5285250" y="1710825"/>
                <a:ext cx="95675" cy="80675"/>
              </a:xfrm>
              <a:custGeom>
                <a:avLst/>
                <a:gdLst/>
                <a:ahLst/>
                <a:cxnLst/>
                <a:rect l="l" t="t" r="r" b="b"/>
                <a:pathLst>
                  <a:path w="3827" h="3227" extrusionOk="0">
                    <a:moveTo>
                      <a:pt x="2053" y="1"/>
                    </a:moveTo>
                    <a:cubicBezTo>
                      <a:pt x="2029" y="1"/>
                      <a:pt x="2005" y="1"/>
                      <a:pt x="1980" y="2"/>
                    </a:cubicBezTo>
                    <a:cubicBezTo>
                      <a:pt x="903" y="78"/>
                      <a:pt x="0" y="1130"/>
                      <a:pt x="451" y="2183"/>
                    </a:cubicBezTo>
                    <a:cubicBezTo>
                      <a:pt x="717" y="2825"/>
                      <a:pt x="1425" y="3226"/>
                      <a:pt x="2083" y="3226"/>
                    </a:cubicBezTo>
                    <a:cubicBezTo>
                      <a:pt x="2606" y="3226"/>
                      <a:pt x="3098" y="2972"/>
                      <a:pt x="3309" y="2383"/>
                    </a:cubicBezTo>
                    <a:cubicBezTo>
                      <a:pt x="3334" y="2358"/>
                      <a:pt x="3334" y="2358"/>
                      <a:pt x="3334" y="2333"/>
                    </a:cubicBezTo>
                    <a:cubicBezTo>
                      <a:pt x="3384" y="2258"/>
                      <a:pt x="3409" y="2158"/>
                      <a:pt x="3459" y="2083"/>
                    </a:cubicBezTo>
                    <a:cubicBezTo>
                      <a:pt x="3827" y="1078"/>
                      <a:pt x="3116" y="1"/>
                      <a:pt x="2053"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2" name="Google Shape;4112;p43"/>
              <p:cNvSpPr/>
              <p:nvPr/>
            </p:nvSpPr>
            <p:spPr>
              <a:xfrm>
                <a:off x="5282125" y="1824900"/>
                <a:ext cx="102150" cy="35425"/>
              </a:xfrm>
              <a:custGeom>
                <a:avLst/>
                <a:gdLst/>
                <a:ahLst/>
                <a:cxnLst/>
                <a:rect l="l" t="t" r="r" b="b"/>
                <a:pathLst>
                  <a:path w="4086" h="1417" extrusionOk="0">
                    <a:moveTo>
                      <a:pt x="2030" y="1"/>
                    </a:moveTo>
                    <a:cubicBezTo>
                      <a:pt x="1579" y="1"/>
                      <a:pt x="1153" y="1"/>
                      <a:pt x="702" y="26"/>
                    </a:cubicBezTo>
                    <a:cubicBezTo>
                      <a:pt x="175" y="51"/>
                      <a:pt x="0" y="853"/>
                      <a:pt x="576" y="1003"/>
                    </a:cubicBezTo>
                    <a:cubicBezTo>
                      <a:pt x="1003" y="1129"/>
                      <a:pt x="1429" y="1204"/>
                      <a:pt x="1855" y="1279"/>
                    </a:cubicBezTo>
                    <a:cubicBezTo>
                      <a:pt x="2212" y="1321"/>
                      <a:pt x="2587" y="1416"/>
                      <a:pt x="2950" y="1416"/>
                    </a:cubicBezTo>
                    <a:cubicBezTo>
                      <a:pt x="3020" y="1416"/>
                      <a:pt x="3089" y="1413"/>
                      <a:pt x="3158" y="1404"/>
                    </a:cubicBezTo>
                    <a:cubicBezTo>
                      <a:pt x="3860" y="1354"/>
                      <a:pt x="4085" y="327"/>
                      <a:pt x="3333" y="101"/>
                    </a:cubicBezTo>
                    <a:cubicBezTo>
                      <a:pt x="2907" y="1"/>
                      <a:pt x="2456" y="26"/>
                      <a:pt x="2030" y="1"/>
                    </a:cubicBezTo>
                    <a:close/>
                  </a:path>
                </a:pathLst>
              </a:custGeom>
              <a:solidFill>
                <a:srgbClr val="EEA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3" name="Google Shape;4113;p43"/>
              <p:cNvSpPr/>
              <p:nvPr/>
            </p:nvSpPr>
            <p:spPr>
              <a:xfrm rot="-4500710">
                <a:off x="5463449" y="1735467"/>
                <a:ext cx="214601" cy="214601"/>
              </a:xfrm>
              <a:prstGeom prst="chord">
                <a:avLst>
                  <a:gd name="adj1" fmla="val 2700000"/>
                  <a:gd name="adj2" fmla="val 16200000"/>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4114" name="Google Shape;4114;p43"/>
          <p:cNvGrpSpPr/>
          <p:nvPr/>
        </p:nvGrpSpPr>
        <p:grpSpPr>
          <a:xfrm>
            <a:off x="3849363" y="2089988"/>
            <a:ext cx="1189776" cy="1629246"/>
            <a:chOff x="4392726" y="825203"/>
            <a:chExt cx="1189776" cy="1629246"/>
          </a:xfrm>
        </p:grpSpPr>
        <p:sp>
          <p:nvSpPr>
            <p:cNvPr id="4115" name="Google Shape;4115;p43"/>
            <p:cNvSpPr/>
            <p:nvPr/>
          </p:nvSpPr>
          <p:spPr>
            <a:xfrm>
              <a:off x="4447301" y="1319249"/>
              <a:ext cx="1135200" cy="1135200"/>
            </a:xfrm>
            <a:prstGeom prst="rect">
              <a:avLst/>
            </a:prstGeom>
            <a:solidFill>
              <a:schemeClr val="dk1">
                <a:alpha val="894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6" name="Google Shape;4116;p43"/>
            <p:cNvSpPr/>
            <p:nvPr/>
          </p:nvSpPr>
          <p:spPr>
            <a:xfrm>
              <a:off x="4392726" y="1277296"/>
              <a:ext cx="1135200" cy="11352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7" name="Google Shape;4117;p43"/>
            <p:cNvSpPr/>
            <p:nvPr/>
          </p:nvSpPr>
          <p:spPr>
            <a:xfrm rot="-2196712" flipH="1">
              <a:off x="4612454" y="973332"/>
              <a:ext cx="695729" cy="60115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500" b="0" i="0" u="none" strike="noStrike" kern="0" cap="none" spc="0" normalizeH="0" baseline="0" noProof="0">
                <a:ln>
                  <a:noFill/>
                </a:ln>
                <a:solidFill>
                  <a:srgbClr val="000000"/>
                </a:solidFill>
                <a:effectLst/>
                <a:uLnTx/>
                <a:uFillTx/>
                <a:latin typeface="Arial"/>
                <a:cs typeface="Arial"/>
                <a:sym typeface="Arial"/>
              </a:endParaRPr>
            </a:p>
          </p:txBody>
        </p:sp>
        <p:grpSp>
          <p:nvGrpSpPr>
            <p:cNvPr id="4118" name="Google Shape;4118;p43"/>
            <p:cNvGrpSpPr/>
            <p:nvPr/>
          </p:nvGrpSpPr>
          <p:grpSpPr>
            <a:xfrm>
              <a:off x="4400090" y="1535631"/>
              <a:ext cx="1112178" cy="704385"/>
              <a:chOff x="2928725" y="1101625"/>
              <a:chExt cx="1757550" cy="1113125"/>
            </a:xfrm>
          </p:grpSpPr>
          <p:sp>
            <p:nvSpPr>
              <p:cNvPr id="4119" name="Google Shape;4119;p43"/>
              <p:cNvSpPr/>
              <p:nvPr/>
            </p:nvSpPr>
            <p:spPr>
              <a:xfrm>
                <a:off x="2928725" y="1760300"/>
                <a:ext cx="743125" cy="454450"/>
              </a:xfrm>
              <a:custGeom>
                <a:avLst/>
                <a:gdLst/>
                <a:ahLst/>
                <a:cxnLst/>
                <a:rect l="l" t="t" r="r" b="b"/>
                <a:pathLst>
                  <a:path w="29725" h="18178" extrusionOk="0">
                    <a:moveTo>
                      <a:pt x="22826" y="6640"/>
                    </a:moveTo>
                    <a:cubicBezTo>
                      <a:pt x="22862" y="6640"/>
                      <a:pt x="22898" y="6642"/>
                      <a:pt x="22933" y="6645"/>
                    </a:cubicBezTo>
                    <a:cubicBezTo>
                      <a:pt x="23960" y="6745"/>
                      <a:pt x="24436" y="7848"/>
                      <a:pt x="23985" y="8725"/>
                    </a:cubicBezTo>
                    <a:cubicBezTo>
                      <a:pt x="23728" y="9211"/>
                      <a:pt x="23222" y="9503"/>
                      <a:pt x="22719" y="9503"/>
                    </a:cubicBezTo>
                    <a:cubicBezTo>
                      <a:pt x="22390" y="9503"/>
                      <a:pt x="22062" y="9378"/>
                      <a:pt x="21805" y="9101"/>
                    </a:cubicBezTo>
                    <a:cubicBezTo>
                      <a:pt x="21680" y="8926"/>
                      <a:pt x="21579" y="8750"/>
                      <a:pt x="21504" y="8550"/>
                    </a:cubicBezTo>
                    <a:cubicBezTo>
                      <a:pt x="21454" y="8475"/>
                      <a:pt x="21379" y="8399"/>
                      <a:pt x="21354" y="8274"/>
                    </a:cubicBezTo>
                    <a:cubicBezTo>
                      <a:pt x="21018" y="7411"/>
                      <a:pt x="22035" y="6640"/>
                      <a:pt x="22826" y="6640"/>
                    </a:cubicBezTo>
                    <a:close/>
                    <a:moveTo>
                      <a:pt x="7256" y="7121"/>
                    </a:moveTo>
                    <a:cubicBezTo>
                      <a:pt x="8238" y="7121"/>
                      <a:pt x="8894" y="8086"/>
                      <a:pt x="8597" y="9026"/>
                    </a:cubicBezTo>
                    <a:cubicBezTo>
                      <a:pt x="8395" y="9700"/>
                      <a:pt x="7785" y="10147"/>
                      <a:pt x="7147" y="10147"/>
                    </a:cubicBezTo>
                    <a:cubicBezTo>
                      <a:pt x="6837" y="10147"/>
                      <a:pt x="6520" y="10041"/>
                      <a:pt x="6241" y="9803"/>
                    </a:cubicBezTo>
                    <a:cubicBezTo>
                      <a:pt x="5965" y="9552"/>
                      <a:pt x="5790" y="9227"/>
                      <a:pt x="5790" y="8876"/>
                    </a:cubicBezTo>
                    <a:cubicBezTo>
                      <a:pt x="5364" y="8024"/>
                      <a:pt x="6391" y="7146"/>
                      <a:pt x="7218" y="7121"/>
                    </a:cubicBezTo>
                    <a:cubicBezTo>
                      <a:pt x="7231" y="7121"/>
                      <a:pt x="7243" y="7121"/>
                      <a:pt x="7256" y="7121"/>
                    </a:cubicBezTo>
                    <a:close/>
                    <a:moveTo>
                      <a:pt x="24612" y="10116"/>
                    </a:moveTo>
                    <a:cubicBezTo>
                      <a:pt x="24750" y="10116"/>
                      <a:pt x="24884" y="10120"/>
                      <a:pt x="25013" y="10129"/>
                    </a:cubicBezTo>
                    <a:cubicBezTo>
                      <a:pt x="25815" y="10204"/>
                      <a:pt x="25815" y="11307"/>
                      <a:pt x="25013" y="11382"/>
                    </a:cubicBezTo>
                    <a:cubicBezTo>
                      <a:pt x="24884" y="11391"/>
                      <a:pt x="24750" y="11395"/>
                      <a:pt x="24612" y="11395"/>
                    </a:cubicBezTo>
                    <a:cubicBezTo>
                      <a:pt x="23972" y="11395"/>
                      <a:pt x="23255" y="11305"/>
                      <a:pt x="22657" y="11181"/>
                    </a:cubicBezTo>
                    <a:cubicBezTo>
                      <a:pt x="22231" y="11081"/>
                      <a:pt x="22231" y="10404"/>
                      <a:pt x="22657" y="10329"/>
                    </a:cubicBezTo>
                    <a:cubicBezTo>
                      <a:pt x="23255" y="10206"/>
                      <a:pt x="23972" y="10116"/>
                      <a:pt x="24612" y="10116"/>
                    </a:cubicBezTo>
                    <a:close/>
                    <a:moveTo>
                      <a:pt x="6442" y="10847"/>
                    </a:moveTo>
                    <a:cubicBezTo>
                      <a:pt x="6751" y="10847"/>
                      <a:pt x="7046" y="10898"/>
                      <a:pt x="7293" y="11031"/>
                    </a:cubicBezTo>
                    <a:cubicBezTo>
                      <a:pt x="7720" y="11257"/>
                      <a:pt x="7594" y="11908"/>
                      <a:pt x="7168" y="12034"/>
                    </a:cubicBezTo>
                    <a:cubicBezTo>
                      <a:pt x="7028" y="12074"/>
                      <a:pt x="6887" y="12086"/>
                      <a:pt x="6747" y="12086"/>
                    </a:cubicBezTo>
                    <a:cubicBezTo>
                      <a:pt x="6537" y="12086"/>
                      <a:pt x="6326" y="12059"/>
                      <a:pt x="6116" y="12059"/>
                    </a:cubicBezTo>
                    <a:cubicBezTo>
                      <a:pt x="5765" y="12059"/>
                      <a:pt x="5414" y="12084"/>
                      <a:pt x="5063" y="12159"/>
                    </a:cubicBezTo>
                    <a:cubicBezTo>
                      <a:pt x="5015" y="12170"/>
                      <a:pt x="4970" y="12176"/>
                      <a:pt x="4926" y="12176"/>
                    </a:cubicBezTo>
                    <a:cubicBezTo>
                      <a:pt x="4403" y="12176"/>
                      <a:pt x="4233" y="11390"/>
                      <a:pt x="4812" y="11181"/>
                    </a:cubicBezTo>
                    <a:cubicBezTo>
                      <a:pt x="5266" y="11019"/>
                      <a:pt x="5877" y="10847"/>
                      <a:pt x="6442" y="10847"/>
                    </a:cubicBezTo>
                    <a:close/>
                    <a:moveTo>
                      <a:pt x="17750" y="9520"/>
                    </a:moveTo>
                    <a:cubicBezTo>
                      <a:pt x="17952" y="9520"/>
                      <a:pt x="18170" y="9697"/>
                      <a:pt x="18070" y="9928"/>
                    </a:cubicBezTo>
                    <a:cubicBezTo>
                      <a:pt x="17424" y="11552"/>
                      <a:pt x="15870" y="12466"/>
                      <a:pt x="14335" y="12466"/>
                    </a:cubicBezTo>
                    <a:cubicBezTo>
                      <a:pt x="13074" y="12466"/>
                      <a:pt x="11826" y="11850"/>
                      <a:pt x="11103" y="10505"/>
                    </a:cubicBezTo>
                    <a:cubicBezTo>
                      <a:pt x="10998" y="10312"/>
                      <a:pt x="11149" y="10157"/>
                      <a:pt x="11318" y="10157"/>
                    </a:cubicBezTo>
                    <a:cubicBezTo>
                      <a:pt x="11392" y="10157"/>
                      <a:pt x="11468" y="10186"/>
                      <a:pt x="11529" y="10254"/>
                    </a:cubicBezTo>
                    <a:cubicBezTo>
                      <a:pt x="12313" y="11292"/>
                      <a:pt x="13390" y="11810"/>
                      <a:pt x="14438" y="11810"/>
                    </a:cubicBezTo>
                    <a:cubicBezTo>
                      <a:pt x="15668" y="11810"/>
                      <a:pt x="16858" y="11098"/>
                      <a:pt x="17494" y="9678"/>
                    </a:cubicBezTo>
                    <a:cubicBezTo>
                      <a:pt x="17545" y="9567"/>
                      <a:pt x="17646" y="9520"/>
                      <a:pt x="17750" y="9520"/>
                    </a:cubicBezTo>
                    <a:close/>
                    <a:moveTo>
                      <a:pt x="13790" y="0"/>
                    </a:moveTo>
                    <a:cubicBezTo>
                      <a:pt x="13730" y="0"/>
                      <a:pt x="13670" y="1"/>
                      <a:pt x="13609" y="3"/>
                    </a:cubicBezTo>
                    <a:cubicBezTo>
                      <a:pt x="10802" y="104"/>
                      <a:pt x="9048" y="2460"/>
                      <a:pt x="8547" y="4991"/>
                    </a:cubicBezTo>
                    <a:cubicBezTo>
                      <a:pt x="8522" y="5116"/>
                      <a:pt x="8421" y="5173"/>
                      <a:pt x="8318" y="5173"/>
                    </a:cubicBezTo>
                    <a:cubicBezTo>
                      <a:pt x="8215" y="5173"/>
                      <a:pt x="8108" y="5116"/>
                      <a:pt x="8070" y="5016"/>
                    </a:cubicBezTo>
                    <a:cubicBezTo>
                      <a:pt x="8022" y="5065"/>
                      <a:pt x="7952" y="5092"/>
                      <a:pt x="7876" y="5092"/>
                    </a:cubicBezTo>
                    <a:cubicBezTo>
                      <a:pt x="7833" y="5092"/>
                      <a:pt x="7789" y="5084"/>
                      <a:pt x="7745" y="5066"/>
                    </a:cubicBezTo>
                    <a:cubicBezTo>
                      <a:pt x="6648" y="4601"/>
                      <a:pt x="5336" y="4171"/>
                      <a:pt x="4072" y="4171"/>
                    </a:cubicBezTo>
                    <a:cubicBezTo>
                      <a:pt x="3227" y="4171"/>
                      <a:pt x="2403" y="4363"/>
                      <a:pt x="1679" y="4866"/>
                    </a:cubicBezTo>
                    <a:cubicBezTo>
                      <a:pt x="376" y="5768"/>
                      <a:pt x="0" y="7623"/>
                      <a:pt x="1429" y="8625"/>
                    </a:cubicBezTo>
                    <a:cubicBezTo>
                      <a:pt x="2055" y="9051"/>
                      <a:pt x="2832" y="9176"/>
                      <a:pt x="3559" y="9302"/>
                    </a:cubicBezTo>
                    <a:cubicBezTo>
                      <a:pt x="3985" y="9352"/>
                      <a:pt x="3885" y="10029"/>
                      <a:pt x="3459" y="10029"/>
                    </a:cubicBezTo>
                    <a:cubicBezTo>
                      <a:pt x="3384" y="10003"/>
                      <a:pt x="3308" y="10003"/>
                      <a:pt x="3233" y="10003"/>
                    </a:cubicBezTo>
                    <a:cubicBezTo>
                      <a:pt x="1329" y="11457"/>
                      <a:pt x="1228" y="14189"/>
                      <a:pt x="3584" y="15417"/>
                    </a:cubicBezTo>
                    <a:cubicBezTo>
                      <a:pt x="4130" y="15699"/>
                      <a:pt x="4681" y="15825"/>
                      <a:pt x="5219" y="15825"/>
                    </a:cubicBezTo>
                    <a:cubicBezTo>
                      <a:pt x="6830" y="15825"/>
                      <a:pt x="8328" y="14702"/>
                      <a:pt x="9248" y="13312"/>
                    </a:cubicBezTo>
                    <a:cubicBezTo>
                      <a:pt x="9331" y="13191"/>
                      <a:pt x="9448" y="13141"/>
                      <a:pt x="9564" y="13141"/>
                    </a:cubicBezTo>
                    <a:cubicBezTo>
                      <a:pt x="9834" y="13141"/>
                      <a:pt x="10100" y="13415"/>
                      <a:pt x="9925" y="13713"/>
                    </a:cubicBezTo>
                    <a:cubicBezTo>
                      <a:pt x="9800" y="13913"/>
                      <a:pt x="9674" y="14089"/>
                      <a:pt x="9549" y="14264"/>
                    </a:cubicBezTo>
                    <a:cubicBezTo>
                      <a:pt x="9330" y="17010"/>
                      <a:pt x="12716" y="18177"/>
                      <a:pt x="15139" y="18177"/>
                    </a:cubicBezTo>
                    <a:cubicBezTo>
                      <a:pt x="15215" y="18177"/>
                      <a:pt x="15290" y="18176"/>
                      <a:pt x="15364" y="18174"/>
                    </a:cubicBezTo>
                    <a:cubicBezTo>
                      <a:pt x="18196" y="18099"/>
                      <a:pt x="20602" y="16044"/>
                      <a:pt x="20852" y="13186"/>
                    </a:cubicBezTo>
                    <a:cubicBezTo>
                      <a:pt x="20877" y="13011"/>
                      <a:pt x="20978" y="12911"/>
                      <a:pt x="21103" y="12861"/>
                    </a:cubicBezTo>
                    <a:cubicBezTo>
                      <a:pt x="21128" y="12811"/>
                      <a:pt x="21178" y="12735"/>
                      <a:pt x="21228" y="12685"/>
                    </a:cubicBezTo>
                    <a:cubicBezTo>
                      <a:pt x="21290" y="12597"/>
                      <a:pt x="21373" y="12559"/>
                      <a:pt x="21453" y="12559"/>
                    </a:cubicBezTo>
                    <a:cubicBezTo>
                      <a:pt x="21601" y="12559"/>
                      <a:pt x="21737" y="12691"/>
                      <a:pt x="21705" y="12886"/>
                    </a:cubicBezTo>
                    <a:cubicBezTo>
                      <a:pt x="21589" y="13553"/>
                      <a:pt x="22757" y="13716"/>
                      <a:pt x="23854" y="13716"/>
                    </a:cubicBezTo>
                    <a:cubicBezTo>
                      <a:pt x="24652" y="13716"/>
                      <a:pt x="25414" y="13630"/>
                      <a:pt x="25614" y="13587"/>
                    </a:cubicBezTo>
                    <a:cubicBezTo>
                      <a:pt x="26466" y="13362"/>
                      <a:pt x="27269" y="12936"/>
                      <a:pt x="27920" y="12334"/>
                    </a:cubicBezTo>
                    <a:cubicBezTo>
                      <a:pt x="29499" y="10831"/>
                      <a:pt x="29725" y="8475"/>
                      <a:pt x="28672" y="6620"/>
                    </a:cubicBezTo>
                    <a:cubicBezTo>
                      <a:pt x="27526" y="4610"/>
                      <a:pt x="25475" y="3683"/>
                      <a:pt x="23370" y="3683"/>
                    </a:cubicBezTo>
                    <a:cubicBezTo>
                      <a:pt x="22114" y="3683"/>
                      <a:pt x="20839" y="4013"/>
                      <a:pt x="19725" y="4640"/>
                    </a:cubicBezTo>
                    <a:cubicBezTo>
                      <a:pt x="19700" y="4665"/>
                      <a:pt x="19649" y="4665"/>
                      <a:pt x="19599" y="4665"/>
                    </a:cubicBezTo>
                    <a:cubicBezTo>
                      <a:pt x="19533" y="4824"/>
                      <a:pt x="19362" y="4920"/>
                      <a:pt x="19209" y="4920"/>
                    </a:cubicBezTo>
                    <a:cubicBezTo>
                      <a:pt x="19071" y="4920"/>
                      <a:pt x="18946" y="4843"/>
                      <a:pt x="18923" y="4665"/>
                    </a:cubicBezTo>
                    <a:cubicBezTo>
                      <a:pt x="18506" y="2141"/>
                      <a:pt x="16436" y="0"/>
                      <a:pt x="1379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0" name="Google Shape;4120;p43"/>
              <p:cNvSpPr/>
              <p:nvPr/>
            </p:nvSpPr>
            <p:spPr>
              <a:xfrm>
                <a:off x="3878600" y="1462075"/>
                <a:ext cx="807675" cy="457150"/>
              </a:xfrm>
              <a:custGeom>
                <a:avLst/>
                <a:gdLst/>
                <a:ahLst/>
                <a:cxnLst/>
                <a:rect l="l" t="t" r="r" b="b"/>
                <a:pathLst>
                  <a:path w="32307" h="18286" extrusionOk="0">
                    <a:moveTo>
                      <a:pt x="23372" y="7030"/>
                    </a:moveTo>
                    <a:cubicBezTo>
                      <a:pt x="23642" y="7030"/>
                      <a:pt x="23835" y="7426"/>
                      <a:pt x="23610" y="7672"/>
                    </a:cubicBezTo>
                    <a:cubicBezTo>
                      <a:pt x="23209" y="8123"/>
                      <a:pt x="22732" y="8474"/>
                      <a:pt x="22181" y="8800"/>
                    </a:cubicBezTo>
                    <a:cubicBezTo>
                      <a:pt x="22933" y="8850"/>
                      <a:pt x="23685" y="8975"/>
                      <a:pt x="24437" y="9125"/>
                    </a:cubicBezTo>
                    <a:cubicBezTo>
                      <a:pt x="24705" y="9199"/>
                      <a:pt x="24641" y="9628"/>
                      <a:pt x="24383" y="9628"/>
                    </a:cubicBezTo>
                    <a:cubicBezTo>
                      <a:pt x="24376" y="9628"/>
                      <a:pt x="24369" y="9627"/>
                      <a:pt x="24361" y="9627"/>
                    </a:cubicBezTo>
                    <a:cubicBezTo>
                      <a:pt x="23503" y="9579"/>
                      <a:pt x="22655" y="9562"/>
                      <a:pt x="21805" y="9562"/>
                    </a:cubicBezTo>
                    <a:cubicBezTo>
                      <a:pt x="21314" y="9562"/>
                      <a:pt x="20822" y="9567"/>
                      <a:pt x="20326" y="9577"/>
                    </a:cubicBezTo>
                    <a:cubicBezTo>
                      <a:pt x="19825" y="9577"/>
                      <a:pt x="19775" y="8900"/>
                      <a:pt x="20226" y="8749"/>
                    </a:cubicBezTo>
                    <a:cubicBezTo>
                      <a:pt x="21354" y="8374"/>
                      <a:pt x="22206" y="7772"/>
                      <a:pt x="23183" y="7095"/>
                    </a:cubicBezTo>
                    <a:cubicBezTo>
                      <a:pt x="23248" y="7049"/>
                      <a:pt x="23312" y="7030"/>
                      <a:pt x="23372" y="7030"/>
                    </a:cubicBezTo>
                    <a:close/>
                    <a:moveTo>
                      <a:pt x="7512" y="9043"/>
                    </a:moveTo>
                    <a:cubicBezTo>
                      <a:pt x="8762" y="9043"/>
                      <a:pt x="9955" y="9246"/>
                      <a:pt x="11128" y="9652"/>
                    </a:cubicBezTo>
                    <a:cubicBezTo>
                      <a:pt x="11429" y="9752"/>
                      <a:pt x="11429" y="10153"/>
                      <a:pt x="11128" y="10253"/>
                    </a:cubicBezTo>
                    <a:cubicBezTo>
                      <a:pt x="9950" y="10679"/>
                      <a:pt x="8772" y="11181"/>
                      <a:pt x="7544" y="11481"/>
                    </a:cubicBezTo>
                    <a:cubicBezTo>
                      <a:pt x="7523" y="11488"/>
                      <a:pt x="7502" y="11492"/>
                      <a:pt x="7482" y="11492"/>
                    </a:cubicBezTo>
                    <a:cubicBezTo>
                      <a:pt x="7294" y="11492"/>
                      <a:pt x="7190" y="11194"/>
                      <a:pt x="7394" y="11080"/>
                    </a:cubicBezTo>
                    <a:cubicBezTo>
                      <a:pt x="8246" y="10654"/>
                      <a:pt x="9148" y="10328"/>
                      <a:pt x="10051" y="10003"/>
                    </a:cubicBezTo>
                    <a:cubicBezTo>
                      <a:pt x="9257" y="9794"/>
                      <a:pt x="8446" y="9689"/>
                      <a:pt x="7603" y="9689"/>
                    </a:cubicBezTo>
                    <a:cubicBezTo>
                      <a:pt x="7434" y="9689"/>
                      <a:pt x="7264" y="9693"/>
                      <a:pt x="7093" y="9702"/>
                    </a:cubicBezTo>
                    <a:cubicBezTo>
                      <a:pt x="6692" y="9702"/>
                      <a:pt x="6692" y="9075"/>
                      <a:pt x="7093" y="9050"/>
                    </a:cubicBezTo>
                    <a:cubicBezTo>
                      <a:pt x="7234" y="9045"/>
                      <a:pt x="7373" y="9043"/>
                      <a:pt x="7512" y="9043"/>
                    </a:cubicBezTo>
                    <a:close/>
                    <a:moveTo>
                      <a:pt x="24895" y="10366"/>
                    </a:moveTo>
                    <a:cubicBezTo>
                      <a:pt x="25806" y="10366"/>
                      <a:pt x="25812" y="11723"/>
                      <a:pt x="24915" y="11723"/>
                    </a:cubicBezTo>
                    <a:cubicBezTo>
                      <a:pt x="24860" y="11723"/>
                      <a:pt x="24800" y="11718"/>
                      <a:pt x="24737" y="11707"/>
                    </a:cubicBezTo>
                    <a:cubicBezTo>
                      <a:pt x="23960" y="11582"/>
                      <a:pt x="23158" y="11657"/>
                      <a:pt x="22381" y="11456"/>
                    </a:cubicBezTo>
                    <a:cubicBezTo>
                      <a:pt x="21980" y="11356"/>
                      <a:pt x="21980" y="10729"/>
                      <a:pt x="22381" y="10629"/>
                    </a:cubicBezTo>
                    <a:cubicBezTo>
                      <a:pt x="23158" y="10454"/>
                      <a:pt x="23960" y="10529"/>
                      <a:pt x="24737" y="10379"/>
                    </a:cubicBezTo>
                    <a:cubicBezTo>
                      <a:pt x="24793" y="10370"/>
                      <a:pt x="24845" y="10366"/>
                      <a:pt x="24895" y="10366"/>
                    </a:cubicBezTo>
                    <a:close/>
                    <a:moveTo>
                      <a:pt x="16354" y="9566"/>
                    </a:moveTo>
                    <a:cubicBezTo>
                      <a:pt x="16451" y="9566"/>
                      <a:pt x="16552" y="9606"/>
                      <a:pt x="16642" y="9702"/>
                    </a:cubicBezTo>
                    <a:cubicBezTo>
                      <a:pt x="17394" y="10404"/>
                      <a:pt x="16943" y="11707"/>
                      <a:pt x="16041" y="12058"/>
                    </a:cubicBezTo>
                    <a:cubicBezTo>
                      <a:pt x="15859" y="12129"/>
                      <a:pt x="15678" y="12161"/>
                      <a:pt x="15503" y="12161"/>
                    </a:cubicBezTo>
                    <a:cubicBezTo>
                      <a:pt x="14565" y="12161"/>
                      <a:pt x="13769" y="11232"/>
                      <a:pt x="13685" y="10303"/>
                    </a:cubicBezTo>
                    <a:cubicBezTo>
                      <a:pt x="13671" y="10112"/>
                      <a:pt x="13829" y="10010"/>
                      <a:pt x="13988" y="10010"/>
                    </a:cubicBezTo>
                    <a:cubicBezTo>
                      <a:pt x="14120" y="10010"/>
                      <a:pt x="14252" y="10080"/>
                      <a:pt x="14286" y="10228"/>
                    </a:cubicBezTo>
                    <a:cubicBezTo>
                      <a:pt x="14439" y="10708"/>
                      <a:pt x="14839" y="11378"/>
                      <a:pt x="15403" y="11378"/>
                    </a:cubicBezTo>
                    <a:cubicBezTo>
                      <a:pt x="15486" y="11378"/>
                      <a:pt x="15574" y="11363"/>
                      <a:pt x="15665" y="11331"/>
                    </a:cubicBezTo>
                    <a:cubicBezTo>
                      <a:pt x="16066" y="11206"/>
                      <a:pt x="16366" y="10629"/>
                      <a:pt x="16041" y="10278"/>
                    </a:cubicBezTo>
                    <a:cubicBezTo>
                      <a:pt x="15773" y="9973"/>
                      <a:pt x="16044" y="9566"/>
                      <a:pt x="16354" y="9566"/>
                    </a:cubicBezTo>
                    <a:close/>
                    <a:moveTo>
                      <a:pt x="9533" y="12472"/>
                    </a:moveTo>
                    <a:cubicBezTo>
                      <a:pt x="9665" y="12472"/>
                      <a:pt x="9796" y="12476"/>
                      <a:pt x="9925" y="12484"/>
                    </a:cubicBezTo>
                    <a:cubicBezTo>
                      <a:pt x="10727" y="12559"/>
                      <a:pt x="10727" y="13662"/>
                      <a:pt x="9925" y="13737"/>
                    </a:cubicBezTo>
                    <a:cubicBezTo>
                      <a:pt x="9751" y="13753"/>
                      <a:pt x="9575" y="13760"/>
                      <a:pt x="9397" y="13760"/>
                    </a:cubicBezTo>
                    <a:cubicBezTo>
                      <a:pt x="8756" y="13760"/>
                      <a:pt x="8097" y="13671"/>
                      <a:pt x="7469" y="13612"/>
                    </a:cubicBezTo>
                    <a:cubicBezTo>
                      <a:pt x="6843" y="13536"/>
                      <a:pt x="6843" y="12684"/>
                      <a:pt x="7469" y="12609"/>
                    </a:cubicBezTo>
                    <a:cubicBezTo>
                      <a:pt x="8142" y="12567"/>
                      <a:pt x="8849" y="12472"/>
                      <a:pt x="9533" y="12472"/>
                    </a:cubicBezTo>
                    <a:close/>
                    <a:moveTo>
                      <a:pt x="21560" y="0"/>
                    </a:moveTo>
                    <a:cubicBezTo>
                      <a:pt x="19318" y="0"/>
                      <a:pt x="17438" y="1704"/>
                      <a:pt x="17168" y="3912"/>
                    </a:cubicBezTo>
                    <a:cubicBezTo>
                      <a:pt x="17244" y="4238"/>
                      <a:pt x="17294" y="4539"/>
                      <a:pt x="17319" y="4865"/>
                    </a:cubicBezTo>
                    <a:cubicBezTo>
                      <a:pt x="17331" y="5115"/>
                      <a:pt x="17137" y="5241"/>
                      <a:pt x="16937" y="5241"/>
                    </a:cubicBezTo>
                    <a:cubicBezTo>
                      <a:pt x="16736" y="5241"/>
                      <a:pt x="16529" y="5115"/>
                      <a:pt x="16517" y="4865"/>
                    </a:cubicBezTo>
                    <a:cubicBezTo>
                      <a:pt x="16363" y="2295"/>
                      <a:pt x="14227" y="225"/>
                      <a:pt x="11727" y="225"/>
                    </a:cubicBezTo>
                    <a:cubicBezTo>
                      <a:pt x="11374" y="225"/>
                      <a:pt x="11015" y="267"/>
                      <a:pt x="10652" y="353"/>
                    </a:cubicBezTo>
                    <a:cubicBezTo>
                      <a:pt x="7845" y="1030"/>
                      <a:pt x="5614" y="3486"/>
                      <a:pt x="6617" y="6318"/>
                    </a:cubicBezTo>
                    <a:cubicBezTo>
                      <a:pt x="6868" y="6494"/>
                      <a:pt x="7093" y="6669"/>
                      <a:pt x="7319" y="6895"/>
                    </a:cubicBezTo>
                    <a:cubicBezTo>
                      <a:pt x="7503" y="7059"/>
                      <a:pt x="7336" y="7373"/>
                      <a:pt x="7118" y="7373"/>
                    </a:cubicBezTo>
                    <a:cubicBezTo>
                      <a:pt x="7069" y="7373"/>
                      <a:pt x="7018" y="7358"/>
                      <a:pt x="6968" y="7321"/>
                    </a:cubicBezTo>
                    <a:cubicBezTo>
                      <a:pt x="6918" y="7296"/>
                      <a:pt x="6868" y="7246"/>
                      <a:pt x="6817" y="7221"/>
                    </a:cubicBezTo>
                    <a:cubicBezTo>
                      <a:pt x="6765" y="7274"/>
                      <a:pt x="6698" y="7305"/>
                      <a:pt x="6632" y="7305"/>
                    </a:cubicBezTo>
                    <a:cubicBezTo>
                      <a:pt x="6573" y="7305"/>
                      <a:pt x="6514" y="7280"/>
                      <a:pt x="6467" y="7221"/>
                    </a:cubicBezTo>
                    <a:cubicBezTo>
                      <a:pt x="6366" y="7095"/>
                      <a:pt x="6266" y="6970"/>
                      <a:pt x="6166" y="6845"/>
                    </a:cubicBezTo>
                    <a:cubicBezTo>
                      <a:pt x="5364" y="6430"/>
                      <a:pt x="4439" y="6187"/>
                      <a:pt x="3559" y="6187"/>
                    </a:cubicBezTo>
                    <a:cubicBezTo>
                      <a:pt x="1993" y="6187"/>
                      <a:pt x="572" y="6958"/>
                      <a:pt x="251" y="8900"/>
                    </a:cubicBezTo>
                    <a:cubicBezTo>
                      <a:pt x="0" y="10504"/>
                      <a:pt x="978" y="11732"/>
                      <a:pt x="2507" y="12083"/>
                    </a:cubicBezTo>
                    <a:cubicBezTo>
                      <a:pt x="2853" y="12161"/>
                      <a:pt x="3202" y="12191"/>
                      <a:pt x="3551" y="12191"/>
                    </a:cubicBezTo>
                    <a:cubicBezTo>
                      <a:pt x="4438" y="12191"/>
                      <a:pt x="5327" y="11997"/>
                      <a:pt x="6191" y="11907"/>
                    </a:cubicBezTo>
                    <a:cubicBezTo>
                      <a:pt x="6207" y="11906"/>
                      <a:pt x="6222" y="11905"/>
                      <a:pt x="6237" y="11905"/>
                    </a:cubicBezTo>
                    <a:cubicBezTo>
                      <a:pt x="6620" y="11905"/>
                      <a:pt x="6653" y="12514"/>
                      <a:pt x="6291" y="12634"/>
                    </a:cubicBezTo>
                    <a:cubicBezTo>
                      <a:pt x="6216" y="12659"/>
                      <a:pt x="6116" y="12684"/>
                      <a:pt x="6041" y="12709"/>
                    </a:cubicBezTo>
                    <a:cubicBezTo>
                      <a:pt x="4938" y="15491"/>
                      <a:pt x="8046" y="17948"/>
                      <a:pt x="10577" y="18248"/>
                    </a:cubicBezTo>
                    <a:cubicBezTo>
                      <a:pt x="10792" y="18274"/>
                      <a:pt x="11006" y="18286"/>
                      <a:pt x="11217" y="18286"/>
                    </a:cubicBezTo>
                    <a:cubicBezTo>
                      <a:pt x="13730" y="18286"/>
                      <a:pt x="15879" y="16542"/>
                      <a:pt x="16642" y="14138"/>
                    </a:cubicBezTo>
                    <a:cubicBezTo>
                      <a:pt x="16708" y="13940"/>
                      <a:pt x="16871" y="13858"/>
                      <a:pt x="17029" y="13858"/>
                    </a:cubicBezTo>
                    <a:cubicBezTo>
                      <a:pt x="17050" y="13858"/>
                      <a:pt x="17072" y="13859"/>
                      <a:pt x="17093" y="13862"/>
                    </a:cubicBezTo>
                    <a:cubicBezTo>
                      <a:pt x="17124" y="13839"/>
                      <a:pt x="17165" y="13828"/>
                      <a:pt x="17207" y="13828"/>
                    </a:cubicBezTo>
                    <a:cubicBezTo>
                      <a:pt x="17301" y="13828"/>
                      <a:pt x="17402" y="13884"/>
                      <a:pt x="17419" y="13988"/>
                    </a:cubicBezTo>
                    <a:cubicBezTo>
                      <a:pt x="17752" y="15809"/>
                      <a:pt x="19296" y="16651"/>
                      <a:pt x="20880" y="16651"/>
                    </a:cubicBezTo>
                    <a:cubicBezTo>
                      <a:pt x="22869" y="16651"/>
                      <a:pt x="24922" y="15321"/>
                      <a:pt x="24712" y="12935"/>
                    </a:cubicBezTo>
                    <a:cubicBezTo>
                      <a:pt x="24686" y="12684"/>
                      <a:pt x="24862" y="12558"/>
                      <a:pt x="25056" y="12558"/>
                    </a:cubicBezTo>
                    <a:cubicBezTo>
                      <a:pt x="25230" y="12558"/>
                      <a:pt x="25418" y="12659"/>
                      <a:pt x="25489" y="12860"/>
                    </a:cubicBezTo>
                    <a:cubicBezTo>
                      <a:pt x="26247" y="13287"/>
                      <a:pt x="27099" y="13530"/>
                      <a:pt x="27917" y="13530"/>
                    </a:cubicBezTo>
                    <a:cubicBezTo>
                      <a:pt x="29208" y="13530"/>
                      <a:pt x="30414" y="12924"/>
                      <a:pt x="31028" y="11481"/>
                    </a:cubicBezTo>
                    <a:cubicBezTo>
                      <a:pt x="32306" y="8474"/>
                      <a:pt x="28823" y="7346"/>
                      <a:pt x="26567" y="7070"/>
                    </a:cubicBezTo>
                    <a:cubicBezTo>
                      <a:pt x="26476" y="7215"/>
                      <a:pt x="26330" y="7278"/>
                      <a:pt x="26188" y="7278"/>
                    </a:cubicBezTo>
                    <a:cubicBezTo>
                      <a:pt x="25938" y="7278"/>
                      <a:pt x="25703" y="7082"/>
                      <a:pt x="25815" y="6795"/>
                    </a:cubicBezTo>
                    <a:cubicBezTo>
                      <a:pt x="26918" y="3988"/>
                      <a:pt x="25589" y="754"/>
                      <a:pt x="22482" y="103"/>
                    </a:cubicBezTo>
                    <a:cubicBezTo>
                      <a:pt x="22381" y="78"/>
                      <a:pt x="22281" y="53"/>
                      <a:pt x="22181" y="53"/>
                    </a:cubicBezTo>
                    <a:cubicBezTo>
                      <a:pt x="22115" y="85"/>
                      <a:pt x="22040" y="104"/>
                      <a:pt x="21966" y="104"/>
                    </a:cubicBezTo>
                    <a:cubicBezTo>
                      <a:pt x="21870" y="104"/>
                      <a:pt x="21775" y="73"/>
                      <a:pt x="21705" y="3"/>
                    </a:cubicBezTo>
                    <a:cubicBezTo>
                      <a:pt x="21656" y="1"/>
                      <a:pt x="21608" y="0"/>
                      <a:pt x="2156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1" name="Google Shape;4121;p43"/>
              <p:cNvSpPr/>
              <p:nvPr/>
            </p:nvSpPr>
            <p:spPr>
              <a:xfrm>
                <a:off x="3061550" y="1101625"/>
                <a:ext cx="1350275" cy="773425"/>
              </a:xfrm>
              <a:custGeom>
                <a:avLst/>
                <a:gdLst/>
                <a:ahLst/>
                <a:cxnLst/>
                <a:rect l="l" t="t" r="r" b="b"/>
                <a:pathLst>
                  <a:path w="54011" h="30937" extrusionOk="0">
                    <a:moveTo>
                      <a:pt x="29267" y="1"/>
                    </a:moveTo>
                    <a:cubicBezTo>
                      <a:pt x="26206" y="1"/>
                      <a:pt x="23206" y="376"/>
                      <a:pt x="20477" y="1087"/>
                    </a:cubicBezTo>
                    <a:cubicBezTo>
                      <a:pt x="14512" y="2666"/>
                      <a:pt x="8772" y="5874"/>
                      <a:pt x="5113" y="10937"/>
                    </a:cubicBezTo>
                    <a:cubicBezTo>
                      <a:pt x="1053" y="16551"/>
                      <a:pt x="402" y="23167"/>
                      <a:pt x="0" y="29859"/>
                    </a:cubicBezTo>
                    <a:cubicBezTo>
                      <a:pt x="1003" y="30035"/>
                      <a:pt x="1955" y="30386"/>
                      <a:pt x="2732" y="30912"/>
                    </a:cubicBezTo>
                    <a:cubicBezTo>
                      <a:pt x="2732" y="30912"/>
                      <a:pt x="2757" y="30937"/>
                      <a:pt x="2757" y="30937"/>
                    </a:cubicBezTo>
                    <a:cubicBezTo>
                      <a:pt x="2833" y="29609"/>
                      <a:pt x="3459" y="28355"/>
                      <a:pt x="4386" y="27428"/>
                    </a:cubicBezTo>
                    <a:cubicBezTo>
                      <a:pt x="3534" y="22340"/>
                      <a:pt x="5865" y="16676"/>
                      <a:pt x="8923" y="12741"/>
                    </a:cubicBezTo>
                    <a:cubicBezTo>
                      <a:pt x="12432" y="8255"/>
                      <a:pt x="17595" y="5248"/>
                      <a:pt x="23058" y="3869"/>
                    </a:cubicBezTo>
                    <a:cubicBezTo>
                      <a:pt x="25181" y="3332"/>
                      <a:pt x="27400" y="3060"/>
                      <a:pt x="29617" y="3060"/>
                    </a:cubicBezTo>
                    <a:cubicBezTo>
                      <a:pt x="38363" y="3060"/>
                      <a:pt x="47081" y="7292"/>
                      <a:pt x="49800" y="16150"/>
                    </a:cubicBezTo>
                    <a:cubicBezTo>
                      <a:pt x="50627" y="14721"/>
                      <a:pt x="52256" y="13719"/>
                      <a:pt x="54011" y="13619"/>
                    </a:cubicBezTo>
                    <a:cubicBezTo>
                      <a:pt x="50126" y="4080"/>
                      <a:pt x="39364" y="1"/>
                      <a:pt x="292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2" name="Google Shape;4122;p43"/>
              <p:cNvSpPr/>
              <p:nvPr/>
            </p:nvSpPr>
            <p:spPr>
              <a:xfrm>
                <a:off x="3292125" y="1319550"/>
                <a:ext cx="815825" cy="465900"/>
              </a:xfrm>
              <a:custGeom>
                <a:avLst/>
                <a:gdLst/>
                <a:ahLst/>
                <a:cxnLst/>
                <a:rect l="l" t="t" r="r" b="b"/>
                <a:pathLst>
                  <a:path w="32633" h="18636" extrusionOk="0">
                    <a:moveTo>
                      <a:pt x="20146" y="0"/>
                    </a:moveTo>
                    <a:cubicBezTo>
                      <a:pt x="17942" y="0"/>
                      <a:pt x="15751" y="320"/>
                      <a:pt x="13785" y="866"/>
                    </a:cubicBezTo>
                    <a:cubicBezTo>
                      <a:pt x="6091" y="3022"/>
                      <a:pt x="878" y="9062"/>
                      <a:pt x="1" y="16957"/>
                    </a:cubicBezTo>
                    <a:cubicBezTo>
                      <a:pt x="1254" y="17132"/>
                      <a:pt x="2407" y="17759"/>
                      <a:pt x="3309" y="18636"/>
                    </a:cubicBezTo>
                    <a:cubicBezTo>
                      <a:pt x="3484" y="12721"/>
                      <a:pt x="7469" y="7082"/>
                      <a:pt x="12833" y="4676"/>
                    </a:cubicBezTo>
                    <a:cubicBezTo>
                      <a:pt x="14884" y="3755"/>
                      <a:pt x="17161" y="3302"/>
                      <a:pt x="19448" y="3302"/>
                    </a:cubicBezTo>
                    <a:cubicBezTo>
                      <a:pt x="23447" y="3302"/>
                      <a:pt x="27475" y="4688"/>
                      <a:pt x="30377" y="7383"/>
                    </a:cubicBezTo>
                    <a:cubicBezTo>
                      <a:pt x="31028" y="6706"/>
                      <a:pt x="31805" y="6130"/>
                      <a:pt x="32632" y="5729"/>
                    </a:cubicBezTo>
                    <a:cubicBezTo>
                      <a:pt x="29957" y="1568"/>
                      <a:pt x="25022" y="0"/>
                      <a:pt x="2014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3" name="Google Shape;4123;p43"/>
              <p:cNvSpPr/>
              <p:nvPr/>
            </p:nvSpPr>
            <p:spPr>
              <a:xfrm>
                <a:off x="3181850" y="1197375"/>
                <a:ext cx="1106550" cy="579950"/>
              </a:xfrm>
              <a:custGeom>
                <a:avLst/>
                <a:gdLst/>
                <a:ahLst/>
                <a:cxnLst/>
                <a:rect l="l" t="t" r="r" b="b"/>
                <a:pathLst>
                  <a:path w="44262" h="23198" extrusionOk="0">
                    <a:moveTo>
                      <a:pt x="24778" y="0"/>
                    </a:moveTo>
                    <a:cubicBezTo>
                      <a:pt x="22539" y="0"/>
                      <a:pt x="20300" y="284"/>
                      <a:pt x="18171" y="841"/>
                    </a:cubicBezTo>
                    <a:cubicBezTo>
                      <a:pt x="13108" y="2144"/>
                      <a:pt x="8372" y="4901"/>
                      <a:pt x="5013" y="8961"/>
                    </a:cubicBezTo>
                    <a:cubicBezTo>
                      <a:pt x="1479" y="13147"/>
                      <a:pt x="326" y="17884"/>
                      <a:pt x="1" y="23197"/>
                    </a:cubicBezTo>
                    <a:cubicBezTo>
                      <a:pt x="903" y="22420"/>
                      <a:pt x="2056" y="21919"/>
                      <a:pt x="3234" y="21819"/>
                    </a:cubicBezTo>
                    <a:cubicBezTo>
                      <a:pt x="3359" y="21806"/>
                      <a:pt x="3484" y="21800"/>
                      <a:pt x="3610" y="21800"/>
                    </a:cubicBezTo>
                    <a:cubicBezTo>
                      <a:pt x="3735" y="21800"/>
                      <a:pt x="3860" y="21806"/>
                      <a:pt x="3986" y="21819"/>
                    </a:cubicBezTo>
                    <a:cubicBezTo>
                      <a:pt x="3635" y="13673"/>
                      <a:pt x="10627" y="7082"/>
                      <a:pt x="17996" y="5027"/>
                    </a:cubicBezTo>
                    <a:cubicBezTo>
                      <a:pt x="20027" y="4456"/>
                      <a:pt x="22276" y="4128"/>
                      <a:pt x="24536" y="4128"/>
                    </a:cubicBezTo>
                    <a:cubicBezTo>
                      <a:pt x="29719" y="4128"/>
                      <a:pt x="34960" y="5854"/>
                      <a:pt x="37770" y="10340"/>
                    </a:cubicBezTo>
                    <a:cubicBezTo>
                      <a:pt x="37870" y="10290"/>
                      <a:pt x="37971" y="10265"/>
                      <a:pt x="38046" y="10240"/>
                    </a:cubicBezTo>
                    <a:cubicBezTo>
                      <a:pt x="38560" y="10096"/>
                      <a:pt x="39070" y="10028"/>
                      <a:pt x="39568" y="10028"/>
                    </a:cubicBezTo>
                    <a:cubicBezTo>
                      <a:pt x="41500" y="10028"/>
                      <a:pt x="43245" y="11052"/>
                      <a:pt x="44261" y="12646"/>
                    </a:cubicBezTo>
                    <a:cubicBezTo>
                      <a:pt x="41667" y="4030"/>
                      <a:pt x="33218" y="0"/>
                      <a:pt x="247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4" name="Google Shape;4124;p43"/>
              <p:cNvSpPr/>
              <p:nvPr/>
            </p:nvSpPr>
            <p:spPr>
              <a:xfrm>
                <a:off x="4428100" y="1721200"/>
                <a:ext cx="95825" cy="33975"/>
              </a:xfrm>
              <a:custGeom>
                <a:avLst/>
                <a:gdLst/>
                <a:ahLst/>
                <a:cxnLst/>
                <a:rect l="l" t="t" r="r" b="b"/>
                <a:pathLst>
                  <a:path w="3833" h="1359" extrusionOk="0">
                    <a:moveTo>
                      <a:pt x="2915" y="1"/>
                    </a:moveTo>
                    <a:cubicBezTo>
                      <a:pt x="2865" y="1"/>
                      <a:pt x="2813" y="5"/>
                      <a:pt x="2757" y="14"/>
                    </a:cubicBezTo>
                    <a:cubicBezTo>
                      <a:pt x="1980" y="164"/>
                      <a:pt x="1178" y="89"/>
                      <a:pt x="401" y="264"/>
                    </a:cubicBezTo>
                    <a:cubicBezTo>
                      <a:pt x="0" y="364"/>
                      <a:pt x="0" y="991"/>
                      <a:pt x="401" y="1091"/>
                    </a:cubicBezTo>
                    <a:cubicBezTo>
                      <a:pt x="1178" y="1292"/>
                      <a:pt x="1980" y="1217"/>
                      <a:pt x="2757" y="1342"/>
                    </a:cubicBezTo>
                    <a:cubicBezTo>
                      <a:pt x="2820" y="1353"/>
                      <a:pt x="2880" y="1358"/>
                      <a:pt x="2935" y="1358"/>
                    </a:cubicBezTo>
                    <a:cubicBezTo>
                      <a:pt x="3832" y="1358"/>
                      <a:pt x="3826" y="1"/>
                      <a:pt x="291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5" name="Google Shape;4125;p43"/>
              <p:cNvSpPr/>
              <p:nvPr/>
            </p:nvSpPr>
            <p:spPr>
              <a:xfrm>
                <a:off x="4372950" y="1637800"/>
                <a:ext cx="123275" cy="64975"/>
              </a:xfrm>
              <a:custGeom>
                <a:avLst/>
                <a:gdLst/>
                <a:ahLst/>
                <a:cxnLst/>
                <a:rect l="l" t="t" r="r" b="b"/>
                <a:pathLst>
                  <a:path w="4931" h="2599" extrusionOk="0">
                    <a:moveTo>
                      <a:pt x="3598" y="1"/>
                    </a:moveTo>
                    <a:cubicBezTo>
                      <a:pt x="3538" y="1"/>
                      <a:pt x="3474" y="20"/>
                      <a:pt x="3409" y="66"/>
                    </a:cubicBezTo>
                    <a:cubicBezTo>
                      <a:pt x="2432" y="743"/>
                      <a:pt x="1580" y="1345"/>
                      <a:pt x="452" y="1720"/>
                    </a:cubicBezTo>
                    <a:cubicBezTo>
                      <a:pt x="1" y="1871"/>
                      <a:pt x="51" y="2548"/>
                      <a:pt x="552" y="2548"/>
                    </a:cubicBezTo>
                    <a:cubicBezTo>
                      <a:pt x="1048" y="2538"/>
                      <a:pt x="1540" y="2533"/>
                      <a:pt x="2031" y="2533"/>
                    </a:cubicBezTo>
                    <a:cubicBezTo>
                      <a:pt x="2881" y="2533"/>
                      <a:pt x="3729" y="2550"/>
                      <a:pt x="4587" y="2598"/>
                    </a:cubicBezTo>
                    <a:cubicBezTo>
                      <a:pt x="4595" y="2598"/>
                      <a:pt x="4602" y="2599"/>
                      <a:pt x="4609" y="2599"/>
                    </a:cubicBezTo>
                    <a:cubicBezTo>
                      <a:pt x="4867" y="2599"/>
                      <a:pt x="4931" y="2170"/>
                      <a:pt x="4663" y="2096"/>
                    </a:cubicBezTo>
                    <a:cubicBezTo>
                      <a:pt x="3911" y="1946"/>
                      <a:pt x="3159" y="1821"/>
                      <a:pt x="2407" y="1771"/>
                    </a:cubicBezTo>
                    <a:cubicBezTo>
                      <a:pt x="2933" y="1445"/>
                      <a:pt x="3435" y="1094"/>
                      <a:pt x="3836" y="643"/>
                    </a:cubicBezTo>
                    <a:cubicBezTo>
                      <a:pt x="4061" y="397"/>
                      <a:pt x="3868" y="1"/>
                      <a:pt x="3598"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6" name="Google Shape;4126;p43"/>
              <p:cNvSpPr/>
              <p:nvPr/>
            </p:nvSpPr>
            <p:spPr>
              <a:xfrm>
                <a:off x="4220350" y="1701225"/>
                <a:ext cx="93100" cy="64900"/>
              </a:xfrm>
              <a:custGeom>
                <a:avLst/>
                <a:gdLst/>
                <a:ahLst/>
                <a:cxnLst/>
                <a:rect l="l" t="t" r="r" b="b"/>
                <a:pathLst>
                  <a:path w="3724" h="2596" extrusionOk="0">
                    <a:moveTo>
                      <a:pt x="2684" y="0"/>
                    </a:moveTo>
                    <a:cubicBezTo>
                      <a:pt x="2374" y="0"/>
                      <a:pt x="2103" y="407"/>
                      <a:pt x="2371" y="712"/>
                    </a:cubicBezTo>
                    <a:cubicBezTo>
                      <a:pt x="2696" y="1063"/>
                      <a:pt x="2396" y="1640"/>
                      <a:pt x="1995" y="1765"/>
                    </a:cubicBezTo>
                    <a:cubicBezTo>
                      <a:pt x="1904" y="1797"/>
                      <a:pt x="1816" y="1812"/>
                      <a:pt x="1733" y="1812"/>
                    </a:cubicBezTo>
                    <a:cubicBezTo>
                      <a:pt x="1169" y="1812"/>
                      <a:pt x="772" y="1142"/>
                      <a:pt x="641" y="662"/>
                    </a:cubicBezTo>
                    <a:cubicBezTo>
                      <a:pt x="596" y="514"/>
                      <a:pt x="457" y="444"/>
                      <a:pt x="322" y="444"/>
                    </a:cubicBezTo>
                    <a:cubicBezTo>
                      <a:pt x="159" y="444"/>
                      <a:pt x="1" y="546"/>
                      <a:pt x="15" y="737"/>
                    </a:cubicBezTo>
                    <a:cubicBezTo>
                      <a:pt x="99" y="1666"/>
                      <a:pt x="895" y="2595"/>
                      <a:pt x="1833" y="2595"/>
                    </a:cubicBezTo>
                    <a:cubicBezTo>
                      <a:pt x="2008" y="2595"/>
                      <a:pt x="2189" y="2563"/>
                      <a:pt x="2371" y="2492"/>
                    </a:cubicBezTo>
                    <a:cubicBezTo>
                      <a:pt x="3273" y="2141"/>
                      <a:pt x="3724" y="838"/>
                      <a:pt x="2972" y="136"/>
                    </a:cubicBezTo>
                    <a:cubicBezTo>
                      <a:pt x="2882" y="40"/>
                      <a:pt x="2781" y="0"/>
                      <a:pt x="2684"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7" name="Google Shape;4127;p43"/>
              <p:cNvSpPr/>
              <p:nvPr/>
            </p:nvSpPr>
            <p:spPr>
              <a:xfrm>
                <a:off x="4049650" y="1773875"/>
                <a:ext cx="97150" cy="32225"/>
              </a:xfrm>
              <a:custGeom>
                <a:avLst/>
                <a:gdLst/>
                <a:ahLst/>
                <a:cxnLst/>
                <a:rect l="l" t="t" r="r" b="b"/>
                <a:pathLst>
                  <a:path w="3886" h="1289" extrusionOk="0">
                    <a:moveTo>
                      <a:pt x="2691" y="0"/>
                    </a:moveTo>
                    <a:cubicBezTo>
                      <a:pt x="2007" y="0"/>
                      <a:pt x="1300" y="95"/>
                      <a:pt x="627" y="137"/>
                    </a:cubicBezTo>
                    <a:cubicBezTo>
                      <a:pt x="1" y="212"/>
                      <a:pt x="1" y="1064"/>
                      <a:pt x="627" y="1140"/>
                    </a:cubicBezTo>
                    <a:cubicBezTo>
                      <a:pt x="1255" y="1199"/>
                      <a:pt x="1914" y="1288"/>
                      <a:pt x="2555" y="1288"/>
                    </a:cubicBezTo>
                    <a:cubicBezTo>
                      <a:pt x="2733" y="1288"/>
                      <a:pt x="2909" y="1281"/>
                      <a:pt x="3083" y="1265"/>
                    </a:cubicBezTo>
                    <a:cubicBezTo>
                      <a:pt x="3885" y="1190"/>
                      <a:pt x="3885" y="87"/>
                      <a:pt x="3083" y="12"/>
                    </a:cubicBezTo>
                    <a:cubicBezTo>
                      <a:pt x="2954" y="4"/>
                      <a:pt x="2823" y="0"/>
                      <a:pt x="269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8" name="Google Shape;4128;p43"/>
              <p:cNvSpPr/>
              <p:nvPr/>
            </p:nvSpPr>
            <p:spPr>
              <a:xfrm>
                <a:off x="4045900" y="1688125"/>
                <a:ext cx="118450" cy="61250"/>
              </a:xfrm>
              <a:custGeom>
                <a:avLst/>
                <a:gdLst/>
                <a:ahLst/>
                <a:cxnLst/>
                <a:rect l="l" t="t" r="r" b="b"/>
                <a:pathLst>
                  <a:path w="4738" h="2450" extrusionOk="0">
                    <a:moveTo>
                      <a:pt x="820" y="1"/>
                    </a:moveTo>
                    <a:cubicBezTo>
                      <a:pt x="681" y="1"/>
                      <a:pt x="542" y="3"/>
                      <a:pt x="401" y="8"/>
                    </a:cubicBezTo>
                    <a:cubicBezTo>
                      <a:pt x="0" y="33"/>
                      <a:pt x="0" y="660"/>
                      <a:pt x="401" y="660"/>
                    </a:cubicBezTo>
                    <a:cubicBezTo>
                      <a:pt x="572" y="651"/>
                      <a:pt x="742" y="647"/>
                      <a:pt x="911" y="647"/>
                    </a:cubicBezTo>
                    <a:cubicBezTo>
                      <a:pt x="1754" y="647"/>
                      <a:pt x="2565" y="752"/>
                      <a:pt x="3359" y="961"/>
                    </a:cubicBezTo>
                    <a:cubicBezTo>
                      <a:pt x="2456" y="1286"/>
                      <a:pt x="1554" y="1612"/>
                      <a:pt x="702" y="2038"/>
                    </a:cubicBezTo>
                    <a:cubicBezTo>
                      <a:pt x="498" y="2152"/>
                      <a:pt x="602" y="2450"/>
                      <a:pt x="790" y="2450"/>
                    </a:cubicBezTo>
                    <a:cubicBezTo>
                      <a:pt x="810" y="2450"/>
                      <a:pt x="831" y="2446"/>
                      <a:pt x="852" y="2439"/>
                    </a:cubicBezTo>
                    <a:cubicBezTo>
                      <a:pt x="2080" y="2139"/>
                      <a:pt x="3258" y="1637"/>
                      <a:pt x="4436" y="1211"/>
                    </a:cubicBezTo>
                    <a:cubicBezTo>
                      <a:pt x="4737" y="1111"/>
                      <a:pt x="4737" y="710"/>
                      <a:pt x="4436" y="610"/>
                    </a:cubicBezTo>
                    <a:cubicBezTo>
                      <a:pt x="3263" y="204"/>
                      <a:pt x="2070" y="1"/>
                      <a:pt x="820"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9" name="Google Shape;4129;p43"/>
              <p:cNvSpPr/>
              <p:nvPr/>
            </p:nvSpPr>
            <p:spPr>
              <a:xfrm>
                <a:off x="3484475" y="2013175"/>
                <a:ext cx="89625" cy="32000"/>
              </a:xfrm>
              <a:custGeom>
                <a:avLst/>
                <a:gdLst/>
                <a:ahLst/>
                <a:cxnLst/>
                <a:rect l="l" t="t" r="r" b="b"/>
                <a:pathLst>
                  <a:path w="3585" h="1280" extrusionOk="0">
                    <a:moveTo>
                      <a:pt x="2382" y="1"/>
                    </a:moveTo>
                    <a:cubicBezTo>
                      <a:pt x="1742" y="1"/>
                      <a:pt x="1025" y="91"/>
                      <a:pt x="427" y="214"/>
                    </a:cubicBezTo>
                    <a:cubicBezTo>
                      <a:pt x="1" y="289"/>
                      <a:pt x="1" y="966"/>
                      <a:pt x="427" y="1066"/>
                    </a:cubicBezTo>
                    <a:cubicBezTo>
                      <a:pt x="1025" y="1190"/>
                      <a:pt x="1742" y="1280"/>
                      <a:pt x="2382" y="1280"/>
                    </a:cubicBezTo>
                    <a:cubicBezTo>
                      <a:pt x="2520" y="1280"/>
                      <a:pt x="2654" y="1276"/>
                      <a:pt x="2783" y="1267"/>
                    </a:cubicBezTo>
                    <a:cubicBezTo>
                      <a:pt x="3585" y="1192"/>
                      <a:pt x="3585" y="89"/>
                      <a:pt x="2783" y="14"/>
                    </a:cubicBezTo>
                    <a:cubicBezTo>
                      <a:pt x="2654" y="5"/>
                      <a:pt x="2520" y="1"/>
                      <a:pt x="2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30" name="Google Shape;4130;p43"/>
              <p:cNvSpPr/>
              <p:nvPr/>
            </p:nvSpPr>
            <p:spPr>
              <a:xfrm>
                <a:off x="3454175" y="1926300"/>
                <a:ext cx="85475" cy="71600"/>
              </a:xfrm>
              <a:custGeom>
                <a:avLst/>
                <a:gdLst/>
                <a:ahLst/>
                <a:cxnLst/>
                <a:rect l="l" t="t" r="r" b="b"/>
                <a:pathLst>
                  <a:path w="3419" h="2864" extrusionOk="0">
                    <a:moveTo>
                      <a:pt x="1808" y="0"/>
                    </a:moveTo>
                    <a:cubicBezTo>
                      <a:pt x="1017" y="0"/>
                      <a:pt x="0" y="771"/>
                      <a:pt x="336" y="1634"/>
                    </a:cubicBezTo>
                    <a:cubicBezTo>
                      <a:pt x="361" y="1759"/>
                      <a:pt x="436" y="1835"/>
                      <a:pt x="486" y="1910"/>
                    </a:cubicBezTo>
                    <a:cubicBezTo>
                      <a:pt x="561" y="2110"/>
                      <a:pt x="662" y="2286"/>
                      <a:pt x="787" y="2461"/>
                    </a:cubicBezTo>
                    <a:cubicBezTo>
                      <a:pt x="1044" y="2738"/>
                      <a:pt x="1372" y="2863"/>
                      <a:pt x="1701" y="2863"/>
                    </a:cubicBezTo>
                    <a:cubicBezTo>
                      <a:pt x="2204" y="2863"/>
                      <a:pt x="2710" y="2571"/>
                      <a:pt x="2967" y="2085"/>
                    </a:cubicBezTo>
                    <a:cubicBezTo>
                      <a:pt x="3418" y="1208"/>
                      <a:pt x="2942" y="105"/>
                      <a:pt x="1915" y="5"/>
                    </a:cubicBezTo>
                    <a:cubicBezTo>
                      <a:pt x="1880" y="2"/>
                      <a:pt x="1844" y="0"/>
                      <a:pt x="1808"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31" name="Google Shape;4131;p43"/>
              <p:cNvSpPr/>
              <p:nvPr/>
            </p:nvSpPr>
            <p:spPr>
              <a:xfrm>
                <a:off x="3203675" y="1998275"/>
                <a:ext cx="179300" cy="73675"/>
              </a:xfrm>
              <a:custGeom>
                <a:avLst/>
                <a:gdLst/>
                <a:ahLst/>
                <a:cxnLst/>
                <a:rect l="l" t="t" r="r" b="b"/>
                <a:pathLst>
                  <a:path w="7172" h="2947" extrusionOk="0">
                    <a:moveTo>
                      <a:pt x="6752" y="1"/>
                    </a:moveTo>
                    <a:cubicBezTo>
                      <a:pt x="6648" y="1"/>
                      <a:pt x="6547" y="48"/>
                      <a:pt x="6496" y="159"/>
                    </a:cubicBezTo>
                    <a:cubicBezTo>
                      <a:pt x="5860" y="1579"/>
                      <a:pt x="4670" y="2291"/>
                      <a:pt x="3440" y="2291"/>
                    </a:cubicBezTo>
                    <a:cubicBezTo>
                      <a:pt x="2392" y="2291"/>
                      <a:pt x="1315" y="1773"/>
                      <a:pt x="531" y="735"/>
                    </a:cubicBezTo>
                    <a:cubicBezTo>
                      <a:pt x="470" y="667"/>
                      <a:pt x="394" y="638"/>
                      <a:pt x="320" y="638"/>
                    </a:cubicBezTo>
                    <a:cubicBezTo>
                      <a:pt x="151" y="638"/>
                      <a:pt x="0" y="793"/>
                      <a:pt x="105" y="986"/>
                    </a:cubicBezTo>
                    <a:cubicBezTo>
                      <a:pt x="828" y="2331"/>
                      <a:pt x="2076" y="2947"/>
                      <a:pt x="3337" y="2947"/>
                    </a:cubicBezTo>
                    <a:cubicBezTo>
                      <a:pt x="4872" y="2947"/>
                      <a:pt x="6426" y="2033"/>
                      <a:pt x="7072" y="409"/>
                    </a:cubicBezTo>
                    <a:cubicBezTo>
                      <a:pt x="7172" y="178"/>
                      <a:pt x="6954" y="1"/>
                      <a:pt x="6752"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32" name="Google Shape;4132;p43"/>
              <p:cNvSpPr/>
              <p:nvPr/>
            </p:nvSpPr>
            <p:spPr>
              <a:xfrm>
                <a:off x="3062800" y="1938300"/>
                <a:ext cx="88275" cy="75700"/>
              </a:xfrm>
              <a:custGeom>
                <a:avLst/>
                <a:gdLst/>
                <a:ahLst/>
                <a:cxnLst/>
                <a:rect l="l" t="t" r="r" b="b"/>
                <a:pathLst>
                  <a:path w="3531" h="3028" extrusionOk="0">
                    <a:moveTo>
                      <a:pt x="1893" y="1"/>
                    </a:moveTo>
                    <a:cubicBezTo>
                      <a:pt x="1880" y="1"/>
                      <a:pt x="1868" y="1"/>
                      <a:pt x="1855" y="1"/>
                    </a:cubicBezTo>
                    <a:cubicBezTo>
                      <a:pt x="1028" y="26"/>
                      <a:pt x="1" y="904"/>
                      <a:pt x="427" y="1756"/>
                    </a:cubicBezTo>
                    <a:cubicBezTo>
                      <a:pt x="427" y="2107"/>
                      <a:pt x="602" y="2432"/>
                      <a:pt x="878" y="2683"/>
                    </a:cubicBezTo>
                    <a:cubicBezTo>
                      <a:pt x="1157" y="2921"/>
                      <a:pt x="1474" y="3027"/>
                      <a:pt x="1784" y="3027"/>
                    </a:cubicBezTo>
                    <a:cubicBezTo>
                      <a:pt x="2422" y="3027"/>
                      <a:pt x="3032" y="2580"/>
                      <a:pt x="3234" y="1906"/>
                    </a:cubicBezTo>
                    <a:cubicBezTo>
                      <a:pt x="3531" y="966"/>
                      <a:pt x="2875" y="1"/>
                      <a:pt x="1893"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33" name="Google Shape;4133;p43"/>
              <p:cNvSpPr/>
              <p:nvPr/>
            </p:nvSpPr>
            <p:spPr>
              <a:xfrm>
                <a:off x="3034550" y="2031450"/>
                <a:ext cx="87175" cy="33250"/>
              </a:xfrm>
              <a:custGeom>
                <a:avLst/>
                <a:gdLst/>
                <a:ahLst/>
                <a:cxnLst/>
                <a:rect l="l" t="t" r="r" b="b"/>
                <a:pathLst>
                  <a:path w="3487" h="1330" extrusionOk="0">
                    <a:moveTo>
                      <a:pt x="2209" y="1"/>
                    </a:moveTo>
                    <a:cubicBezTo>
                      <a:pt x="1644" y="1"/>
                      <a:pt x="1033" y="173"/>
                      <a:pt x="579" y="335"/>
                    </a:cubicBezTo>
                    <a:cubicBezTo>
                      <a:pt x="0" y="544"/>
                      <a:pt x="170" y="1330"/>
                      <a:pt x="693" y="1330"/>
                    </a:cubicBezTo>
                    <a:cubicBezTo>
                      <a:pt x="737" y="1330"/>
                      <a:pt x="782" y="1324"/>
                      <a:pt x="830" y="1313"/>
                    </a:cubicBezTo>
                    <a:cubicBezTo>
                      <a:pt x="1181" y="1238"/>
                      <a:pt x="1532" y="1213"/>
                      <a:pt x="1883" y="1213"/>
                    </a:cubicBezTo>
                    <a:cubicBezTo>
                      <a:pt x="2093" y="1213"/>
                      <a:pt x="2304" y="1240"/>
                      <a:pt x="2514" y="1240"/>
                    </a:cubicBezTo>
                    <a:cubicBezTo>
                      <a:pt x="2654" y="1240"/>
                      <a:pt x="2795" y="1228"/>
                      <a:pt x="2935" y="1188"/>
                    </a:cubicBezTo>
                    <a:cubicBezTo>
                      <a:pt x="3361" y="1062"/>
                      <a:pt x="3487" y="411"/>
                      <a:pt x="3060" y="185"/>
                    </a:cubicBezTo>
                    <a:cubicBezTo>
                      <a:pt x="2813" y="52"/>
                      <a:pt x="2518" y="1"/>
                      <a:pt x="22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4206" name="Google Shape;4206;p43">
            <a:hlinkClick r:id="rId3" action="ppaction://hlinksldjump"/>
          </p:cNvPr>
          <p:cNvSpPr/>
          <p:nvPr/>
        </p:nvSpPr>
        <p:spPr>
          <a:xfrm rot="-2700000">
            <a:off x="963875" y="642198"/>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07" name="Google Shape;4207;p43">
            <a:hlinkClick r:id="rId4" action="ppaction://hlinksldjump"/>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Rectangle 1"/>
          <p:cNvSpPr/>
          <p:nvPr/>
        </p:nvSpPr>
        <p:spPr>
          <a:xfrm>
            <a:off x="1009894" y="586984"/>
            <a:ext cx="6895828" cy="861774"/>
          </a:xfrm>
          <a:prstGeom prst="rect">
            <a:avLst/>
          </a:prstGeom>
        </p:spPr>
        <p:txBody>
          <a:bodyPr wrap="square">
            <a:spAutoFit/>
          </a:bodyPr>
          <a:lstStyle/>
          <a:p>
            <a:pPr algn="ctr">
              <a:spcBef>
                <a:spcPts val="1200"/>
              </a:spcBef>
            </a:pPr>
            <a:r>
              <a:rPr lang="en-US" sz="2000" b="1">
                <a:solidFill>
                  <a:srgbClr val="85A8CE"/>
                </a:solidFill>
                <a:latin typeface="UTM Roman Classic" panose="02040603050506020204" pitchFamily="18" charset="0"/>
                <a:ea typeface="Jua"/>
                <a:sym typeface="Jua"/>
              </a:rPr>
              <a:t>BÀI 22 - TÁC DỤNG TỪ CỦA DÒNG ĐIỆN</a:t>
            </a:r>
          </a:p>
          <a:p>
            <a:pPr algn="ctr">
              <a:spcBef>
                <a:spcPts val="1200"/>
              </a:spcBef>
            </a:pPr>
            <a:r>
              <a:rPr lang="en-US" sz="2000" b="1">
                <a:solidFill>
                  <a:srgbClr val="85A8CE"/>
                </a:solidFill>
                <a:latin typeface="UTM Roman Classic" panose="02040603050506020204" pitchFamily="18" charset="0"/>
                <a:ea typeface="Jua"/>
                <a:sym typeface="Jua"/>
              </a:rPr>
              <a:t> TỪ TRƯỜNG</a:t>
            </a:r>
            <a:endParaRPr lang="en-US" sz="1100">
              <a:solidFill>
                <a:srgbClr val="85A8CE"/>
              </a:solidFill>
            </a:endParaRPr>
          </a:p>
        </p:txBody>
      </p:sp>
      <p:sp>
        <p:nvSpPr>
          <p:cNvPr id="4" name="TextBox 3"/>
          <p:cNvSpPr txBox="1"/>
          <p:nvPr/>
        </p:nvSpPr>
        <p:spPr>
          <a:xfrm>
            <a:off x="1100117" y="2873440"/>
            <a:ext cx="1475084" cy="977191"/>
          </a:xfrm>
          <a:prstGeom prst="rect">
            <a:avLst/>
          </a:prstGeom>
          <a:noFill/>
        </p:spPr>
        <p:txBody>
          <a:bodyPr wrap="none" rtlCol="0">
            <a:spAutoFit/>
          </a:bodyPr>
          <a:lstStyle/>
          <a:p>
            <a:pPr algn="ctr">
              <a:lnSpc>
                <a:spcPct val="150000"/>
              </a:lnSpc>
            </a:pPr>
            <a:r>
              <a:rPr lang="en-US" sz="2000" b="1">
                <a:solidFill>
                  <a:srgbClr val="FD9E66"/>
                </a:solidFill>
                <a:latin typeface="UTM Roman Classic" panose="02040603050506020204" pitchFamily="18" charset="0"/>
                <a:ea typeface="Jua"/>
              </a:rPr>
              <a:t>I</a:t>
            </a:r>
          </a:p>
          <a:p>
            <a:pPr algn="ctr">
              <a:lnSpc>
                <a:spcPct val="150000"/>
              </a:lnSpc>
            </a:pPr>
            <a:r>
              <a:rPr lang="en-US" sz="2000" b="1">
                <a:solidFill>
                  <a:srgbClr val="FD9E66"/>
                </a:solidFill>
                <a:latin typeface="UTM Roman Classic" panose="02040603050506020204" pitchFamily="18" charset="0"/>
                <a:ea typeface="Jua"/>
              </a:rPr>
              <a:t>LỰC TỪ</a:t>
            </a:r>
          </a:p>
        </p:txBody>
      </p:sp>
      <p:sp>
        <p:nvSpPr>
          <p:cNvPr id="136" name="TextBox 135"/>
          <p:cNvSpPr txBox="1"/>
          <p:nvPr/>
        </p:nvSpPr>
        <p:spPr>
          <a:xfrm>
            <a:off x="3192736" y="3788479"/>
            <a:ext cx="2225289" cy="977191"/>
          </a:xfrm>
          <a:prstGeom prst="rect">
            <a:avLst/>
          </a:prstGeom>
          <a:noFill/>
        </p:spPr>
        <p:txBody>
          <a:bodyPr wrap="none" rtlCol="0">
            <a:spAutoFit/>
          </a:bodyPr>
          <a:lstStyle/>
          <a:p>
            <a:pPr algn="ctr">
              <a:lnSpc>
                <a:spcPct val="150000"/>
              </a:lnSpc>
            </a:pPr>
            <a:r>
              <a:rPr lang="en-US" sz="2000" b="1">
                <a:solidFill>
                  <a:srgbClr val="85A8CE"/>
                </a:solidFill>
                <a:latin typeface="UTM Roman Classic" panose="02040603050506020204" pitchFamily="18" charset="0"/>
                <a:ea typeface="Jua"/>
              </a:rPr>
              <a:t>II</a:t>
            </a:r>
          </a:p>
          <a:p>
            <a:pPr algn="ctr">
              <a:lnSpc>
                <a:spcPct val="150000"/>
              </a:lnSpc>
            </a:pPr>
            <a:r>
              <a:rPr lang="en-US" sz="2000" b="1">
                <a:solidFill>
                  <a:srgbClr val="85A8CE"/>
                </a:solidFill>
                <a:latin typeface="UTM Roman Classic" panose="02040603050506020204" pitchFamily="18" charset="0"/>
                <a:ea typeface="Jua"/>
              </a:rPr>
              <a:t>TỪ TRƯỜNG</a:t>
            </a:r>
          </a:p>
        </p:txBody>
      </p:sp>
      <p:sp>
        <p:nvSpPr>
          <p:cNvPr id="137" name="TextBox 136"/>
          <p:cNvSpPr txBox="1"/>
          <p:nvPr/>
        </p:nvSpPr>
        <p:spPr>
          <a:xfrm>
            <a:off x="5969843" y="3257569"/>
            <a:ext cx="2026517" cy="977191"/>
          </a:xfrm>
          <a:prstGeom prst="rect">
            <a:avLst/>
          </a:prstGeom>
          <a:noFill/>
        </p:spPr>
        <p:txBody>
          <a:bodyPr wrap="none" rtlCol="0">
            <a:spAutoFit/>
          </a:bodyPr>
          <a:lstStyle/>
          <a:p>
            <a:pPr algn="ctr">
              <a:lnSpc>
                <a:spcPct val="150000"/>
              </a:lnSpc>
            </a:pPr>
            <a:r>
              <a:rPr lang="en-US" sz="2000" b="1">
                <a:solidFill>
                  <a:srgbClr val="F9C357"/>
                </a:solidFill>
                <a:latin typeface="UTM Roman Classic" panose="02040603050506020204" pitchFamily="18" charset="0"/>
                <a:ea typeface="Jua"/>
              </a:rPr>
              <a:t>III</a:t>
            </a:r>
          </a:p>
          <a:p>
            <a:pPr algn="ctr">
              <a:lnSpc>
                <a:spcPct val="150000"/>
              </a:lnSpc>
            </a:pPr>
            <a:r>
              <a:rPr lang="en-US" sz="2000" b="1">
                <a:solidFill>
                  <a:srgbClr val="F9C357"/>
                </a:solidFill>
                <a:latin typeface="UTM Roman Classic" panose="02040603050506020204" pitchFamily="18" charset="0"/>
                <a:ea typeface="Jua"/>
              </a:rPr>
              <a:t>VẬN DỤNG</a:t>
            </a:r>
          </a:p>
        </p:txBody>
      </p:sp>
      <p:pic>
        <p:nvPicPr>
          <p:cNvPr id="138" name="Picture 1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92080" y="1559956"/>
            <a:ext cx="1068040" cy="1018025"/>
          </a:xfrm>
          <a:prstGeom prst="rect">
            <a:avLst/>
          </a:prstGeom>
        </p:spPr>
      </p:pic>
    </p:spTree>
    <p:extLst>
      <p:ext uri="{BB962C8B-B14F-4D97-AF65-F5344CB8AC3E}">
        <p14:creationId xmlns:p14="http://schemas.microsoft.com/office/powerpoint/2010/main" val="27420624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55"/>
        <p:cNvGrpSpPr/>
        <p:nvPr/>
      </p:nvGrpSpPr>
      <p:grpSpPr>
        <a:xfrm>
          <a:off x="0" y="0"/>
          <a:ext cx="0" cy="0"/>
          <a:chOff x="0" y="0"/>
          <a:chExt cx="0" cy="0"/>
        </a:xfrm>
      </p:grpSpPr>
      <p:grpSp>
        <p:nvGrpSpPr>
          <p:cNvPr id="4957" name="Google Shape;4957;p55"/>
          <p:cNvGrpSpPr/>
          <p:nvPr/>
        </p:nvGrpSpPr>
        <p:grpSpPr>
          <a:xfrm>
            <a:off x="8569288" y="4423863"/>
            <a:ext cx="194021" cy="191487"/>
            <a:chOff x="6232000" y="1435050"/>
            <a:chExt cx="488225" cy="481850"/>
          </a:xfrm>
        </p:grpSpPr>
        <p:sp>
          <p:nvSpPr>
            <p:cNvPr id="4958" name="Google Shape;4958;p55"/>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59" name="Google Shape;4959;p55"/>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60" name="Google Shape;4960;p55"/>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61" name="Google Shape;4961;p55"/>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62" name="Google Shape;4962;p55"/>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4963" name="Google Shape;4963;p55">
            <a:hlinkClick r:id="rId3" action="ppaction://hlinksldjump"/>
          </p:cNvPr>
          <p:cNvSpPr txBox="1"/>
          <p:nvPr/>
        </p:nvSpPr>
        <p:spPr>
          <a:xfrm>
            <a:off x="8416250" y="607452"/>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01</a:t>
            </a:r>
            <a:endParaRPr sz="1500" b="1">
              <a:solidFill>
                <a:schemeClr val="dk1"/>
              </a:solidFill>
              <a:latin typeface="Jua"/>
              <a:ea typeface="Jua"/>
              <a:cs typeface="Jua"/>
              <a:sym typeface="Jua"/>
            </a:endParaRPr>
          </a:p>
        </p:txBody>
      </p:sp>
      <p:sp>
        <p:nvSpPr>
          <p:cNvPr id="4964" name="Google Shape;4964;p55">
            <a:hlinkClick r:id="rId4" action="ppaction://hlinksldjump"/>
          </p:cNvPr>
          <p:cNvSpPr txBox="1"/>
          <p:nvPr/>
        </p:nvSpPr>
        <p:spPr>
          <a:xfrm>
            <a:off x="8416250" y="1171777"/>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02</a:t>
            </a:r>
            <a:endParaRPr sz="1500" b="1">
              <a:solidFill>
                <a:schemeClr val="dk1"/>
              </a:solidFill>
              <a:latin typeface="Jua"/>
              <a:ea typeface="Jua"/>
              <a:cs typeface="Jua"/>
              <a:sym typeface="Jua"/>
            </a:endParaRPr>
          </a:p>
        </p:txBody>
      </p:sp>
      <p:sp>
        <p:nvSpPr>
          <p:cNvPr id="4965" name="Google Shape;4965;p55">
            <a:hlinkClick r:id="rId4" action="ppaction://hlinksldjump"/>
          </p:cNvPr>
          <p:cNvSpPr txBox="1"/>
          <p:nvPr/>
        </p:nvSpPr>
        <p:spPr>
          <a:xfrm>
            <a:off x="8416250" y="1709824"/>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03</a:t>
            </a:r>
            <a:endParaRPr sz="1500" b="1">
              <a:solidFill>
                <a:schemeClr val="dk1"/>
              </a:solidFill>
              <a:latin typeface="Jua"/>
              <a:ea typeface="Jua"/>
              <a:cs typeface="Jua"/>
              <a:sym typeface="Jua"/>
            </a:endParaRPr>
          </a:p>
        </p:txBody>
      </p:sp>
      <p:sp>
        <p:nvSpPr>
          <p:cNvPr id="4966" name="Google Shape;4966;p55">
            <a:hlinkClick r:id="rId5" action="ppaction://hlinksldjump"/>
          </p:cNvPr>
          <p:cNvSpPr txBox="1"/>
          <p:nvPr/>
        </p:nvSpPr>
        <p:spPr>
          <a:xfrm>
            <a:off x="8416250" y="2263998"/>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04</a:t>
            </a:r>
            <a:endParaRPr sz="1500" b="1">
              <a:solidFill>
                <a:schemeClr val="dk1"/>
              </a:solidFill>
              <a:latin typeface="Jua"/>
              <a:ea typeface="Jua"/>
              <a:cs typeface="Jua"/>
              <a:sym typeface="Jua"/>
            </a:endParaRPr>
          </a:p>
        </p:txBody>
      </p:sp>
      <p:sp>
        <p:nvSpPr>
          <p:cNvPr id="4967" name="Google Shape;4967;p55">
            <a:hlinkClick r:id="rId6" action="ppaction://hlinksldjump"/>
          </p:cNvPr>
          <p:cNvSpPr txBox="1"/>
          <p:nvPr/>
        </p:nvSpPr>
        <p:spPr>
          <a:xfrm>
            <a:off x="8416250" y="2834297"/>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05</a:t>
            </a:r>
            <a:endParaRPr sz="1500" b="1">
              <a:solidFill>
                <a:schemeClr val="dk1"/>
              </a:solidFill>
              <a:latin typeface="Jua"/>
              <a:ea typeface="Jua"/>
              <a:cs typeface="Jua"/>
              <a:sym typeface="Jua"/>
            </a:endParaRPr>
          </a:p>
        </p:txBody>
      </p:sp>
      <p:sp>
        <p:nvSpPr>
          <p:cNvPr id="4968" name="Google Shape;4968;p55">
            <a:hlinkClick r:id="" action="ppaction://noaction"/>
          </p:cNvPr>
          <p:cNvSpPr txBox="1"/>
          <p:nvPr/>
        </p:nvSpPr>
        <p:spPr>
          <a:xfrm>
            <a:off x="8416250" y="3396535"/>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06</a:t>
            </a:r>
            <a:endParaRPr sz="1500" b="1">
              <a:solidFill>
                <a:schemeClr val="dk1"/>
              </a:solidFill>
              <a:latin typeface="Jua"/>
              <a:ea typeface="Jua"/>
              <a:cs typeface="Jua"/>
              <a:sym typeface="Jua"/>
            </a:endParaRPr>
          </a:p>
        </p:txBody>
      </p:sp>
      <p:sp>
        <p:nvSpPr>
          <p:cNvPr id="4969" name="Google Shape;4969;p55">
            <a:hlinkClick r:id="rId7" action="ppaction://hlinksldjump"/>
          </p:cNvPr>
          <p:cNvSpPr/>
          <p:nvPr/>
        </p:nvSpPr>
        <p:spPr>
          <a:xfrm>
            <a:off x="8473075" y="4372025"/>
            <a:ext cx="443400" cy="295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55"/>
          <p:cNvSpPr/>
          <p:nvPr/>
        </p:nvSpPr>
        <p:spPr>
          <a:xfrm>
            <a:off x="7081215" y="4241248"/>
            <a:ext cx="468874" cy="567208"/>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71" name="Google Shape;4971;p55"/>
          <p:cNvGrpSpPr/>
          <p:nvPr/>
        </p:nvGrpSpPr>
        <p:grpSpPr>
          <a:xfrm>
            <a:off x="4561129" y="4618551"/>
            <a:ext cx="347677" cy="189905"/>
            <a:chOff x="3992159" y="2526798"/>
            <a:chExt cx="237828" cy="88778"/>
          </a:xfrm>
        </p:grpSpPr>
        <p:sp>
          <p:nvSpPr>
            <p:cNvPr id="4972" name="Google Shape;4972;p55"/>
            <p:cNvSpPr/>
            <p:nvPr/>
          </p:nvSpPr>
          <p:spPr>
            <a:xfrm>
              <a:off x="3992159" y="2533731"/>
              <a:ext cx="27444" cy="61001"/>
            </a:xfrm>
            <a:custGeom>
              <a:avLst/>
              <a:gdLst/>
              <a:ahLst/>
              <a:cxnLst/>
              <a:rect l="l" t="t" r="r" b="b"/>
              <a:pathLst>
                <a:path w="1239" h="2754" extrusionOk="0">
                  <a:moveTo>
                    <a:pt x="561" y="1"/>
                  </a:moveTo>
                  <a:cubicBezTo>
                    <a:pt x="519" y="1"/>
                    <a:pt x="478" y="5"/>
                    <a:pt x="439" y="15"/>
                  </a:cubicBezTo>
                  <a:cubicBezTo>
                    <a:pt x="125" y="109"/>
                    <a:pt x="0" y="406"/>
                    <a:pt x="47" y="689"/>
                  </a:cubicBezTo>
                  <a:cubicBezTo>
                    <a:pt x="125" y="1206"/>
                    <a:pt x="141" y="1707"/>
                    <a:pt x="141" y="2225"/>
                  </a:cubicBezTo>
                  <a:cubicBezTo>
                    <a:pt x="141" y="2577"/>
                    <a:pt x="415" y="2754"/>
                    <a:pt x="690" y="2754"/>
                  </a:cubicBezTo>
                  <a:cubicBezTo>
                    <a:pt x="964" y="2754"/>
                    <a:pt x="1238" y="2577"/>
                    <a:pt x="1238" y="2225"/>
                  </a:cubicBezTo>
                  <a:cubicBezTo>
                    <a:pt x="1238" y="1613"/>
                    <a:pt x="1207" y="1002"/>
                    <a:pt x="1113" y="406"/>
                  </a:cubicBezTo>
                  <a:cubicBezTo>
                    <a:pt x="1073" y="152"/>
                    <a:pt x="804" y="1"/>
                    <a:pt x="561" y="1"/>
                  </a:cubicBezTo>
                  <a:close/>
                </a:path>
              </a:pathLst>
            </a:custGeom>
            <a:solidFill>
              <a:srgbClr val="75AC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55"/>
            <p:cNvSpPr/>
            <p:nvPr/>
          </p:nvSpPr>
          <p:spPr>
            <a:xfrm>
              <a:off x="4047690" y="2559292"/>
              <a:ext cx="27466" cy="56283"/>
            </a:xfrm>
            <a:custGeom>
              <a:avLst/>
              <a:gdLst/>
              <a:ahLst/>
              <a:cxnLst/>
              <a:rect l="l" t="t" r="r" b="b"/>
              <a:pathLst>
                <a:path w="1240" h="2541" extrusionOk="0">
                  <a:moveTo>
                    <a:pt x="583" y="0"/>
                  </a:moveTo>
                  <a:cubicBezTo>
                    <a:pt x="534" y="0"/>
                    <a:pt x="486" y="7"/>
                    <a:pt x="440" y="20"/>
                  </a:cubicBezTo>
                  <a:cubicBezTo>
                    <a:pt x="126" y="99"/>
                    <a:pt x="1" y="397"/>
                    <a:pt x="48" y="694"/>
                  </a:cubicBezTo>
                  <a:cubicBezTo>
                    <a:pt x="142" y="1133"/>
                    <a:pt x="142" y="1572"/>
                    <a:pt x="142" y="2011"/>
                  </a:cubicBezTo>
                  <a:cubicBezTo>
                    <a:pt x="142" y="2364"/>
                    <a:pt x="416" y="2540"/>
                    <a:pt x="691" y="2540"/>
                  </a:cubicBezTo>
                  <a:cubicBezTo>
                    <a:pt x="965" y="2540"/>
                    <a:pt x="1239" y="2364"/>
                    <a:pt x="1239" y="2011"/>
                  </a:cubicBezTo>
                  <a:cubicBezTo>
                    <a:pt x="1239" y="1462"/>
                    <a:pt x="1208" y="930"/>
                    <a:pt x="1114" y="397"/>
                  </a:cubicBezTo>
                  <a:cubicBezTo>
                    <a:pt x="1062" y="150"/>
                    <a:pt x="817" y="0"/>
                    <a:pt x="583" y="0"/>
                  </a:cubicBezTo>
                  <a:close/>
                </a:path>
              </a:pathLst>
            </a:custGeom>
            <a:solidFill>
              <a:srgbClr val="75AC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55"/>
            <p:cNvSpPr/>
            <p:nvPr/>
          </p:nvSpPr>
          <p:spPr>
            <a:xfrm>
              <a:off x="4096310" y="2526798"/>
              <a:ext cx="27444" cy="58565"/>
            </a:xfrm>
            <a:custGeom>
              <a:avLst/>
              <a:gdLst/>
              <a:ahLst/>
              <a:cxnLst/>
              <a:rect l="l" t="t" r="r" b="b"/>
              <a:pathLst>
                <a:path w="1239" h="2644" extrusionOk="0">
                  <a:moveTo>
                    <a:pt x="560" y="0"/>
                  </a:moveTo>
                  <a:cubicBezTo>
                    <a:pt x="519" y="0"/>
                    <a:pt x="478" y="5"/>
                    <a:pt x="439" y="14"/>
                  </a:cubicBezTo>
                  <a:cubicBezTo>
                    <a:pt x="126" y="108"/>
                    <a:pt x="0" y="406"/>
                    <a:pt x="47" y="688"/>
                  </a:cubicBezTo>
                  <a:cubicBezTo>
                    <a:pt x="141" y="1158"/>
                    <a:pt x="141" y="1644"/>
                    <a:pt x="141" y="2114"/>
                  </a:cubicBezTo>
                  <a:cubicBezTo>
                    <a:pt x="141" y="2467"/>
                    <a:pt x="416" y="2643"/>
                    <a:pt x="690" y="2643"/>
                  </a:cubicBezTo>
                  <a:cubicBezTo>
                    <a:pt x="964" y="2643"/>
                    <a:pt x="1239" y="2467"/>
                    <a:pt x="1239" y="2114"/>
                  </a:cubicBezTo>
                  <a:cubicBezTo>
                    <a:pt x="1239" y="1534"/>
                    <a:pt x="1223" y="970"/>
                    <a:pt x="1113" y="406"/>
                  </a:cubicBezTo>
                  <a:cubicBezTo>
                    <a:pt x="1060" y="152"/>
                    <a:pt x="801" y="0"/>
                    <a:pt x="560" y="0"/>
                  </a:cubicBezTo>
                  <a:close/>
                </a:path>
              </a:pathLst>
            </a:custGeom>
            <a:solidFill>
              <a:srgbClr val="75AC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55"/>
            <p:cNvSpPr/>
            <p:nvPr/>
          </p:nvSpPr>
          <p:spPr>
            <a:xfrm>
              <a:off x="4146304" y="2561707"/>
              <a:ext cx="28153" cy="51432"/>
            </a:xfrm>
            <a:custGeom>
              <a:avLst/>
              <a:gdLst/>
              <a:ahLst/>
              <a:cxnLst/>
              <a:rect l="l" t="t" r="r" b="b"/>
              <a:pathLst>
                <a:path w="1271" h="2322" extrusionOk="0">
                  <a:moveTo>
                    <a:pt x="663" y="0"/>
                  </a:moveTo>
                  <a:cubicBezTo>
                    <a:pt x="339" y="0"/>
                    <a:pt x="1" y="267"/>
                    <a:pt x="94" y="679"/>
                  </a:cubicBezTo>
                  <a:cubicBezTo>
                    <a:pt x="173" y="1056"/>
                    <a:pt x="173" y="1416"/>
                    <a:pt x="173" y="1792"/>
                  </a:cubicBezTo>
                  <a:cubicBezTo>
                    <a:pt x="173" y="2145"/>
                    <a:pt x="447" y="2321"/>
                    <a:pt x="721" y="2321"/>
                  </a:cubicBezTo>
                  <a:cubicBezTo>
                    <a:pt x="996" y="2321"/>
                    <a:pt x="1270" y="2145"/>
                    <a:pt x="1270" y="1792"/>
                  </a:cubicBezTo>
                  <a:cubicBezTo>
                    <a:pt x="1270" y="1322"/>
                    <a:pt x="1254" y="852"/>
                    <a:pt x="1160" y="397"/>
                  </a:cubicBezTo>
                  <a:cubicBezTo>
                    <a:pt x="1091" y="120"/>
                    <a:pt x="880" y="0"/>
                    <a:pt x="663" y="0"/>
                  </a:cubicBezTo>
                  <a:close/>
                </a:path>
              </a:pathLst>
            </a:custGeom>
            <a:solidFill>
              <a:srgbClr val="75AC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55"/>
            <p:cNvSpPr/>
            <p:nvPr/>
          </p:nvSpPr>
          <p:spPr>
            <a:xfrm>
              <a:off x="4205666" y="2547575"/>
              <a:ext cx="24321" cy="42727"/>
            </a:xfrm>
            <a:custGeom>
              <a:avLst/>
              <a:gdLst/>
              <a:ahLst/>
              <a:cxnLst/>
              <a:rect l="l" t="t" r="r" b="b"/>
              <a:pathLst>
                <a:path w="1098" h="1929" extrusionOk="0">
                  <a:moveTo>
                    <a:pt x="549" y="1"/>
                  </a:moveTo>
                  <a:cubicBezTo>
                    <a:pt x="252" y="1"/>
                    <a:pt x="1" y="252"/>
                    <a:pt x="1" y="549"/>
                  </a:cubicBezTo>
                  <a:lnTo>
                    <a:pt x="1" y="1380"/>
                  </a:lnTo>
                  <a:cubicBezTo>
                    <a:pt x="1" y="1678"/>
                    <a:pt x="252" y="1929"/>
                    <a:pt x="549" y="1929"/>
                  </a:cubicBezTo>
                  <a:cubicBezTo>
                    <a:pt x="863" y="1929"/>
                    <a:pt x="1098" y="1678"/>
                    <a:pt x="1098" y="1380"/>
                  </a:cubicBezTo>
                  <a:lnTo>
                    <a:pt x="1098" y="549"/>
                  </a:lnTo>
                  <a:cubicBezTo>
                    <a:pt x="1098" y="252"/>
                    <a:pt x="863" y="1"/>
                    <a:pt x="549" y="1"/>
                  </a:cubicBezTo>
                  <a:close/>
                </a:path>
              </a:pathLst>
            </a:custGeom>
            <a:solidFill>
              <a:srgbClr val="75AC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7" name="Google Shape;4977;p55"/>
          <p:cNvGrpSpPr/>
          <p:nvPr/>
        </p:nvGrpSpPr>
        <p:grpSpPr>
          <a:xfrm>
            <a:off x="3923123" y="3182545"/>
            <a:ext cx="367479" cy="115593"/>
            <a:chOff x="2875842" y="1677751"/>
            <a:chExt cx="290612" cy="91414"/>
          </a:xfrm>
        </p:grpSpPr>
        <p:sp>
          <p:nvSpPr>
            <p:cNvPr id="4978" name="Google Shape;4978;p55"/>
            <p:cNvSpPr/>
            <p:nvPr/>
          </p:nvSpPr>
          <p:spPr>
            <a:xfrm>
              <a:off x="2928604" y="1684662"/>
              <a:ext cx="27289" cy="60802"/>
            </a:xfrm>
            <a:custGeom>
              <a:avLst/>
              <a:gdLst/>
              <a:ahLst/>
              <a:cxnLst/>
              <a:rect l="l" t="t" r="r" b="b"/>
              <a:pathLst>
                <a:path w="1232" h="2745" extrusionOk="0">
                  <a:moveTo>
                    <a:pt x="578" y="1"/>
                  </a:moveTo>
                  <a:cubicBezTo>
                    <a:pt x="530" y="1"/>
                    <a:pt x="483" y="7"/>
                    <a:pt x="440" y="21"/>
                  </a:cubicBezTo>
                  <a:cubicBezTo>
                    <a:pt x="126" y="99"/>
                    <a:pt x="1" y="397"/>
                    <a:pt x="48" y="695"/>
                  </a:cubicBezTo>
                  <a:cubicBezTo>
                    <a:pt x="126" y="1196"/>
                    <a:pt x="126" y="1714"/>
                    <a:pt x="126" y="2215"/>
                  </a:cubicBezTo>
                  <a:cubicBezTo>
                    <a:pt x="134" y="2568"/>
                    <a:pt x="412" y="2744"/>
                    <a:pt x="687" y="2744"/>
                  </a:cubicBezTo>
                  <a:cubicBezTo>
                    <a:pt x="961" y="2744"/>
                    <a:pt x="1231" y="2568"/>
                    <a:pt x="1223" y="2215"/>
                  </a:cubicBezTo>
                  <a:cubicBezTo>
                    <a:pt x="1223" y="1604"/>
                    <a:pt x="1208" y="1008"/>
                    <a:pt x="1114" y="397"/>
                  </a:cubicBezTo>
                  <a:cubicBezTo>
                    <a:pt x="1075" y="151"/>
                    <a:pt x="810" y="1"/>
                    <a:pt x="578" y="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55"/>
            <p:cNvSpPr/>
            <p:nvPr/>
          </p:nvSpPr>
          <p:spPr>
            <a:xfrm>
              <a:off x="2984157" y="1710046"/>
              <a:ext cx="27112" cy="56239"/>
            </a:xfrm>
            <a:custGeom>
              <a:avLst/>
              <a:gdLst/>
              <a:ahLst/>
              <a:cxnLst/>
              <a:rect l="l" t="t" r="r" b="b"/>
              <a:pathLst>
                <a:path w="1224" h="2539" extrusionOk="0">
                  <a:moveTo>
                    <a:pt x="574" y="0"/>
                  </a:moveTo>
                  <a:cubicBezTo>
                    <a:pt x="528" y="0"/>
                    <a:pt x="483" y="6"/>
                    <a:pt x="440" y="19"/>
                  </a:cubicBezTo>
                  <a:cubicBezTo>
                    <a:pt x="126" y="113"/>
                    <a:pt x="1" y="411"/>
                    <a:pt x="48" y="693"/>
                  </a:cubicBezTo>
                  <a:cubicBezTo>
                    <a:pt x="126" y="1132"/>
                    <a:pt x="126" y="1571"/>
                    <a:pt x="126" y="2010"/>
                  </a:cubicBezTo>
                  <a:cubicBezTo>
                    <a:pt x="126" y="2362"/>
                    <a:pt x="400" y="2539"/>
                    <a:pt x="675" y="2539"/>
                  </a:cubicBezTo>
                  <a:cubicBezTo>
                    <a:pt x="949" y="2539"/>
                    <a:pt x="1223" y="2362"/>
                    <a:pt x="1223" y="2010"/>
                  </a:cubicBezTo>
                  <a:cubicBezTo>
                    <a:pt x="1223" y="1477"/>
                    <a:pt x="1208" y="944"/>
                    <a:pt x="1114" y="411"/>
                  </a:cubicBezTo>
                  <a:cubicBezTo>
                    <a:pt x="1061" y="162"/>
                    <a:pt x="811" y="0"/>
                    <a:pt x="574" y="0"/>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55"/>
            <p:cNvSpPr/>
            <p:nvPr/>
          </p:nvSpPr>
          <p:spPr>
            <a:xfrm>
              <a:off x="3032777" y="1677751"/>
              <a:ext cx="27267" cy="58675"/>
            </a:xfrm>
            <a:custGeom>
              <a:avLst/>
              <a:gdLst/>
              <a:ahLst/>
              <a:cxnLst/>
              <a:rect l="l" t="t" r="r" b="b"/>
              <a:pathLst>
                <a:path w="1231" h="2649" extrusionOk="0">
                  <a:moveTo>
                    <a:pt x="575" y="0"/>
                  </a:moveTo>
                  <a:cubicBezTo>
                    <a:pt x="528" y="0"/>
                    <a:pt x="483" y="7"/>
                    <a:pt x="439" y="19"/>
                  </a:cubicBezTo>
                  <a:cubicBezTo>
                    <a:pt x="125" y="98"/>
                    <a:pt x="0" y="396"/>
                    <a:pt x="47" y="693"/>
                  </a:cubicBezTo>
                  <a:cubicBezTo>
                    <a:pt x="141" y="1164"/>
                    <a:pt x="125" y="1634"/>
                    <a:pt x="125" y="2120"/>
                  </a:cubicBezTo>
                  <a:cubicBezTo>
                    <a:pt x="133" y="2472"/>
                    <a:pt x="412" y="2649"/>
                    <a:pt x="686" y="2649"/>
                  </a:cubicBezTo>
                  <a:cubicBezTo>
                    <a:pt x="960" y="2649"/>
                    <a:pt x="1230" y="2472"/>
                    <a:pt x="1223" y="2120"/>
                  </a:cubicBezTo>
                  <a:cubicBezTo>
                    <a:pt x="1223" y="1540"/>
                    <a:pt x="1207" y="976"/>
                    <a:pt x="1113" y="396"/>
                  </a:cubicBezTo>
                  <a:cubicBezTo>
                    <a:pt x="1061" y="160"/>
                    <a:pt x="811" y="0"/>
                    <a:pt x="575" y="0"/>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55"/>
            <p:cNvSpPr/>
            <p:nvPr/>
          </p:nvSpPr>
          <p:spPr>
            <a:xfrm>
              <a:off x="3082749" y="1712549"/>
              <a:ext cx="28153" cy="51654"/>
            </a:xfrm>
            <a:custGeom>
              <a:avLst/>
              <a:gdLst/>
              <a:ahLst/>
              <a:cxnLst/>
              <a:rect l="l" t="t" r="r" b="b"/>
              <a:pathLst>
                <a:path w="1271" h="2332" extrusionOk="0">
                  <a:moveTo>
                    <a:pt x="668" y="0"/>
                  </a:moveTo>
                  <a:cubicBezTo>
                    <a:pt x="345" y="0"/>
                    <a:pt x="1" y="274"/>
                    <a:pt x="95" y="690"/>
                  </a:cubicBezTo>
                  <a:cubicBezTo>
                    <a:pt x="174" y="1050"/>
                    <a:pt x="174" y="1426"/>
                    <a:pt x="174" y="1803"/>
                  </a:cubicBezTo>
                  <a:cubicBezTo>
                    <a:pt x="174" y="2155"/>
                    <a:pt x="448" y="2332"/>
                    <a:pt x="722" y="2332"/>
                  </a:cubicBezTo>
                  <a:cubicBezTo>
                    <a:pt x="996" y="2332"/>
                    <a:pt x="1271" y="2155"/>
                    <a:pt x="1271" y="1803"/>
                  </a:cubicBezTo>
                  <a:cubicBezTo>
                    <a:pt x="1271" y="1332"/>
                    <a:pt x="1255" y="862"/>
                    <a:pt x="1145" y="392"/>
                  </a:cubicBezTo>
                  <a:cubicBezTo>
                    <a:pt x="1083" y="118"/>
                    <a:pt x="880" y="0"/>
                    <a:pt x="668" y="0"/>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55"/>
            <p:cNvSpPr/>
            <p:nvPr/>
          </p:nvSpPr>
          <p:spPr>
            <a:xfrm>
              <a:off x="2875842" y="1726437"/>
              <a:ext cx="24321" cy="42727"/>
            </a:xfrm>
            <a:custGeom>
              <a:avLst/>
              <a:gdLst/>
              <a:ahLst/>
              <a:cxnLst/>
              <a:rect l="l" t="t" r="r" b="b"/>
              <a:pathLst>
                <a:path w="1098" h="1929" extrusionOk="0">
                  <a:moveTo>
                    <a:pt x="549" y="0"/>
                  </a:moveTo>
                  <a:cubicBezTo>
                    <a:pt x="251" y="0"/>
                    <a:pt x="0" y="251"/>
                    <a:pt x="0" y="549"/>
                  </a:cubicBezTo>
                  <a:lnTo>
                    <a:pt x="0" y="1379"/>
                  </a:lnTo>
                  <a:cubicBezTo>
                    <a:pt x="0" y="1677"/>
                    <a:pt x="251" y="1928"/>
                    <a:pt x="549" y="1928"/>
                  </a:cubicBezTo>
                  <a:cubicBezTo>
                    <a:pt x="862" y="1928"/>
                    <a:pt x="1097" y="1677"/>
                    <a:pt x="1097" y="1379"/>
                  </a:cubicBezTo>
                  <a:lnTo>
                    <a:pt x="1097" y="549"/>
                  </a:lnTo>
                  <a:cubicBezTo>
                    <a:pt x="1097" y="251"/>
                    <a:pt x="862" y="0"/>
                    <a:pt x="549" y="0"/>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55"/>
            <p:cNvSpPr/>
            <p:nvPr/>
          </p:nvSpPr>
          <p:spPr>
            <a:xfrm>
              <a:off x="3142134" y="1698661"/>
              <a:ext cx="24321" cy="42727"/>
            </a:xfrm>
            <a:custGeom>
              <a:avLst/>
              <a:gdLst/>
              <a:ahLst/>
              <a:cxnLst/>
              <a:rect l="l" t="t" r="r" b="b"/>
              <a:pathLst>
                <a:path w="1098" h="1929" extrusionOk="0">
                  <a:moveTo>
                    <a:pt x="549" y="0"/>
                  </a:moveTo>
                  <a:cubicBezTo>
                    <a:pt x="251" y="0"/>
                    <a:pt x="0" y="251"/>
                    <a:pt x="0" y="549"/>
                  </a:cubicBezTo>
                  <a:lnTo>
                    <a:pt x="0" y="1379"/>
                  </a:lnTo>
                  <a:cubicBezTo>
                    <a:pt x="0" y="1677"/>
                    <a:pt x="251" y="1928"/>
                    <a:pt x="549" y="1928"/>
                  </a:cubicBezTo>
                  <a:cubicBezTo>
                    <a:pt x="847" y="1928"/>
                    <a:pt x="1098" y="1677"/>
                    <a:pt x="1098" y="1379"/>
                  </a:cubicBezTo>
                  <a:lnTo>
                    <a:pt x="1098" y="549"/>
                  </a:lnTo>
                  <a:cubicBezTo>
                    <a:pt x="1098" y="251"/>
                    <a:pt x="847" y="0"/>
                    <a:pt x="549" y="0"/>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84" name="Google Shape;4984;p55"/>
          <p:cNvGrpSpPr/>
          <p:nvPr/>
        </p:nvGrpSpPr>
        <p:grpSpPr>
          <a:xfrm>
            <a:off x="6465475" y="3975954"/>
            <a:ext cx="306014" cy="96151"/>
            <a:chOff x="6465475" y="3975954"/>
            <a:chExt cx="306014" cy="96151"/>
          </a:xfrm>
        </p:grpSpPr>
        <p:sp>
          <p:nvSpPr>
            <p:cNvPr id="4985" name="Google Shape;4985;p55"/>
            <p:cNvSpPr/>
            <p:nvPr/>
          </p:nvSpPr>
          <p:spPr>
            <a:xfrm>
              <a:off x="6520790" y="3983376"/>
              <a:ext cx="28568" cy="64025"/>
            </a:xfrm>
            <a:custGeom>
              <a:avLst/>
              <a:gdLst/>
              <a:ahLst/>
              <a:cxnLst/>
              <a:rect l="l" t="t" r="r" b="b"/>
              <a:pathLst>
                <a:path w="1020" h="2286" extrusionOk="0">
                  <a:moveTo>
                    <a:pt x="480" y="1"/>
                  </a:moveTo>
                  <a:cubicBezTo>
                    <a:pt x="439" y="1"/>
                    <a:pt x="399" y="6"/>
                    <a:pt x="361" y="17"/>
                  </a:cubicBezTo>
                  <a:cubicBezTo>
                    <a:pt x="95" y="80"/>
                    <a:pt x="1" y="330"/>
                    <a:pt x="32" y="566"/>
                  </a:cubicBezTo>
                  <a:cubicBezTo>
                    <a:pt x="111" y="989"/>
                    <a:pt x="111" y="1412"/>
                    <a:pt x="111" y="1851"/>
                  </a:cubicBezTo>
                  <a:cubicBezTo>
                    <a:pt x="111" y="2141"/>
                    <a:pt x="338" y="2286"/>
                    <a:pt x="565" y="2286"/>
                  </a:cubicBezTo>
                  <a:cubicBezTo>
                    <a:pt x="792" y="2286"/>
                    <a:pt x="1020" y="2141"/>
                    <a:pt x="1020" y="1851"/>
                  </a:cubicBezTo>
                  <a:cubicBezTo>
                    <a:pt x="1020" y="1334"/>
                    <a:pt x="1004" y="832"/>
                    <a:pt x="926" y="330"/>
                  </a:cubicBezTo>
                  <a:cubicBezTo>
                    <a:pt x="887" y="123"/>
                    <a:pt x="676" y="1"/>
                    <a:pt x="480" y="1"/>
                  </a:cubicBezTo>
                  <a:close/>
                </a:path>
              </a:pathLst>
            </a:custGeom>
            <a:solidFill>
              <a:srgbClr val="75AC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55"/>
            <p:cNvSpPr/>
            <p:nvPr/>
          </p:nvSpPr>
          <p:spPr>
            <a:xfrm>
              <a:off x="6579187" y="4010180"/>
              <a:ext cx="29016" cy="59180"/>
            </a:xfrm>
            <a:custGeom>
              <a:avLst/>
              <a:gdLst/>
              <a:ahLst/>
              <a:cxnLst/>
              <a:rect l="l" t="t" r="r" b="b"/>
              <a:pathLst>
                <a:path w="1036" h="2113" extrusionOk="0">
                  <a:moveTo>
                    <a:pt x="479" y="0"/>
                  </a:moveTo>
                  <a:cubicBezTo>
                    <a:pt x="439" y="0"/>
                    <a:pt x="399" y="5"/>
                    <a:pt x="361" y="16"/>
                  </a:cubicBezTo>
                  <a:cubicBezTo>
                    <a:pt x="110" y="79"/>
                    <a:pt x="1" y="330"/>
                    <a:pt x="48" y="580"/>
                  </a:cubicBezTo>
                  <a:cubicBezTo>
                    <a:pt x="110" y="941"/>
                    <a:pt x="110" y="1301"/>
                    <a:pt x="110" y="1678"/>
                  </a:cubicBezTo>
                  <a:cubicBezTo>
                    <a:pt x="110" y="1968"/>
                    <a:pt x="342" y="2113"/>
                    <a:pt x="573" y="2113"/>
                  </a:cubicBezTo>
                  <a:cubicBezTo>
                    <a:pt x="804" y="2113"/>
                    <a:pt x="1035" y="1968"/>
                    <a:pt x="1035" y="1678"/>
                  </a:cubicBezTo>
                  <a:cubicBezTo>
                    <a:pt x="1035" y="1223"/>
                    <a:pt x="1004" y="768"/>
                    <a:pt x="925" y="330"/>
                  </a:cubicBezTo>
                  <a:cubicBezTo>
                    <a:pt x="886" y="122"/>
                    <a:pt x="675" y="0"/>
                    <a:pt x="479" y="0"/>
                  </a:cubicBezTo>
                  <a:close/>
                </a:path>
              </a:pathLst>
            </a:custGeom>
            <a:solidFill>
              <a:srgbClr val="75AC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55"/>
            <p:cNvSpPr/>
            <p:nvPr/>
          </p:nvSpPr>
          <p:spPr>
            <a:xfrm>
              <a:off x="6630105" y="3975954"/>
              <a:ext cx="29016" cy="61701"/>
            </a:xfrm>
            <a:custGeom>
              <a:avLst/>
              <a:gdLst/>
              <a:ahLst/>
              <a:cxnLst/>
              <a:rect l="l" t="t" r="r" b="b"/>
              <a:pathLst>
                <a:path w="1036" h="2203" extrusionOk="0">
                  <a:moveTo>
                    <a:pt x="488" y="1"/>
                  </a:moveTo>
                  <a:cubicBezTo>
                    <a:pt x="450" y="1"/>
                    <a:pt x="412" y="5"/>
                    <a:pt x="377" y="16"/>
                  </a:cubicBezTo>
                  <a:cubicBezTo>
                    <a:pt x="111" y="78"/>
                    <a:pt x="1" y="329"/>
                    <a:pt x="48" y="580"/>
                  </a:cubicBezTo>
                  <a:cubicBezTo>
                    <a:pt x="126" y="972"/>
                    <a:pt x="126" y="1363"/>
                    <a:pt x="126" y="1755"/>
                  </a:cubicBezTo>
                  <a:cubicBezTo>
                    <a:pt x="126" y="2053"/>
                    <a:pt x="353" y="2202"/>
                    <a:pt x="581" y="2202"/>
                  </a:cubicBezTo>
                  <a:cubicBezTo>
                    <a:pt x="808" y="2202"/>
                    <a:pt x="1035" y="2053"/>
                    <a:pt x="1035" y="1755"/>
                  </a:cubicBezTo>
                  <a:cubicBezTo>
                    <a:pt x="1035" y="1285"/>
                    <a:pt x="1020" y="815"/>
                    <a:pt x="941" y="329"/>
                  </a:cubicBezTo>
                  <a:cubicBezTo>
                    <a:pt x="902" y="132"/>
                    <a:pt x="686" y="1"/>
                    <a:pt x="488" y="1"/>
                  </a:cubicBezTo>
                  <a:close/>
                </a:path>
              </a:pathLst>
            </a:custGeom>
            <a:solidFill>
              <a:srgbClr val="75AC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55"/>
            <p:cNvSpPr/>
            <p:nvPr/>
          </p:nvSpPr>
          <p:spPr>
            <a:xfrm>
              <a:off x="6683040" y="4012785"/>
              <a:ext cx="29632" cy="54279"/>
            </a:xfrm>
            <a:custGeom>
              <a:avLst/>
              <a:gdLst/>
              <a:ahLst/>
              <a:cxnLst/>
              <a:rect l="l" t="t" r="r" b="b"/>
              <a:pathLst>
                <a:path w="1058" h="1938" extrusionOk="0">
                  <a:moveTo>
                    <a:pt x="555" y="0"/>
                  </a:moveTo>
                  <a:cubicBezTo>
                    <a:pt x="285" y="0"/>
                    <a:pt x="1" y="226"/>
                    <a:pt x="86" y="566"/>
                  </a:cubicBezTo>
                  <a:cubicBezTo>
                    <a:pt x="148" y="879"/>
                    <a:pt x="148" y="1177"/>
                    <a:pt x="148" y="1491"/>
                  </a:cubicBezTo>
                  <a:cubicBezTo>
                    <a:pt x="148" y="1788"/>
                    <a:pt x="376" y="1937"/>
                    <a:pt x="603" y="1937"/>
                  </a:cubicBezTo>
                  <a:cubicBezTo>
                    <a:pt x="830" y="1937"/>
                    <a:pt x="1058" y="1788"/>
                    <a:pt x="1058" y="1491"/>
                  </a:cubicBezTo>
                  <a:cubicBezTo>
                    <a:pt x="1058" y="1099"/>
                    <a:pt x="1058" y="707"/>
                    <a:pt x="964" y="331"/>
                  </a:cubicBezTo>
                  <a:cubicBezTo>
                    <a:pt x="907" y="100"/>
                    <a:pt x="734" y="0"/>
                    <a:pt x="555" y="0"/>
                  </a:cubicBezTo>
                  <a:close/>
                </a:path>
              </a:pathLst>
            </a:custGeom>
            <a:solidFill>
              <a:srgbClr val="75AC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55"/>
            <p:cNvSpPr/>
            <p:nvPr/>
          </p:nvSpPr>
          <p:spPr>
            <a:xfrm>
              <a:off x="6465475" y="4027293"/>
              <a:ext cx="25515" cy="44812"/>
            </a:xfrm>
            <a:custGeom>
              <a:avLst/>
              <a:gdLst/>
              <a:ahLst/>
              <a:cxnLst/>
              <a:rect l="l" t="t" r="r" b="b"/>
              <a:pathLst>
                <a:path w="911" h="1600" extrusionOk="0">
                  <a:moveTo>
                    <a:pt x="455" y="1"/>
                  </a:moveTo>
                  <a:cubicBezTo>
                    <a:pt x="205" y="1"/>
                    <a:pt x="1" y="204"/>
                    <a:pt x="1" y="455"/>
                  </a:cubicBezTo>
                  <a:lnTo>
                    <a:pt x="1" y="1145"/>
                  </a:lnTo>
                  <a:cubicBezTo>
                    <a:pt x="1" y="1396"/>
                    <a:pt x="205" y="1600"/>
                    <a:pt x="455" y="1600"/>
                  </a:cubicBezTo>
                  <a:cubicBezTo>
                    <a:pt x="706" y="1600"/>
                    <a:pt x="910" y="1396"/>
                    <a:pt x="910" y="1145"/>
                  </a:cubicBezTo>
                  <a:lnTo>
                    <a:pt x="910" y="455"/>
                  </a:lnTo>
                  <a:cubicBezTo>
                    <a:pt x="910" y="204"/>
                    <a:pt x="706" y="1"/>
                    <a:pt x="455" y="1"/>
                  </a:cubicBezTo>
                  <a:close/>
                </a:path>
              </a:pathLst>
            </a:custGeom>
            <a:solidFill>
              <a:srgbClr val="75AC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55"/>
            <p:cNvSpPr/>
            <p:nvPr/>
          </p:nvSpPr>
          <p:spPr>
            <a:xfrm>
              <a:off x="6745582" y="3997884"/>
              <a:ext cx="25907" cy="45232"/>
            </a:xfrm>
            <a:custGeom>
              <a:avLst/>
              <a:gdLst/>
              <a:ahLst/>
              <a:cxnLst/>
              <a:rect l="l" t="t" r="r" b="b"/>
              <a:pathLst>
                <a:path w="925" h="1615" extrusionOk="0">
                  <a:moveTo>
                    <a:pt x="470" y="1"/>
                  </a:moveTo>
                  <a:cubicBezTo>
                    <a:pt x="220" y="1"/>
                    <a:pt x="0" y="204"/>
                    <a:pt x="0" y="455"/>
                  </a:cubicBezTo>
                  <a:lnTo>
                    <a:pt x="0" y="1145"/>
                  </a:lnTo>
                  <a:cubicBezTo>
                    <a:pt x="0" y="1396"/>
                    <a:pt x="220" y="1615"/>
                    <a:pt x="470" y="1615"/>
                  </a:cubicBezTo>
                  <a:cubicBezTo>
                    <a:pt x="721" y="1615"/>
                    <a:pt x="925" y="1396"/>
                    <a:pt x="925" y="1145"/>
                  </a:cubicBezTo>
                  <a:lnTo>
                    <a:pt x="925" y="455"/>
                  </a:lnTo>
                  <a:cubicBezTo>
                    <a:pt x="925" y="204"/>
                    <a:pt x="721" y="1"/>
                    <a:pt x="470" y="1"/>
                  </a:cubicBezTo>
                  <a:close/>
                </a:path>
              </a:pathLst>
            </a:custGeom>
            <a:solidFill>
              <a:srgbClr val="75AC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1" name="Google Shape;4991;p55"/>
          <p:cNvGrpSpPr/>
          <p:nvPr/>
        </p:nvGrpSpPr>
        <p:grpSpPr>
          <a:xfrm>
            <a:off x="1421039" y="3214991"/>
            <a:ext cx="306475" cy="96575"/>
            <a:chOff x="1480911" y="3232264"/>
            <a:chExt cx="242369" cy="76374"/>
          </a:xfrm>
        </p:grpSpPr>
        <p:sp>
          <p:nvSpPr>
            <p:cNvPr id="4992" name="Google Shape;4992;p55"/>
            <p:cNvSpPr/>
            <p:nvPr/>
          </p:nvSpPr>
          <p:spPr>
            <a:xfrm>
              <a:off x="1525012" y="3238156"/>
              <a:ext cx="22593" cy="50879"/>
            </a:xfrm>
            <a:custGeom>
              <a:avLst/>
              <a:gdLst/>
              <a:ahLst/>
              <a:cxnLst/>
              <a:rect l="l" t="t" r="r" b="b"/>
              <a:pathLst>
                <a:path w="1020" h="2297" extrusionOk="0">
                  <a:moveTo>
                    <a:pt x="471" y="1"/>
                  </a:moveTo>
                  <a:cubicBezTo>
                    <a:pt x="433" y="1"/>
                    <a:pt x="396" y="6"/>
                    <a:pt x="361" y="16"/>
                  </a:cubicBezTo>
                  <a:cubicBezTo>
                    <a:pt x="94" y="94"/>
                    <a:pt x="0" y="329"/>
                    <a:pt x="32" y="580"/>
                  </a:cubicBezTo>
                  <a:cubicBezTo>
                    <a:pt x="94" y="1003"/>
                    <a:pt x="110" y="1426"/>
                    <a:pt x="110" y="1850"/>
                  </a:cubicBezTo>
                  <a:cubicBezTo>
                    <a:pt x="110" y="2147"/>
                    <a:pt x="337" y="2296"/>
                    <a:pt x="565" y="2296"/>
                  </a:cubicBezTo>
                  <a:cubicBezTo>
                    <a:pt x="792" y="2296"/>
                    <a:pt x="1019" y="2147"/>
                    <a:pt x="1019" y="1850"/>
                  </a:cubicBezTo>
                  <a:cubicBezTo>
                    <a:pt x="1019" y="1332"/>
                    <a:pt x="1003" y="846"/>
                    <a:pt x="909" y="329"/>
                  </a:cubicBezTo>
                  <a:cubicBezTo>
                    <a:pt x="883" y="132"/>
                    <a:pt x="669" y="1"/>
                    <a:pt x="471" y="1"/>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55"/>
            <p:cNvSpPr/>
            <p:nvPr/>
          </p:nvSpPr>
          <p:spPr>
            <a:xfrm>
              <a:off x="1571174" y="3259332"/>
              <a:ext cx="22593" cy="47069"/>
            </a:xfrm>
            <a:custGeom>
              <a:avLst/>
              <a:gdLst/>
              <a:ahLst/>
              <a:cxnLst/>
              <a:rect l="l" t="t" r="r" b="b"/>
              <a:pathLst>
                <a:path w="1020" h="2125" extrusionOk="0">
                  <a:moveTo>
                    <a:pt x="472" y="1"/>
                  </a:moveTo>
                  <a:cubicBezTo>
                    <a:pt x="434" y="1"/>
                    <a:pt x="397" y="6"/>
                    <a:pt x="361" y="16"/>
                  </a:cubicBezTo>
                  <a:cubicBezTo>
                    <a:pt x="111" y="94"/>
                    <a:pt x="1" y="329"/>
                    <a:pt x="48" y="580"/>
                  </a:cubicBezTo>
                  <a:cubicBezTo>
                    <a:pt x="111" y="941"/>
                    <a:pt x="111" y="1301"/>
                    <a:pt x="111" y="1677"/>
                  </a:cubicBezTo>
                  <a:cubicBezTo>
                    <a:pt x="111" y="1975"/>
                    <a:pt x="338" y="2124"/>
                    <a:pt x="565" y="2124"/>
                  </a:cubicBezTo>
                  <a:cubicBezTo>
                    <a:pt x="793" y="2124"/>
                    <a:pt x="1020" y="1975"/>
                    <a:pt x="1020" y="1677"/>
                  </a:cubicBezTo>
                  <a:cubicBezTo>
                    <a:pt x="1020" y="1223"/>
                    <a:pt x="1004" y="784"/>
                    <a:pt x="926" y="329"/>
                  </a:cubicBezTo>
                  <a:cubicBezTo>
                    <a:pt x="886" y="132"/>
                    <a:pt x="670" y="1"/>
                    <a:pt x="472" y="1"/>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55"/>
            <p:cNvSpPr/>
            <p:nvPr/>
          </p:nvSpPr>
          <p:spPr>
            <a:xfrm>
              <a:off x="1611465" y="3232264"/>
              <a:ext cx="22925" cy="48863"/>
            </a:xfrm>
            <a:custGeom>
              <a:avLst/>
              <a:gdLst/>
              <a:ahLst/>
              <a:cxnLst/>
              <a:rect l="l" t="t" r="r" b="b"/>
              <a:pathLst>
                <a:path w="1035" h="2206" extrusionOk="0">
                  <a:moveTo>
                    <a:pt x="486" y="0"/>
                  </a:moveTo>
                  <a:cubicBezTo>
                    <a:pt x="448" y="0"/>
                    <a:pt x="411" y="5"/>
                    <a:pt x="376" y="15"/>
                  </a:cubicBezTo>
                  <a:cubicBezTo>
                    <a:pt x="110" y="94"/>
                    <a:pt x="0" y="344"/>
                    <a:pt x="47" y="580"/>
                  </a:cubicBezTo>
                  <a:cubicBezTo>
                    <a:pt x="126" y="971"/>
                    <a:pt x="126" y="1379"/>
                    <a:pt x="126" y="1771"/>
                  </a:cubicBezTo>
                  <a:cubicBezTo>
                    <a:pt x="126" y="2061"/>
                    <a:pt x="353" y="2206"/>
                    <a:pt x="580" y="2206"/>
                  </a:cubicBezTo>
                  <a:cubicBezTo>
                    <a:pt x="807" y="2206"/>
                    <a:pt x="1035" y="2061"/>
                    <a:pt x="1035" y="1771"/>
                  </a:cubicBezTo>
                  <a:cubicBezTo>
                    <a:pt x="1035" y="1285"/>
                    <a:pt x="1019" y="815"/>
                    <a:pt x="925" y="344"/>
                  </a:cubicBezTo>
                  <a:cubicBezTo>
                    <a:pt x="899" y="134"/>
                    <a:pt x="684" y="0"/>
                    <a:pt x="486"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55"/>
            <p:cNvSpPr/>
            <p:nvPr/>
          </p:nvSpPr>
          <p:spPr>
            <a:xfrm>
              <a:off x="1653174" y="3261414"/>
              <a:ext cx="23568" cy="42882"/>
            </a:xfrm>
            <a:custGeom>
              <a:avLst/>
              <a:gdLst/>
              <a:ahLst/>
              <a:cxnLst/>
              <a:rect l="l" t="t" r="r" b="b"/>
              <a:pathLst>
                <a:path w="1064" h="1936" extrusionOk="0">
                  <a:moveTo>
                    <a:pt x="563" y="0"/>
                  </a:moveTo>
                  <a:cubicBezTo>
                    <a:pt x="290" y="0"/>
                    <a:pt x="1" y="230"/>
                    <a:pt x="76" y="580"/>
                  </a:cubicBezTo>
                  <a:cubicBezTo>
                    <a:pt x="155" y="878"/>
                    <a:pt x="155" y="1191"/>
                    <a:pt x="155" y="1489"/>
                  </a:cubicBezTo>
                  <a:cubicBezTo>
                    <a:pt x="155" y="1787"/>
                    <a:pt x="382" y="1936"/>
                    <a:pt x="609" y="1936"/>
                  </a:cubicBezTo>
                  <a:cubicBezTo>
                    <a:pt x="837" y="1936"/>
                    <a:pt x="1064" y="1787"/>
                    <a:pt x="1064" y="1489"/>
                  </a:cubicBezTo>
                  <a:cubicBezTo>
                    <a:pt x="1064" y="1097"/>
                    <a:pt x="1048" y="721"/>
                    <a:pt x="970" y="329"/>
                  </a:cubicBezTo>
                  <a:cubicBezTo>
                    <a:pt x="914" y="99"/>
                    <a:pt x="742" y="0"/>
                    <a:pt x="563"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55"/>
            <p:cNvSpPr/>
            <p:nvPr/>
          </p:nvSpPr>
          <p:spPr>
            <a:xfrm>
              <a:off x="1480911" y="3272866"/>
              <a:ext cx="20511" cy="35772"/>
            </a:xfrm>
            <a:custGeom>
              <a:avLst/>
              <a:gdLst/>
              <a:ahLst/>
              <a:cxnLst/>
              <a:rect l="l" t="t" r="r" b="b"/>
              <a:pathLst>
                <a:path w="926" h="1615" extrusionOk="0">
                  <a:moveTo>
                    <a:pt x="471" y="0"/>
                  </a:moveTo>
                  <a:cubicBezTo>
                    <a:pt x="220" y="0"/>
                    <a:pt x="1" y="204"/>
                    <a:pt x="1" y="455"/>
                  </a:cubicBezTo>
                  <a:lnTo>
                    <a:pt x="1" y="1160"/>
                  </a:lnTo>
                  <a:cubicBezTo>
                    <a:pt x="1" y="1395"/>
                    <a:pt x="220" y="1615"/>
                    <a:pt x="471" y="1615"/>
                  </a:cubicBezTo>
                  <a:cubicBezTo>
                    <a:pt x="706" y="1615"/>
                    <a:pt x="925" y="1395"/>
                    <a:pt x="925" y="1160"/>
                  </a:cubicBezTo>
                  <a:lnTo>
                    <a:pt x="925" y="455"/>
                  </a:lnTo>
                  <a:cubicBezTo>
                    <a:pt x="925" y="204"/>
                    <a:pt x="706" y="0"/>
                    <a:pt x="471"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55"/>
            <p:cNvSpPr/>
            <p:nvPr/>
          </p:nvSpPr>
          <p:spPr>
            <a:xfrm>
              <a:off x="1702769" y="3249608"/>
              <a:ext cx="20511" cy="35772"/>
            </a:xfrm>
            <a:custGeom>
              <a:avLst/>
              <a:gdLst/>
              <a:ahLst/>
              <a:cxnLst/>
              <a:rect l="l" t="t" r="r" b="b"/>
              <a:pathLst>
                <a:path w="926" h="1615" extrusionOk="0">
                  <a:moveTo>
                    <a:pt x="455" y="0"/>
                  </a:moveTo>
                  <a:cubicBezTo>
                    <a:pt x="220" y="0"/>
                    <a:pt x="1" y="220"/>
                    <a:pt x="1" y="455"/>
                  </a:cubicBezTo>
                  <a:lnTo>
                    <a:pt x="1" y="1160"/>
                  </a:lnTo>
                  <a:cubicBezTo>
                    <a:pt x="1" y="1411"/>
                    <a:pt x="220" y="1615"/>
                    <a:pt x="455" y="1615"/>
                  </a:cubicBezTo>
                  <a:cubicBezTo>
                    <a:pt x="706" y="1615"/>
                    <a:pt x="925" y="1411"/>
                    <a:pt x="925" y="1160"/>
                  </a:cubicBezTo>
                  <a:lnTo>
                    <a:pt x="925" y="455"/>
                  </a:lnTo>
                  <a:cubicBezTo>
                    <a:pt x="925" y="220"/>
                    <a:pt x="706" y="0"/>
                    <a:pt x="45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8" name="Google Shape;4998;p55"/>
          <p:cNvGrpSpPr/>
          <p:nvPr/>
        </p:nvGrpSpPr>
        <p:grpSpPr>
          <a:xfrm>
            <a:off x="4794593" y="3700745"/>
            <a:ext cx="317901" cy="453129"/>
            <a:chOff x="4200107" y="3309325"/>
            <a:chExt cx="251404" cy="358346"/>
          </a:xfrm>
        </p:grpSpPr>
        <p:sp>
          <p:nvSpPr>
            <p:cNvPr id="4999" name="Google Shape;4999;p55"/>
            <p:cNvSpPr/>
            <p:nvPr/>
          </p:nvSpPr>
          <p:spPr>
            <a:xfrm>
              <a:off x="4325455" y="3378767"/>
              <a:ext cx="126056" cy="49306"/>
            </a:xfrm>
            <a:custGeom>
              <a:avLst/>
              <a:gdLst/>
              <a:ahLst/>
              <a:cxnLst/>
              <a:rect l="l" t="t" r="r" b="b"/>
              <a:pathLst>
                <a:path w="5691" h="2226" extrusionOk="0">
                  <a:moveTo>
                    <a:pt x="5690" y="737"/>
                  </a:moveTo>
                  <a:cubicBezTo>
                    <a:pt x="3747" y="1630"/>
                    <a:pt x="1991" y="2226"/>
                    <a:pt x="0" y="1787"/>
                  </a:cubicBezTo>
                  <a:cubicBezTo>
                    <a:pt x="800" y="517"/>
                    <a:pt x="3370" y="0"/>
                    <a:pt x="5690" y="7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55"/>
            <p:cNvSpPr/>
            <p:nvPr/>
          </p:nvSpPr>
          <p:spPr>
            <a:xfrm>
              <a:off x="4325455" y="3378767"/>
              <a:ext cx="126056" cy="49306"/>
            </a:xfrm>
            <a:custGeom>
              <a:avLst/>
              <a:gdLst/>
              <a:ahLst/>
              <a:cxnLst/>
              <a:rect l="l" t="t" r="r" b="b"/>
              <a:pathLst>
                <a:path w="5691" h="2226" fill="none" extrusionOk="0">
                  <a:moveTo>
                    <a:pt x="5690" y="737"/>
                  </a:moveTo>
                  <a:cubicBezTo>
                    <a:pt x="3747" y="1630"/>
                    <a:pt x="1991" y="2226"/>
                    <a:pt x="0" y="1787"/>
                  </a:cubicBezTo>
                  <a:cubicBezTo>
                    <a:pt x="800" y="517"/>
                    <a:pt x="3370" y="0"/>
                    <a:pt x="5690" y="737"/>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55"/>
            <p:cNvSpPr/>
            <p:nvPr/>
          </p:nvSpPr>
          <p:spPr>
            <a:xfrm>
              <a:off x="4200107" y="3365920"/>
              <a:ext cx="96906" cy="52097"/>
            </a:xfrm>
            <a:custGeom>
              <a:avLst/>
              <a:gdLst/>
              <a:ahLst/>
              <a:cxnLst/>
              <a:rect l="l" t="t" r="r" b="b"/>
              <a:pathLst>
                <a:path w="4375" h="2352" extrusionOk="0">
                  <a:moveTo>
                    <a:pt x="1" y="141"/>
                  </a:moveTo>
                  <a:cubicBezTo>
                    <a:pt x="2054" y="0"/>
                    <a:pt x="3920" y="956"/>
                    <a:pt x="4374" y="2351"/>
                  </a:cubicBezTo>
                  <a:cubicBezTo>
                    <a:pt x="2572" y="2351"/>
                    <a:pt x="1208" y="1615"/>
                    <a:pt x="1" y="14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55"/>
            <p:cNvSpPr/>
            <p:nvPr/>
          </p:nvSpPr>
          <p:spPr>
            <a:xfrm>
              <a:off x="4200107" y="3365920"/>
              <a:ext cx="96906" cy="52097"/>
            </a:xfrm>
            <a:custGeom>
              <a:avLst/>
              <a:gdLst/>
              <a:ahLst/>
              <a:cxnLst/>
              <a:rect l="l" t="t" r="r" b="b"/>
              <a:pathLst>
                <a:path w="4375" h="2352" fill="none" extrusionOk="0">
                  <a:moveTo>
                    <a:pt x="1" y="141"/>
                  </a:moveTo>
                  <a:cubicBezTo>
                    <a:pt x="2054" y="0"/>
                    <a:pt x="3920" y="956"/>
                    <a:pt x="4374" y="2351"/>
                  </a:cubicBezTo>
                  <a:cubicBezTo>
                    <a:pt x="2572" y="2351"/>
                    <a:pt x="1208" y="1615"/>
                    <a:pt x="1" y="141"/>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55"/>
            <p:cNvSpPr/>
            <p:nvPr/>
          </p:nvSpPr>
          <p:spPr>
            <a:xfrm>
              <a:off x="4298720" y="3309325"/>
              <a:ext cx="39250" cy="101735"/>
            </a:xfrm>
            <a:custGeom>
              <a:avLst/>
              <a:gdLst/>
              <a:ahLst/>
              <a:cxnLst/>
              <a:rect l="l" t="t" r="r" b="b"/>
              <a:pathLst>
                <a:path w="1772" h="4593" extrusionOk="0">
                  <a:moveTo>
                    <a:pt x="1160" y="0"/>
                  </a:moveTo>
                  <a:cubicBezTo>
                    <a:pt x="1772" y="1662"/>
                    <a:pt x="1192" y="3135"/>
                    <a:pt x="502" y="4593"/>
                  </a:cubicBezTo>
                  <a:cubicBezTo>
                    <a:pt x="0" y="2963"/>
                    <a:pt x="298" y="1442"/>
                    <a:pt x="11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55"/>
            <p:cNvSpPr/>
            <p:nvPr/>
          </p:nvSpPr>
          <p:spPr>
            <a:xfrm>
              <a:off x="4298720" y="3309325"/>
              <a:ext cx="39250" cy="101735"/>
            </a:xfrm>
            <a:custGeom>
              <a:avLst/>
              <a:gdLst/>
              <a:ahLst/>
              <a:cxnLst/>
              <a:rect l="l" t="t" r="r" b="b"/>
              <a:pathLst>
                <a:path w="1772" h="4593" fill="none" extrusionOk="0">
                  <a:moveTo>
                    <a:pt x="1160" y="0"/>
                  </a:moveTo>
                  <a:cubicBezTo>
                    <a:pt x="1772" y="1662"/>
                    <a:pt x="1192" y="3135"/>
                    <a:pt x="502" y="4593"/>
                  </a:cubicBezTo>
                  <a:cubicBezTo>
                    <a:pt x="0" y="2963"/>
                    <a:pt x="298" y="1442"/>
                    <a:pt x="1160" y="0"/>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55"/>
            <p:cNvSpPr/>
            <p:nvPr/>
          </p:nvSpPr>
          <p:spPr>
            <a:xfrm>
              <a:off x="4271298" y="3429092"/>
              <a:ext cx="81955" cy="101757"/>
            </a:xfrm>
            <a:custGeom>
              <a:avLst/>
              <a:gdLst/>
              <a:ahLst/>
              <a:cxnLst/>
              <a:rect l="l" t="t" r="r" b="b"/>
              <a:pathLst>
                <a:path w="3700" h="4594" extrusionOk="0">
                  <a:moveTo>
                    <a:pt x="0" y="659"/>
                  </a:moveTo>
                  <a:cubicBezTo>
                    <a:pt x="0" y="17"/>
                    <a:pt x="564" y="32"/>
                    <a:pt x="878" y="32"/>
                  </a:cubicBezTo>
                  <a:cubicBezTo>
                    <a:pt x="1458" y="1"/>
                    <a:pt x="2069" y="17"/>
                    <a:pt x="2649" y="95"/>
                  </a:cubicBezTo>
                  <a:cubicBezTo>
                    <a:pt x="3386" y="189"/>
                    <a:pt x="3699" y="534"/>
                    <a:pt x="3527" y="1255"/>
                  </a:cubicBezTo>
                  <a:cubicBezTo>
                    <a:pt x="3276" y="2195"/>
                    <a:pt x="2884" y="3104"/>
                    <a:pt x="2492" y="3998"/>
                  </a:cubicBezTo>
                  <a:cubicBezTo>
                    <a:pt x="2320" y="4390"/>
                    <a:pt x="1865" y="4593"/>
                    <a:pt x="1427" y="4546"/>
                  </a:cubicBezTo>
                  <a:cubicBezTo>
                    <a:pt x="941" y="4468"/>
                    <a:pt x="643" y="4123"/>
                    <a:pt x="549" y="3653"/>
                  </a:cubicBezTo>
                  <a:cubicBezTo>
                    <a:pt x="423" y="3151"/>
                    <a:pt x="345" y="2650"/>
                    <a:pt x="267" y="2148"/>
                  </a:cubicBezTo>
                  <a:cubicBezTo>
                    <a:pt x="157" y="1584"/>
                    <a:pt x="126" y="1380"/>
                    <a:pt x="0" y="65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55"/>
            <p:cNvSpPr/>
            <p:nvPr/>
          </p:nvSpPr>
          <p:spPr>
            <a:xfrm>
              <a:off x="4282063" y="3516431"/>
              <a:ext cx="62131" cy="151240"/>
            </a:xfrm>
            <a:custGeom>
              <a:avLst/>
              <a:gdLst/>
              <a:ahLst/>
              <a:cxnLst/>
              <a:rect l="l" t="t" r="r" b="b"/>
              <a:pathLst>
                <a:path w="2805" h="6828" extrusionOk="0">
                  <a:moveTo>
                    <a:pt x="1135" y="0"/>
                  </a:moveTo>
                  <a:cubicBezTo>
                    <a:pt x="1003" y="0"/>
                    <a:pt x="870" y="86"/>
                    <a:pt x="862" y="259"/>
                  </a:cubicBezTo>
                  <a:cubicBezTo>
                    <a:pt x="847" y="1842"/>
                    <a:pt x="0" y="6575"/>
                    <a:pt x="2461" y="6826"/>
                  </a:cubicBezTo>
                  <a:cubicBezTo>
                    <a:pt x="2471" y="6827"/>
                    <a:pt x="2480" y="6827"/>
                    <a:pt x="2490" y="6827"/>
                  </a:cubicBezTo>
                  <a:cubicBezTo>
                    <a:pt x="2805" y="6827"/>
                    <a:pt x="2781" y="6324"/>
                    <a:pt x="2461" y="6293"/>
                  </a:cubicBezTo>
                  <a:cubicBezTo>
                    <a:pt x="627" y="6121"/>
                    <a:pt x="1379" y="1481"/>
                    <a:pt x="1395" y="259"/>
                  </a:cubicBezTo>
                  <a:cubicBezTo>
                    <a:pt x="1395" y="86"/>
                    <a:pt x="1266" y="0"/>
                    <a:pt x="113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7" name="Google Shape;5007;p55"/>
          <p:cNvGrpSpPr/>
          <p:nvPr/>
        </p:nvGrpSpPr>
        <p:grpSpPr>
          <a:xfrm>
            <a:off x="6936087" y="1444285"/>
            <a:ext cx="946360" cy="1503920"/>
            <a:chOff x="5885170" y="1547582"/>
            <a:chExt cx="748406" cy="1189340"/>
          </a:xfrm>
        </p:grpSpPr>
        <p:sp>
          <p:nvSpPr>
            <p:cNvPr id="5008" name="Google Shape;5008;p55"/>
            <p:cNvSpPr/>
            <p:nvPr/>
          </p:nvSpPr>
          <p:spPr>
            <a:xfrm>
              <a:off x="6015015" y="2471960"/>
              <a:ext cx="618561" cy="191575"/>
            </a:xfrm>
            <a:custGeom>
              <a:avLst/>
              <a:gdLst/>
              <a:ahLst/>
              <a:cxnLst/>
              <a:rect l="l" t="t" r="r" b="b"/>
              <a:pathLst>
                <a:path w="27926" h="8649" extrusionOk="0">
                  <a:moveTo>
                    <a:pt x="10472" y="1"/>
                  </a:moveTo>
                  <a:cubicBezTo>
                    <a:pt x="8569" y="1"/>
                    <a:pt x="6720" y="202"/>
                    <a:pt x="5094" y="793"/>
                  </a:cubicBezTo>
                  <a:cubicBezTo>
                    <a:pt x="1176" y="2360"/>
                    <a:pt x="0" y="5480"/>
                    <a:pt x="4703" y="7831"/>
                  </a:cubicBezTo>
                  <a:cubicBezTo>
                    <a:pt x="5702" y="8402"/>
                    <a:pt x="7169" y="8648"/>
                    <a:pt x="8839" y="8648"/>
                  </a:cubicBezTo>
                  <a:cubicBezTo>
                    <a:pt x="16338" y="8648"/>
                    <a:pt x="27926" y="3677"/>
                    <a:pt x="19593" y="793"/>
                  </a:cubicBezTo>
                  <a:cubicBezTo>
                    <a:pt x="16909" y="549"/>
                    <a:pt x="13616" y="1"/>
                    <a:pt x="10472" y="1"/>
                  </a:cubicBezTo>
                  <a:close/>
                </a:path>
              </a:pathLst>
            </a:custGeom>
            <a:solidFill>
              <a:srgbClr val="00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55"/>
            <p:cNvSpPr/>
            <p:nvPr/>
          </p:nvSpPr>
          <p:spPr>
            <a:xfrm>
              <a:off x="6307687" y="2665155"/>
              <a:ext cx="183003" cy="71766"/>
            </a:xfrm>
            <a:custGeom>
              <a:avLst/>
              <a:gdLst/>
              <a:ahLst/>
              <a:cxnLst/>
              <a:rect l="l" t="t" r="r" b="b"/>
              <a:pathLst>
                <a:path w="8262" h="3240" extrusionOk="0">
                  <a:moveTo>
                    <a:pt x="5286" y="1"/>
                  </a:moveTo>
                  <a:cubicBezTo>
                    <a:pt x="4899" y="1"/>
                    <a:pt x="4490" y="47"/>
                    <a:pt x="4092" y="112"/>
                  </a:cubicBezTo>
                  <a:cubicBezTo>
                    <a:pt x="2995" y="175"/>
                    <a:pt x="1" y="535"/>
                    <a:pt x="408" y="2353"/>
                  </a:cubicBezTo>
                  <a:cubicBezTo>
                    <a:pt x="581" y="3120"/>
                    <a:pt x="2110" y="3240"/>
                    <a:pt x="3392" y="3240"/>
                  </a:cubicBezTo>
                  <a:cubicBezTo>
                    <a:pt x="3969" y="3240"/>
                    <a:pt x="4497" y="3215"/>
                    <a:pt x="4828" y="3215"/>
                  </a:cubicBezTo>
                  <a:cubicBezTo>
                    <a:pt x="6145" y="3215"/>
                    <a:pt x="8261" y="2103"/>
                    <a:pt x="6882" y="535"/>
                  </a:cubicBezTo>
                  <a:cubicBezTo>
                    <a:pt x="6518" y="132"/>
                    <a:pt x="5934" y="1"/>
                    <a:pt x="5286" y="1"/>
                  </a:cubicBezTo>
                  <a:close/>
                </a:path>
              </a:pathLst>
            </a:custGeom>
            <a:solidFill>
              <a:srgbClr val="00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55"/>
            <p:cNvSpPr/>
            <p:nvPr/>
          </p:nvSpPr>
          <p:spPr>
            <a:xfrm>
              <a:off x="5885170" y="1547582"/>
              <a:ext cx="713141" cy="763134"/>
            </a:xfrm>
            <a:custGeom>
              <a:avLst/>
              <a:gdLst/>
              <a:ahLst/>
              <a:cxnLst/>
              <a:rect l="l" t="t" r="r" b="b"/>
              <a:pathLst>
                <a:path w="32196" h="34453" extrusionOk="0">
                  <a:moveTo>
                    <a:pt x="20408" y="34092"/>
                  </a:moveTo>
                  <a:cubicBezTo>
                    <a:pt x="19671" y="34171"/>
                    <a:pt x="18496" y="34359"/>
                    <a:pt x="17320" y="34406"/>
                  </a:cubicBezTo>
                  <a:cubicBezTo>
                    <a:pt x="16301" y="34453"/>
                    <a:pt x="15267" y="34359"/>
                    <a:pt x="14232" y="34280"/>
                  </a:cubicBezTo>
                  <a:cubicBezTo>
                    <a:pt x="13433" y="34218"/>
                    <a:pt x="12618" y="34108"/>
                    <a:pt x="11819" y="34014"/>
                  </a:cubicBezTo>
                  <a:cubicBezTo>
                    <a:pt x="8872" y="33622"/>
                    <a:pt x="6066" y="32838"/>
                    <a:pt x="3543" y="31192"/>
                  </a:cubicBezTo>
                  <a:cubicBezTo>
                    <a:pt x="1160" y="29641"/>
                    <a:pt x="0" y="26694"/>
                    <a:pt x="752" y="23810"/>
                  </a:cubicBezTo>
                  <a:cubicBezTo>
                    <a:pt x="1144" y="22305"/>
                    <a:pt x="1928" y="21004"/>
                    <a:pt x="2837" y="19766"/>
                  </a:cubicBezTo>
                  <a:cubicBezTo>
                    <a:pt x="4436" y="17603"/>
                    <a:pt x="6066" y="15455"/>
                    <a:pt x="7351" y="13089"/>
                  </a:cubicBezTo>
                  <a:cubicBezTo>
                    <a:pt x="8480" y="11020"/>
                    <a:pt x="9718" y="8966"/>
                    <a:pt x="10502" y="6709"/>
                  </a:cubicBezTo>
                  <a:cubicBezTo>
                    <a:pt x="10972" y="5377"/>
                    <a:pt x="11756" y="4201"/>
                    <a:pt x="12508" y="3010"/>
                  </a:cubicBezTo>
                  <a:cubicBezTo>
                    <a:pt x="12775" y="2587"/>
                    <a:pt x="12947" y="2085"/>
                    <a:pt x="13308" y="1756"/>
                  </a:cubicBezTo>
                  <a:cubicBezTo>
                    <a:pt x="14468" y="722"/>
                    <a:pt x="15800" y="1"/>
                    <a:pt x="17461" y="236"/>
                  </a:cubicBezTo>
                  <a:cubicBezTo>
                    <a:pt x="18010" y="298"/>
                    <a:pt x="18590" y="298"/>
                    <a:pt x="19123" y="424"/>
                  </a:cubicBezTo>
                  <a:cubicBezTo>
                    <a:pt x="20016" y="643"/>
                    <a:pt x="20769" y="1098"/>
                    <a:pt x="21490" y="1709"/>
                  </a:cubicBezTo>
                  <a:cubicBezTo>
                    <a:pt x="23104" y="3073"/>
                    <a:pt x="24029" y="4938"/>
                    <a:pt x="25173" y="6646"/>
                  </a:cubicBezTo>
                  <a:cubicBezTo>
                    <a:pt x="25972" y="7869"/>
                    <a:pt x="26427" y="9217"/>
                    <a:pt x="26725" y="10643"/>
                  </a:cubicBezTo>
                  <a:cubicBezTo>
                    <a:pt x="26835" y="11192"/>
                    <a:pt x="27070" y="11709"/>
                    <a:pt x="27258" y="12242"/>
                  </a:cubicBezTo>
                  <a:cubicBezTo>
                    <a:pt x="28433" y="15502"/>
                    <a:pt x="29828" y="18684"/>
                    <a:pt x="30973" y="21945"/>
                  </a:cubicBezTo>
                  <a:cubicBezTo>
                    <a:pt x="32195" y="25393"/>
                    <a:pt x="31741" y="28763"/>
                    <a:pt x="29154" y="31584"/>
                  </a:cubicBezTo>
                  <a:cubicBezTo>
                    <a:pt x="28402" y="32415"/>
                    <a:pt x="27383" y="32979"/>
                    <a:pt x="26317" y="33324"/>
                  </a:cubicBezTo>
                  <a:cubicBezTo>
                    <a:pt x="25016" y="33732"/>
                    <a:pt x="22289" y="34296"/>
                    <a:pt x="20408" y="34092"/>
                  </a:cubicBezTo>
                  <a:close/>
                </a:path>
              </a:pathLst>
            </a:custGeom>
            <a:solidFill>
              <a:srgbClr val="9CC7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55"/>
            <p:cNvSpPr/>
            <p:nvPr/>
          </p:nvSpPr>
          <p:spPr>
            <a:xfrm>
              <a:off x="6276788" y="1553141"/>
              <a:ext cx="321529" cy="755138"/>
            </a:xfrm>
            <a:custGeom>
              <a:avLst/>
              <a:gdLst/>
              <a:ahLst/>
              <a:cxnLst/>
              <a:rect l="l" t="t" r="r" b="b"/>
              <a:pathLst>
                <a:path w="14516" h="34092" extrusionOk="0">
                  <a:moveTo>
                    <a:pt x="1" y="0"/>
                  </a:moveTo>
                  <a:lnTo>
                    <a:pt x="1" y="0"/>
                  </a:lnTo>
                  <a:cubicBezTo>
                    <a:pt x="16" y="11364"/>
                    <a:pt x="408" y="22728"/>
                    <a:pt x="502" y="34092"/>
                  </a:cubicBezTo>
                  <a:cubicBezTo>
                    <a:pt x="1380" y="34014"/>
                    <a:pt x="2179" y="33888"/>
                    <a:pt x="2728" y="33841"/>
                  </a:cubicBezTo>
                  <a:cubicBezTo>
                    <a:pt x="3002" y="33871"/>
                    <a:pt x="3293" y="33884"/>
                    <a:pt x="3595" y="33884"/>
                  </a:cubicBezTo>
                  <a:cubicBezTo>
                    <a:pt x="5372" y="33884"/>
                    <a:pt x="7525" y="33421"/>
                    <a:pt x="8637" y="33073"/>
                  </a:cubicBezTo>
                  <a:cubicBezTo>
                    <a:pt x="9703" y="32728"/>
                    <a:pt x="10722" y="32164"/>
                    <a:pt x="11474" y="31333"/>
                  </a:cubicBezTo>
                  <a:cubicBezTo>
                    <a:pt x="14061" y="28512"/>
                    <a:pt x="14515" y="25142"/>
                    <a:pt x="13293" y="21694"/>
                  </a:cubicBezTo>
                  <a:cubicBezTo>
                    <a:pt x="12148" y="18433"/>
                    <a:pt x="10753" y="15251"/>
                    <a:pt x="9578" y="11991"/>
                  </a:cubicBezTo>
                  <a:cubicBezTo>
                    <a:pt x="9390" y="11458"/>
                    <a:pt x="9155" y="10941"/>
                    <a:pt x="9045" y="10392"/>
                  </a:cubicBezTo>
                  <a:cubicBezTo>
                    <a:pt x="8747" y="8966"/>
                    <a:pt x="8292" y="7618"/>
                    <a:pt x="7493" y="6395"/>
                  </a:cubicBezTo>
                  <a:cubicBezTo>
                    <a:pt x="6349" y="4687"/>
                    <a:pt x="5424" y="2822"/>
                    <a:pt x="3810" y="1458"/>
                  </a:cubicBezTo>
                  <a:cubicBezTo>
                    <a:pt x="3089" y="847"/>
                    <a:pt x="2336" y="392"/>
                    <a:pt x="1443" y="173"/>
                  </a:cubicBezTo>
                  <a:cubicBezTo>
                    <a:pt x="973" y="63"/>
                    <a:pt x="487" y="47"/>
                    <a:pt x="1" y="0"/>
                  </a:cubicBezTo>
                  <a:close/>
                </a:path>
              </a:pathLst>
            </a:custGeom>
            <a:solidFill>
              <a:schemeClr val="dk1">
                <a:alpha val="89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55"/>
            <p:cNvSpPr/>
            <p:nvPr/>
          </p:nvSpPr>
          <p:spPr>
            <a:xfrm>
              <a:off x="6079938" y="1721174"/>
              <a:ext cx="334022" cy="877007"/>
            </a:xfrm>
            <a:custGeom>
              <a:avLst/>
              <a:gdLst/>
              <a:ahLst/>
              <a:cxnLst/>
              <a:rect l="l" t="t" r="r" b="b"/>
              <a:pathLst>
                <a:path w="15080" h="39594" extrusionOk="0">
                  <a:moveTo>
                    <a:pt x="9123" y="1"/>
                  </a:moveTo>
                  <a:cubicBezTo>
                    <a:pt x="8621" y="110"/>
                    <a:pt x="8245" y="361"/>
                    <a:pt x="8135" y="941"/>
                  </a:cubicBezTo>
                  <a:cubicBezTo>
                    <a:pt x="7838" y="2728"/>
                    <a:pt x="7524" y="4515"/>
                    <a:pt x="7242" y="6302"/>
                  </a:cubicBezTo>
                  <a:cubicBezTo>
                    <a:pt x="7007" y="7728"/>
                    <a:pt x="6819" y="9139"/>
                    <a:pt x="6599" y="10659"/>
                  </a:cubicBezTo>
                  <a:cubicBezTo>
                    <a:pt x="6286" y="10518"/>
                    <a:pt x="6004" y="10455"/>
                    <a:pt x="5800" y="10283"/>
                  </a:cubicBezTo>
                  <a:cubicBezTo>
                    <a:pt x="4875" y="9531"/>
                    <a:pt x="4232" y="8606"/>
                    <a:pt x="3997" y="7399"/>
                  </a:cubicBezTo>
                  <a:cubicBezTo>
                    <a:pt x="3872" y="6756"/>
                    <a:pt x="3731" y="6114"/>
                    <a:pt x="3511" y="5502"/>
                  </a:cubicBezTo>
                  <a:cubicBezTo>
                    <a:pt x="3422" y="5278"/>
                    <a:pt x="3076" y="4983"/>
                    <a:pt x="2881" y="4983"/>
                  </a:cubicBezTo>
                  <a:cubicBezTo>
                    <a:pt x="2871" y="4983"/>
                    <a:pt x="2862" y="4984"/>
                    <a:pt x="2853" y="4985"/>
                  </a:cubicBezTo>
                  <a:cubicBezTo>
                    <a:pt x="2571" y="5032"/>
                    <a:pt x="2305" y="5330"/>
                    <a:pt x="2085" y="5581"/>
                  </a:cubicBezTo>
                  <a:cubicBezTo>
                    <a:pt x="1975" y="5706"/>
                    <a:pt x="1960" y="5926"/>
                    <a:pt x="1944" y="6114"/>
                  </a:cubicBezTo>
                  <a:cubicBezTo>
                    <a:pt x="1834" y="8292"/>
                    <a:pt x="2508" y="10236"/>
                    <a:pt x="3778" y="11992"/>
                  </a:cubicBezTo>
                  <a:cubicBezTo>
                    <a:pt x="4421" y="12901"/>
                    <a:pt x="5377" y="13324"/>
                    <a:pt x="6521" y="13543"/>
                  </a:cubicBezTo>
                  <a:cubicBezTo>
                    <a:pt x="6380" y="15550"/>
                    <a:pt x="6223" y="17493"/>
                    <a:pt x="6082" y="19468"/>
                  </a:cubicBezTo>
                  <a:cubicBezTo>
                    <a:pt x="5794" y="19480"/>
                    <a:pt x="5556" y="19517"/>
                    <a:pt x="5345" y="19517"/>
                  </a:cubicBezTo>
                  <a:cubicBezTo>
                    <a:pt x="5269" y="19517"/>
                    <a:pt x="5196" y="19512"/>
                    <a:pt x="5126" y="19500"/>
                  </a:cubicBezTo>
                  <a:cubicBezTo>
                    <a:pt x="4436" y="19421"/>
                    <a:pt x="3715" y="19327"/>
                    <a:pt x="3323" y="18669"/>
                  </a:cubicBezTo>
                  <a:cubicBezTo>
                    <a:pt x="2837" y="17838"/>
                    <a:pt x="2289" y="17023"/>
                    <a:pt x="2273" y="15988"/>
                  </a:cubicBezTo>
                  <a:cubicBezTo>
                    <a:pt x="2258" y="15691"/>
                    <a:pt x="2179" y="15346"/>
                    <a:pt x="2007" y="15111"/>
                  </a:cubicBezTo>
                  <a:cubicBezTo>
                    <a:pt x="1834" y="14844"/>
                    <a:pt x="1536" y="14593"/>
                    <a:pt x="1254" y="14515"/>
                  </a:cubicBezTo>
                  <a:cubicBezTo>
                    <a:pt x="1203" y="14503"/>
                    <a:pt x="1153" y="14498"/>
                    <a:pt x="1105" y="14498"/>
                  </a:cubicBezTo>
                  <a:cubicBezTo>
                    <a:pt x="774" y="14498"/>
                    <a:pt x="531" y="14766"/>
                    <a:pt x="408" y="15095"/>
                  </a:cubicBezTo>
                  <a:cubicBezTo>
                    <a:pt x="314" y="15330"/>
                    <a:pt x="267" y="15581"/>
                    <a:pt x="204" y="15816"/>
                  </a:cubicBezTo>
                  <a:cubicBezTo>
                    <a:pt x="0" y="16694"/>
                    <a:pt x="157" y="17540"/>
                    <a:pt x="392" y="18387"/>
                  </a:cubicBezTo>
                  <a:cubicBezTo>
                    <a:pt x="721" y="19688"/>
                    <a:pt x="1333" y="20738"/>
                    <a:pt x="2571" y="21396"/>
                  </a:cubicBezTo>
                  <a:cubicBezTo>
                    <a:pt x="3621" y="21945"/>
                    <a:pt x="4734" y="22274"/>
                    <a:pt x="5925" y="22431"/>
                  </a:cubicBezTo>
                  <a:cubicBezTo>
                    <a:pt x="5925" y="22603"/>
                    <a:pt x="5941" y="22728"/>
                    <a:pt x="5941" y="22854"/>
                  </a:cubicBezTo>
                  <a:cubicBezTo>
                    <a:pt x="5878" y="26224"/>
                    <a:pt x="5675" y="29594"/>
                    <a:pt x="5831" y="32964"/>
                  </a:cubicBezTo>
                  <a:cubicBezTo>
                    <a:pt x="5894" y="34296"/>
                    <a:pt x="5769" y="35644"/>
                    <a:pt x="5737" y="36992"/>
                  </a:cubicBezTo>
                  <a:cubicBezTo>
                    <a:pt x="5722" y="37337"/>
                    <a:pt x="5753" y="37682"/>
                    <a:pt x="5800" y="38011"/>
                  </a:cubicBezTo>
                  <a:cubicBezTo>
                    <a:pt x="5957" y="39045"/>
                    <a:pt x="6584" y="39594"/>
                    <a:pt x="7634" y="39594"/>
                  </a:cubicBezTo>
                  <a:cubicBezTo>
                    <a:pt x="8073" y="39594"/>
                    <a:pt x="8496" y="39516"/>
                    <a:pt x="8935" y="39453"/>
                  </a:cubicBezTo>
                  <a:cubicBezTo>
                    <a:pt x="9342" y="39406"/>
                    <a:pt x="9734" y="39312"/>
                    <a:pt x="10142" y="39296"/>
                  </a:cubicBezTo>
                  <a:cubicBezTo>
                    <a:pt x="11505" y="39218"/>
                    <a:pt x="11991" y="38732"/>
                    <a:pt x="11929" y="37353"/>
                  </a:cubicBezTo>
                  <a:cubicBezTo>
                    <a:pt x="11882" y="36553"/>
                    <a:pt x="11772" y="35738"/>
                    <a:pt x="11678" y="34939"/>
                  </a:cubicBezTo>
                  <a:cubicBezTo>
                    <a:pt x="11537" y="33653"/>
                    <a:pt x="11396" y="32384"/>
                    <a:pt x="11255" y="31114"/>
                  </a:cubicBezTo>
                  <a:cubicBezTo>
                    <a:pt x="11208" y="30550"/>
                    <a:pt x="11161" y="30001"/>
                    <a:pt x="11114" y="29437"/>
                  </a:cubicBezTo>
                  <a:cubicBezTo>
                    <a:pt x="10988" y="27838"/>
                    <a:pt x="10910" y="26255"/>
                    <a:pt x="10753" y="24672"/>
                  </a:cubicBezTo>
                  <a:cubicBezTo>
                    <a:pt x="10534" y="22462"/>
                    <a:pt x="10267" y="20268"/>
                    <a:pt x="10001" y="17979"/>
                  </a:cubicBezTo>
                  <a:cubicBezTo>
                    <a:pt x="10471" y="17791"/>
                    <a:pt x="10831" y="17634"/>
                    <a:pt x="11208" y="17525"/>
                  </a:cubicBezTo>
                  <a:cubicBezTo>
                    <a:pt x="12994" y="17023"/>
                    <a:pt x="14154" y="15910"/>
                    <a:pt x="14531" y="14092"/>
                  </a:cubicBezTo>
                  <a:cubicBezTo>
                    <a:pt x="14766" y="13010"/>
                    <a:pt x="14938" y="11929"/>
                    <a:pt x="15016" y="10847"/>
                  </a:cubicBezTo>
                  <a:cubicBezTo>
                    <a:pt x="15079" y="10079"/>
                    <a:pt x="14985" y="9280"/>
                    <a:pt x="14907" y="8512"/>
                  </a:cubicBezTo>
                  <a:cubicBezTo>
                    <a:pt x="14860" y="8089"/>
                    <a:pt x="14593" y="7806"/>
                    <a:pt x="14154" y="7791"/>
                  </a:cubicBezTo>
                  <a:cubicBezTo>
                    <a:pt x="14143" y="7790"/>
                    <a:pt x="14132" y="7790"/>
                    <a:pt x="14121" y="7790"/>
                  </a:cubicBezTo>
                  <a:cubicBezTo>
                    <a:pt x="13717" y="7790"/>
                    <a:pt x="13462" y="8068"/>
                    <a:pt x="13371" y="8449"/>
                  </a:cubicBezTo>
                  <a:cubicBezTo>
                    <a:pt x="13277" y="8810"/>
                    <a:pt x="13214" y="9186"/>
                    <a:pt x="13183" y="9562"/>
                  </a:cubicBezTo>
                  <a:cubicBezTo>
                    <a:pt x="13057" y="10847"/>
                    <a:pt x="12838" y="12101"/>
                    <a:pt x="12258" y="13261"/>
                  </a:cubicBezTo>
                  <a:cubicBezTo>
                    <a:pt x="11803" y="14170"/>
                    <a:pt x="11019" y="14499"/>
                    <a:pt x="10016" y="14672"/>
                  </a:cubicBezTo>
                  <a:cubicBezTo>
                    <a:pt x="10016" y="14233"/>
                    <a:pt x="10016" y="13919"/>
                    <a:pt x="10016" y="13622"/>
                  </a:cubicBezTo>
                  <a:cubicBezTo>
                    <a:pt x="10016" y="11176"/>
                    <a:pt x="10079" y="8731"/>
                    <a:pt x="10032" y="6286"/>
                  </a:cubicBezTo>
                  <a:cubicBezTo>
                    <a:pt x="9985" y="4546"/>
                    <a:pt x="9813" y="2806"/>
                    <a:pt x="9703" y="1051"/>
                  </a:cubicBezTo>
                  <a:cubicBezTo>
                    <a:pt x="9671" y="628"/>
                    <a:pt x="9530" y="251"/>
                    <a:pt x="9123" y="1"/>
                  </a:cubicBezTo>
                  <a:close/>
                </a:path>
              </a:pathLst>
            </a:custGeom>
            <a:solidFill>
              <a:srgbClr val="997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55"/>
            <p:cNvSpPr/>
            <p:nvPr/>
          </p:nvSpPr>
          <p:spPr>
            <a:xfrm>
              <a:off x="6213947" y="1748441"/>
              <a:ext cx="65808" cy="819107"/>
            </a:xfrm>
            <a:custGeom>
              <a:avLst/>
              <a:gdLst/>
              <a:ahLst/>
              <a:cxnLst/>
              <a:rect l="l" t="t" r="r" b="b"/>
              <a:pathLst>
                <a:path w="2971" h="36980" extrusionOk="0">
                  <a:moveTo>
                    <a:pt x="2812" y="0"/>
                  </a:moveTo>
                  <a:cubicBezTo>
                    <a:pt x="2732" y="0"/>
                    <a:pt x="2650" y="55"/>
                    <a:pt x="2650" y="165"/>
                  </a:cubicBezTo>
                  <a:cubicBezTo>
                    <a:pt x="2587" y="3017"/>
                    <a:pt x="1552" y="5729"/>
                    <a:pt x="1396" y="8582"/>
                  </a:cubicBezTo>
                  <a:cubicBezTo>
                    <a:pt x="1223" y="11685"/>
                    <a:pt x="1129" y="14805"/>
                    <a:pt x="753" y="17908"/>
                  </a:cubicBezTo>
                  <a:cubicBezTo>
                    <a:pt x="1" y="24178"/>
                    <a:pt x="988" y="30542"/>
                    <a:pt x="988" y="36827"/>
                  </a:cubicBezTo>
                  <a:cubicBezTo>
                    <a:pt x="988" y="36929"/>
                    <a:pt x="1070" y="36980"/>
                    <a:pt x="1153" y="36980"/>
                  </a:cubicBezTo>
                  <a:cubicBezTo>
                    <a:pt x="1235" y="36980"/>
                    <a:pt x="1317" y="36929"/>
                    <a:pt x="1317" y="36827"/>
                  </a:cubicBezTo>
                  <a:cubicBezTo>
                    <a:pt x="1317" y="30683"/>
                    <a:pt x="471" y="24538"/>
                    <a:pt x="1035" y="18410"/>
                  </a:cubicBezTo>
                  <a:cubicBezTo>
                    <a:pt x="1317" y="15290"/>
                    <a:pt x="1537" y="12187"/>
                    <a:pt x="1694" y="9068"/>
                  </a:cubicBezTo>
                  <a:cubicBezTo>
                    <a:pt x="1850" y="6058"/>
                    <a:pt x="2900" y="3174"/>
                    <a:pt x="2963" y="165"/>
                  </a:cubicBezTo>
                  <a:cubicBezTo>
                    <a:pt x="2971" y="55"/>
                    <a:pt x="2893" y="0"/>
                    <a:pt x="2812" y="0"/>
                  </a:cubicBezTo>
                  <a:close/>
                </a:path>
              </a:pathLst>
            </a:custGeom>
            <a:solidFill>
              <a:srgbClr val="CC9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55"/>
            <p:cNvSpPr/>
            <p:nvPr/>
          </p:nvSpPr>
          <p:spPr>
            <a:xfrm>
              <a:off x="6250052" y="1916385"/>
              <a:ext cx="154186" cy="653071"/>
            </a:xfrm>
            <a:custGeom>
              <a:avLst/>
              <a:gdLst/>
              <a:ahLst/>
              <a:cxnLst/>
              <a:rect l="l" t="t" r="r" b="b"/>
              <a:pathLst>
                <a:path w="6961" h="29484" extrusionOk="0">
                  <a:moveTo>
                    <a:pt x="6564" y="1"/>
                  </a:moveTo>
                  <a:cubicBezTo>
                    <a:pt x="6482" y="1"/>
                    <a:pt x="6404" y="51"/>
                    <a:pt x="6412" y="153"/>
                  </a:cubicBezTo>
                  <a:cubicBezTo>
                    <a:pt x="6709" y="3194"/>
                    <a:pt x="5565" y="6000"/>
                    <a:pt x="2446" y="6846"/>
                  </a:cubicBezTo>
                  <a:cubicBezTo>
                    <a:pt x="596" y="7348"/>
                    <a:pt x="79" y="8226"/>
                    <a:pt x="48" y="10154"/>
                  </a:cubicBezTo>
                  <a:cubicBezTo>
                    <a:pt x="1" y="13492"/>
                    <a:pt x="236" y="16847"/>
                    <a:pt x="377" y="20185"/>
                  </a:cubicBezTo>
                  <a:cubicBezTo>
                    <a:pt x="455" y="21831"/>
                    <a:pt x="502" y="23477"/>
                    <a:pt x="487" y="25123"/>
                  </a:cubicBezTo>
                  <a:cubicBezTo>
                    <a:pt x="471" y="26549"/>
                    <a:pt x="283" y="27960"/>
                    <a:pt x="581" y="29370"/>
                  </a:cubicBezTo>
                  <a:cubicBezTo>
                    <a:pt x="599" y="29450"/>
                    <a:pt x="658" y="29484"/>
                    <a:pt x="720" y="29484"/>
                  </a:cubicBezTo>
                  <a:cubicBezTo>
                    <a:pt x="818" y="29484"/>
                    <a:pt x="923" y="29401"/>
                    <a:pt x="894" y="29276"/>
                  </a:cubicBezTo>
                  <a:cubicBezTo>
                    <a:pt x="581" y="27772"/>
                    <a:pt x="800" y="26235"/>
                    <a:pt x="816" y="24715"/>
                  </a:cubicBezTo>
                  <a:cubicBezTo>
                    <a:pt x="847" y="23038"/>
                    <a:pt x="753" y="21361"/>
                    <a:pt x="690" y="19684"/>
                  </a:cubicBezTo>
                  <a:cubicBezTo>
                    <a:pt x="534" y="16329"/>
                    <a:pt x="346" y="12991"/>
                    <a:pt x="377" y="9652"/>
                  </a:cubicBezTo>
                  <a:cubicBezTo>
                    <a:pt x="424" y="6831"/>
                    <a:pt x="3089" y="7583"/>
                    <a:pt x="4687" y="6188"/>
                  </a:cubicBezTo>
                  <a:cubicBezTo>
                    <a:pt x="6459" y="4652"/>
                    <a:pt x="6960" y="2410"/>
                    <a:pt x="6741" y="153"/>
                  </a:cubicBezTo>
                  <a:cubicBezTo>
                    <a:pt x="6733" y="51"/>
                    <a:pt x="6647" y="1"/>
                    <a:pt x="6564" y="1"/>
                  </a:cubicBezTo>
                  <a:close/>
                </a:path>
              </a:pathLst>
            </a:custGeom>
            <a:solidFill>
              <a:srgbClr val="CC9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55"/>
            <p:cNvSpPr/>
            <p:nvPr/>
          </p:nvSpPr>
          <p:spPr>
            <a:xfrm>
              <a:off x="6263254" y="2085746"/>
              <a:ext cx="75753" cy="472083"/>
            </a:xfrm>
            <a:custGeom>
              <a:avLst/>
              <a:gdLst/>
              <a:ahLst/>
              <a:cxnLst/>
              <a:rect l="l" t="t" r="r" b="b"/>
              <a:pathLst>
                <a:path w="3420" h="21313" extrusionOk="0">
                  <a:moveTo>
                    <a:pt x="3195" y="1"/>
                  </a:moveTo>
                  <a:cubicBezTo>
                    <a:pt x="3167" y="1"/>
                    <a:pt x="3136" y="10"/>
                    <a:pt x="3104" y="31"/>
                  </a:cubicBezTo>
                  <a:cubicBezTo>
                    <a:pt x="2242" y="611"/>
                    <a:pt x="1176" y="1034"/>
                    <a:pt x="674" y="2022"/>
                  </a:cubicBezTo>
                  <a:cubicBezTo>
                    <a:pt x="0" y="3385"/>
                    <a:pt x="471" y="5454"/>
                    <a:pt x="565" y="6896"/>
                  </a:cubicBezTo>
                  <a:cubicBezTo>
                    <a:pt x="894" y="11646"/>
                    <a:pt x="298" y="16426"/>
                    <a:pt x="847" y="21160"/>
                  </a:cubicBezTo>
                  <a:cubicBezTo>
                    <a:pt x="863" y="21262"/>
                    <a:pt x="953" y="21313"/>
                    <a:pt x="1035" y="21313"/>
                  </a:cubicBezTo>
                  <a:cubicBezTo>
                    <a:pt x="1117" y="21313"/>
                    <a:pt x="1192" y="21262"/>
                    <a:pt x="1176" y="21160"/>
                  </a:cubicBezTo>
                  <a:cubicBezTo>
                    <a:pt x="706" y="17179"/>
                    <a:pt x="1113" y="13197"/>
                    <a:pt x="1019" y="9201"/>
                  </a:cubicBezTo>
                  <a:cubicBezTo>
                    <a:pt x="972" y="7351"/>
                    <a:pt x="753" y="5517"/>
                    <a:pt x="737" y="3652"/>
                  </a:cubicBezTo>
                  <a:cubicBezTo>
                    <a:pt x="721" y="1724"/>
                    <a:pt x="1866" y="1238"/>
                    <a:pt x="3276" y="313"/>
                  </a:cubicBezTo>
                  <a:cubicBezTo>
                    <a:pt x="3420" y="222"/>
                    <a:pt x="3336" y="1"/>
                    <a:pt x="3195" y="1"/>
                  </a:cubicBezTo>
                  <a:close/>
                </a:path>
              </a:pathLst>
            </a:custGeom>
            <a:solidFill>
              <a:srgbClr val="CC9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55"/>
            <p:cNvSpPr/>
            <p:nvPr/>
          </p:nvSpPr>
          <p:spPr>
            <a:xfrm>
              <a:off x="6293467" y="2201770"/>
              <a:ext cx="30213" cy="359893"/>
            </a:xfrm>
            <a:custGeom>
              <a:avLst/>
              <a:gdLst/>
              <a:ahLst/>
              <a:cxnLst/>
              <a:rect l="l" t="t" r="r" b="b"/>
              <a:pathLst>
                <a:path w="1364" h="16248" extrusionOk="0">
                  <a:moveTo>
                    <a:pt x="157" y="1"/>
                  </a:moveTo>
                  <a:cubicBezTo>
                    <a:pt x="75" y="1"/>
                    <a:pt x="0" y="52"/>
                    <a:pt x="16" y="154"/>
                  </a:cubicBezTo>
                  <a:cubicBezTo>
                    <a:pt x="533" y="5452"/>
                    <a:pt x="1035" y="10765"/>
                    <a:pt x="878" y="16094"/>
                  </a:cubicBezTo>
                  <a:cubicBezTo>
                    <a:pt x="878" y="16196"/>
                    <a:pt x="960" y="16247"/>
                    <a:pt x="1042" y="16247"/>
                  </a:cubicBezTo>
                  <a:cubicBezTo>
                    <a:pt x="1125" y="16247"/>
                    <a:pt x="1207" y="16196"/>
                    <a:pt x="1207" y="16094"/>
                  </a:cubicBezTo>
                  <a:cubicBezTo>
                    <a:pt x="1364" y="10765"/>
                    <a:pt x="862" y="5452"/>
                    <a:pt x="345" y="154"/>
                  </a:cubicBezTo>
                  <a:cubicBezTo>
                    <a:pt x="329" y="52"/>
                    <a:pt x="239" y="1"/>
                    <a:pt x="157" y="1"/>
                  </a:cubicBezTo>
                  <a:close/>
                </a:path>
              </a:pathLst>
            </a:custGeom>
            <a:solidFill>
              <a:srgbClr val="CC9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55"/>
            <p:cNvSpPr/>
            <p:nvPr/>
          </p:nvSpPr>
          <p:spPr>
            <a:xfrm>
              <a:off x="6134981" y="1864132"/>
              <a:ext cx="111459" cy="149668"/>
            </a:xfrm>
            <a:custGeom>
              <a:avLst/>
              <a:gdLst/>
              <a:ahLst/>
              <a:cxnLst/>
              <a:rect l="l" t="t" r="r" b="b"/>
              <a:pathLst>
                <a:path w="5032" h="6757" extrusionOk="0">
                  <a:moveTo>
                    <a:pt x="202" y="1"/>
                  </a:moveTo>
                  <a:cubicBezTo>
                    <a:pt x="102" y="1"/>
                    <a:pt x="1" y="84"/>
                    <a:pt x="39" y="208"/>
                  </a:cubicBezTo>
                  <a:cubicBezTo>
                    <a:pt x="431" y="1525"/>
                    <a:pt x="588" y="2904"/>
                    <a:pt x="1356" y="4080"/>
                  </a:cubicBezTo>
                  <a:cubicBezTo>
                    <a:pt x="2155" y="5287"/>
                    <a:pt x="3816" y="5491"/>
                    <a:pt x="4663" y="6682"/>
                  </a:cubicBezTo>
                  <a:cubicBezTo>
                    <a:pt x="4701" y="6735"/>
                    <a:pt x="4755" y="6757"/>
                    <a:pt x="4806" y="6757"/>
                  </a:cubicBezTo>
                  <a:cubicBezTo>
                    <a:pt x="4923" y="6757"/>
                    <a:pt x="5032" y="6645"/>
                    <a:pt x="4945" y="6525"/>
                  </a:cubicBezTo>
                  <a:cubicBezTo>
                    <a:pt x="4365" y="5694"/>
                    <a:pt x="3550" y="5287"/>
                    <a:pt x="2688" y="4785"/>
                  </a:cubicBezTo>
                  <a:cubicBezTo>
                    <a:pt x="964" y="3782"/>
                    <a:pt x="870" y="1838"/>
                    <a:pt x="352" y="114"/>
                  </a:cubicBezTo>
                  <a:cubicBezTo>
                    <a:pt x="328" y="35"/>
                    <a:pt x="265" y="1"/>
                    <a:pt x="202" y="1"/>
                  </a:cubicBezTo>
                  <a:close/>
                </a:path>
              </a:pathLst>
            </a:custGeom>
            <a:solidFill>
              <a:srgbClr val="CC9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55"/>
            <p:cNvSpPr/>
            <p:nvPr/>
          </p:nvSpPr>
          <p:spPr>
            <a:xfrm>
              <a:off x="6102243" y="2074406"/>
              <a:ext cx="129932" cy="140232"/>
            </a:xfrm>
            <a:custGeom>
              <a:avLst/>
              <a:gdLst/>
              <a:ahLst/>
              <a:cxnLst/>
              <a:rect l="l" t="t" r="r" b="b"/>
              <a:pathLst>
                <a:path w="5866" h="6331" extrusionOk="0">
                  <a:moveTo>
                    <a:pt x="194" y="1"/>
                  </a:moveTo>
                  <a:cubicBezTo>
                    <a:pt x="99" y="1"/>
                    <a:pt x="0" y="77"/>
                    <a:pt x="28" y="198"/>
                  </a:cubicBezTo>
                  <a:cubicBezTo>
                    <a:pt x="357" y="1656"/>
                    <a:pt x="561" y="3333"/>
                    <a:pt x="1642" y="4462"/>
                  </a:cubicBezTo>
                  <a:cubicBezTo>
                    <a:pt x="2583" y="5449"/>
                    <a:pt x="5075" y="4728"/>
                    <a:pt x="5514" y="6217"/>
                  </a:cubicBezTo>
                  <a:cubicBezTo>
                    <a:pt x="5538" y="6297"/>
                    <a:pt x="5601" y="6331"/>
                    <a:pt x="5665" y="6331"/>
                  </a:cubicBezTo>
                  <a:cubicBezTo>
                    <a:pt x="5764" y="6331"/>
                    <a:pt x="5866" y="6247"/>
                    <a:pt x="5827" y="6123"/>
                  </a:cubicBezTo>
                  <a:cubicBezTo>
                    <a:pt x="5514" y="5026"/>
                    <a:pt x="4182" y="4932"/>
                    <a:pt x="3225" y="4744"/>
                  </a:cubicBezTo>
                  <a:cubicBezTo>
                    <a:pt x="1000" y="4305"/>
                    <a:pt x="765" y="2016"/>
                    <a:pt x="341" y="120"/>
                  </a:cubicBezTo>
                  <a:cubicBezTo>
                    <a:pt x="322" y="37"/>
                    <a:pt x="259" y="1"/>
                    <a:pt x="194" y="1"/>
                  </a:cubicBezTo>
                  <a:close/>
                </a:path>
              </a:pathLst>
            </a:custGeom>
            <a:solidFill>
              <a:srgbClr val="CC9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55"/>
            <p:cNvSpPr/>
            <p:nvPr/>
          </p:nvSpPr>
          <p:spPr>
            <a:xfrm>
              <a:off x="6266089" y="1821692"/>
              <a:ext cx="28086" cy="267616"/>
            </a:xfrm>
            <a:custGeom>
              <a:avLst/>
              <a:gdLst/>
              <a:ahLst/>
              <a:cxnLst/>
              <a:rect l="l" t="t" r="r" b="b"/>
              <a:pathLst>
                <a:path w="1268" h="12082" extrusionOk="0">
                  <a:moveTo>
                    <a:pt x="1058" y="0"/>
                  </a:moveTo>
                  <a:cubicBezTo>
                    <a:pt x="977" y="0"/>
                    <a:pt x="899" y="55"/>
                    <a:pt x="907" y="165"/>
                  </a:cubicBezTo>
                  <a:cubicBezTo>
                    <a:pt x="938" y="2156"/>
                    <a:pt x="499" y="4099"/>
                    <a:pt x="296" y="6090"/>
                  </a:cubicBezTo>
                  <a:cubicBezTo>
                    <a:pt x="92" y="8018"/>
                    <a:pt x="499" y="9946"/>
                    <a:pt x="29" y="11874"/>
                  </a:cubicBezTo>
                  <a:cubicBezTo>
                    <a:pt x="1" y="11998"/>
                    <a:pt x="106" y="12081"/>
                    <a:pt x="203" y="12081"/>
                  </a:cubicBezTo>
                  <a:cubicBezTo>
                    <a:pt x="265" y="12081"/>
                    <a:pt x="324" y="12047"/>
                    <a:pt x="343" y="11968"/>
                  </a:cubicBezTo>
                  <a:cubicBezTo>
                    <a:pt x="782" y="10165"/>
                    <a:pt x="531" y="8331"/>
                    <a:pt x="593" y="6513"/>
                  </a:cubicBezTo>
                  <a:cubicBezTo>
                    <a:pt x="640" y="4381"/>
                    <a:pt x="1267" y="2312"/>
                    <a:pt x="1220" y="165"/>
                  </a:cubicBezTo>
                  <a:cubicBezTo>
                    <a:pt x="1220" y="55"/>
                    <a:pt x="1138" y="0"/>
                    <a:pt x="1058" y="0"/>
                  </a:cubicBezTo>
                  <a:close/>
                </a:path>
              </a:pathLst>
            </a:custGeom>
            <a:solidFill>
              <a:srgbClr val="CC9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20" name="Google Shape;5020;p55"/>
          <p:cNvSpPr/>
          <p:nvPr/>
        </p:nvSpPr>
        <p:spPr>
          <a:xfrm>
            <a:off x="6123885" y="1257903"/>
            <a:ext cx="5293" cy="14536"/>
          </a:xfrm>
          <a:custGeom>
            <a:avLst/>
            <a:gdLst/>
            <a:ahLst/>
            <a:cxnLst/>
            <a:rect l="l" t="t" r="r" b="b"/>
            <a:pathLst>
              <a:path w="189" h="519" extrusionOk="0">
                <a:moveTo>
                  <a:pt x="113" y="0"/>
                </a:moveTo>
                <a:cubicBezTo>
                  <a:pt x="103" y="0"/>
                  <a:pt x="92" y="6"/>
                  <a:pt x="79" y="17"/>
                </a:cubicBezTo>
                <a:lnTo>
                  <a:pt x="1" y="142"/>
                </a:lnTo>
                <a:cubicBezTo>
                  <a:pt x="110" y="283"/>
                  <a:pt x="173" y="409"/>
                  <a:pt x="189" y="518"/>
                </a:cubicBezTo>
                <a:cubicBezTo>
                  <a:pt x="175" y="284"/>
                  <a:pt x="185" y="0"/>
                  <a:pt x="113"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55"/>
          <p:cNvSpPr/>
          <p:nvPr/>
        </p:nvSpPr>
        <p:spPr>
          <a:xfrm>
            <a:off x="6113802" y="1530112"/>
            <a:ext cx="9242" cy="11427"/>
          </a:xfrm>
          <a:custGeom>
            <a:avLst/>
            <a:gdLst/>
            <a:ahLst/>
            <a:cxnLst/>
            <a:rect l="l" t="t" r="r" b="b"/>
            <a:pathLst>
              <a:path w="330" h="408" extrusionOk="0">
                <a:moveTo>
                  <a:pt x="329" y="0"/>
                </a:moveTo>
                <a:cubicBezTo>
                  <a:pt x="173" y="188"/>
                  <a:pt x="0" y="314"/>
                  <a:pt x="78" y="408"/>
                </a:cubicBezTo>
                <a:cubicBezTo>
                  <a:pt x="204" y="251"/>
                  <a:pt x="282" y="126"/>
                  <a:pt x="329"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55"/>
          <p:cNvSpPr/>
          <p:nvPr/>
        </p:nvSpPr>
        <p:spPr>
          <a:xfrm>
            <a:off x="4960857" y="992510"/>
            <a:ext cx="3500" cy="2459"/>
          </a:xfrm>
          <a:custGeom>
            <a:avLst/>
            <a:gdLst/>
            <a:ahLst/>
            <a:cxnLst/>
            <a:rect l="l" t="t" r="r" b="b"/>
            <a:pathLst>
              <a:path w="158" h="111" extrusionOk="0">
                <a:moveTo>
                  <a:pt x="126" y="1"/>
                </a:moveTo>
                <a:lnTo>
                  <a:pt x="126" y="1"/>
                </a:lnTo>
                <a:cubicBezTo>
                  <a:pt x="32" y="48"/>
                  <a:pt x="1" y="79"/>
                  <a:pt x="17" y="110"/>
                </a:cubicBezTo>
                <a:cubicBezTo>
                  <a:pt x="95" y="63"/>
                  <a:pt x="158" y="32"/>
                  <a:pt x="12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55"/>
          <p:cNvSpPr/>
          <p:nvPr/>
        </p:nvSpPr>
        <p:spPr>
          <a:xfrm>
            <a:off x="6123017" y="1515604"/>
            <a:ext cx="7058" cy="14536"/>
          </a:xfrm>
          <a:custGeom>
            <a:avLst/>
            <a:gdLst/>
            <a:ahLst/>
            <a:cxnLst/>
            <a:rect l="l" t="t" r="r" b="b"/>
            <a:pathLst>
              <a:path w="252" h="519" extrusionOk="0">
                <a:moveTo>
                  <a:pt x="220" y="1"/>
                </a:moveTo>
                <a:cubicBezTo>
                  <a:pt x="204" y="32"/>
                  <a:pt x="173" y="64"/>
                  <a:pt x="157" y="79"/>
                </a:cubicBezTo>
                <a:cubicBezTo>
                  <a:pt x="126" y="220"/>
                  <a:pt x="79" y="361"/>
                  <a:pt x="0" y="518"/>
                </a:cubicBezTo>
                <a:cubicBezTo>
                  <a:pt x="126" y="377"/>
                  <a:pt x="251" y="220"/>
                  <a:pt x="220"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55"/>
          <p:cNvSpPr/>
          <p:nvPr/>
        </p:nvSpPr>
        <p:spPr>
          <a:xfrm>
            <a:off x="6055490" y="1643376"/>
            <a:ext cx="1260" cy="1792"/>
          </a:xfrm>
          <a:custGeom>
            <a:avLst/>
            <a:gdLst/>
            <a:ahLst/>
            <a:cxnLst/>
            <a:rect l="l" t="t" r="r" b="b"/>
            <a:pathLst>
              <a:path w="45" h="64" extrusionOk="0">
                <a:moveTo>
                  <a:pt x="44" y="0"/>
                </a:moveTo>
                <a:cubicBezTo>
                  <a:pt x="9" y="47"/>
                  <a:pt x="0" y="64"/>
                  <a:pt x="3" y="64"/>
                </a:cubicBezTo>
                <a:cubicBezTo>
                  <a:pt x="8" y="64"/>
                  <a:pt x="44" y="20"/>
                  <a:pt x="44"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55"/>
          <p:cNvSpPr/>
          <p:nvPr/>
        </p:nvSpPr>
        <p:spPr>
          <a:xfrm>
            <a:off x="6118760" y="1470848"/>
            <a:ext cx="756" cy="756"/>
          </a:xfrm>
          <a:custGeom>
            <a:avLst/>
            <a:gdLst/>
            <a:ahLst/>
            <a:cxnLst/>
            <a:rect l="l" t="t" r="r" b="b"/>
            <a:pathLst>
              <a:path w="27" h="27" extrusionOk="0">
                <a:moveTo>
                  <a:pt x="27" y="0"/>
                </a:moveTo>
                <a:cubicBezTo>
                  <a:pt x="9" y="19"/>
                  <a:pt x="1" y="26"/>
                  <a:pt x="4" y="26"/>
                </a:cubicBezTo>
                <a:cubicBezTo>
                  <a:pt x="6" y="26"/>
                  <a:pt x="14" y="22"/>
                  <a:pt x="27" y="16"/>
                </a:cubicBezTo>
                <a:cubicBezTo>
                  <a:pt x="27" y="0"/>
                  <a:pt x="27" y="0"/>
                  <a:pt x="2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55"/>
          <p:cNvSpPr/>
          <p:nvPr/>
        </p:nvSpPr>
        <p:spPr>
          <a:xfrm>
            <a:off x="6051457" y="1643797"/>
            <a:ext cx="3977" cy="3557"/>
          </a:xfrm>
          <a:custGeom>
            <a:avLst/>
            <a:gdLst/>
            <a:ahLst/>
            <a:cxnLst/>
            <a:rect l="l" t="t" r="r" b="b"/>
            <a:pathLst>
              <a:path w="142" h="127" extrusionOk="0">
                <a:moveTo>
                  <a:pt x="141" y="1"/>
                </a:moveTo>
                <a:cubicBezTo>
                  <a:pt x="126" y="17"/>
                  <a:pt x="79" y="48"/>
                  <a:pt x="0" y="126"/>
                </a:cubicBezTo>
                <a:cubicBezTo>
                  <a:pt x="47" y="95"/>
                  <a:pt x="94" y="48"/>
                  <a:pt x="141"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55"/>
          <p:cNvSpPr/>
          <p:nvPr/>
        </p:nvSpPr>
        <p:spPr>
          <a:xfrm>
            <a:off x="6050560" y="1647746"/>
            <a:ext cx="2689" cy="2745"/>
          </a:xfrm>
          <a:custGeom>
            <a:avLst/>
            <a:gdLst/>
            <a:ahLst/>
            <a:cxnLst/>
            <a:rect l="l" t="t" r="r" b="b"/>
            <a:pathLst>
              <a:path w="96" h="98" extrusionOk="0">
                <a:moveTo>
                  <a:pt x="95" y="1"/>
                </a:moveTo>
                <a:lnTo>
                  <a:pt x="95" y="1"/>
                </a:lnTo>
                <a:cubicBezTo>
                  <a:pt x="64" y="32"/>
                  <a:pt x="32" y="64"/>
                  <a:pt x="1" y="79"/>
                </a:cubicBezTo>
                <a:cubicBezTo>
                  <a:pt x="6" y="90"/>
                  <a:pt x="12" y="97"/>
                  <a:pt x="19" y="97"/>
                </a:cubicBezTo>
                <a:cubicBezTo>
                  <a:pt x="33" y="97"/>
                  <a:pt x="54" y="72"/>
                  <a:pt x="95"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55"/>
          <p:cNvSpPr/>
          <p:nvPr/>
        </p:nvSpPr>
        <p:spPr>
          <a:xfrm>
            <a:off x="6055406" y="1638979"/>
            <a:ext cx="4845" cy="4845"/>
          </a:xfrm>
          <a:custGeom>
            <a:avLst/>
            <a:gdLst/>
            <a:ahLst/>
            <a:cxnLst/>
            <a:rect l="l" t="t" r="r" b="b"/>
            <a:pathLst>
              <a:path w="173" h="173" extrusionOk="0">
                <a:moveTo>
                  <a:pt x="173" y="0"/>
                </a:moveTo>
                <a:cubicBezTo>
                  <a:pt x="110" y="63"/>
                  <a:pt x="63" y="126"/>
                  <a:pt x="0" y="173"/>
                </a:cubicBezTo>
                <a:cubicBezTo>
                  <a:pt x="32" y="157"/>
                  <a:pt x="47" y="157"/>
                  <a:pt x="47" y="157"/>
                </a:cubicBezTo>
                <a:cubicBezTo>
                  <a:pt x="63" y="126"/>
                  <a:pt x="110" y="79"/>
                  <a:pt x="173"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55"/>
          <p:cNvSpPr/>
          <p:nvPr/>
        </p:nvSpPr>
        <p:spPr>
          <a:xfrm>
            <a:off x="6112906" y="1413767"/>
            <a:ext cx="2241" cy="4845"/>
          </a:xfrm>
          <a:custGeom>
            <a:avLst/>
            <a:gdLst/>
            <a:ahLst/>
            <a:cxnLst/>
            <a:rect l="l" t="t" r="r" b="b"/>
            <a:pathLst>
              <a:path w="80" h="173" extrusionOk="0">
                <a:moveTo>
                  <a:pt x="79" y="1"/>
                </a:moveTo>
                <a:cubicBezTo>
                  <a:pt x="48" y="1"/>
                  <a:pt x="16" y="32"/>
                  <a:pt x="1" y="173"/>
                </a:cubicBezTo>
                <a:cubicBezTo>
                  <a:pt x="16" y="79"/>
                  <a:pt x="48" y="32"/>
                  <a:pt x="79"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55"/>
          <p:cNvSpPr/>
          <p:nvPr/>
        </p:nvSpPr>
        <p:spPr>
          <a:xfrm>
            <a:off x="6060223" y="1626628"/>
            <a:ext cx="7450" cy="10083"/>
          </a:xfrm>
          <a:custGeom>
            <a:avLst/>
            <a:gdLst/>
            <a:ahLst/>
            <a:cxnLst/>
            <a:rect l="l" t="t" r="r" b="b"/>
            <a:pathLst>
              <a:path w="266" h="360" extrusionOk="0">
                <a:moveTo>
                  <a:pt x="205" y="0"/>
                </a:moveTo>
                <a:cubicBezTo>
                  <a:pt x="184" y="0"/>
                  <a:pt x="144" y="43"/>
                  <a:pt x="79" y="159"/>
                </a:cubicBezTo>
                <a:cubicBezTo>
                  <a:pt x="1" y="222"/>
                  <a:pt x="173" y="316"/>
                  <a:pt x="95" y="332"/>
                </a:cubicBezTo>
                <a:cubicBezTo>
                  <a:pt x="101" y="351"/>
                  <a:pt x="109" y="359"/>
                  <a:pt x="118" y="359"/>
                </a:cubicBezTo>
                <a:cubicBezTo>
                  <a:pt x="174" y="359"/>
                  <a:pt x="265" y="0"/>
                  <a:pt x="205"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55"/>
          <p:cNvSpPr/>
          <p:nvPr/>
        </p:nvSpPr>
        <p:spPr>
          <a:xfrm>
            <a:off x="6091144" y="1541344"/>
            <a:ext cx="5125" cy="10447"/>
          </a:xfrm>
          <a:custGeom>
            <a:avLst/>
            <a:gdLst/>
            <a:ahLst/>
            <a:cxnLst/>
            <a:rect l="l" t="t" r="r" b="b"/>
            <a:pathLst>
              <a:path w="183" h="373" extrusionOk="0">
                <a:moveTo>
                  <a:pt x="155" y="1"/>
                </a:moveTo>
                <a:cubicBezTo>
                  <a:pt x="122" y="1"/>
                  <a:pt x="77" y="72"/>
                  <a:pt x="41" y="179"/>
                </a:cubicBezTo>
                <a:cubicBezTo>
                  <a:pt x="27" y="263"/>
                  <a:pt x="1" y="372"/>
                  <a:pt x="40" y="372"/>
                </a:cubicBezTo>
                <a:cubicBezTo>
                  <a:pt x="44" y="372"/>
                  <a:pt x="50" y="371"/>
                  <a:pt x="57" y="367"/>
                </a:cubicBezTo>
                <a:lnTo>
                  <a:pt x="182" y="22"/>
                </a:lnTo>
                <a:cubicBezTo>
                  <a:pt x="175" y="7"/>
                  <a:pt x="165" y="1"/>
                  <a:pt x="155"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55"/>
          <p:cNvSpPr/>
          <p:nvPr/>
        </p:nvSpPr>
        <p:spPr>
          <a:xfrm>
            <a:off x="6067701" y="1567867"/>
            <a:ext cx="5293" cy="5293"/>
          </a:xfrm>
          <a:custGeom>
            <a:avLst/>
            <a:gdLst/>
            <a:ahLst/>
            <a:cxnLst/>
            <a:rect l="l" t="t" r="r" b="b"/>
            <a:pathLst>
              <a:path w="189" h="189" extrusionOk="0">
                <a:moveTo>
                  <a:pt x="32" y="0"/>
                </a:moveTo>
                <a:lnTo>
                  <a:pt x="0" y="188"/>
                </a:lnTo>
                <a:cubicBezTo>
                  <a:pt x="79" y="110"/>
                  <a:pt x="110" y="126"/>
                  <a:pt x="188" y="110"/>
                </a:cubicBezTo>
                <a:lnTo>
                  <a:pt x="32"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55"/>
          <p:cNvSpPr/>
          <p:nvPr/>
        </p:nvSpPr>
        <p:spPr>
          <a:xfrm>
            <a:off x="6077224" y="1538655"/>
            <a:ext cx="4593" cy="11035"/>
          </a:xfrm>
          <a:custGeom>
            <a:avLst/>
            <a:gdLst/>
            <a:ahLst/>
            <a:cxnLst/>
            <a:rect l="l" t="t" r="r" b="b"/>
            <a:pathLst>
              <a:path w="164" h="394" extrusionOk="0">
                <a:moveTo>
                  <a:pt x="133" y="1"/>
                </a:moveTo>
                <a:lnTo>
                  <a:pt x="133" y="1"/>
                </a:lnTo>
                <a:cubicBezTo>
                  <a:pt x="120" y="1"/>
                  <a:pt x="92" y="45"/>
                  <a:pt x="36" y="165"/>
                </a:cubicBezTo>
                <a:cubicBezTo>
                  <a:pt x="59" y="211"/>
                  <a:pt x="0" y="393"/>
                  <a:pt x="36" y="393"/>
                </a:cubicBezTo>
                <a:cubicBezTo>
                  <a:pt x="50" y="393"/>
                  <a:pt x="78" y="366"/>
                  <a:pt x="131" y="291"/>
                </a:cubicBezTo>
                <a:cubicBezTo>
                  <a:pt x="108" y="247"/>
                  <a:pt x="164" y="1"/>
                  <a:pt x="133"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55"/>
          <p:cNvSpPr/>
          <p:nvPr/>
        </p:nvSpPr>
        <p:spPr>
          <a:xfrm>
            <a:off x="6128282" y="1404553"/>
            <a:ext cx="8794" cy="2661"/>
          </a:xfrm>
          <a:custGeom>
            <a:avLst/>
            <a:gdLst/>
            <a:ahLst/>
            <a:cxnLst/>
            <a:rect l="l" t="t" r="r" b="b"/>
            <a:pathLst>
              <a:path w="314" h="95" extrusionOk="0">
                <a:moveTo>
                  <a:pt x="0" y="0"/>
                </a:moveTo>
                <a:lnTo>
                  <a:pt x="0" y="94"/>
                </a:lnTo>
                <a:lnTo>
                  <a:pt x="314" y="94"/>
                </a:lnTo>
                <a:lnTo>
                  <a:pt x="0"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55"/>
          <p:cNvSpPr/>
          <p:nvPr/>
        </p:nvSpPr>
        <p:spPr>
          <a:xfrm>
            <a:off x="6086130" y="1282494"/>
            <a:ext cx="9859" cy="12015"/>
          </a:xfrm>
          <a:custGeom>
            <a:avLst/>
            <a:gdLst/>
            <a:ahLst/>
            <a:cxnLst/>
            <a:rect l="l" t="t" r="r" b="b"/>
            <a:pathLst>
              <a:path w="352" h="429" extrusionOk="0">
                <a:moveTo>
                  <a:pt x="105" y="1"/>
                </a:moveTo>
                <a:cubicBezTo>
                  <a:pt x="76" y="1"/>
                  <a:pt x="45" y="28"/>
                  <a:pt x="1" y="95"/>
                </a:cubicBezTo>
                <a:cubicBezTo>
                  <a:pt x="41" y="242"/>
                  <a:pt x="86" y="261"/>
                  <a:pt x="129" y="261"/>
                </a:cubicBezTo>
                <a:cubicBezTo>
                  <a:pt x="144" y="261"/>
                  <a:pt x="159" y="258"/>
                  <a:pt x="173" y="258"/>
                </a:cubicBezTo>
                <a:cubicBezTo>
                  <a:pt x="213" y="258"/>
                  <a:pt x="247" y="277"/>
                  <a:pt x="267" y="424"/>
                </a:cubicBezTo>
                <a:cubicBezTo>
                  <a:pt x="274" y="427"/>
                  <a:pt x="281" y="429"/>
                  <a:pt x="286" y="429"/>
                </a:cubicBezTo>
                <a:cubicBezTo>
                  <a:pt x="352" y="429"/>
                  <a:pt x="244" y="184"/>
                  <a:pt x="298" y="184"/>
                </a:cubicBezTo>
                <a:lnTo>
                  <a:pt x="298" y="184"/>
                </a:lnTo>
                <a:cubicBezTo>
                  <a:pt x="303" y="184"/>
                  <a:pt x="308" y="186"/>
                  <a:pt x="314" y="189"/>
                </a:cubicBezTo>
                <a:cubicBezTo>
                  <a:pt x="203" y="88"/>
                  <a:pt x="157" y="1"/>
                  <a:pt x="105"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55"/>
          <p:cNvSpPr/>
          <p:nvPr/>
        </p:nvSpPr>
        <p:spPr>
          <a:xfrm>
            <a:off x="6094925" y="1287760"/>
            <a:ext cx="2661" cy="2689"/>
          </a:xfrm>
          <a:custGeom>
            <a:avLst/>
            <a:gdLst/>
            <a:ahLst/>
            <a:cxnLst/>
            <a:rect l="l" t="t" r="r" b="b"/>
            <a:pathLst>
              <a:path w="95" h="96" extrusionOk="0">
                <a:moveTo>
                  <a:pt x="0" y="1"/>
                </a:moveTo>
                <a:lnTo>
                  <a:pt x="0" y="1"/>
                </a:lnTo>
                <a:cubicBezTo>
                  <a:pt x="31" y="32"/>
                  <a:pt x="63" y="64"/>
                  <a:pt x="94" y="95"/>
                </a:cubicBezTo>
                <a:cubicBezTo>
                  <a:pt x="47" y="32"/>
                  <a:pt x="31" y="17"/>
                  <a:pt x="0"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37" name="Google Shape;5037;p55"/>
          <p:cNvGrpSpPr/>
          <p:nvPr/>
        </p:nvGrpSpPr>
        <p:grpSpPr>
          <a:xfrm>
            <a:off x="6099350" y="426382"/>
            <a:ext cx="872359" cy="1168763"/>
            <a:chOff x="4579586" y="1277075"/>
            <a:chExt cx="689884" cy="924289"/>
          </a:xfrm>
        </p:grpSpPr>
        <p:sp>
          <p:nvSpPr>
            <p:cNvPr id="5038" name="Google Shape;5038;p55"/>
            <p:cNvSpPr/>
            <p:nvPr/>
          </p:nvSpPr>
          <p:spPr>
            <a:xfrm>
              <a:off x="4579586" y="1982010"/>
              <a:ext cx="686761" cy="159901"/>
            </a:xfrm>
            <a:custGeom>
              <a:avLst/>
              <a:gdLst/>
              <a:ahLst/>
              <a:cxnLst/>
              <a:rect l="l" t="t" r="r" b="b"/>
              <a:pathLst>
                <a:path w="31005" h="7219" extrusionOk="0">
                  <a:moveTo>
                    <a:pt x="20001" y="0"/>
                  </a:moveTo>
                  <a:cubicBezTo>
                    <a:pt x="16365" y="0"/>
                    <a:pt x="1" y="455"/>
                    <a:pt x="10456" y="6364"/>
                  </a:cubicBezTo>
                  <a:cubicBezTo>
                    <a:pt x="11508" y="6965"/>
                    <a:pt x="12833" y="7219"/>
                    <a:pt x="14253" y="7219"/>
                  </a:cubicBezTo>
                  <a:cubicBezTo>
                    <a:pt x="21422" y="7219"/>
                    <a:pt x="31004" y="759"/>
                    <a:pt x="20001"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55"/>
            <p:cNvSpPr/>
            <p:nvPr/>
          </p:nvSpPr>
          <p:spPr>
            <a:xfrm>
              <a:off x="4991028" y="2129553"/>
              <a:ext cx="192705" cy="71810"/>
            </a:xfrm>
            <a:custGeom>
              <a:avLst/>
              <a:gdLst/>
              <a:ahLst/>
              <a:cxnLst/>
              <a:rect l="l" t="t" r="r" b="b"/>
              <a:pathLst>
                <a:path w="8700" h="3242" extrusionOk="0">
                  <a:moveTo>
                    <a:pt x="5551" y="0"/>
                  </a:moveTo>
                  <a:cubicBezTo>
                    <a:pt x="5148" y="0"/>
                    <a:pt x="4723" y="47"/>
                    <a:pt x="4310" y="111"/>
                  </a:cubicBezTo>
                  <a:cubicBezTo>
                    <a:pt x="3135" y="173"/>
                    <a:pt x="0" y="550"/>
                    <a:pt x="423" y="2352"/>
                  </a:cubicBezTo>
                  <a:cubicBezTo>
                    <a:pt x="604" y="3119"/>
                    <a:pt x="2174" y="3242"/>
                    <a:pt x="3511" y="3242"/>
                  </a:cubicBezTo>
                  <a:cubicBezTo>
                    <a:pt x="4142" y="3242"/>
                    <a:pt x="4722" y="3214"/>
                    <a:pt x="5079" y="3214"/>
                  </a:cubicBezTo>
                  <a:cubicBezTo>
                    <a:pt x="6458" y="3214"/>
                    <a:pt x="8699" y="2117"/>
                    <a:pt x="7242" y="550"/>
                  </a:cubicBezTo>
                  <a:cubicBezTo>
                    <a:pt x="6857" y="135"/>
                    <a:pt x="6236" y="0"/>
                    <a:pt x="5551"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55"/>
            <p:cNvSpPr/>
            <p:nvPr/>
          </p:nvSpPr>
          <p:spPr>
            <a:xfrm>
              <a:off x="4623333" y="1293865"/>
              <a:ext cx="630522" cy="538865"/>
            </a:xfrm>
            <a:custGeom>
              <a:avLst/>
              <a:gdLst/>
              <a:ahLst/>
              <a:cxnLst/>
              <a:rect l="l" t="t" r="r" b="b"/>
              <a:pathLst>
                <a:path w="28466" h="24328" extrusionOk="0">
                  <a:moveTo>
                    <a:pt x="11333" y="24139"/>
                  </a:moveTo>
                  <a:cubicBezTo>
                    <a:pt x="9421" y="24327"/>
                    <a:pt x="7446" y="23685"/>
                    <a:pt x="5565" y="22823"/>
                  </a:cubicBezTo>
                  <a:cubicBezTo>
                    <a:pt x="3731" y="21992"/>
                    <a:pt x="2383" y="20503"/>
                    <a:pt x="1521" y="18700"/>
                  </a:cubicBezTo>
                  <a:cubicBezTo>
                    <a:pt x="518" y="16631"/>
                    <a:pt x="1" y="14421"/>
                    <a:pt x="95" y="12070"/>
                  </a:cubicBezTo>
                  <a:cubicBezTo>
                    <a:pt x="267" y="7493"/>
                    <a:pt x="2368" y="4060"/>
                    <a:pt x="6286" y="1756"/>
                  </a:cubicBezTo>
                  <a:cubicBezTo>
                    <a:pt x="8167" y="675"/>
                    <a:pt x="10299" y="173"/>
                    <a:pt x="12415" y="79"/>
                  </a:cubicBezTo>
                  <a:cubicBezTo>
                    <a:pt x="14390" y="1"/>
                    <a:pt x="16365" y="377"/>
                    <a:pt x="18356" y="518"/>
                  </a:cubicBezTo>
                  <a:cubicBezTo>
                    <a:pt x="19484" y="596"/>
                    <a:pt x="20597" y="785"/>
                    <a:pt x="21584" y="1364"/>
                  </a:cubicBezTo>
                  <a:cubicBezTo>
                    <a:pt x="22353" y="1819"/>
                    <a:pt x="23136" y="2289"/>
                    <a:pt x="23810" y="2869"/>
                  </a:cubicBezTo>
                  <a:cubicBezTo>
                    <a:pt x="24766" y="3700"/>
                    <a:pt x="25613" y="4656"/>
                    <a:pt x="26522" y="5550"/>
                  </a:cubicBezTo>
                  <a:cubicBezTo>
                    <a:pt x="27619" y="6631"/>
                    <a:pt x="28011" y="7995"/>
                    <a:pt x="28168" y="9468"/>
                  </a:cubicBezTo>
                  <a:cubicBezTo>
                    <a:pt x="28466" y="12101"/>
                    <a:pt x="27792" y="14562"/>
                    <a:pt x="26585" y="16804"/>
                  </a:cubicBezTo>
                  <a:cubicBezTo>
                    <a:pt x="25158" y="19406"/>
                    <a:pt x="23246" y="21616"/>
                    <a:pt x="20284" y="22650"/>
                  </a:cubicBezTo>
                  <a:cubicBezTo>
                    <a:pt x="17446" y="23638"/>
                    <a:pt x="14562" y="24265"/>
                    <a:pt x="11333" y="24139"/>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55"/>
            <p:cNvSpPr/>
            <p:nvPr/>
          </p:nvSpPr>
          <p:spPr>
            <a:xfrm>
              <a:off x="4873100" y="1845010"/>
              <a:ext cx="4519" cy="3012"/>
            </a:xfrm>
            <a:custGeom>
              <a:avLst/>
              <a:gdLst/>
              <a:ahLst/>
              <a:cxnLst/>
              <a:rect l="l" t="t" r="r" b="b"/>
              <a:pathLst>
                <a:path w="204" h="136" extrusionOk="0">
                  <a:moveTo>
                    <a:pt x="125" y="1"/>
                  </a:moveTo>
                  <a:cubicBezTo>
                    <a:pt x="122" y="1"/>
                    <a:pt x="120" y="4"/>
                    <a:pt x="120" y="10"/>
                  </a:cubicBezTo>
                  <a:cubicBezTo>
                    <a:pt x="113" y="9"/>
                    <a:pt x="106" y="8"/>
                    <a:pt x="100" y="8"/>
                  </a:cubicBezTo>
                  <a:cubicBezTo>
                    <a:pt x="0" y="8"/>
                    <a:pt x="41" y="120"/>
                    <a:pt x="26" y="135"/>
                  </a:cubicBezTo>
                  <a:cubicBezTo>
                    <a:pt x="203" y="121"/>
                    <a:pt x="143" y="1"/>
                    <a:pt x="125"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55"/>
            <p:cNvSpPr/>
            <p:nvPr/>
          </p:nvSpPr>
          <p:spPr>
            <a:xfrm>
              <a:off x="4921233" y="1835840"/>
              <a:ext cx="6623" cy="3145"/>
            </a:xfrm>
            <a:custGeom>
              <a:avLst/>
              <a:gdLst/>
              <a:ahLst/>
              <a:cxnLst/>
              <a:rect l="l" t="t" r="r" b="b"/>
              <a:pathLst>
                <a:path w="299" h="142" extrusionOk="0">
                  <a:moveTo>
                    <a:pt x="298" y="0"/>
                  </a:moveTo>
                  <a:cubicBezTo>
                    <a:pt x="298" y="1"/>
                    <a:pt x="236" y="32"/>
                    <a:pt x="173" y="47"/>
                  </a:cubicBezTo>
                  <a:cubicBezTo>
                    <a:pt x="110" y="79"/>
                    <a:pt x="32" y="94"/>
                    <a:pt x="32" y="94"/>
                  </a:cubicBezTo>
                  <a:lnTo>
                    <a:pt x="1" y="142"/>
                  </a:lnTo>
                  <a:cubicBezTo>
                    <a:pt x="1" y="142"/>
                    <a:pt x="79" y="110"/>
                    <a:pt x="157" y="79"/>
                  </a:cubicBezTo>
                  <a:cubicBezTo>
                    <a:pt x="220" y="47"/>
                    <a:pt x="298" y="1"/>
                    <a:pt x="298"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55"/>
            <p:cNvSpPr/>
            <p:nvPr/>
          </p:nvSpPr>
          <p:spPr>
            <a:xfrm>
              <a:off x="4937203" y="1832096"/>
              <a:ext cx="27444" cy="6534"/>
            </a:xfrm>
            <a:custGeom>
              <a:avLst/>
              <a:gdLst/>
              <a:ahLst/>
              <a:cxnLst/>
              <a:rect l="l" t="t" r="r" b="b"/>
              <a:pathLst>
                <a:path w="1239" h="295" extrusionOk="0">
                  <a:moveTo>
                    <a:pt x="1069" y="0"/>
                  </a:moveTo>
                  <a:cubicBezTo>
                    <a:pt x="986" y="0"/>
                    <a:pt x="887" y="25"/>
                    <a:pt x="784" y="60"/>
                  </a:cubicBezTo>
                  <a:cubicBezTo>
                    <a:pt x="602" y="102"/>
                    <a:pt x="420" y="156"/>
                    <a:pt x="261" y="156"/>
                  </a:cubicBezTo>
                  <a:cubicBezTo>
                    <a:pt x="242" y="156"/>
                    <a:pt x="223" y="155"/>
                    <a:pt x="204" y="154"/>
                  </a:cubicBezTo>
                  <a:lnTo>
                    <a:pt x="142" y="107"/>
                  </a:lnTo>
                  <a:lnTo>
                    <a:pt x="1" y="295"/>
                  </a:lnTo>
                  <a:cubicBezTo>
                    <a:pt x="204" y="263"/>
                    <a:pt x="439" y="201"/>
                    <a:pt x="675" y="154"/>
                  </a:cubicBezTo>
                  <a:cubicBezTo>
                    <a:pt x="865" y="99"/>
                    <a:pt x="1044" y="57"/>
                    <a:pt x="1180" y="57"/>
                  </a:cubicBezTo>
                  <a:cubicBezTo>
                    <a:pt x="1201" y="57"/>
                    <a:pt x="1220" y="58"/>
                    <a:pt x="1239" y="60"/>
                  </a:cubicBezTo>
                  <a:cubicBezTo>
                    <a:pt x="1196" y="17"/>
                    <a:pt x="1138" y="0"/>
                    <a:pt x="1069"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55"/>
            <p:cNvSpPr/>
            <p:nvPr/>
          </p:nvSpPr>
          <p:spPr>
            <a:xfrm>
              <a:off x="4984073" y="1837988"/>
              <a:ext cx="5781" cy="2392"/>
            </a:xfrm>
            <a:custGeom>
              <a:avLst/>
              <a:gdLst/>
              <a:ahLst/>
              <a:cxnLst/>
              <a:rect l="l" t="t" r="r" b="b"/>
              <a:pathLst>
                <a:path w="261" h="108" extrusionOk="0">
                  <a:moveTo>
                    <a:pt x="260" y="1"/>
                  </a:moveTo>
                  <a:lnTo>
                    <a:pt x="260" y="1"/>
                  </a:lnTo>
                  <a:cubicBezTo>
                    <a:pt x="260" y="1"/>
                    <a:pt x="259" y="2"/>
                    <a:pt x="257" y="3"/>
                  </a:cubicBezTo>
                  <a:lnTo>
                    <a:pt x="257" y="3"/>
                  </a:lnTo>
                  <a:cubicBezTo>
                    <a:pt x="259" y="1"/>
                    <a:pt x="260" y="1"/>
                    <a:pt x="260" y="1"/>
                  </a:cubicBezTo>
                  <a:close/>
                  <a:moveTo>
                    <a:pt x="257" y="3"/>
                  </a:moveTo>
                  <a:cubicBezTo>
                    <a:pt x="244" y="9"/>
                    <a:pt x="182" y="35"/>
                    <a:pt x="1" y="92"/>
                  </a:cubicBezTo>
                  <a:cubicBezTo>
                    <a:pt x="16" y="107"/>
                    <a:pt x="32" y="107"/>
                    <a:pt x="48" y="107"/>
                  </a:cubicBezTo>
                  <a:cubicBezTo>
                    <a:pt x="79" y="92"/>
                    <a:pt x="142" y="92"/>
                    <a:pt x="236" y="76"/>
                  </a:cubicBezTo>
                  <a:cubicBezTo>
                    <a:pt x="199" y="39"/>
                    <a:pt x="245" y="9"/>
                    <a:pt x="257" y="3"/>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55"/>
            <p:cNvSpPr/>
            <p:nvPr/>
          </p:nvSpPr>
          <p:spPr>
            <a:xfrm>
              <a:off x="4982855" y="1840358"/>
              <a:ext cx="3854" cy="797"/>
            </a:xfrm>
            <a:custGeom>
              <a:avLst/>
              <a:gdLst/>
              <a:ahLst/>
              <a:cxnLst/>
              <a:rect l="l" t="t" r="r" b="b"/>
              <a:pathLst>
                <a:path w="174" h="36" extrusionOk="0">
                  <a:moveTo>
                    <a:pt x="103" y="0"/>
                  </a:moveTo>
                  <a:lnTo>
                    <a:pt x="103" y="0"/>
                  </a:lnTo>
                  <a:cubicBezTo>
                    <a:pt x="1" y="24"/>
                    <a:pt x="36" y="35"/>
                    <a:pt x="79" y="35"/>
                  </a:cubicBezTo>
                  <a:cubicBezTo>
                    <a:pt x="122" y="35"/>
                    <a:pt x="173" y="24"/>
                    <a:pt x="103"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55"/>
            <p:cNvSpPr/>
            <p:nvPr/>
          </p:nvSpPr>
          <p:spPr>
            <a:xfrm>
              <a:off x="5000043" y="1835153"/>
              <a:ext cx="10787" cy="3832"/>
            </a:xfrm>
            <a:custGeom>
              <a:avLst/>
              <a:gdLst/>
              <a:ahLst/>
              <a:cxnLst/>
              <a:rect l="l" t="t" r="r" b="b"/>
              <a:pathLst>
                <a:path w="487" h="173" extrusionOk="0">
                  <a:moveTo>
                    <a:pt x="251" y="0"/>
                  </a:moveTo>
                  <a:lnTo>
                    <a:pt x="1" y="125"/>
                  </a:lnTo>
                  <a:cubicBezTo>
                    <a:pt x="63" y="157"/>
                    <a:pt x="314" y="125"/>
                    <a:pt x="220" y="173"/>
                  </a:cubicBezTo>
                  <a:cubicBezTo>
                    <a:pt x="486" y="78"/>
                    <a:pt x="424" y="31"/>
                    <a:pt x="251"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55"/>
            <p:cNvSpPr/>
            <p:nvPr/>
          </p:nvSpPr>
          <p:spPr>
            <a:xfrm>
              <a:off x="5007331" y="1830280"/>
              <a:ext cx="3145" cy="1595"/>
            </a:xfrm>
            <a:custGeom>
              <a:avLst/>
              <a:gdLst/>
              <a:ahLst/>
              <a:cxnLst/>
              <a:rect l="l" t="t" r="r" b="b"/>
              <a:pathLst>
                <a:path w="142" h="72" extrusionOk="0">
                  <a:moveTo>
                    <a:pt x="142" y="1"/>
                  </a:moveTo>
                  <a:lnTo>
                    <a:pt x="1" y="63"/>
                  </a:lnTo>
                  <a:cubicBezTo>
                    <a:pt x="10" y="68"/>
                    <a:pt x="22" y="72"/>
                    <a:pt x="34" y="72"/>
                  </a:cubicBezTo>
                  <a:cubicBezTo>
                    <a:pt x="63" y="72"/>
                    <a:pt x="98" y="55"/>
                    <a:pt x="142"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55"/>
            <p:cNvSpPr/>
            <p:nvPr/>
          </p:nvSpPr>
          <p:spPr>
            <a:xfrm>
              <a:off x="5001439" y="1830922"/>
              <a:ext cx="5914" cy="3544"/>
            </a:xfrm>
            <a:custGeom>
              <a:avLst/>
              <a:gdLst/>
              <a:ahLst/>
              <a:cxnLst/>
              <a:rect l="l" t="t" r="r" b="b"/>
              <a:pathLst>
                <a:path w="267" h="160" extrusionOk="0">
                  <a:moveTo>
                    <a:pt x="208" y="1"/>
                  </a:moveTo>
                  <a:cubicBezTo>
                    <a:pt x="191" y="1"/>
                    <a:pt x="171" y="22"/>
                    <a:pt x="141" y="97"/>
                  </a:cubicBezTo>
                  <a:cubicBezTo>
                    <a:pt x="204" y="66"/>
                    <a:pt x="267" y="34"/>
                    <a:pt x="267" y="34"/>
                  </a:cubicBezTo>
                  <a:cubicBezTo>
                    <a:pt x="242" y="26"/>
                    <a:pt x="226" y="1"/>
                    <a:pt x="208" y="1"/>
                  </a:cubicBezTo>
                  <a:close/>
                  <a:moveTo>
                    <a:pt x="139" y="64"/>
                  </a:moveTo>
                  <a:cubicBezTo>
                    <a:pt x="123" y="64"/>
                    <a:pt x="77" y="116"/>
                    <a:pt x="0" y="160"/>
                  </a:cubicBezTo>
                  <a:cubicBezTo>
                    <a:pt x="0" y="160"/>
                    <a:pt x="63" y="128"/>
                    <a:pt x="141" y="97"/>
                  </a:cubicBezTo>
                  <a:cubicBezTo>
                    <a:pt x="146" y="74"/>
                    <a:pt x="145" y="64"/>
                    <a:pt x="139" y="64"/>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55"/>
            <p:cNvSpPr/>
            <p:nvPr/>
          </p:nvSpPr>
          <p:spPr>
            <a:xfrm>
              <a:off x="4986067" y="1831676"/>
              <a:ext cx="11562" cy="4275"/>
            </a:xfrm>
            <a:custGeom>
              <a:avLst/>
              <a:gdLst/>
              <a:ahLst/>
              <a:cxnLst/>
              <a:rect l="l" t="t" r="r" b="b"/>
              <a:pathLst>
                <a:path w="522" h="193" extrusionOk="0">
                  <a:moveTo>
                    <a:pt x="412" y="0"/>
                  </a:moveTo>
                  <a:lnTo>
                    <a:pt x="412" y="0"/>
                  </a:lnTo>
                  <a:cubicBezTo>
                    <a:pt x="56" y="101"/>
                    <a:pt x="0" y="193"/>
                    <a:pt x="183" y="193"/>
                  </a:cubicBezTo>
                  <a:cubicBezTo>
                    <a:pt x="258" y="193"/>
                    <a:pt x="372" y="178"/>
                    <a:pt x="522" y="141"/>
                  </a:cubicBezTo>
                  <a:cubicBezTo>
                    <a:pt x="349" y="126"/>
                    <a:pt x="161" y="126"/>
                    <a:pt x="412"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55"/>
            <p:cNvSpPr/>
            <p:nvPr/>
          </p:nvSpPr>
          <p:spPr>
            <a:xfrm>
              <a:off x="4958024" y="1827511"/>
              <a:ext cx="8705" cy="2104"/>
            </a:xfrm>
            <a:custGeom>
              <a:avLst/>
              <a:gdLst/>
              <a:ahLst/>
              <a:cxnLst/>
              <a:rect l="l" t="t" r="r" b="b"/>
              <a:pathLst>
                <a:path w="393" h="95" extrusionOk="0">
                  <a:moveTo>
                    <a:pt x="158" y="0"/>
                  </a:moveTo>
                  <a:lnTo>
                    <a:pt x="1" y="94"/>
                  </a:lnTo>
                  <a:cubicBezTo>
                    <a:pt x="79" y="47"/>
                    <a:pt x="393" y="94"/>
                    <a:pt x="362" y="32"/>
                  </a:cubicBezTo>
                  <a:lnTo>
                    <a:pt x="158"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55"/>
            <p:cNvSpPr/>
            <p:nvPr/>
          </p:nvSpPr>
          <p:spPr>
            <a:xfrm>
              <a:off x="5035107" y="1824720"/>
              <a:ext cx="7664" cy="3145"/>
            </a:xfrm>
            <a:custGeom>
              <a:avLst/>
              <a:gdLst/>
              <a:ahLst/>
              <a:cxnLst/>
              <a:rect l="l" t="t" r="r" b="b"/>
              <a:pathLst>
                <a:path w="346" h="142" extrusionOk="0">
                  <a:moveTo>
                    <a:pt x="173" y="1"/>
                  </a:moveTo>
                  <a:lnTo>
                    <a:pt x="1" y="111"/>
                  </a:lnTo>
                  <a:cubicBezTo>
                    <a:pt x="56" y="111"/>
                    <a:pt x="130" y="103"/>
                    <a:pt x="195" y="103"/>
                  </a:cubicBezTo>
                  <a:cubicBezTo>
                    <a:pt x="259" y="103"/>
                    <a:pt x="314" y="111"/>
                    <a:pt x="330" y="142"/>
                  </a:cubicBezTo>
                  <a:cubicBezTo>
                    <a:pt x="346" y="95"/>
                    <a:pt x="220" y="48"/>
                    <a:pt x="173"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55"/>
            <p:cNvSpPr/>
            <p:nvPr/>
          </p:nvSpPr>
          <p:spPr>
            <a:xfrm>
              <a:off x="5038231" y="1821265"/>
              <a:ext cx="6623" cy="3478"/>
            </a:xfrm>
            <a:custGeom>
              <a:avLst/>
              <a:gdLst/>
              <a:ahLst/>
              <a:cxnLst/>
              <a:rect l="l" t="t" r="r" b="b"/>
              <a:pathLst>
                <a:path w="299" h="157" extrusionOk="0">
                  <a:moveTo>
                    <a:pt x="299" y="0"/>
                  </a:moveTo>
                  <a:lnTo>
                    <a:pt x="299" y="0"/>
                  </a:lnTo>
                  <a:cubicBezTo>
                    <a:pt x="48" y="63"/>
                    <a:pt x="1" y="110"/>
                    <a:pt x="32" y="157"/>
                  </a:cubicBezTo>
                  <a:lnTo>
                    <a:pt x="299"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55"/>
            <p:cNvSpPr/>
            <p:nvPr/>
          </p:nvSpPr>
          <p:spPr>
            <a:xfrm>
              <a:off x="5000398" y="1824388"/>
              <a:ext cx="11828" cy="6623"/>
            </a:xfrm>
            <a:custGeom>
              <a:avLst/>
              <a:gdLst/>
              <a:ahLst/>
              <a:cxnLst/>
              <a:rect l="l" t="t" r="r" b="b"/>
              <a:pathLst>
                <a:path w="534" h="299" extrusionOk="0">
                  <a:moveTo>
                    <a:pt x="533" y="0"/>
                  </a:moveTo>
                  <a:lnTo>
                    <a:pt x="439" y="16"/>
                  </a:lnTo>
                  <a:lnTo>
                    <a:pt x="220" y="157"/>
                  </a:lnTo>
                  <a:cubicBezTo>
                    <a:pt x="110" y="235"/>
                    <a:pt x="0" y="298"/>
                    <a:pt x="0" y="298"/>
                  </a:cubicBezTo>
                  <a:cubicBezTo>
                    <a:pt x="0" y="298"/>
                    <a:pt x="141" y="235"/>
                    <a:pt x="267" y="141"/>
                  </a:cubicBezTo>
                  <a:cubicBezTo>
                    <a:pt x="392" y="79"/>
                    <a:pt x="533" y="0"/>
                    <a:pt x="533"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55"/>
            <p:cNvSpPr/>
            <p:nvPr/>
          </p:nvSpPr>
          <p:spPr>
            <a:xfrm>
              <a:off x="5063925" y="1818474"/>
              <a:ext cx="5227" cy="5582"/>
            </a:xfrm>
            <a:custGeom>
              <a:avLst/>
              <a:gdLst/>
              <a:ahLst/>
              <a:cxnLst/>
              <a:rect l="l" t="t" r="r" b="b"/>
              <a:pathLst>
                <a:path w="236" h="252" extrusionOk="0">
                  <a:moveTo>
                    <a:pt x="236" y="1"/>
                  </a:moveTo>
                  <a:lnTo>
                    <a:pt x="142" y="95"/>
                  </a:lnTo>
                  <a:lnTo>
                    <a:pt x="1" y="252"/>
                  </a:lnTo>
                  <a:lnTo>
                    <a:pt x="236" y="1"/>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55"/>
            <p:cNvSpPr/>
            <p:nvPr/>
          </p:nvSpPr>
          <p:spPr>
            <a:xfrm>
              <a:off x="5080604" y="1810500"/>
              <a:ext cx="15283" cy="7996"/>
            </a:xfrm>
            <a:custGeom>
              <a:avLst/>
              <a:gdLst/>
              <a:ahLst/>
              <a:cxnLst/>
              <a:rect l="l" t="t" r="r" b="b"/>
              <a:pathLst>
                <a:path w="690" h="361" extrusionOk="0">
                  <a:moveTo>
                    <a:pt x="690" y="0"/>
                  </a:moveTo>
                  <a:lnTo>
                    <a:pt x="690" y="0"/>
                  </a:lnTo>
                  <a:cubicBezTo>
                    <a:pt x="549" y="110"/>
                    <a:pt x="361" y="157"/>
                    <a:pt x="110" y="188"/>
                  </a:cubicBezTo>
                  <a:cubicBezTo>
                    <a:pt x="0" y="314"/>
                    <a:pt x="329" y="267"/>
                    <a:pt x="219" y="361"/>
                  </a:cubicBezTo>
                  <a:cubicBezTo>
                    <a:pt x="423" y="267"/>
                    <a:pt x="564" y="141"/>
                    <a:pt x="690"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55"/>
            <p:cNvSpPr/>
            <p:nvPr/>
          </p:nvSpPr>
          <p:spPr>
            <a:xfrm>
              <a:off x="5095866" y="1805981"/>
              <a:ext cx="4895" cy="4541"/>
            </a:xfrm>
            <a:custGeom>
              <a:avLst/>
              <a:gdLst/>
              <a:ahLst/>
              <a:cxnLst/>
              <a:rect l="l" t="t" r="r" b="b"/>
              <a:pathLst>
                <a:path w="221" h="205" extrusionOk="0">
                  <a:moveTo>
                    <a:pt x="220" y="0"/>
                  </a:moveTo>
                  <a:lnTo>
                    <a:pt x="220" y="0"/>
                  </a:lnTo>
                  <a:cubicBezTo>
                    <a:pt x="157" y="47"/>
                    <a:pt x="79" y="126"/>
                    <a:pt x="1" y="204"/>
                  </a:cubicBezTo>
                  <a:cubicBezTo>
                    <a:pt x="95" y="142"/>
                    <a:pt x="157" y="79"/>
                    <a:pt x="220"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55"/>
            <p:cNvSpPr/>
            <p:nvPr/>
          </p:nvSpPr>
          <p:spPr>
            <a:xfrm>
              <a:off x="5055951" y="1817787"/>
              <a:ext cx="5914" cy="1949"/>
            </a:xfrm>
            <a:custGeom>
              <a:avLst/>
              <a:gdLst/>
              <a:ahLst/>
              <a:cxnLst/>
              <a:rect l="l" t="t" r="r" b="b"/>
              <a:pathLst>
                <a:path w="267" h="88" extrusionOk="0">
                  <a:moveTo>
                    <a:pt x="110" y="0"/>
                  </a:moveTo>
                  <a:cubicBezTo>
                    <a:pt x="79" y="0"/>
                    <a:pt x="31" y="16"/>
                    <a:pt x="0" y="32"/>
                  </a:cubicBezTo>
                  <a:cubicBezTo>
                    <a:pt x="25" y="44"/>
                    <a:pt x="71" y="87"/>
                    <a:pt x="178" y="87"/>
                  </a:cubicBezTo>
                  <a:cubicBezTo>
                    <a:pt x="203" y="87"/>
                    <a:pt x="233" y="85"/>
                    <a:pt x="267" y="79"/>
                  </a:cubicBezTo>
                  <a:lnTo>
                    <a:pt x="110"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55"/>
            <p:cNvSpPr/>
            <p:nvPr/>
          </p:nvSpPr>
          <p:spPr>
            <a:xfrm>
              <a:off x="5058365" y="1816060"/>
              <a:ext cx="5227" cy="1750"/>
            </a:xfrm>
            <a:custGeom>
              <a:avLst/>
              <a:gdLst/>
              <a:ahLst/>
              <a:cxnLst/>
              <a:rect l="l" t="t" r="r" b="b"/>
              <a:pathLst>
                <a:path w="236" h="79" extrusionOk="0">
                  <a:moveTo>
                    <a:pt x="236" y="0"/>
                  </a:moveTo>
                  <a:cubicBezTo>
                    <a:pt x="205" y="16"/>
                    <a:pt x="126" y="31"/>
                    <a:pt x="1" y="78"/>
                  </a:cubicBezTo>
                  <a:cubicBezTo>
                    <a:pt x="142" y="31"/>
                    <a:pt x="205" y="16"/>
                    <a:pt x="236"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55"/>
            <p:cNvSpPr/>
            <p:nvPr/>
          </p:nvSpPr>
          <p:spPr>
            <a:xfrm>
              <a:off x="5055242" y="1818208"/>
              <a:ext cx="731" cy="288"/>
            </a:xfrm>
            <a:custGeom>
              <a:avLst/>
              <a:gdLst/>
              <a:ahLst/>
              <a:cxnLst/>
              <a:rect l="l" t="t" r="r" b="b"/>
              <a:pathLst>
                <a:path w="33" h="13" extrusionOk="0">
                  <a:moveTo>
                    <a:pt x="11" y="1"/>
                  </a:moveTo>
                  <a:cubicBezTo>
                    <a:pt x="5" y="1"/>
                    <a:pt x="1" y="5"/>
                    <a:pt x="1" y="13"/>
                  </a:cubicBezTo>
                  <a:lnTo>
                    <a:pt x="32" y="13"/>
                  </a:lnTo>
                  <a:cubicBezTo>
                    <a:pt x="24" y="5"/>
                    <a:pt x="16" y="1"/>
                    <a:pt x="11"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55"/>
            <p:cNvSpPr/>
            <p:nvPr/>
          </p:nvSpPr>
          <p:spPr>
            <a:xfrm>
              <a:off x="5027466" y="1816392"/>
              <a:ext cx="10455" cy="6977"/>
            </a:xfrm>
            <a:custGeom>
              <a:avLst/>
              <a:gdLst/>
              <a:ahLst/>
              <a:cxnLst/>
              <a:rect l="l" t="t" r="r" b="b"/>
              <a:pathLst>
                <a:path w="472" h="315" extrusionOk="0">
                  <a:moveTo>
                    <a:pt x="111" y="1"/>
                  </a:moveTo>
                  <a:lnTo>
                    <a:pt x="111" y="1"/>
                  </a:lnTo>
                  <a:cubicBezTo>
                    <a:pt x="17" y="126"/>
                    <a:pt x="220" y="126"/>
                    <a:pt x="1" y="314"/>
                  </a:cubicBezTo>
                  <a:cubicBezTo>
                    <a:pt x="158" y="189"/>
                    <a:pt x="471" y="16"/>
                    <a:pt x="111"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55"/>
            <p:cNvSpPr/>
            <p:nvPr/>
          </p:nvSpPr>
          <p:spPr>
            <a:xfrm>
              <a:off x="5044145" y="1816060"/>
              <a:ext cx="6955" cy="4186"/>
            </a:xfrm>
            <a:custGeom>
              <a:avLst/>
              <a:gdLst/>
              <a:ahLst/>
              <a:cxnLst/>
              <a:rect l="l" t="t" r="r" b="b"/>
              <a:pathLst>
                <a:path w="314" h="189" extrusionOk="0">
                  <a:moveTo>
                    <a:pt x="314" y="0"/>
                  </a:moveTo>
                  <a:lnTo>
                    <a:pt x="0" y="63"/>
                  </a:lnTo>
                  <a:cubicBezTo>
                    <a:pt x="16" y="94"/>
                    <a:pt x="94" y="125"/>
                    <a:pt x="16" y="188"/>
                  </a:cubicBezTo>
                  <a:lnTo>
                    <a:pt x="314"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55"/>
            <p:cNvSpPr/>
            <p:nvPr/>
          </p:nvSpPr>
          <p:spPr>
            <a:xfrm>
              <a:off x="5051078" y="1814310"/>
              <a:ext cx="3145" cy="1772"/>
            </a:xfrm>
            <a:custGeom>
              <a:avLst/>
              <a:gdLst/>
              <a:ahLst/>
              <a:cxnLst/>
              <a:rect l="l" t="t" r="r" b="b"/>
              <a:pathLst>
                <a:path w="142" h="80" extrusionOk="0">
                  <a:moveTo>
                    <a:pt x="142" y="1"/>
                  </a:moveTo>
                  <a:lnTo>
                    <a:pt x="142" y="1"/>
                  </a:lnTo>
                  <a:cubicBezTo>
                    <a:pt x="142" y="1"/>
                    <a:pt x="110" y="16"/>
                    <a:pt x="63" y="48"/>
                  </a:cubicBezTo>
                  <a:lnTo>
                    <a:pt x="1" y="79"/>
                  </a:lnTo>
                  <a:lnTo>
                    <a:pt x="110" y="63"/>
                  </a:lnTo>
                  <a:lnTo>
                    <a:pt x="142" y="1"/>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55"/>
            <p:cNvSpPr/>
            <p:nvPr/>
          </p:nvSpPr>
          <p:spPr>
            <a:xfrm>
              <a:off x="5084370" y="1802858"/>
              <a:ext cx="12913" cy="6246"/>
            </a:xfrm>
            <a:custGeom>
              <a:avLst/>
              <a:gdLst/>
              <a:ahLst/>
              <a:cxnLst/>
              <a:rect l="l" t="t" r="r" b="b"/>
              <a:pathLst>
                <a:path w="583" h="282" extrusionOk="0">
                  <a:moveTo>
                    <a:pt x="582" y="0"/>
                  </a:moveTo>
                  <a:cubicBezTo>
                    <a:pt x="394" y="63"/>
                    <a:pt x="222" y="126"/>
                    <a:pt x="34" y="188"/>
                  </a:cubicBezTo>
                  <a:cubicBezTo>
                    <a:pt x="34" y="223"/>
                    <a:pt x="1" y="281"/>
                    <a:pt x="60" y="281"/>
                  </a:cubicBezTo>
                  <a:cubicBezTo>
                    <a:pt x="83" y="281"/>
                    <a:pt x="119" y="273"/>
                    <a:pt x="175" y="251"/>
                  </a:cubicBezTo>
                  <a:cubicBezTo>
                    <a:pt x="285" y="157"/>
                    <a:pt x="426" y="79"/>
                    <a:pt x="582"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55"/>
            <p:cNvSpPr/>
            <p:nvPr/>
          </p:nvSpPr>
          <p:spPr>
            <a:xfrm>
              <a:off x="5072962" y="1812582"/>
              <a:ext cx="1063" cy="354"/>
            </a:xfrm>
            <a:custGeom>
              <a:avLst/>
              <a:gdLst/>
              <a:ahLst/>
              <a:cxnLst/>
              <a:rect l="l" t="t" r="r" b="b"/>
              <a:pathLst>
                <a:path w="48" h="16" extrusionOk="0">
                  <a:moveTo>
                    <a:pt x="47" y="0"/>
                  </a:moveTo>
                  <a:cubicBezTo>
                    <a:pt x="16" y="0"/>
                    <a:pt x="0" y="0"/>
                    <a:pt x="16" y="16"/>
                  </a:cubicBezTo>
                  <a:cubicBezTo>
                    <a:pt x="32" y="16"/>
                    <a:pt x="32" y="0"/>
                    <a:pt x="4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55"/>
            <p:cNvSpPr/>
            <p:nvPr/>
          </p:nvSpPr>
          <p:spPr>
            <a:xfrm>
              <a:off x="5130243" y="1784097"/>
              <a:ext cx="709" cy="377"/>
            </a:xfrm>
            <a:custGeom>
              <a:avLst/>
              <a:gdLst/>
              <a:ahLst/>
              <a:cxnLst/>
              <a:rect l="l" t="t" r="r" b="b"/>
              <a:pathLst>
                <a:path w="32" h="17" extrusionOk="0">
                  <a:moveTo>
                    <a:pt x="0" y="1"/>
                  </a:moveTo>
                  <a:lnTo>
                    <a:pt x="16" y="17"/>
                  </a:lnTo>
                  <a:lnTo>
                    <a:pt x="32" y="1"/>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55"/>
            <p:cNvSpPr/>
            <p:nvPr/>
          </p:nvSpPr>
          <p:spPr>
            <a:xfrm>
              <a:off x="5078500" y="1806446"/>
              <a:ext cx="6911" cy="3721"/>
            </a:xfrm>
            <a:custGeom>
              <a:avLst/>
              <a:gdLst/>
              <a:ahLst/>
              <a:cxnLst/>
              <a:rect l="l" t="t" r="r" b="b"/>
              <a:pathLst>
                <a:path w="312" h="168" extrusionOk="0">
                  <a:moveTo>
                    <a:pt x="304" y="1"/>
                  </a:moveTo>
                  <a:cubicBezTo>
                    <a:pt x="298" y="1"/>
                    <a:pt x="287" y="4"/>
                    <a:pt x="267" y="11"/>
                  </a:cubicBezTo>
                  <a:cubicBezTo>
                    <a:pt x="126" y="42"/>
                    <a:pt x="64" y="105"/>
                    <a:pt x="1" y="168"/>
                  </a:cubicBezTo>
                  <a:cubicBezTo>
                    <a:pt x="95" y="121"/>
                    <a:pt x="189" y="74"/>
                    <a:pt x="299" y="26"/>
                  </a:cubicBezTo>
                  <a:cubicBezTo>
                    <a:pt x="308" y="8"/>
                    <a:pt x="312" y="1"/>
                    <a:pt x="304"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55"/>
            <p:cNvSpPr/>
            <p:nvPr/>
          </p:nvSpPr>
          <p:spPr>
            <a:xfrm>
              <a:off x="5104549" y="1799735"/>
              <a:ext cx="5582" cy="1418"/>
            </a:xfrm>
            <a:custGeom>
              <a:avLst/>
              <a:gdLst/>
              <a:ahLst/>
              <a:cxnLst/>
              <a:rect l="l" t="t" r="r" b="b"/>
              <a:pathLst>
                <a:path w="252" h="64" extrusionOk="0">
                  <a:moveTo>
                    <a:pt x="251" y="0"/>
                  </a:moveTo>
                  <a:cubicBezTo>
                    <a:pt x="173" y="16"/>
                    <a:pt x="95" y="32"/>
                    <a:pt x="1" y="63"/>
                  </a:cubicBezTo>
                  <a:cubicBezTo>
                    <a:pt x="79" y="63"/>
                    <a:pt x="251" y="47"/>
                    <a:pt x="251"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55"/>
            <p:cNvSpPr/>
            <p:nvPr/>
          </p:nvSpPr>
          <p:spPr>
            <a:xfrm>
              <a:off x="5074690" y="1812914"/>
              <a:ext cx="997" cy="532"/>
            </a:xfrm>
            <a:custGeom>
              <a:avLst/>
              <a:gdLst/>
              <a:ahLst/>
              <a:cxnLst/>
              <a:rect l="l" t="t" r="r" b="b"/>
              <a:pathLst>
                <a:path w="45" h="24" extrusionOk="0">
                  <a:moveTo>
                    <a:pt x="16" y="1"/>
                  </a:moveTo>
                  <a:cubicBezTo>
                    <a:pt x="16" y="17"/>
                    <a:pt x="16" y="17"/>
                    <a:pt x="1" y="17"/>
                  </a:cubicBezTo>
                  <a:cubicBezTo>
                    <a:pt x="14" y="21"/>
                    <a:pt x="24" y="23"/>
                    <a:pt x="30" y="23"/>
                  </a:cubicBezTo>
                  <a:cubicBezTo>
                    <a:pt x="45" y="23"/>
                    <a:pt x="38" y="12"/>
                    <a:pt x="1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55"/>
            <p:cNvSpPr/>
            <p:nvPr/>
          </p:nvSpPr>
          <p:spPr>
            <a:xfrm>
              <a:off x="5074003" y="1810145"/>
              <a:ext cx="4519" cy="2791"/>
            </a:xfrm>
            <a:custGeom>
              <a:avLst/>
              <a:gdLst/>
              <a:ahLst/>
              <a:cxnLst/>
              <a:rect l="l" t="t" r="r" b="b"/>
              <a:pathLst>
                <a:path w="204" h="126" extrusionOk="0">
                  <a:moveTo>
                    <a:pt x="204" y="1"/>
                  </a:moveTo>
                  <a:cubicBezTo>
                    <a:pt x="126" y="32"/>
                    <a:pt x="47" y="79"/>
                    <a:pt x="0" y="110"/>
                  </a:cubicBezTo>
                  <a:cubicBezTo>
                    <a:pt x="16" y="110"/>
                    <a:pt x="32" y="126"/>
                    <a:pt x="47" y="126"/>
                  </a:cubicBezTo>
                  <a:cubicBezTo>
                    <a:pt x="110" y="95"/>
                    <a:pt x="157" y="48"/>
                    <a:pt x="204"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55"/>
            <p:cNvSpPr/>
            <p:nvPr/>
          </p:nvSpPr>
          <p:spPr>
            <a:xfrm>
              <a:off x="5114273" y="1758757"/>
              <a:ext cx="26403" cy="25362"/>
            </a:xfrm>
            <a:custGeom>
              <a:avLst/>
              <a:gdLst/>
              <a:ahLst/>
              <a:cxnLst/>
              <a:rect l="l" t="t" r="r" b="b"/>
              <a:pathLst>
                <a:path w="1192" h="1145" extrusionOk="0">
                  <a:moveTo>
                    <a:pt x="988" y="1"/>
                  </a:moveTo>
                  <a:lnTo>
                    <a:pt x="753" y="283"/>
                  </a:lnTo>
                  <a:cubicBezTo>
                    <a:pt x="725" y="269"/>
                    <a:pt x="771" y="168"/>
                    <a:pt x="716" y="168"/>
                  </a:cubicBezTo>
                  <a:cubicBezTo>
                    <a:pt x="709" y="168"/>
                    <a:pt x="700" y="170"/>
                    <a:pt x="690" y="173"/>
                  </a:cubicBezTo>
                  <a:cubicBezTo>
                    <a:pt x="753" y="283"/>
                    <a:pt x="533" y="581"/>
                    <a:pt x="204" y="643"/>
                  </a:cubicBezTo>
                  <a:cubicBezTo>
                    <a:pt x="0" y="879"/>
                    <a:pt x="361" y="1114"/>
                    <a:pt x="721" y="1145"/>
                  </a:cubicBezTo>
                  <a:cubicBezTo>
                    <a:pt x="706" y="1098"/>
                    <a:pt x="674" y="1051"/>
                    <a:pt x="910" y="816"/>
                  </a:cubicBezTo>
                  <a:cubicBezTo>
                    <a:pt x="812" y="816"/>
                    <a:pt x="525" y="944"/>
                    <a:pt x="411" y="944"/>
                  </a:cubicBezTo>
                  <a:cubicBezTo>
                    <a:pt x="361" y="944"/>
                    <a:pt x="344" y="919"/>
                    <a:pt x="392" y="847"/>
                  </a:cubicBezTo>
                  <a:cubicBezTo>
                    <a:pt x="706" y="549"/>
                    <a:pt x="706" y="690"/>
                    <a:pt x="910" y="612"/>
                  </a:cubicBezTo>
                  <a:cubicBezTo>
                    <a:pt x="674" y="596"/>
                    <a:pt x="1192" y="126"/>
                    <a:pt x="988"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55"/>
            <p:cNvSpPr/>
            <p:nvPr/>
          </p:nvSpPr>
          <p:spPr>
            <a:xfrm>
              <a:off x="5116000" y="1784451"/>
              <a:ext cx="14619" cy="8351"/>
            </a:xfrm>
            <a:custGeom>
              <a:avLst/>
              <a:gdLst/>
              <a:ahLst/>
              <a:cxnLst/>
              <a:rect l="l" t="t" r="r" b="b"/>
              <a:pathLst>
                <a:path w="660" h="377" extrusionOk="0">
                  <a:moveTo>
                    <a:pt x="659" y="1"/>
                  </a:moveTo>
                  <a:lnTo>
                    <a:pt x="659" y="1"/>
                  </a:lnTo>
                  <a:cubicBezTo>
                    <a:pt x="659" y="1"/>
                    <a:pt x="612" y="32"/>
                    <a:pt x="565" y="63"/>
                  </a:cubicBezTo>
                  <a:cubicBezTo>
                    <a:pt x="518" y="95"/>
                    <a:pt x="440" y="142"/>
                    <a:pt x="361" y="173"/>
                  </a:cubicBezTo>
                  <a:cubicBezTo>
                    <a:pt x="220" y="251"/>
                    <a:pt x="79" y="345"/>
                    <a:pt x="79" y="345"/>
                  </a:cubicBezTo>
                  <a:lnTo>
                    <a:pt x="111" y="298"/>
                  </a:lnTo>
                  <a:lnTo>
                    <a:pt x="111" y="298"/>
                  </a:lnTo>
                  <a:lnTo>
                    <a:pt x="1" y="377"/>
                  </a:lnTo>
                  <a:cubicBezTo>
                    <a:pt x="142" y="330"/>
                    <a:pt x="267" y="314"/>
                    <a:pt x="487" y="283"/>
                  </a:cubicBezTo>
                  <a:cubicBezTo>
                    <a:pt x="643" y="110"/>
                    <a:pt x="659" y="48"/>
                    <a:pt x="659"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55"/>
            <p:cNvSpPr/>
            <p:nvPr/>
          </p:nvSpPr>
          <p:spPr>
            <a:xfrm>
              <a:off x="5096907" y="1790365"/>
              <a:ext cx="19115" cy="12515"/>
            </a:xfrm>
            <a:custGeom>
              <a:avLst/>
              <a:gdLst/>
              <a:ahLst/>
              <a:cxnLst/>
              <a:rect l="l" t="t" r="r" b="b"/>
              <a:pathLst>
                <a:path w="863" h="565" extrusionOk="0">
                  <a:moveTo>
                    <a:pt x="409" y="384"/>
                  </a:moveTo>
                  <a:cubicBezTo>
                    <a:pt x="434" y="384"/>
                    <a:pt x="353" y="432"/>
                    <a:pt x="330" y="455"/>
                  </a:cubicBezTo>
                  <a:cubicBezTo>
                    <a:pt x="314" y="439"/>
                    <a:pt x="314" y="423"/>
                    <a:pt x="330" y="408"/>
                  </a:cubicBezTo>
                  <a:cubicBezTo>
                    <a:pt x="377" y="391"/>
                    <a:pt x="400" y="384"/>
                    <a:pt x="409" y="384"/>
                  </a:cubicBezTo>
                  <a:close/>
                  <a:moveTo>
                    <a:pt x="330" y="455"/>
                  </a:moveTo>
                  <a:cubicBezTo>
                    <a:pt x="330" y="470"/>
                    <a:pt x="314" y="470"/>
                    <a:pt x="330" y="486"/>
                  </a:cubicBezTo>
                  <a:cubicBezTo>
                    <a:pt x="299" y="470"/>
                    <a:pt x="283" y="470"/>
                    <a:pt x="314" y="470"/>
                  </a:cubicBezTo>
                  <a:cubicBezTo>
                    <a:pt x="314" y="470"/>
                    <a:pt x="314" y="455"/>
                    <a:pt x="330" y="455"/>
                  </a:cubicBezTo>
                  <a:close/>
                  <a:moveTo>
                    <a:pt x="377" y="0"/>
                  </a:moveTo>
                  <a:lnTo>
                    <a:pt x="377" y="0"/>
                  </a:lnTo>
                  <a:cubicBezTo>
                    <a:pt x="48" y="188"/>
                    <a:pt x="189" y="220"/>
                    <a:pt x="1" y="376"/>
                  </a:cubicBezTo>
                  <a:cubicBezTo>
                    <a:pt x="149" y="298"/>
                    <a:pt x="211" y="271"/>
                    <a:pt x="229" y="271"/>
                  </a:cubicBezTo>
                  <a:cubicBezTo>
                    <a:pt x="271" y="271"/>
                    <a:pt x="83" y="415"/>
                    <a:pt x="195" y="415"/>
                  </a:cubicBezTo>
                  <a:cubicBezTo>
                    <a:pt x="219" y="415"/>
                    <a:pt x="257" y="408"/>
                    <a:pt x="314" y="392"/>
                  </a:cubicBezTo>
                  <a:lnTo>
                    <a:pt x="314" y="392"/>
                  </a:lnTo>
                  <a:cubicBezTo>
                    <a:pt x="220" y="470"/>
                    <a:pt x="110" y="517"/>
                    <a:pt x="16" y="564"/>
                  </a:cubicBezTo>
                  <a:cubicBezTo>
                    <a:pt x="126" y="533"/>
                    <a:pt x="236" y="502"/>
                    <a:pt x="346" y="486"/>
                  </a:cubicBezTo>
                  <a:lnTo>
                    <a:pt x="330" y="486"/>
                  </a:lnTo>
                  <a:cubicBezTo>
                    <a:pt x="330" y="486"/>
                    <a:pt x="455" y="392"/>
                    <a:pt x="596" y="298"/>
                  </a:cubicBezTo>
                  <a:cubicBezTo>
                    <a:pt x="659" y="251"/>
                    <a:pt x="737" y="204"/>
                    <a:pt x="784" y="173"/>
                  </a:cubicBezTo>
                  <a:cubicBezTo>
                    <a:pt x="831" y="141"/>
                    <a:pt x="863" y="110"/>
                    <a:pt x="863" y="110"/>
                  </a:cubicBezTo>
                  <a:lnTo>
                    <a:pt x="863" y="110"/>
                  </a:lnTo>
                  <a:cubicBezTo>
                    <a:pt x="737" y="173"/>
                    <a:pt x="581" y="251"/>
                    <a:pt x="330" y="392"/>
                  </a:cubicBezTo>
                  <a:cubicBezTo>
                    <a:pt x="361" y="235"/>
                    <a:pt x="612" y="31"/>
                    <a:pt x="37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55"/>
            <p:cNvSpPr/>
            <p:nvPr/>
          </p:nvSpPr>
          <p:spPr>
            <a:xfrm>
              <a:off x="5035107" y="1808285"/>
              <a:ext cx="1373" cy="842"/>
            </a:xfrm>
            <a:custGeom>
              <a:avLst/>
              <a:gdLst/>
              <a:ahLst/>
              <a:cxnLst/>
              <a:rect l="l" t="t" r="r" b="b"/>
              <a:pathLst>
                <a:path w="62" h="38" extrusionOk="0">
                  <a:moveTo>
                    <a:pt x="38" y="0"/>
                  </a:moveTo>
                  <a:cubicBezTo>
                    <a:pt x="30" y="0"/>
                    <a:pt x="17" y="2"/>
                    <a:pt x="1" y="6"/>
                  </a:cubicBezTo>
                  <a:cubicBezTo>
                    <a:pt x="16" y="22"/>
                    <a:pt x="16" y="22"/>
                    <a:pt x="32" y="38"/>
                  </a:cubicBezTo>
                  <a:cubicBezTo>
                    <a:pt x="55" y="15"/>
                    <a:pt x="61" y="0"/>
                    <a:pt x="38"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55"/>
            <p:cNvSpPr/>
            <p:nvPr/>
          </p:nvSpPr>
          <p:spPr>
            <a:xfrm>
              <a:off x="5030434" y="1808750"/>
              <a:ext cx="18828" cy="4895"/>
            </a:xfrm>
            <a:custGeom>
              <a:avLst/>
              <a:gdLst/>
              <a:ahLst/>
              <a:cxnLst/>
              <a:rect l="l" t="t" r="r" b="b"/>
              <a:pathLst>
                <a:path w="850" h="221" extrusionOk="0">
                  <a:moveTo>
                    <a:pt x="462" y="1"/>
                  </a:moveTo>
                  <a:cubicBezTo>
                    <a:pt x="431" y="32"/>
                    <a:pt x="415" y="95"/>
                    <a:pt x="274" y="111"/>
                  </a:cubicBezTo>
                  <a:cubicBezTo>
                    <a:pt x="149" y="111"/>
                    <a:pt x="259" y="48"/>
                    <a:pt x="243" y="17"/>
                  </a:cubicBezTo>
                  <a:lnTo>
                    <a:pt x="243" y="17"/>
                  </a:lnTo>
                  <a:cubicBezTo>
                    <a:pt x="170" y="75"/>
                    <a:pt x="1" y="175"/>
                    <a:pt x="196" y="175"/>
                  </a:cubicBezTo>
                  <a:cubicBezTo>
                    <a:pt x="210" y="175"/>
                    <a:pt x="226" y="174"/>
                    <a:pt x="243" y="173"/>
                  </a:cubicBezTo>
                  <a:lnTo>
                    <a:pt x="290" y="142"/>
                  </a:lnTo>
                  <a:cubicBezTo>
                    <a:pt x="316" y="140"/>
                    <a:pt x="342" y="139"/>
                    <a:pt x="370" y="139"/>
                  </a:cubicBezTo>
                  <a:cubicBezTo>
                    <a:pt x="539" y="139"/>
                    <a:pt x="738" y="168"/>
                    <a:pt x="812" y="195"/>
                  </a:cubicBezTo>
                  <a:lnTo>
                    <a:pt x="812" y="195"/>
                  </a:lnTo>
                  <a:cubicBezTo>
                    <a:pt x="726" y="115"/>
                    <a:pt x="633" y="58"/>
                    <a:pt x="462" y="1"/>
                  </a:cubicBezTo>
                  <a:close/>
                  <a:moveTo>
                    <a:pt x="812" y="195"/>
                  </a:moveTo>
                  <a:lnTo>
                    <a:pt x="812" y="195"/>
                  </a:lnTo>
                  <a:cubicBezTo>
                    <a:pt x="821" y="203"/>
                    <a:pt x="830" y="212"/>
                    <a:pt x="839" y="220"/>
                  </a:cubicBezTo>
                  <a:cubicBezTo>
                    <a:pt x="850" y="213"/>
                    <a:pt x="839" y="204"/>
                    <a:pt x="812" y="195"/>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55"/>
            <p:cNvSpPr/>
            <p:nvPr/>
          </p:nvSpPr>
          <p:spPr>
            <a:xfrm>
              <a:off x="5070526" y="1799026"/>
              <a:ext cx="11828" cy="5582"/>
            </a:xfrm>
            <a:custGeom>
              <a:avLst/>
              <a:gdLst/>
              <a:ahLst/>
              <a:cxnLst/>
              <a:rect l="l" t="t" r="r" b="b"/>
              <a:pathLst>
                <a:path w="534" h="252" extrusionOk="0">
                  <a:moveTo>
                    <a:pt x="251" y="1"/>
                  </a:moveTo>
                  <a:lnTo>
                    <a:pt x="283" y="64"/>
                  </a:lnTo>
                  <a:cubicBezTo>
                    <a:pt x="0" y="142"/>
                    <a:pt x="95" y="189"/>
                    <a:pt x="79" y="252"/>
                  </a:cubicBezTo>
                  <a:cubicBezTo>
                    <a:pt x="79" y="252"/>
                    <a:pt x="189" y="205"/>
                    <a:pt x="298" y="142"/>
                  </a:cubicBezTo>
                  <a:cubicBezTo>
                    <a:pt x="424" y="79"/>
                    <a:pt x="533" y="17"/>
                    <a:pt x="533" y="17"/>
                  </a:cubicBezTo>
                  <a:lnTo>
                    <a:pt x="251" y="1"/>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55"/>
            <p:cNvSpPr/>
            <p:nvPr/>
          </p:nvSpPr>
          <p:spPr>
            <a:xfrm>
              <a:off x="5133012" y="1780641"/>
              <a:ext cx="3500" cy="7310"/>
            </a:xfrm>
            <a:custGeom>
              <a:avLst/>
              <a:gdLst/>
              <a:ahLst/>
              <a:cxnLst/>
              <a:rect l="l" t="t" r="r" b="b"/>
              <a:pathLst>
                <a:path w="158" h="330" extrusionOk="0">
                  <a:moveTo>
                    <a:pt x="158" y="0"/>
                  </a:moveTo>
                  <a:lnTo>
                    <a:pt x="1" y="173"/>
                  </a:lnTo>
                  <a:lnTo>
                    <a:pt x="17" y="329"/>
                  </a:lnTo>
                  <a:lnTo>
                    <a:pt x="158"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55"/>
            <p:cNvSpPr/>
            <p:nvPr/>
          </p:nvSpPr>
          <p:spPr>
            <a:xfrm>
              <a:off x="5145172" y="1774040"/>
              <a:ext cx="3500" cy="3500"/>
            </a:xfrm>
            <a:custGeom>
              <a:avLst/>
              <a:gdLst/>
              <a:ahLst/>
              <a:cxnLst/>
              <a:rect l="l" t="t" r="r" b="b"/>
              <a:pathLst>
                <a:path w="158" h="158" extrusionOk="0">
                  <a:moveTo>
                    <a:pt x="157" y="0"/>
                  </a:moveTo>
                  <a:lnTo>
                    <a:pt x="0" y="47"/>
                  </a:lnTo>
                  <a:lnTo>
                    <a:pt x="63" y="157"/>
                  </a:lnTo>
                  <a:lnTo>
                    <a:pt x="157"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55"/>
            <p:cNvSpPr/>
            <p:nvPr/>
          </p:nvSpPr>
          <p:spPr>
            <a:xfrm>
              <a:off x="4831657" y="1320955"/>
              <a:ext cx="2791" cy="1418"/>
            </a:xfrm>
            <a:custGeom>
              <a:avLst/>
              <a:gdLst/>
              <a:ahLst/>
              <a:cxnLst/>
              <a:rect l="l" t="t" r="r" b="b"/>
              <a:pathLst>
                <a:path w="126" h="64" extrusionOk="0">
                  <a:moveTo>
                    <a:pt x="126" y="0"/>
                  </a:moveTo>
                  <a:cubicBezTo>
                    <a:pt x="126" y="0"/>
                    <a:pt x="95" y="16"/>
                    <a:pt x="63" y="32"/>
                  </a:cubicBezTo>
                  <a:cubicBezTo>
                    <a:pt x="32" y="47"/>
                    <a:pt x="1" y="63"/>
                    <a:pt x="1" y="63"/>
                  </a:cubicBezTo>
                  <a:cubicBezTo>
                    <a:pt x="63" y="32"/>
                    <a:pt x="95" y="16"/>
                    <a:pt x="126"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55"/>
            <p:cNvSpPr/>
            <p:nvPr/>
          </p:nvSpPr>
          <p:spPr>
            <a:xfrm>
              <a:off x="4855269" y="1315041"/>
              <a:ext cx="1063" cy="1418"/>
            </a:xfrm>
            <a:custGeom>
              <a:avLst/>
              <a:gdLst/>
              <a:ahLst/>
              <a:cxnLst/>
              <a:rect l="l" t="t" r="r" b="b"/>
              <a:pathLst>
                <a:path w="48" h="64" extrusionOk="0">
                  <a:moveTo>
                    <a:pt x="47" y="1"/>
                  </a:moveTo>
                  <a:lnTo>
                    <a:pt x="47" y="1"/>
                  </a:lnTo>
                  <a:cubicBezTo>
                    <a:pt x="16" y="48"/>
                    <a:pt x="0" y="64"/>
                    <a:pt x="32" y="64"/>
                  </a:cubicBezTo>
                  <a:lnTo>
                    <a:pt x="47" y="1"/>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55"/>
            <p:cNvSpPr/>
            <p:nvPr/>
          </p:nvSpPr>
          <p:spPr>
            <a:xfrm>
              <a:off x="5044477" y="1306026"/>
              <a:ext cx="4895" cy="2459"/>
            </a:xfrm>
            <a:custGeom>
              <a:avLst/>
              <a:gdLst/>
              <a:ahLst/>
              <a:cxnLst/>
              <a:rect l="l" t="t" r="r" b="b"/>
              <a:pathLst>
                <a:path w="221" h="111" extrusionOk="0">
                  <a:moveTo>
                    <a:pt x="220" y="0"/>
                  </a:moveTo>
                  <a:lnTo>
                    <a:pt x="220" y="0"/>
                  </a:lnTo>
                  <a:cubicBezTo>
                    <a:pt x="158" y="16"/>
                    <a:pt x="79" y="32"/>
                    <a:pt x="1" y="63"/>
                  </a:cubicBezTo>
                  <a:cubicBezTo>
                    <a:pt x="17" y="79"/>
                    <a:pt x="48" y="94"/>
                    <a:pt x="64" y="110"/>
                  </a:cubicBezTo>
                  <a:cubicBezTo>
                    <a:pt x="126" y="63"/>
                    <a:pt x="173" y="32"/>
                    <a:pt x="220"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55"/>
            <p:cNvSpPr/>
            <p:nvPr/>
          </p:nvSpPr>
          <p:spPr>
            <a:xfrm>
              <a:off x="5034066" y="1316436"/>
              <a:ext cx="5936" cy="2459"/>
            </a:xfrm>
            <a:custGeom>
              <a:avLst/>
              <a:gdLst/>
              <a:ahLst/>
              <a:cxnLst/>
              <a:rect l="l" t="t" r="r" b="b"/>
              <a:pathLst>
                <a:path w="268" h="111" extrusionOk="0">
                  <a:moveTo>
                    <a:pt x="1" y="1"/>
                  </a:moveTo>
                  <a:cubicBezTo>
                    <a:pt x="28" y="14"/>
                    <a:pt x="60" y="28"/>
                    <a:pt x="97" y="42"/>
                  </a:cubicBezTo>
                  <a:lnTo>
                    <a:pt x="97" y="42"/>
                  </a:lnTo>
                  <a:cubicBezTo>
                    <a:pt x="47" y="19"/>
                    <a:pt x="1" y="1"/>
                    <a:pt x="1" y="1"/>
                  </a:cubicBezTo>
                  <a:close/>
                  <a:moveTo>
                    <a:pt x="97" y="42"/>
                  </a:moveTo>
                  <a:lnTo>
                    <a:pt x="97" y="42"/>
                  </a:lnTo>
                  <a:cubicBezTo>
                    <a:pt x="112" y="49"/>
                    <a:pt x="127" y="56"/>
                    <a:pt x="142" y="63"/>
                  </a:cubicBezTo>
                  <a:cubicBezTo>
                    <a:pt x="155" y="67"/>
                    <a:pt x="168" y="71"/>
                    <a:pt x="180" y="75"/>
                  </a:cubicBezTo>
                  <a:lnTo>
                    <a:pt x="180" y="75"/>
                  </a:lnTo>
                  <a:cubicBezTo>
                    <a:pt x="151" y="63"/>
                    <a:pt x="123" y="52"/>
                    <a:pt x="97" y="42"/>
                  </a:cubicBezTo>
                  <a:close/>
                  <a:moveTo>
                    <a:pt x="180" y="75"/>
                  </a:moveTo>
                  <a:cubicBezTo>
                    <a:pt x="208" y="86"/>
                    <a:pt x="237" y="97"/>
                    <a:pt x="267" y="110"/>
                  </a:cubicBezTo>
                  <a:cubicBezTo>
                    <a:pt x="267" y="110"/>
                    <a:pt x="228" y="91"/>
                    <a:pt x="180" y="75"/>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55"/>
            <p:cNvSpPr/>
            <p:nvPr/>
          </p:nvSpPr>
          <p:spPr>
            <a:xfrm>
              <a:off x="4729588" y="1378944"/>
              <a:ext cx="3832" cy="4519"/>
            </a:xfrm>
            <a:custGeom>
              <a:avLst/>
              <a:gdLst/>
              <a:ahLst/>
              <a:cxnLst/>
              <a:rect l="l" t="t" r="r" b="b"/>
              <a:pathLst>
                <a:path w="173" h="204" extrusionOk="0">
                  <a:moveTo>
                    <a:pt x="32" y="0"/>
                  </a:moveTo>
                  <a:lnTo>
                    <a:pt x="0" y="204"/>
                  </a:lnTo>
                  <a:cubicBezTo>
                    <a:pt x="173" y="47"/>
                    <a:pt x="47" y="63"/>
                    <a:pt x="32"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55"/>
            <p:cNvSpPr/>
            <p:nvPr/>
          </p:nvSpPr>
          <p:spPr>
            <a:xfrm>
              <a:off x="4721259" y="1764316"/>
              <a:ext cx="709" cy="709"/>
            </a:xfrm>
            <a:custGeom>
              <a:avLst/>
              <a:gdLst/>
              <a:ahLst/>
              <a:cxnLst/>
              <a:rect l="l" t="t" r="r" b="b"/>
              <a:pathLst>
                <a:path w="32" h="32" extrusionOk="0">
                  <a:moveTo>
                    <a:pt x="0" y="1"/>
                  </a:moveTo>
                  <a:cubicBezTo>
                    <a:pt x="0" y="16"/>
                    <a:pt x="16" y="16"/>
                    <a:pt x="16" y="32"/>
                  </a:cubicBezTo>
                  <a:cubicBezTo>
                    <a:pt x="31" y="16"/>
                    <a:pt x="16" y="16"/>
                    <a:pt x="0"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55"/>
            <p:cNvSpPr/>
            <p:nvPr/>
          </p:nvSpPr>
          <p:spPr>
            <a:xfrm>
              <a:off x="4827492" y="1839317"/>
              <a:ext cx="5914" cy="709"/>
            </a:xfrm>
            <a:custGeom>
              <a:avLst/>
              <a:gdLst/>
              <a:ahLst/>
              <a:cxnLst/>
              <a:rect l="l" t="t" r="r" b="b"/>
              <a:pathLst>
                <a:path w="267" h="32" extrusionOk="0">
                  <a:moveTo>
                    <a:pt x="0" y="0"/>
                  </a:moveTo>
                  <a:lnTo>
                    <a:pt x="0" y="0"/>
                  </a:lnTo>
                  <a:cubicBezTo>
                    <a:pt x="47" y="16"/>
                    <a:pt x="126" y="32"/>
                    <a:pt x="267" y="32"/>
                  </a:cubicBezTo>
                  <a:cubicBezTo>
                    <a:pt x="189" y="32"/>
                    <a:pt x="94" y="16"/>
                    <a:pt x="0"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55"/>
            <p:cNvSpPr/>
            <p:nvPr/>
          </p:nvSpPr>
          <p:spPr>
            <a:xfrm>
              <a:off x="5170867" y="1735144"/>
              <a:ext cx="377" cy="1772"/>
            </a:xfrm>
            <a:custGeom>
              <a:avLst/>
              <a:gdLst/>
              <a:ahLst/>
              <a:cxnLst/>
              <a:rect l="l" t="t" r="r" b="b"/>
              <a:pathLst>
                <a:path w="17" h="80" extrusionOk="0">
                  <a:moveTo>
                    <a:pt x="0" y="1"/>
                  </a:moveTo>
                  <a:lnTo>
                    <a:pt x="0" y="1"/>
                  </a:lnTo>
                  <a:cubicBezTo>
                    <a:pt x="16" y="32"/>
                    <a:pt x="16" y="64"/>
                    <a:pt x="16" y="79"/>
                  </a:cubicBezTo>
                  <a:cubicBezTo>
                    <a:pt x="16" y="48"/>
                    <a:pt x="16" y="32"/>
                    <a:pt x="0"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55"/>
            <p:cNvSpPr/>
            <p:nvPr/>
          </p:nvSpPr>
          <p:spPr>
            <a:xfrm>
              <a:off x="4634452" y="1553223"/>
              <a:ext cx="775" cy="2193"/>
            </a:xfrm>
            <a:custGeom>
              <a:avLst/>
              <a:gdLst/>
              <a:ahLst/>
              <a:cxnLst/>
              <a:rect l="l" t="t" r="r" b="b"/>
              <a:pathLst>
                <a:path w="35" h="99" extrusionOk="0">
                  <a:moveTo>
                    <a:pt x="16" y="1"/>
                  </a:moveTo>
                  <a:cubicBezTo>
                    <a:pt x="1" y="1"/>
                    <a:pt x="1" y="16"/>
                    <a:pt x="1" y="16"/>
                  </a:cubicBezTo>
                  <a:cubicBezTo>
                    <a:pt x="20" y="76"/>
                    <a:pt x="29" y="99"/>
                    <a:pt x="31" y="99"/>
                  </a:cubicBezTo>
                  <a:cubicBezTo>
                    <a:pt x="34" y="99"/>
                    <a:pt x="25" y="55"/>
                    <a:pt x="1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55"/>
            <p:cNvSpPr/>
            <p:nvPr/>
          </p:nvSpPr>
          <p:spPr>
            <a:xfrm>
              <a:off x="5171553" y="1395956"/>
              <a:ext cx="377" cy="354"/>
            </a:xfrm>
            <a:custGeom>
              <a:avLst/>
              <a:gdLst/>
              <a:ahLst/>
              <a:cxnLst/>
              <a:rect l="l" t="t" r="r" b="b"/>
              <a:pathLst>
                <a:path w="17" h="16" extrusionOk="0">
                  <a:moveTo>
                    <a:pt x="16" y="0"/>
                  </a:moveTo>
                  <a:lnTo>
                    <a:pt x="1" y="16"/>
                  </a:lnTo>
                  <a:lnTo>
                    <a:pt x="16" y="16"/>
                  </a:lnTo>
                  <a:cubicBezTo>
                    <a:pt x="16" y="16"/>
                    <a:pt x="16" y="16"/>
                    <a:pt x="16"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55"/>
            <p:cNvSpPr/>
            <p:nvPr/>
          </p:nvSpPr>
          <p:spPr>
            <a:xfrm>
              <a:off x="5162538" y="1387605"/>
              <a:ext cx="12869" cy="8373"/>
            </a:xfrm>
            <a:custGeom>
              <a:avLst/>
              <a:gdLst/>
              <a:ahLst/>
              <a:cxnLst/>
              <a:rect l="l" t="t" r="r" b="b"/>
              <a:pathLst>
                <a:path w="581" h="378" extrusionOk="0">
                  <a:moveTo>
                    <a:pt x="580" y="1"/>
                  </a:moveTo>
                  <a:lnTo>
                    <a:pt x="0" y="126"/>
                  </a:lnTo>
                  <a:cubicBezTo>
                    <a:pt x="267" y="158"/>
                    <a:pt x="329" y="252"/>
                    <a:pt x="423" y="377"/>
                  </a:cubicBezTo>
                  <a:lnTo>
                    <a:pt x="580" y="1"/>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55"/>
            <p:cNvSpPr/>
            <p:nvPr/>
          </p:nvSpPr>
          <p:spPr>
            <a:xfrm>
              <a:off x="4609445" y="1277075"/>
              <a:ext cx="660026" cy="564670"/>
            </a:xfrm>
            <a:custGeom>
              <a:avLst/>
              <a:gdLst/>
              <a:ahLst/>
              <a:cxnLst/>
              <a:rect l="l" t="t" r="r" b="b"/>
              <a:pathLst>
                <a:path w="29798" h="25493" extrusionOk="0">
                  <a:moveTo>
                    <a:pt x="12423" y="1484"/>
                  </a:moveTo>
                  <a:cubicBezTo>
                    <a:pt x="12478" y="1484"/>
                    <a:pt x="12540" y="1511"/>
                    <a:pt x="12619" y="1527"/>
                  </a:cubicBezTo>
                  <a:cubicBezTo>
                    <a:pt x="12547" y="1563"/>
                    <a:pt x="12429" y="1626"/>
                    <a:pt x="12343" y="1626"/>
                  </a:cubicBezTo>
                  <a:cubicBezTo>
                    <a:pt x="12316" y="1626"/>
                    <a:pt x="12292" y="1620"/>
                    <a:pt x="12274" y="1605"/>
                  </a:cubicBezTo>
                  <a:cubicBezTo>
                    <a:pt x="12321" y="1511"/>
                    <a:pt x="12368" y="1484"/>
                    <a:pt x="12423" y="1484"/>
                  </a:cubicBezTo>
                  <a:close/>
                  <a:moveTo>
                    <a:pt x="20033" y="1668"/>
                  </a:moveTo>
                  <a:lnTo>
                    <a:pt x="20033" y="1668"/>
                  </a:lnTo>
                  <a:cubicBezTo>
                    <a:pt x="20127" y="1684"/>
                    <a:pt x="20237" y="1699"/>
                    <a:pt x="20331" y="1762"/>
                  </a:cubicBezTo>
                  <a:cubicBezTo>
                    <a:pt x="20314" y="1769"/>
                    <a:pt x="20296" y="1772"/>
                    <a:pt x="20278" y="1772"/>
                  </a:cubicBezTo>
                  <a:cubicBezTo>
                    <a:pt x="20211" y="1772"/>
                    <a:pt x="20131" y="1730"/>
                    <a:pt x="20033" y="1668"/>
                  </a:cubicBezTo>
                  <a:close/>
                  <a:moveTo>
                    <a:pt x="10595" y="1837"/>
                  </a:moveTo>
                  <a:cubicBezTo>
                    <a:pt x="10557" y="1848"/>
                    <a:pt x="10534" y="1856"/>
                    <a:pt x="10534" y="1856"/>
                  </a:cubicBezTo>
                  <a:cubicBezTo>
                    <a:pt x="10559" y="1852"/>
                    <a:pt x="10580" y="1845"/>
                    <a:pt x="10595" y="1837"/>
                  </a:cubicBezTo>
                  <a:close/>
                  <a:moveTo>
                    <a:pt x="21114" y="2185"/>
                  </a:moveTo>
                  <a:cubicBezTo>
                    <a:pt x="21121" y="2188"/>
                    <a:pt x="21129" y="2192"/>
                    <a:pt x="21136" y="2195"/>
                  </a:cubicBezTo>
                  <a:lnTo>
                    <a:pt x="21136" y="2195"/>
                  </a:lnTo>
                  <a:cubicBezTo>
                    <a:pt x="21129" y="2192"/>
                    <a:pt x="21122" y="2188"/>
                    <a:pt x="21114" y="2185"/>
                  </a:cubicBezTo>
                  <a:close/>
                  <a:moveTo>
                    <a:pt x="26985" y="5618"/>
                  </a:moveTo>
                  <a:cubicBezTo>
                    <a:pt x="26990" y="5618"/>
                    <a:pt x="27000" y="5626"/>
                    <a:pt x="27022" y="5648"/>
                  </a:cubicBezTo>
                  <a:lnTo>
                    <a:pt x="27022" y="5648"/>
                  </a:lnTo>
                  <a:cubicBezTo>
                    <a:pt x="27000" y="5650"/>
                    <a:pt x="26980" y="5655"/>
                    <a:pt x="26961" y="5665"/>
                  </a:cubicBezTo>
                  <a:cubicBezTo>
                    <a:pt x="26981" y="5645"/>
                    <a:pt x="26975" y="5618"/>
                    <a:pt x="26985" y="5618"/>
                  </a:cubicBezTo>
                  <a:close/>
                  <a:moveTo>
                    <a:pt x="26267" y="6263"/>
                  </a:moveTo>
                  <a:cubicBezTo>
                    <a:pt x="26268" y="6268"/>
                    <a:pt x="26269" y="6272"/>
                    <a:pt x="26271" y="6276"/>
                  </a:cubicBezTo>
                  <a:cubicBezTo>
                    <a:pt x="26270" y="6272"/>
                    <a:pt x="26268" y="6268"/>
                    <a:pt x="26267" y="6263"/>
                  </a:cubicBezTo>
                  <a:close/>
                  <a:moveTo>
                    <a:pt x="26412" y="6402"/>
                  </a:moveTo>
                  <a:lnTo>
                    <a:pt x="26412" y="6402"/>
                  </a:lnTo>
                  <a:cubicBezTo>
                    <a:pt x="26415" y="6403"/>
                    <a:pt x="26418" y="6403"/>
                    <a:pt x="26421" y="6404"/>
                  </a:cubicBezTo>
                  <a:lnTo>
                    <a:pt x="26421" y="6404"/>
                  </a:lnTo>
                  <a:lnTo>
                    <a:pt x="26412" y="6402"/>
                  </a:lnTo>
                  <a:close/>
                  <a:moveTo>
                    <a:pt x="2117" y="9599"/>
                  </a:moveTo>
                  <a:cubicBezTo>
                    <a:pt x="2109" y="9628"/>
                    <a:pt x="2101" y="9655"/>
                    <a:pt x="2093" y="9681"/>
                  </a:cubicBezTo>
                  <a:lnTo>
                    <a:pt x="2093" y="9681"/>
                  </a:lnTo>
                  <a:cubicBezTo>
                    <a:pt x="2108" y="9651"/>
                    <a:pt x="2117" y="9623"/>
                    <a:pt x="2117" y="9599"/>
                  </a:cubicBezTo>
                  <a:close/>
                  <a:moveTo>
                    <a:pt x="173" y="13831"/>
                  </a:moveTo>
                  <a:cubicBezTo>
                    <a:pt x="198" y="13940"/>
                    <a:pt x="201" y="13973"/>
                    <a:pt x="191" y="13973"/>
                  </a:cubicBezTo>
                  <a:cubicBezTo>
                    <a:pt x="183" y="13973"/>
                    <a:pt x="164" y="13947"/>
                    <a:pt x="142" y="13925"/>
                  </a:cubicBezTo>
                  <a:lnTo>
                    <a:pt x="173" y="13831"/>
                  </a:lnTo>
                  <a:close/>
                  <a:moveTo>
                    <a:pt x="27146" y="19108"/>
                  </a:moveTo>
                  <a:cubicBezTo>
                    <a:pt x="27146" y="19108"/>
                    <a:pt x="27100" y="19154"/>
                    <a:pt x="27039" y="19223"/>
                  </a:cubicBezTo>
                  <a:cubicBezTo>
                    <a:pt x="27039" y="19223"/>
                    <a:pt x="27039" y="19208"/>
                    <a:pt x="27039" y="19208"/>
                  </a:cubicBezTo>
                  <a:cubicBezTo>
                    <a:pt x="27116" y="19138"/>
                    <a:pt x="27146" y="19108"/>
                    <a:pt x="27146" y="19108"/>
                  </a:cubicBezTo>
                  <a:close/>
                  <a:moveTo>
                    <a:pt x="1425" y="19386"/>
                  </a:moveTo>
                  <a:cubicBezTo>
                    <a:pt x="1419" y="19395"/>
                    <a:pt x="1415" y="19409"/>
                    <a:pt x="1412" y="19427"/>
                  </a:cubicBezTo>
                  <a:cubicBezTo>
                    <a:pt x="1417" y="19414"/>
                    <a:pt x="1421" y="19400"/>
                    <a:pt x="1425" y="19386"/>
                  </a:cubicBezTo>
                  <a:close/>
                  <a:moveTo>
                    <a:pt x="25362" y="20775"/>
                  </a:moveTo>
                  <a:lnTo>
                    <a:pt x="25362" y="20775"/>
                  </a:lnTo>
                  <a:cubicBezTo>
                    <a:pt x="25360" y="20781"/>
                    <a:pt x="25357" y="20788"/>
                    <a:pt x="25353" y="20795"/>
                  </a:cubicBezTo>
                  <a:lnTo>
                    <a:pt x="25353" y="20795"/>
                  </a:lnTo>
                  <a:cubicBezTo>
                    <a:pt x="25357" y="20788"/>
                    <a:pt x="25360" y="20782"/>
                    <a:pt x="25362" y="20775"/>
                  </a:cubicBezTo>
                  <a:close/>
                  <a:moveTo>
                    <a:pt x="4405" y="21418"/>
                  </a:moveTo>
                  <a:cubicBezTo>
                    <a:pt x="4410" y="21426"/>
                    <a:pt x="4417" y="21436"/>
                    <a:pt x="4428" y="21447"/>
                  </a:cubicBezTo>
                  <a:lnTo>
                    <a:pt x="4428" y="21447"/>
                  </a:lnTo>
                  <a:lnTo>
                    <a:pt x="4405" y="21418"/>
                  </a:lnTo>
                  <a:close/>
                  <a:moveTo>
                    <a:pt x="12861" y="0"/>
                  </a:moveTo>
                  <a:cubicBezTo>
                    <a:pt x="12755" y="0"/>
                    <a:pt x="12536" y="82"/>
                    <a:pt x="12305" y="163"/>
                  </a:cubicBezTo>
                  <a:cubicBezTo>
                    <a:pt x="12097" y="233"/>
                    <a:pt x="11871" y="302"/>
                    <a:pt x="11673" y="302"/>
                  </a:cubicBezTo>
                  <a:cubicBezTo>
                    <a:pt x="11603" y="302"/>
                    <a:pt x="11536" y="293"/>
                    <a:pt x="11475" y="273"/>
                  </a:cubicBezTo>
                  <a:lnTo>
                    <a:pt x="11475" y="273"/>
                  </a:lnTo>
                  <a:cubicBezTo>
                    <a:pt x="11584" y="351"/>
                    <a:pt x="11694" y="414"/>
                    <a:pt x="11475" y="492"/>
                  </a:cubicBezTo>
                  <a:cubicBezTo>
                    <a:pt x="11414" y="506"/>
                    <a:pt x="11344" y="511"/>
                    <a:pt x="11267" y="511"/>
                  </a:cubicBezTo>
                  <a:cubicBezTo>
                    <a:pt x="11113" y="511"/>
                    <a:pt x="10934" y="492"/>
                    <a:pt x="10763" y="492"/>
                  </a:cubicBezTo>
                  <a:cubicBezTo>
                    <a:pt x="10536" y="492"/>
                    <a:pt x="10323" y="525"/>
                    <a:pt x="10205" y="680"/>
                  </a:cubicBezTo>
                  <a:cubicBezTo>
                    <a:pt x="10158" y="665"/>
                    <a:pt x="10127" y="649"/>
                    <a:pt x="10127" y="633"/>
                  </a:cubicBezTo>
                  <a:cubicBezTo>
                    <a:pt x="9876" y="743"/>
                    <a:pt x="9296" y="963"/>
                    <a:pt x="9170" y="1151"/>
                  </a:cubicBezTo>
                  <a:cubicBezTo>
                    <a:pt x="9115" y="1085"/>
                    <a:pt x="9041" y="1059"/>
                    <a:pt x="8955" y="1059"/>
                  </a:cubicBezTo>
                  <a:cubicBezTo>
                    <a:pt x="8753" y="1059"/>
                    <a:pt x="8488" y="1207"/>
                    <a:pt x="8246" y="1339"/>
                  </a:cubicBezTo>
                  <a:cubicBezTo>
                    <a:pt x="8012" y="1494"/>
                    <a:pt x="7794" y="1642"/>
                    <a:pt x="7654" y="1642"/>
                  </a:cubicBezTo>
                  <a:cubicBezTo>
                    <a:pt x="7597" y="1642"/>
                    <a:pt x="7552" y="1617"/>
                    <a:pt x="7525" y="1558"/>
                  </a:cubicBezTo>
                  <a:cubicBezTo>
                    <a:pt x="7525" y="1558"/>
                    <a:pt x="7524" y="1558"/>
                    <a:pt x="7524" y="1558"/>
                  </a:cubicBezTo>
                  <a:cubicBezTo>
                    <a:pt x="7498" y="1558"/>
                    <a:pt x="6788" y="1966"/>
                    <a:pt x="6788" y="1966"/>
                  </a:cubicBezTo>
                  <a:lnTo>
                    <a:pt x="6788" y="1919"/>
                  </a:lnTo>
                  <a:cubicBezTo>
                    <a:pt x="6286" y="2154"/>
                    <a:pt x="6208" y="2358"/>
                    <a:pt x="6098" y="2546"/>
                  </a:cubicBezTo>
                  <a:cubicBezTo>
                    <a:pt x="6071" y="2556"/>
                    <a:pt x="6052" y="2560"/>
                    <a:pt x="6040" y="2560"/>
                  </a:cubicBezTo>
                  <a:cubicBezTo>
                    <a:pt x="5998" y="2560"/>
                    <a:pt x="6036" y="2507"/>
                    <a:pt x="6036" y="2483"/>
                  </a:cubicBezTo>
                  <a:lnTo>
                    <a:pt x="6036" y="2483"/>
                  </a:lnTo>
                  <a:cubicBezTo>
                    <a:pt x="5330" y="2844"/>
                    <a:pt x="5268" y="2906"/>
                    <a:pt x="4907" y="3486"/>
                  </a:cubicBezTo>
                  <a:lnTo>
                    <a:pt x="4750" y="3423"/>
                  </a:lnTo>
                  <a:cubicBezTo>
                    <a:pt x="4672" y="3580"/>
                    <a:pt x="3731" y="3988"/>
                    <a:pt x="3324" y="4677"/>
                  </a:cubicBezTo>
                  <a:cubicBezTo>
                    <a:pt x="3324" y="4662"/>
                    <a:pt x="3308" y="4630"/>
                    <a:pt x="3340" y="4568"/>
                  </a:cubicBezTo>
                  <a:lnTo>
                    <a:pt x="3340" y="4568"/>
                  </a:lnTo>
                  <a:cubicBezTo>
                    <a:pt x="3214" y="4771"/>
                    <a:pt x="3057" y="4944"/>
                    <a:pt x="2885" y="5116"/>
                  </a:cubicBezTo>
                  <a:cubicBezTo>
                    <a:pt x="2713" y="5289"/>
                    <a:pt x="2540" y="5461"/>
                    <a:pt x="2383" y="5634"/>
                  </a:cubicBezTo>
                  <a:cubicBezTo>
                    <a:pt x="2054" y="5963"/>
                    <a:pt x="1851" y="6308"/>
                    <a:pt x="1992" y="6574"/>
                  </a:cubicBezTo>
                  <a:lnTo>
                    <a:pt x="1835" y="7138"/>
                  </a:lnTo>
                  <a:cubicBezTo>
                    <a:pt x="1946" y="6965"/>
                    <a:pt x="2007" y="6906"/>
                    <a:pt x="2042" y="6906"/>
                  </a:cubicBezTo>
                  <a:cubicBezTo>
                    <a:pt x="2115" y="6906"/>
                    <a:pt x="2075" y="7161"/>
                    <a:pt x="2148" y="7161"/>
                  </a:cubicBezTo>
                  <a:cubicBezTo>
                    <a:pt x="2163" y="7161"/>
                    <a:pt x="2184" y="7150"/>
                    <a:pt x="2211" y="7123"/>
                  </a:cubicBezTo>
                  <a:lnTo>
                    <a:pt x="2211" y="7123"/>
                  </a:lnTo>
                  <a:cubicBezTo>
                    <a:pt x="2148" y="7264"/>
                    <a:pt x="2023" y="7389"/>
                    <a:pt x="1945" y="7467"/>
                  </a:cubicBezTo>
                  <a:cubicBezTo>
                    <a:pt x="1909" y="7497"/>
                    <a:pt x="1878" y="7513"/>
                    <a:pt x="1856" y="7513"/>
                  </a:cubicBezTo>
                  <a:cubicBezTo>
                    <a:pt x="1821" y="7513"/>
                    <a:pt x="1812" y="7471"/>
                    <a:pt x="1851" y="7373"/>
                  </a:cubicBezTo>
                  <a:lnTo>
                    <a:pt x="1898" y="7342"/>
                  </a:lnTo>
                  <a:cubicBezTo>
                    <a:pt x="1875" y="7314"/>
                    <a:pt x="1852" y="7302"/>
                    <a:pt x="1828" y="7302"/>
                  </a:cubicBezTo>
                  <a:cubicBezTo>
                    <a:pt x="1646" y="7302"/>
                    <a:pt x="1431" y="8022"/>
                    <a:pt x="1278" y="8022"/>
                  </a:cubicBezTo>
                  <a:cubicBezTo>
                    <a:pt x="1270" y="8022"/>
                    <a:pt x="1263" y="8020"/>
                    <a:pt x="1255" y="8016"/>
                  </a:cubicBezTo>
                  <a:cubicBezTo>
                    <a:pt x="706" y="9364"/>
                    <a:pt x="236" y="10728"/>
                    <a:pt x="111" y="12091"/>
                  </a:cubicBezTo>
                  <a:lnTo>
                    <a:pt x="346" y="11966"/>
                  </a:lnTo>
                  <a:lnTo>
                    <a:pt x="299" y="12421"/>
                  </a:lnTo>
                  <a:cubicBezTo>
                    <a:pt x="279" y="12473"/>
                    <a:pt x="246" y="12509"/>
                    <a:pt x="216" y="12509"/>
                  </a:cubicBezTo>
                  <a:cubicBezTo>
                    <a:pt x="174" y="12509"/>
                    <a:pt x="139" y="12440"/>
                    <a:pt x="158" y="12248"/>
                  </a:cubicBezTo>
                  <a:lnTo>
                    <a:pt x="158" y="12248"/>
                  </a:lnTo>
                  <a:cubicBezTo>
                    <a:pt x="17" y="12421"/>
                    <a:pt x="220" y="12812"/>
                    <a:pt x="267" y="12828"/>
                  </a:cubicBezTo>
                  <a:cubicBezTo>
                    <a:pt x="242" y="13006"/>
                    <a:pt x="212" y="13068"/>
                    <a:pt x="181" y="13068"/>
                  </a:cubicBezTo>
                  <a:cubicBezTo>
                    <a:pt x="111" y="13068"/>
                    <a:pt x="37" y="12735"/>
                    <a:pt x="10" y="12735"/>
                  </a:cubicBezTo>
                  <a:cubicBezTo>
                    <a:pt x="6" y="12735"/>
                    <a:pt x="3" y="12744"/>
                    <a:pt x="1" y="12765"/>
                  </a:cubicBezTo>
                  <a:cubicBezTo>
                    <a:pt x="1" y="12765"/>
                    <a:pt x="1" y="12828"/>
                    <a:pt x="17" y="12906"/>
                  </a:cubicBezTo>
                  <a:lnTo>
                    <a:pt x="17" y="13047"/>
                  </a:lnTo>
                  <a:lnTo>
                    <a:pt x="48" y="12985"/>
                  </a:lnTo>
                  <a:cubicBezTo>
                    <a:pt x="142" y="13204"/>
                    <a:pt x="236" y="13220"/>
                    <a:pt x="220" y="13627"/>
                  </a:cubicBezTo>
                  <a:cubicBezTo>
                    <a:pt x="173" y="13894"/>
                    <a:pt x="79" y="13769"/>
                    <a:pt x="79" y="13863"/>
                  </a:cubicBezTo>
                  <a:cubicBezTo>
                    <a:pt x="64" y="13863"/>
                    <a:pt x="64" y="13910"/>
                    <a:pt x="79" y="14035"/>
                  </a:cubicBezTo>
                  <a:lnTo>
                    <a:pt x="95" y="14631"/>
                  </a:lnTo>
                  <a:lnTo>
                    <a:pt x="267" y="14380"/>
                  </a:lnTo>
                  <a:cubicBezTo>
                    <a:pt x="334" y="14558"/>
                    <a:pt x="330" y="14761"/>
                    <a:pt x="378" y="14761"/>
                  </a:cubicBezTo>
                  <a:cubicBezTo>
                    <a:pt x="396" y="14761"/>
                    <a:pt x="421" y="14733"/>
                    <a:pt x="460" y="14665"/>
                  </a:cubicBezTo>
                  <a:lnTo>
                    <a:pt x="460" y="14665"/>
                  </a:lnTo>
                  <a:cubicBezTo>
                    <a:pt x="347" y="14883"/>
                    <a:pt x="365" y="15430"/>
                    <a:pt x="471" y="15947"/>
                  </a:cubicBezTo>
                  <a:cubicBezTo>
                    <a:pt x="503" y="16073"/>
                    <a:pt x="534" y="16198"/>
                    <a:pt x="550" y="16323"/>
                  </a:cubicBezTo>
                  <a:cubicBezTo>
                    <a:pt x="581" y="16449"/>
                    <a:pt x="612" y="16559"/>
                    <a:pt x="644" y="16668"/>
                  </a:cubicBezTo>
                  <a:cubicBezTo>
                    <a:pt x="691" y="16872"/>
                    <a:pt x="722" y="17029"/>
                    <a:pt x="722" y="17091"/>
                  </a:cubicBezTo>
                  <a:cubicBezTo>
                    <a:pt x="816" y="17264"/>
                    <a:pt x="910" y="17421"/>
                    <a:pt x="988" y="17593"/>
                  </a:cubicBezTo>
                  <a:cubicBezTo>
                    <a:pt x="1051" y="17781"/>
                    <a:pt x="1098" y="17969"/>
                    <a:pt x="1177" y="18189"/>
                  </a:cubicBezTo>
                  <a:cubicBezTo>
                    <a:pt x="1177" y="18125"/>
                    <a:pt x="1217" y="18061"/>
                    <a:pt x="1273" y="18061"/>
                  </a:cubicBezTo>
                  <a:cubicBezTo>
                    <a:pt x="1328" y="18061"/>
                    <a:pt x="1397" y="18121"/>
                    <a:pt x="1459" y="18298"/>
                  </a:cubicBezTo>
                  <a:cubicBezTo>
                    <a:pt x="1239" y="18314"/>
                    <a:pt x="1255" y="18486"/>
                    <a:pt x="1318" y="18722"/>
                  </a:cubicBezTo>
                  <a:cubicBezTo>
                    <a:pt x="1362" y="18941"/>
                    <a:pt x="1474" y="19188"/>
                    <a:pt x="1425" y="19386"/>
                  </a:cubicBezTo>
                  <a:lnTo>
                    <a:pt x="1425" y="19386"/>
                  </a:lnTo>
                  <a:cubicBezTo>
                    <a:pt x="1431" y="19375"/>
                    <a:pt x="1439" y="19370"/>
                    <a:pt x="1448" y="19370"/>
                  </a:cubicBezTo>
                  <a:cubicBezTo>
                    <a:pt x="1501" y="19370"/>
                    <a:pt x="1598" y="19556"/>
                    <a:pt x="1694" y="19725"/>
                  </a:cubicBezTo>
                  <a:cubicBezTo>
                    <a:pt x="1786" y="19878"/>
                    <a:pt x="1878" y="20012"/>
                    <a:pt x="1935" y="20012"/>
                  </a:cubicBezTo>
                  <a:cubicBezTo>
                    <a:pt x="1966" y="20012"/>
                    <a:pt x="1986" y="19974"/>
                    <a:pt x="1992" y="19882"/>
                  </a:cubicBezTo>
                  <a:lnTo>
                    <a:pt x="1992" y="19882"/>
                  </a:lnTo>
                  <a:cubicBezTo>
                    <a:pt x="2117" y="20195"/>
                    <a:pt x="1866" y="19976"/>
                    <a:pt x="1898" y="20242"/>
                  </a:cubicBezTo>
                  <a:cubicBezTo>
                    <a:pt x="2023" y="20399"/>
                    <a:pt x="2148" y="20571"/>
                    <a:pt x="2258" y="20759"/>
                  </a:cubicBezTo>
                  <a:cubicBezTo>
                    <a:pt x="2321" y="20838"/>
                    <a:pt x="2368" y="20932"/>
                    <a:pt x="2430" y="21041"/>
                  </a:cubicBezTo>
                  <a:cubicBezTo>
                    <a:pt x="2493" y="21135"/>
                    <a:pt x="2556" y="21229"/>
                    <a:pt x="2603" y="21324"/>
                  </a:cubicBezTo>
                  <a:cubicBezTo>
                    <a:pt x="2728" y="21527"/>
                    <a:pt x="2854" y="21731"/>
                    <a:pt x="3010" y="21919"/>
                  </a:cubicBezTo>
                  <a:cubicBezTo>
                    <a:pt x="3167" y="22107"/>
                    <a:pt x="3308" y="22311"/>
                    <a:pt x="3496" y="22468"/>
                  </a:cubicBezTo>
                  <a:cubicBezTo>
                    <a:pt x="3533" y="22443"/>
                    <a:pt x="3512" y="22330"/>
                    <a:pt x="3602" y="22330"/>
                  </a:cubicBezTo>
                  <a:cubicBezTo>
                    <a:pt x="3626" y="22330"/>
                    <a:pt x="3657" y="22338"/>
                    <a:pt x="3700" y="22358"/>
                  </a:cubicBezTo>
                  <a:cubicBezTo>
                    <a:pt x="3700" y="22358"/>
                    <a:pt x="3747" y="22499"/>
                    <a:pt x="3794" y="22625"/>
                  </a:cubicBezTo>
                  <a:cubicBezTo>
                    <a:pt x="3841" y="22766"/>
                    <a:pt x="3904" y="22907"/>
                    <a:pt x="3904" y="22907"/>
                  </a:cubicBezTo>
                  <a:cubicBezTo>
                    <a:pt x="3944" y="22932"/>
                    <a:pt x="3983" y="22939"/>
                    <a:pt x="4022" y="22939"/>
                  </a:cubicBezTo>
                  <a:cubicBezTo>
                    <a:pt x="4067" y="22939"/>
                    <a:pt x="4111" y="22930"/>
                    <a:pt x="4155" y="22930"/>
                  </a:cubicBezTo>
                  <a:cubicBezTo>
                    <a:pt x="4237" y="22930"/>
                    <a:pt x="4319" y="22962"/>
                    <a:pt x="4405" y="23142"/>
                  </a:cubicBezTo>
                  <a:cubicBezTo>
                    <a:pt x="4393" y="23094"/>
                    <a:pt x="4381" y="23027"/>
                    <a:pt x="4426" y="23027"/>
                  </a:cubicBezTo>
                  <a:cubicBezTo>
                    <a:pt x="4440" y="23027"/>
                    <a:pt x="4458" y="23033"/>
                    <a:pt x="4484" y="23048"/>
                  </a:cubicBezTo>
                  <a:cubicBezTo>
                    <a:pt x="4641" y="23236"/>
                    <a:pt x="4844" y="23361"/>
                    <a:pt x="5032" y="23518"/>
                  </a:cubicBezTo>
                  <a:cubicBezTo>
                    <a:pt x="5236" y="23659"/>
                    <a:pt x="5456" y="23784"/>
                    <a:pt x="5675" y="23894"/>
                  </a:cubicBezTo>
                  <a:cubicBezTo>
                    <a:pt x="5785" y="23941"/>
                    <a:pt x="5895" y="24004"/>
                    <a:pt x="6004" y="24051"/>
                  </a:cubicBezTo>
                  <a:lnTo>
                    <a:pt x="6318" y="24192"/>
                  </a:lnTo>
                  <a:cubicBezTo>
                    <a:pt x="6537" y="24286"/>
                    <a:pt x="6757" y="24364"/>
                    <a:pt x="6992" y="24443"/>
                  </a:cubicBezTo>
                  <a:cubicBezTo>
                    <a:pt x="7885" y="24772"/>
                    <a:pt x="8779" y="25070"/>
                    <a:pt x="9703" y="25493"/>
                  </a:cubicBezTo>
                  <a:cubicBezTo>
                    <a:pt x="9554" y="25393"/>
                    <a:pt x="9569" y="25370"/>
                    <a:pt x="9652" y="25370"/>
                  </a:cubicBezTo>
                  <a:cubicBezTo>
                    <a:pt x="9700" y="25370"/>
                    <a:pt x="9770" y="25377"/>
                    <a:pt x="9844" y="25383"/>
                  </a:cubicBezTo>
                  <a:cubicBezTo>
                    <a:pt x="9719" y="25352"/>
                    <a:pt x="9860" y="25258"/>
                    <a:pt x="9844" y="25179"/>
                  </a:cubicBezTo>
                  <a:lnTo>
                    <a:pt x="9844" y="25179"/>
                  </a:lnTo>
                  <a:cubicBezTo>
                    <a:pt x="9845" y="25179"/>
                    <a:pt x="10048" y="25258"/>
                    <a:pt x="10236" y="25336"/>
                  </a:cubicBezTo>
                  <a:cubicBezTo>
                    <a:pt x="10424" y="25430"/>
                    <a:pt x="10628" y="25477"/>
                    <a:pt x="10628" y="25477"/>
                  </a:cubicBezTo>
                  <a:cubicBezTo>
                    <a:pt x="10687" y="25407"/>
                    <a:pt x="10825" y="25398"/>
                    <a:pt x="10983" y="25398"/>
                  </a:cubicBezTo>
                  <a:cubicBezTo>
                    <a:pt x="11036" y="25398"/>
                    <a:pt x="11091" y="25399"/>
                    <a:pt x="11145" y="25399"/>
                  </a:cubicBezTo>
                  <a:cubicBezTo>
                    <a:pt x="11189" y="25402"/>
                    <a:pt x="11233" y="25404"/>
                    <a:pt x="11275" y="25404"/>
                  </a:cubicBezTo>
                  <a:cubicBezTo>
                    <a:pt x="11430" y="25404"/>
                    <a:pt x="11563" y="25379"/>
                    <a:pt x="11600" y="25305"/>
                  </a:cubicBezTo>
                  <a:lnTo>
                    <a:pt x="11600" y="25305"/>
                  </a:lnTo>
                  <a:lnTo>
                    <a:pt x="11334" y="25336"/>
                  </a:lnTo>
                  <a:cubicBezTo>
                    <a:pt x="11506" y="25226"/>
                    <a:pt x="11381" y="25101"/>
                    <a:pt x="11239" y="24976"/>
                  </a:cubicBezTo>
                  <a:cubicBezTo>
                    <a:pt x="11098" y="24835"/>
                    <a:pt x="10926" y="24678"/>
                    <a:pt x="10957" y="24537"/>
                  </a:cubicBezTo>
                  <a:lnTo>
                    <a:pt x="10957" y="24537"/>
                  </a:lnTo>
                  <a:cubicBezTo>
                    <a:pt x="10899" y="24571"/>
                    <a:pt x="10838" y="24585"/>
                    <a:pt x="10773" y="24585"/>
                  </a:cubicBezTo>
                  <a:cubicBezTo>
                    <a:pt x="10630" y="24585"/>
                    <a:pt x="10472" y="24514"/>
                    <a:pt x="10299" y="24427"/>
                  </a:cubicBezTo>
                  <a:cubicBezTo>
                    <a:pt x="10174" y="24380"/>
                    <a:pt x="10048" y="24317"/>
                    <a:pt x="9923" y="24302"/>
                  </a:cubicBezTo>
                  <a:cubicBezTo>
                    <a:pt x="9852" y="24286"/>
                    <a:pt x="9782" y="24274"/>
                    <a:pt x="9709" y="24274"/>
                  </a:cubicBezTo>
                  <a:cubicBezTo>
                    <a:pt x="9637" y="24274"/>
                    <a:pt x="9562" y="24286"/>
                    <a:pt x="9484" y="24317"/>
                  </a:cubicBezTo>
                  <a:cubicBezTo>
                    <a:pt x="9374" y="24239"/>
                    <a:pt x="9609" y="24255"/>
                    <a:pt x="9547" y="24176"/>
                  </a:cubicBezTo>
                  <a:lnTo>
                    <a:pt x="9547" y="24176"/>
                  </a:lnTo>
                  <a:cubicBezTo>
                    <a:pt x="9480" y="24210"/>
                    <a:pt x="9407" y="24229"/>
                    <a:pt x="9323" y="24229"/>
                  </a:cubicBezTo>
                  <a:cubicBezTo>
                    <a:pt x="9209" y="24229"/>
                    <a:pt x="9075" y="24194"/>
                    <a:pt x="8904" y="24114"/>
                  </a:cubicBezTo>
                  <a:lnTo>
                    <a:pt x="8951" y="24098"/>
                  </a:lnTo>
                  <a:cubicBezTo>
                    <a:pt x="8058" y="23863"/>
                    <a:pt x="7728" y="23612"/>
                    <a:pt x="6804" y="23126"/>
                  </a:cubicBezTo>
                  <a:lnTo>
                    <a:pt x="6804" y="23126"/>
                  </a:lnTo>
                  <a:lnTo>
                    <a:pt x="6819" y="23299"/>
                  </a:lnTo>
                  <a:cubicBezTo>
                    <a:pt x="6631" y="23189"/>
                    <a:pt x="6600" y="23126"/>
                    <a:pt x="6521" y="23048"/>
                  </a:cubicBezTo>
                  <a:lnTo>
                    <a:pt x="6521" y="23048"/>
                  </a:lnTo>
                  <a:cubicBezTo>
                    <a:pt x="6192" y="23142"/>
                    <a:pt x="7086" y="23314"/>
                    <a:pt x="6788" y="23440"/>
                  </a:cubicBezTo>
                  <a:cubicBezTo>
                    <a:pt x="6741" y="23346"/>
                    <a:pt x="6631" y="23251"/>
                    <a:pt x="6490" y="23173"/>
                  </a:cubicBezTo>
                  <a:cubicBezTo>
                    <a:pt x="6349" y="23095"/>
                    <a:pt x="6192" y="23001"/>
                    <a:pt x="6020" y="22907"/>
                  </a:cubicBezTo>
                  <a:cubicBezTo>
                    <a:pt x="5942" y="22860"/>
                    <a:pt x="5863" y="22828"/>
                    <a:pt x="5785" y="22781"/>
                  </a:cubicBezTo>
                  <a:cubicBezTo>
                    <a:pt x="5722" y="22734"/>
                    <a:pt x="5659" y="22672"/>
                    <a:pt x="5597" y="22625"/>
                  </a:cubicBezTo>
                  <a:cubicBezTo>
                    <a:pt x="5487" y="22530"/>
                    <a:pt x="5424" y="22436"/>
                    <a:pt x="5424" y="22342"/>
                  </a:cubicBezTo>
                  <a:cubicBezTo>
                    <a:pt x="5368" y="22303"/>
                    <a:pt x="5335" y="22288"/>
                    <a:pt x="5315" y="22288"/>
                  </a:cubicBezTo>
                  <a:cubicBezTo>
                    <a:pt x="5261" y="22288"/>
                    <a:pt x="5306" y="22397"/>
                    <a:pt x="5252" y="22397"/>
                  </a:cubicBezTo>
                  <a:cubicBezTo>
                    <a:pt x="5232" y="22397"/>
                    <a:pt x="5198" y="22382"/>
                    <a:pt x="5142" y="22342"/>
                  </a:cubicBezTo>
                  <a:lnTo>
                    <a:pt x="5126" y="22217"/>
                  </a:lnTo>
                  <a:lnTo>
                    <a:pt x="5001" y="22248"/>
                  </a:lnTo>
                  <a:cubicBezTo>
                    <a:pt x="4844" y="22107"/>
                    <a:pt x="4829" y="21951"/>
                    <a:pt x="4876" y="21888"/>
                  </a:cubicBezTo>
                  <a:lnTo>
                    <a:pt x="4876" y="21888"/>
                  </a:lnTo>
                  <a:cubicBezTo>
                    <a:pt x="4907" y="21935"/>
                    <a:pt x="5001" y="21966"/>
                    <a:pt x="5048" y="21998"/>
                  </a:cubicBezTo>
                  <a:cubicBezTo>
                    <a:pt x="4906" y="21784"/>
                    <a:pt x="4530" y="21557"/>
                    <a:pt x="4428" y="21447"/>
                  </a:cubicBezTo>
                  <a:lnTo>
                    <a:pt x="4428" y="21447"/>
                  </a:lnTo>
                  <a:lnTo>
                    <a:pt x="4594" y="21668"/>
                  </a:lnTo>
                  <a:cubicBezTo>
                    <a:pt x="4500" y="21606"/>
                    <a:pt x="4421" y="21527"/>
                    <a:pt x="4327" y="21465"/>
                  </a:cubicBezTo>
                  <a:cubicBezTo>
                    <a:pt x="4233" y="21386"/>
                    <a:pt x="4170" y="21292"/>
                    <a:pt x="4076" y="21198"/>
                  </a:cubicBezTo>
                  <a:cubicBezTo>
                    <a:pt x="3998" y="21104"/>
                    <a:pt x="3920" y="21026"/>
                    <a:pt x="3841" y="20932"/>
                  </a:cubicBezTo>
                  <a:lnTo>
                    <a:pt x="3622" y="20634"/>
                  </a:lnTo>
                  <a:cubicBezTo>
                    <a:pt x="3543" y="20540"/>
                    <a:pt x="3465" y="20446"/>
                    <a:pt x="3402" y="20336"/>
                  </a:cubicBezTo>
                  <a:cubicBezTo>
                    <a:pt x="3324" y="20242"/>
                    <a:pt x="3261" y="20148"/>
                    <a:pt x="3183" y="20038"/>
                  </a:cubicBezTo>
                  <a:cubicBezTo>
                    <a:pt x="3042" y="19850"/>
                    <a:pt x="2916" y="19662"/>
                    <a:pt x="2775" y="19490"/>
                  </a:cubicBezTo>
                  <a:lnTo>
                    <a:pt x="2744" y="19568"/>
                  </a:lnTo>
                  <a:cubicBezTo>
                    <a:pt x="2525" y="19302"/>
                    <a:pt x="2493" y="19176"/>
                    <a:pt x="2446" y="19019"/>
                  </a:cubicBezTo>
                  <a:cubicBezTo>
                    <a:pt x="2415" y="18878"/>
                    <a:pt x="2383" y="18722"/>
                    <a:pt x="2211" y="18392"/>
                  </a:cubicBezTo>
                  <a:lnTo>
                    <a:pt x="2211" y="18392"/>
                  </a:lnTo>
                  <a:lnTo>
                    <a:pt x="2242" y="18408"/>
                  </a:lnTo>
                  <a:cubicBezTo>
                    <a:pt x="2117" y="18298"/>
                    <a:pt x="2023" y="18110"/>
                    <a:pt x="1945" y="17922"/>
                  </a:cubicBezTo>
                  <a:lnTo>
                    <a:pt x="1945" y="17922"/>
                  </a:lnTo>
                  <a:cubicBezTo>
                    <a:pt x="1961" y="17939"/>
                    <a:pt x="1975" y="17946"/>
                    <a:pt x="1985" y="17946"/>
                  </a:cubicBezTo>
                  <a:cubicBezTo>
                    <a:pt x="2046" y="17946"/>
                    <a:pt x="2005" y="17687"/>
                    <a:pt x="2069" y="17687"/>
                  </a:cubicBezTo>
                  <a:cubicBezTo>
                    <a:pt x="2084" y="17687"/>
                    <a:pt x="2104" y="17701"/>
                    <a:pt x="2133" y="17734"/>
                  </a:cubicBezTo>
                  <a:cubicBezTo>
                    <a:pt x="1772" y="17076"/>
                    <a:pt x="1929" y="17421"/>
                    <a:pt x="1537" y="17029"/>
                  </a:cubicBezTo>
                  <a:lnTo>
                    <a:pt x="1615" y="16888"/>
                  </a:lnTo>
                  <a:cubicBezTo>
                    <a:pt x="1474" y="16747"/>
                    <a:pt x="1412" y="16747"/>
                    <a:pt x="1286" y="16386"/>
                  </a:cubicBezTo>
                  <a:lnTo>
                    <a:pt x="1286" y="16386"/>
                  </a:lnTo>
                  <a:cubicBezTo>
                    <a:pt x="1324" y="16448"/>
                    <a:pt x="1350" y="16470"/>
                    <a:pt x="1371" y="16470"/>
                  </a:cubicBezTo>
                  <a:cubicBezTo>
                    <a:pt x="1423" y="16470"/>
                    <a:pt x="1438" y="16326"/>
                    <a:pt x="1504" y="16326"/>
                  </a:cubicBezTo>
                  <a:cubicBezTo>
                    <a:pt x="1530" y="16326"/>
                    <a:pt x="1566" y="16350"/>
                    <a:pt x="1615" y="16417"/>
                  </a:cubicBezTo>
                  <a:cubicBezTo>
                    <a:pt x="1615" y="16010"/>
                    <a:pt x="1537" y="15743"/>
                    <a:pt x="1427" y="15508"/>
                  </a:cubicBezTo>
                  <a:cubicBezTo>
                    <a:pt x="1333" y="15289"/>
                    <a:pt x="1286" y="15101"/>
                    <a:pt x="1443" y="14897"/>
                  </a:cubicBezTo>
                  <a:cubicBezTo>
                    <a:pt x="1396" y="14855"/>
                    <a:pt x="1361" y="14837"/>
                    <a:pt x="1334" y="14837"/>
                  </a:cubicBezTo>
                  <a:cubicBezTo>
                    <a:pt x="1180" y="14837"/>
                    <a:pt x="1318" y="15438"/>
                    <a:pt x="1287" y="15438"/>
                  </a:cubicBezTo>
                  <a:cubicBezTo>
                    <a:pt x="1284" y="15438"/>
                    <a:pt x="1279" y="15430"/>
                    <a:pt x="1271" y="15414"/>
                  </a:cubicBezTo>
                  <a:cubicBezTo>
                    <a:pt x="1260" y="15446"/>
                    <a:pt x="1244" y="15460"/>
                    <a:pt x="1226" y="15460"/>
                  </a:cubicBezTo>
                  <a:cubicBezTo>
                    <a:pt x="1189" y="15460"/>
                    <a:pt x="1140" y="15404"/>
                    <a:pt x="1098" y="15320"/>
                  </a:cubicBezTo>
                  <a:cubicBezTo>
                    <a:pt x="1051" y="15195"/>
                    <a:pt x="1004" y="15022"/>
                    <a:pt x="1004" y="14897"/>
                  </a:cubicBezTo>
                  <a:cubicBezTo>
                    <a:pt x="988" y="14756"/>
                    <a:pt x="1067" y="14646"/>
                    <a:pt x="1161" y="14474"/>
                  </a:cubicBezTo>
                  <a:cubicBezTo>
                    <a:pt x="1237" y="14322"/>
                    <a:pt x="1328" y="14125"/>
                    <a:pt x="1304" y="13827"/>
                  </a:cubicBezTo>
                  <a:lnTo>
                    <a:pt x="1304" y="13827"/>
                  </a:lnTo>
                  <a:cubicBezTo>
                    <a:pt x="1312" y="13864"/>
                    <a:pt x="1333" y="13873"/>
                    <a:pt x="1333" y="13925"/>
                  </a:cubicBezTo>
                  <a:cubicBezTo>
                    <a:pt x="1396" y="13690"/>
                    <a:pt x="1224" y="13471"/>
                    <a:pt x="1349" y="13173"/>
                  </a:cubicBezTo>
                  <a:cubicBezTo>
                    <a:pt x="1161" y="13016"/>
                    <a:pt x="1365" y="12812"/>
                    <a:pt x="1130" y="12750"/>
                  </a:cubicBezTo>
                  <a:cubicBezTo>
                    <a:pt x="1130" y="12750"/>
                    <a:pt x="1130" y="12781"/>
                    <a:pt x="1130" y="12844"/>
                  </a:cubicBezTo>
                  <a:cubicBezTo>
                    <a:pt x="1130" y="12891"/>
                    <a:pt x="1145" y="12969"/>
                    <a:pt x="1145" y="13047"/>
                  </a:cubicBezTo>
                  <a:lnTo>
                    <a:pt x="1177" y="13330"/>
                  </a:lnTo>
                  <a:cubicBezTo>
                    <a:pt x="1145" y="13173"/>
                    <a:pt x="1051" y="13000"/>
                    <a:pt x="1004" y="12812"/>
                  </a:cubicBezTo>
                  <a:cubicBezTo>
                    <a:pt x="957" y="12624"/>
                    <a:pt x="926" y="12405"/>
                    <a:pt x="1020" y="12138"/>
                  </a:cubicBezTo>
                  <a:cubicBezTo>
                    <a:pt x="1067" y="12185"/>
                    <a:pt x="1114" y="12342"/>
                    <a:pt x="1145" y="12468"/>
                  </a:cubicBezTo>
                  <a:cubicBezTo>
                    <a:pt x="1224" y="12311"/>
                    <a:pt x="1114" y="12154"/>
                    <a:pt x="1192" y="11997"/>
                  </a:cubicBezTo>
                  <a:lnTo>
                    <a:pt x="1192" y="11997"/>
                  </a:lnTo>
                  <a:cubicBezTo>
                    <a:pt x="1318" y="12029"/>
                    <a:pt x="1318" y="12201"/>
                    <a:pt x="1302" y="12421"/>
                  </a:cubicBezTo>
                  <a:cubicBezTo>
                    <a:pt x="1302" y="12624"/>
                    <a:pt x="1271" y="12891"/>
                    <a:pt x="1380" y="13063"/>
                  </a:cubicBezTo>
                  <a:cubicBezTo>
                    <a:pt x="1447" y="12917"/>
                    <a:pt x="1300" y="12536"/>
                    <a:pt x="1395" y="12536"/>
                  </a:cubicBezTo>
                  <a:cubicBezTo>
                    <a:pt x="1413" y="12536"/>
                    <a:pt x="1438" y="12548"/>
                    <a:pt x="1474" y="12577"/>
                  </a:cubicBezTo>
                  <a:cubicBezTo>
                    <a:pt x="1318" y="12452"/>
                    <a:pt x="1349" y="12295"/>
                    <a:pt x="1380" y="12107"/>
                  </a:cubicBezTo>
                  <a:cubicBezTo>
                    <a:pt x="1412" y="11935"/>
                    <a:pt x="1474" y="11747"/>
                    <a:pt x="1365" y="11527"/>
                  </a:cubicBezTo>
                  <a:lnTo>
                    <a:pt x="1365" y="11527"/>
                  </a:lnTo>
                  <a:lnTo>
                    <a:pt x="1506" y="11574"/>
                  </a:lnTo>
                  <a:cubicBezTo>
                    <a:pt x="1490" y="11496"/>
                    <a:pt x="1443" y="11355"/>
                    <a:pt x="1459" y="11229"/>
                  </a:cubicBezTo>
                  <a:lnTo>
                    <a:pt x="1459" y="11229"/>
                  </a:lnTo>
                  <a:cubicBezTo>
                    <a:pt x="1459" y="11229"/>
                    <a:pt x="1506" y="11292"/>
                    <a:pt x="1537" y="11355"/>
                  </a:cubicBezTo>
                  <a:lnTo>
                    <a:pt x="1615" y="11480"/>
                  </a:lnTo>
                  <a:cubicBezTo>
                    <a:pt x="1506" y="11104"/>
                    <a:pt x="1866" y="10853"/>
                    <a:pt x="1835" y="10524"/>
                  </a:cubicBezTo>
                  <a:lnTo>
                    <a:pt x="1835" y="10524"/>
                  </a:lnTo>
                  <a:cubicBezTo>
                    <a:pt x="1789" y="10806"/>
                    <a:pt x="1749" y="10871"/>
                    <a:pt x="1706" y="10871"/>
                  </a:cubicBezTo>
                  <a:cubicBezTo>
                    <a:pt x="1669" y="10871"/>
                    <a:pt x="1630" y="10823"/>
                    <a:pt x="1584" y="10823"/>
                  </a:cubicBezTo>
                  <a:cubicBezTo>
                    <a:pt x="1556" y="10823"/>
                    <a:pt x="1525" y="10841"/>
                    <a:pt x="1490" y="10900"/>
                  </a:cubicBezTo>
                  <a:cubicBezTo>
                    <a:pt x="1459" y="10461"/>
                    <a:pt x="1584" y="10367"/>
                    <a:pt x="1725" y="10257"/>
                  </a:cubicBezTo>
                  <a:cubicBezTo>
                    <a:pt x="1804" y="10210"/>
                    <a:pt x="1866" y="10148"/>
                    <a:pt x="1945" y="10054"/>
                  </a:cubicBezTo>
                  <a:cubicBezTo>
                    <a:pt x="1999" y="9972"/>
                    <a:pt x="2042" y="9854"/>
                    <a:pt x="2093" y="9681"/>
                  </a:cubicBezTo>
                  <a:lnTo>
                    <a:pt x="2093" y="9681"/>
                  </a:lnTo>
                  <a:cubicBezTo>
                    <a:pt x="2069" y="9729"/>
                    <a:pt x="2031" y="9780"/>
                    <a:pt x="1992" y="9819"/>
                  </a:cubicBezTo>
                  <a:cubicBezTo>
                    <a:pt x="1967" y="9860"/>
                    <a:pt x="1942" y="9883"/>
                    <a:pt x="1922" y="9883"/>
                  </a:cubicBezTo>
                  <a:cubicBezTo>
                    <a:pt x="1904" y="9883"/>
                    <a:pt x="1889" y="9863"/>
                    <a:pt x="1882" y="9819"/>
                  </a:cubicBezTo>
                  <a:cubicBezTo>
                    <a:pt x="1976" y="9646"/>
                    <a:pt x="2101" y="9442"/>
                    <a:pt x="2195" y="9364"/>
                  </a:cubicBezTo>
                  <a:cubicBezTo>
                    <a:pt x="2255" y="9159"/>
                    <a:pt x="2253" y="9101"/>
                    <a:pt x="2225" y="9101"/>
                  </a:cubicBezTo>
                  <a:cubicBezTo>
                    <a:pt x="2188" y="9101"/>
                    <a:pt x="2104" y="9205"/>
                    <a:pt x="2057" y="9205"/>
                  </a:cubicBezTo>
                  <a:cubicBezTo>
                    <a:pt x="2037" y="9205"/>
                    <a:pt x="2023" y="9185"/>
                    <a:pt x="2023" y="9129"/>
                  </a:cubicBezTo>
                  <a:cubicBezTo>
                    <a:pt x="2258" y="8988"/>
                    <a:pt x="2070" y="8815"/>
                    <a:pt x="2117" y="8533"/>
                  </a:cubicBezTo>
                  <a:lnTo>
                    <a:pt x="2117" y="8533"/>
                  </a:lnTo>
                  <a:lnTo>
                    <a:pt x="2258" y="8596"/>
                  </a:lnTo>
                  <a:cubicBezTo>
                    <a:pt x="2619" y="7969"/>
                    <a:pt x="2054" y="8298"/>
                    <a:pt x="2430" y="7750"/>
                  </a:cubicBezTo>
                  <a:lnTo>
                    <a:pt x="2430" y="7750"/>
                  </a:lnTo>
                  <a:lnTo>
                    <a:pt x="2493" y="8079"/>
                  </a:lnTo>
                  <a:lnTo>
                    <a:pt x="2587" y="7765"/>
                  </a:lnTo>
                  <a:lnTo>
                    <a:pt x="2713" y="7891"/>
                  </a:lnTo>
                  <a:cubicBezTo>
                    <a:pt x="2760" y="7530"/>
                    <a:pt x="2854" y="7436"/>
                    <a:pt x="3073" y="7154"/>
                  </a:cubicBezTo>
                  <a:lnTo>
                    <a:pt x="3073" y="7154"/>
                  </a:lnTo>
                  <a:cubicBezTo>
                    <a:pt x="3068" y="7155"/>
                    <a:pt x="3062" y="7155"/>
                    <a:pt x="3057" y="7155"/>
                  </a:cubicBezTo>
                  <a:cubicBezTo>
                    <a:pt x="2928" y="7155"/>
                    <a:pt x="2876" y="6971"/>
                    <a:pt x="3042" y="6715"/>
                  </a:cubicBezTo>
                  <a:cubicBezTo>
                    <a:pt x="3082" y="6685"/>
                    <a:pt x="3107" y="6676"/>
                    <a:pt x="3124" y="6676"/>
                  </a:cubicBezTo>
                  <a:cubicBezTo>
                    <a:pt x="3152" y="6676"/>
                    <a:pt x="3157" y="6702"/>
                    <a:pt x="3170" y="6702"/>
                  </a:cubicBezTo>
                  <a:cubicBezTo>
                    <a:pt x="3186" y="6702"/>
                    <a:pt x="3214" y="6664"/>
                    <a:pt x="3308" y="6496"/>
                  </a:cubicBezTo>
                  <a:lnTo>
                    <a:pt x="3308" y="6496"/>
                  </a:lnTo>
                  <a:cubicBezTo>
                    <a:pt x="3324" y="6637"/>
                    <a:pt x="3371" y="6793"/>
                    <a:pt x="3152" y="6872"/>
                  </a:cubicBezTo>
                  <a:cubicBezTo>
                    <a:pt x="3183" y="6919"/>
                    <a:pt x="3183" y="7013"/>
                    <a:pt x="3199" y="7060"/>
                  </a:cubicBezTo>
                  <a:cubicBezTo>
                    <a:pt x="3418" y="6919"/>
                    <a:pt x="3528" y="6590"/>
                    <a:pt x="3637" y="6464"/>
                  </a:cubicBezTo>
                  <a:lnTo>
                    <a:pt x="3637" y="6464"/>
                  </a:lnTo>
                  <a:cubicBezTo>
                    <a:pt x="3590" y="6511"/>
                    <a:pt x="3543" y="6558"/>
                    <a:pt x="3496" y="6574"/>
                  </a:cubicBezTo>
                  <a:lnTo>
                    <a:pt x="3731" y="5947"/>
                  </a:lnTo>
                  <a:cubicBezTo>
                    <a:pt x="3752" y="5938"/>
                    <a:pt x="3767" y="5934"/>
                    <a:pt x="3779" y="5934"/>
                  </a:cubicBezTo>
                  <a:cubicBezTo>
                    <a:pt x="3831" y="5934"/>
                    <a:pt x="3810" y="6009"/>
                    <a:pt x="3810" y="6072"/>
                  </a:cubicBezTo>
                  <a:cubicBezTo>
                    <a:pt x="3873" y="5963"/>
                    <a:pt x="3888" y="5853"/>
                    <a:pt x="3998" y="5696"/>
                  </a:cubicBezTo>
                  <a:cubicBezTo>
                    <a:pt x="4061" y="5822"/>
                    <a:pt x="4155" y="5884"/>
                    <a:pt x="4029" y="6119"/>
                  </a:cubicBezTo>
                  <a:lnTo>
                    <a:pt x="4327" y="5587"/>
                  </a:lnTo>
                  <a:cubicBezTo>
                    <a:pt x="4375" y="5587"/>
                    <a:pt x="4532" y="5514"/>
                    <a:pt x="4590" y="5514"/>
                  </a:cubicBezTo>
                  <a:cubicBezTo>
                    <a:pt x="4608" y="5514"/>
                    <a:pt x="4617" y="5521"/>
                    <a:pt x="4609" y="5539"/>
                  </a:cubicBezTo>
                  <a:cubicBezTo>
                    <a:pt x="4766" y="5445"/>
                    <a:pt x="4860" y="5257"/>
                    <a:pt x="4985" y="5069"/>
                  </a:cubicBezTo>
                  <a:cubicBezTo>
                    <a:pt x="5111" y="4881"/>
                    <a:pt x="5252" y="4677"/>
                    <a:pt x="5440" y="4568"/>
                  </a:cubicBezTo>
                  <a:cubicBezTo>
                    <a:pt x="5456" y="4536"/>
                    <a:pt x="5471" y="4489"/>
                    <a:pt x="5534" y="4411"/>
                  </a:cubicBezTo>
                  <a:cubicBezTo>
                    <a:pt x="5706" y="4301"/>
                    <a:pt x="5895" y="4207"/>
                    <a:pt x="6067" y="4097"/>
                  </a:cubicBezTo>
                  <a:cubicBezTo>
                    <a:pt x="6255" y="3988"/>
                    <a:pt x="6427" y="3862"/>
                    <a:pt x="6600" y="3643"/>
                  </a:cubicBezTo>
                  <a:cubicBezTo>
                    <a:pt x="6600" y="3643"/>
                    <a:pt x="6678" y="3643"/>
                    <a:pt x="6772" y="3659"/>
                  </a:cubicBezTo>
                  <a:lnTo>
                    <a:pt x="6945" y="3674"/>
                  </a:lnTo>
                  <a:cubicBezTo>
                    <a:pt x="7258" y="3423"/>
                    <a:pt x="6474" y="3643"/>
                    <a:pt x="6992" y="3235"/>
                  </a:cubicBezTo>
                  <a:cubicBezTo>
                    <a:pt x="7106" y="3140"/>
                    <a:pt x="7175" y="3107"/>
                    <a:pt x="7219" y="3107"/>
                  </a:cubicBezTo>
                  <a:cubicBezTo>
                    <a:pt x="7316" y="3107"/>
                    <a:pt x="7296" y="3267"/>
                    <a:pt x="7404" y="3267"/>
                  </a:cubicBezTo>
                  <a:cubicBezTo>
                    <a:pt x="7408" y="3267"/>
                    <a:pt x="7411" y="3267"/>
                    <a:pt x="7415" y="3267"/>
                  </a:cubicBezTo>
                  <a:cubicBezTo>
                    <a:pt x="7478" y="3157"/>
                    <a:pt x="7587" y="3016"/>
                    <a:pt x="7713" y="2891"/>
                  </a:cubicBezTo>
                  <a:cubicBezTo>
                    <a:pt x="7854" y="2749"/>
                    <a:pt x="8042" y="2655"/>
                    <a:pt x="8277" y="2655"/>
                  </a:cubicBezTo>
                  <a:cubicBezTo>
                    <a:pt x="8167" y="2749"/>
                    <a:pt x="8042" y="2765"/>
                    <a:pt x="7932" y="2828"/>
                  </a:cubicBezTo>
                  <a:cubicBezTo>
                    <a:pt x="7932" y="2828"/>
                    <a:pt x="8026" y="2828"/>
                    <a:pt x="8105" y="2812"/>
                  </a:cubicBezTo>
                  <a:lnTo>
                    <a:pt x="8277" y="2812"/>
                  </a:lnTo>
                  <a:cubicBezTo>
                    <a:pt x="8011" y="3126"/>
                    <a:pt x="7760" y="3220"/>
                    <a:pt x="8073" y="3220"/>
                  </a:cubicBezTo>
                  <a:cubicBezTo>
                    <a:pt x="7995" y="3016"/>
                    <a:pt x="8277" y="2891"/>
                    <a:pt x="8559" y="2749"/>
                  </a:cubicBezTo>
                  <a:cubicBezTo>
                    <a:pt x="8841" y="2608"/>
                    <a:pt x="9123" y="2514"/>
                    <a:pt x="9076" y="2311"/>
                  </a:cubicBezTo>
                  <a:lnTo>
                    <a:pt x="9312" y="2311"/>
                  </a:lnTo>
                  <a:cubicBezTo>
                    <a:pt x="9249" y="2326"/>
                    <a:pt x="9249" y="2358"/>
                    <a:pt x="9186" y="2373"/>
                  </a:cubicBezTo>
                  <a:cubicBezTo>
                    <a:pt x="9210" y="2376"/>
                    <a:pt x="9232" y="2377"/>
                    <a:pt x="9252" y="2377"/>
                  </a:cubicBezTo>
                  <a:cubicBezTo>
                    <a:pt x="9617" y="2377"/>
                    <a:pt x="9419" y="1991"/>
                    <a:pt x="9938" y="1887"/>
                  </a:cubicBezTo>
                  <a:cubicBezTo>
                    <a:pt x="9970" y="1885"/>
                    <a:pt x="10000" y="1883"/>
                    <a:pt x="10028" y="1883"/>
                  </a:cubicBezTo>
                  <a:cubicBezTo>
                    <a:pt x="10167" y="1883"/>
                    <a:pt x="10249" y="1916"/>
                    <a:pt x="10158" y="1981"/>
                  </a:cubicBezTo>
                  <a:lnTo>
                    <a:pt x="10534" y="1793"/>
                  </a:lnTo>
                  <a:cubicBezTo>
                    <a:pt x="10555" y="1788"/>
                    <a:pt x="10571" y="1786"/>
                    <a:pt x="10585" y="1786"/>
                  </a:cubicBezTo>
                  <a:cubicBezTo>
                    <a:pt x="10633" y="1786"/>
                    <a:pt x="10633" y="1816"/>
                    <a:pt x="10595" y="1837"/>
                  </a:cubicBezTo>
                  <a:lnTo>
                    <a:pt x="10595" y="1837"/>
                  </a:lnTo>
                  <a:cubicBezTo>
                    <a:pt x="10650" y="1821"/>
                    <a:pt x="10738" y="1796"/>
                    <a:pt x="10832" y="1778"/>
                  </a:cubicBezTo>
                  <a:cubicBezTo>
                    <a:pt x="10989" y="1746"/>
                    <a:pt x="11145" y="1699"/>
                    <a:pt x="11145" y="1699"/>
                  </a:cubicBezTo>
                  <a:lnTo>
                    <a:pt x="11145" y="1715"/>
                  </a:lnTo>
                  <a:cubicBezTo>
                    <a:pt x="11224" y="1637"/>
                    <a:pt x="11428" y="1511"/>
                    <a:pt x="11522" y="1449"/>
                  </a:cubicBezTo>
                  <a:lnTo>
                    <a:pt x="11522" y="1449"/>
                  </a:lnTo>
                  <a:cubicBezTo>
                    <a:pt x="11694" y="1480"/>
                    <a:pt x="11443" y="1496"/>
                    <a:pt x="11490" y="1543"/>
                  </a:cubicBezTo>
                  <a:cubicBezTo>
                    <a:pt x="11490" y="1543"/>
                    <a:pt x="11584" y="1511"/>
                    <a:pt x="11663" y="1480"/>
                  </a:cubicBezTo>
                  <a:lnTo>
                    <a:pt x="11835" y="1401"/>
                  </a:lnTo>
                  <a:lnTo>
                    <a:pt x="11835" y="1401"/>
                  </a:lnTo>
                  <a:cubicBezTo>
                    <a:pt x="11992" y="1496"/>
                    <a:pt x="11710" y="1621"/>
                    <a:pt x="11459" y="1652"/>
                  </a:cubicBezTo>
                  <a:cubicBezTo>
                    <a:pt x="11565" y="1750"/>
                    <a:pt x="11634" y="1783"/>
                    <a:pt x="11694" y="1783"/>
                  </a:cubicBezTo>
                  <a:cubicBezTo>
                    <a:pt x="11821" y="1783"/>
                    <a:pt x="11904" y="1632"/>
                    <a:pt x="12207" y="1632"/>
                  </a:cubicBezTo>
                  <a:cubicBezTo>
                    <a:pt x="12286" y="1632"/>
                    <a:pt x="12380" y="1642"/>
                    <a:pt x="12493" y="1668"/>
                  </a:cubicBezTo>
                  <a:cubicBezTo>
                    <a:pt x="12493" y="1668"/>
                    <a:pt x="12415" y="1684"/>
                    <a:pt x="12321" y="1699"/>
                  </a:cubicBezTo>
                  <a:lnTo>
                    <a:pt x="12164" y="1746"/>
                  </a:lnTo>
                  <a:cubicBezTo>
                    <a:pt x="12399" y="1950"/>
                    <a:pt x="12650" y="1856"/>
                    <a:pt x="13026" y="1981"/>
                  </a:cubicBezTo>
                  <a:cubicBezTo>
                    <a:pt x="12948" y="1903"/>
                    <a:pt x="12258" y="1668"/>
                    <a:pt x="12634" y="1543"/>
                  </a:cubicBezTo>
                  <a:lnTo>
                    <a:pt x="12634" y="1543"/>
                  </a:lnTo>
                  <a:cubicBezTo>
                    <a:pt x="12666" y="1547"/>
                    <a:pt x="12701" y="1550"/>
                    <a:pt x="12739" y="1550"/>
                  </a:cubicBezTo>
                  <a:cubicBezTo>
                    <a:pt x="12831" y="1550"/>
                    <a:pt x="12944" y="1531"/>
                    <a:pt x="13089" y="1464"/>
                  </a:cubicBezTo>
                  <a:cubicBezTo>
                    <a:pt x="13099" y="1564"/>
                    <a:pt x="13185" y="1587"/>
                    <a:pt x="13310" y="1587"/>
                  </a:cubicBezTo>
                  <a:cubicBezTo>
                    <a:pt x="13383" y="1587"/>
                    <a:pt x="13468" y="1580"/>
                    <a:pt x="13559" y="1574"/>
                  </a:cubicBezTo>
                  <a:lnTo>
                    <a:pt x="13559" y="1574"/>
                  </a:lnTo>
                  <a:lnTo>
                    <a:pt x="13544" y="1778"/>
                  </a:lnTo>
                  <a:cubicBezTo>
                    <a:pt x="13810" y="1715"/>
                    <a:pt x="13794" y="1621"/>
                    <a:pt x="13967" y="1527"/>
                  </a:cubicBezTo>
                  <a:cubicBezTo>
                    <a:pt x="14265" y="1558"/>
                    <a:pt x="14327" y="1699"/>
                    <a:pt x="14390" y="1825"/>
                  </a:cubicBezTo>
                  <a:cubicBezTo>
                    <a:pt x="14436" y="1830"/>
                    <a:pt x="14470" y="1833"/>
                    <a:pt x="14496" y="1833"/>
                  </a:cubicBezTo>
                  <a:cubicBezTo>
                    <a:pt x="14752" y="1833"/>
                    <a:pt x="14115" y="1574"/>
                    <a:pt x="14656" y="1574"/>
                  </a:cubicBezTo>
                  <a:cubicBezTo>
                    <a:pt x="14814" y="1616"/>
                    <a:pt x="14955" y="1633"/>
                    <a:pt x="15098" y="1633"/>
                  </a:cubicBezTo>
                  <a:cubicBezTo>
                    <a:pt x="15326" y="1633"/>
                    <a:pt x="15561" y="1591"/>
                    <a:pt x="15879" y="1543"/>
                  </a:cubicBezTo>
                  <a:lnTo>
                    <a:pt x="15879" y="1543"/>
                  </a:lnTo>
                  <a:cubicBezTo>
                    <a:pt x="16161" y="1637"/>
                    <a:pt x="15816" y="1652"/>
                    <a:pt x="15910" y="1715"/>
                  </a:cubicBezTo>
                  <a:lnTo>
                    <a:pt x="16193" y="1590"/>
                  </a:lnTo>
                  <a:cubicBezTo>
                    <a:pt x="16255" y="1605"/>
                    <a:pt x="16240" y="1652"/>
                    <a:pt x="16224" y="1668"/>
                  </a:cubicBezTo>
                  <a:cubicBezTo>
                    <a:pt x="16443" y="1637"/>
                    <a:pt x="16255" y="1480"/>
                    <a:pt x="16616" y="1464"/>
                  </a:cubicBezTo>
                  <a:cubicBezTo>
                    <a:pt x="16635" y="1434"/>
                    <a:pt x="16663" y="1421"/>
                    <a:pt x="16700" y="1421"/>
                  </a:cubicBezTo>
                  <a:cubicBezTo>
                    <a:pt x="16871" y="1421"/>
                    <a:pt x="17217" y="1695"/>
                    <a:pt x="17550" y="1695"/>
                  </a:cubicBezTo>
                  <a:cubicBezTo>
                    <a:pt x="17621" y="1695"/>
                    <a:pt x="17692" y="1683"/>
                    <a:pt x="17760" y="1652"/>
                  </a:cubicBezTo>
                  <a:lnTo>
                    <a:pt x="17760" y="1652"/>
                  </a:lnTo>
                  <a:cubicBezTo>
                    <a:pt x="17870" y="1731"/>
                    <a:pt x="17697" y="1778"/>
                    <a:pt x="17729" y="1856"/>
                  </a:cubicBezTo>
                  <a:cubicBezTo>
                    <a:pt x="18356" y="1746"/>
                    <a:pt x="18262" y="1778"/>
                    <a:pt x="18779" y="1621"/>
                  </a:cubicBezTo>
                  <a:lnTo>
                    <a:pt x="19171" y="1778"/>
                  </a:lnTo>
                  <a:cubicBezTo>
                    <a:pt x="18889" y="1605"/>
                    <a:pt x="19280" y="1464"/>
                    <a:pt x="19641" y="1370"/>
                  </a:cubicBezTo>
                  <a:cubicBezTo>
                    <a:pt x="19547" y="1292"/>
                    <a:pt x="19453" y="1213"/>
                    <a:pt x="19390" y="1182"/>
                  </a:cubicBezTo>
                  <a:cubicBezTo>
                    <a:pt x="19390" y="1182"/>
                    <a:pt x="19547" y="1166"/>
                    <a:pt x="19688" y="1151"/>
                  </a:cubicBezTo>
                  <a:cubicBezTo>
                    <a:pt x="19829" y="1151"/>
                    <a:pt x="19970" y="1135"/>
                    <a:pt x="19970" y="1135"/>
                  </a:cubicBezTo>
                  <a:lnTo>
                    <a:pt x="19970" y="1135"/>
                  </a:lnTo>
                  <a:cubicBezTo>
                    <a:pt x="20033" y="1182"/>
                    <a:pt x="19954" y="1245"/>
                    <a:pt x="19860" y="1307"/>
                  </a:cubicBezTo>
                  <a:cubicBezTo>
                    <a:pt x="19907" y="1292"/>
                    <a:pt x="19939" y="1292"/>
                    <a:pt x="19970" y="1276"/>
                  </a:cubicBezTo>
                  <a:lnTo>
                    <a:pt x="19970" y="1276"/>
                  </a:lnTo>
                  <a:cubicBezTo>
                    <a:pt x="20158" y="1386"/>
                    <a:pt x="20033" y="1480"/>
                    <a:pt x="19876" y="1558"/>
                  </a:cubicBezTo>
                  <a:cubicBezTo>
                    <a:pt x="19813" y="1511"/>
                    <a:pt x="19766" y="1464"/>
                    <a:pt x="19704" y="1417"/>
                  </a:cubicBezTo>
                  <a:cubicBezTo>
                    <a:pt x="19547" y="1511"/>
                    <a:pt x="19421" y="1637"/>
                    <a:pt x="19437" y="1746"/>
                  </a:cubicBezTo>
                  <a:cubicBezTo>
                    <a:pt x="19468" y="1731"/>
                    <a:pt x="19531" y="1715"/>
                    <a:pt x="19610" y="1715"/>
                  </a:cubicBezTo>
                  <a:cubicBezTo>
                    <a:pt x="19578" y="1746"/>
                    <a:pt x="19547" y="1762"/>
                    <a:pt x="19563" y="1793"/>
                  </a:cubicBezTo>
                  <a:cubicBezTo>
                    <a:pt x="19565" y="1796"/>
                    <a:pt x="19570" y="1797"/>
                    <a:pt x="19575" y="1797"/>
                  </a:cubicBezTo>
                  <a:cubicBezTo>
                    <a:pt x="19601" y="1797"/>
                    <a:pt x="19658" y="1769"/>
                    <a:pt x="19735" y="1731"/>
                  </a:cubicBezTo>
                  <a:lnTo>
                    <a:pt x="19813" y="1966"/>
                  </a:lnTo>
                  <a:lnTo>
                    <a:pt x="19860" y="1887"/>
                  </a:lnTo>
                  <a:cubicBezTo>
                    <a:pt x="19860" y="1887"/>
                    <a:pt x="20017" y="1950"/>
                    <a:pt x="20174" y="2013"/>
                  </a:cubicBezTo>
                  <a:lnTo>
                    <a:pt x="20487" y="2138"/>
                  </a:lnTo>
                  <a:cubicBezTo>
                    <a:pt x="20613" y="2122"/>
                    <a:pt x="20738" y="2091"/>
                    <a:pt x="20879" y="2060"/>
                  </a:cubicBezTo>
                  <a:cubicBezTo>
                    <a:pt x="21005" y="2028"/>
                    <a:pt x="21146" y="2013"/>
                    <a:pt x="21287" y="2013"/>
                  </a:cubicBezTo>
                  <a:cubicBezTo>
                    <a:pt x="21328" y="2008"/>
                    <a:pt x="21371" y="2006"/>
                    <a:pt x="21414" y="2006"/>
                  </a:cubicBezTo>
                  <a:cubicBezTo>
                    <a:pt x="21520" y="2006"/>
                    <a:pt x="21630" y="2017"/>
                    <a:pt x="21741" y="2028"/>
                  </a:cubicBezTo>
                  <a:cubicBezTo>
                    <a:pt x="21914" y="2060"/>
                    <a:pt x="22086" y="2107"/>
                    <a:pt x="22274" y="2185"/>
                  </a:cubicBezTo>
                  <a:cubicBezTo>
                    <a:pt x="22023" y="2232"/>
                    <a:pt x="22102" y="2389"/>
                    <a:pt x="22008" y="2546"/>
                  </a:cubicBezTo>
                  <a:cubicBezTo>
                    <a:pt x="21961" y="2405"/>
                    <a:pt x="21820" y="2358"/>
                    <a:pt x="21647" y="2311"/>
                  </a:cubicBezTo>
                  <a:cubicBezTo>
                    <a:pt x="21482" y="2296"/>
                    <a:pt x="21302" y="2266"/>
                    <a:pt x="21136" y="2195"/>
                  </a:cubicBezTo>
                  <a:lnTo>
                    <a:pt x="21136" y="2195"/>
                  </a:lnTo>
                  <a:cubicBezTo>
                    <a:pt x="21296" y="2270"/>
                    <a:pt x="21221" y="2343"/>
                    <a:pt x="21161" y="2358"/>
                  </a:cubicBezTo>
                  <a:lnTo>
                    <a:pt x="21271" y="2358"/>
                  </a:lnTo>
                  <a:cubicBezTo>
                    <a:pt x="21334" y="2373"/>
                    <a:pt x="21428" y="2389"/>
                    <a:pt x="21506" y="2405"/>
                  </a:cubicBezTo>
                  <a:cubicBezTo>
                    <a:pt x="21600" y="2405"/>
                    <a:pt x="21679" y="2436"/>
                    <a:pt x="21741" y="2452"/>
                  </a:cubicBezTo>
                  <a:cubicBezTo>
                    <a:pt x="21804" y="2467"/>
                    <a:pt x="21851" y="2467"/>
                    <a:pt x="21851" y="2467"/>
                  </a:cubicBezTo>
                  <a:cubicBezTo>
                    <a:pt x="21757" y="2593"/>
                    <a:pt x="21914" y="2640"/>
                    <a:pt x="22055" y="2796"/>
                  </a:cubicBezTo>
                  <a:cubicBezTo>
                    <a:pt x="22063" y="2704"/>
                    <a:pt x="22110" y="2669"/>
                    <a:pt x="22180" y="2669"/>
                  </a:cubicBezTo>
                  <a:cubicBezTo>
                    <a:pt x="22370" y="2669"/>
                    <a:pt x="22730" y="2927"/>
                    <a:pt x="22948" y="2985"/>
                  </a:cubicBezTo>
                  <a:cubicBezTo>
                    <a:pt x="22925" y="3032"/>
                    <a:pt x="22885" y="3071"/>
                    <a:pt x="22815" y="3071"/>
                  </a:cubicBezTo>
                  <a:cubicBezTo>
                    <a:pt x="22744" y="3071"/>
                    <a:pt x="22643" y="3032"/>
                    <a:pt x="22494" y="2922"/>
                  </a:cubicBezTo>
                  <a:lnTo>
                    <a:pt x="22494" y="2922"/>
                  </a:lnTo>
                  <a:cubicBezTo>
                    <a:pt x="22581" y="3083"/>
                    <a:pt x="22700" y="3112"/>
                    <a:pt x="22825" y="3112"/>
                  </a:cubicBezTo>
                  <a:cubicBezTo>
                    <a:pt x="22894" y="3112"/>
                    <a:pt x="22964" y="3103"/>
                    <a:pt x="23033" y="3103"/>
                  </a:cubicBezTo>
                  <a:cubicBezTo>
                    <a:pt x="23155" y="3103"/>
                    <a:pt x="23271" y="3131"/>
                    <a:pt x="23356" y="3282"/>
                  </a:cubicBezTo>
                  <a:cubicBezTo>
                    <a:pt x="23295" y="3246"/>
                    <a:pt x="23263" y="3210"/>
                    <a:pt x="23222" y="3210"/>
                  </a:cubicBezTo>
                  <a:cubicBezTo>
                    <a:pt x="23210" y="3210"/>
                    <a:pt x="23197" y="3213"/>
                    <a:pt x="23183" y="3220"/>
                  </a:cubicBezTo>
                  <a:cubicBezTo>
                    <a:pt x="23403" y="3251"/>
                    <a:pt x="23779" y="3612"/>
                    <a:pt x="23638" y="3612"/>
                  </a:cubicBezTo>
                  <a:lnTo>
                    <a:pt x="23559" y="3565"/>
                  </a:lnTo>
                  <a:lnTo>
                    <a:pt x="23559" y="3565"/>
                  </a:lnTo>
                  <a:cubicBezTo>
                    <a:pt x="23969" y="3872"/>
                    <a:pt x="24774" y="4643"/>
                    <a:pt x="25084" y="4643"/>
                  </a:cubicBezTo>
                  <a:cubicBezTo>
                    <a:pt x="25106" y="4643"/>
                    <a:pt x="25126" y="4639"/>
                    <a:pt x="25143" y="4630"/>
                  </a:cubicBezTo>
                  <a:lnTo>
                    <a:pt x="25143" y="4630"/>
                  </a:lnTo>
                  <a:cubicBezTo>
                    <a:pt x="25111" y="4646"/>
                    <a:pt x="24860" y="4787"/>
                    <a:pt x="24798" y="4803"/>
                  </a:cubicBezTo>
                  <a:cubicBezTo>
                    <a:pt x="24798" y="4803"/>
                    <a:pt x="25143" y="4834"/>
                    <a:pt x="25487" y="4866"/>
                  </a:cubicBezTo>
                  <a:cubicBezTo>
                    <a:pt x="25848" y="4897"/>
                    <a:pt x="26193" y="4944"/>
                    <a:pt x="26193" y="4944"/>
                  </a:cubicBezTo>
                  <a:cubicBezTo>
                    <a:pt x="26000" y="5021"/>
                    <a:pt x="25892" y="5455"/>
                    <a:pt x="25609" y="5455"/>
                  </a:cubicBezTo>
                  <a:cubicBezTo>
                    <a:pt x="25547" y="5455"/>
                    <a:pt x="25476" y="5434"/>
                    <a:pt x="25393" y="5383"/>
                  </a:cubicBezTo>
                  <a:lnTo>
                    <a:pt x="25393" y="5383"/>
                  </a:lnTo>
                  <a:cubicBezTo>
                    <a:pt x="25472" y="5508"/>
                    <a:pt x="25581" y="5665"/>
                    <a:pt x="25848" y="5837"/>
                  </a:cubicBezTo>
                  <a:cubicBezTo>
                    <a:pt x="25806" y="5754"/>
                    <a:pt x="25889" y="5496"/>
                    <a:pt x="25985" y="5496"/>
                  </a:cubicBezTo>
                  <a:cubicBezTo>
                    <a:pt x="25996" y="5496"/>
                    <a:pt x="26008" y="5500"/>
                    <a:pt x="26020" y="5508"/>
                  </a:cubicBezTo>
                  <a:cubicBezTo>
                    <a:pt x="26098" y="5943"/>
                    <a:pt x="26099" y="5793"/>
                    <a:pt x="26267" y="6263"/>
                  </a:cubicBezTo>
                  <a:lnTo>
                    <a:pt x="26267" y="6263"/>
                  </a:lnTo>
                  <a:cubicBezTo>
                    <a:pt x="26243" y="6176"/>
                    <a:pt x="26377" y="6091"/>
                    <a:pt x="26516" y="6091"/>
                  </a:cubicBezTo>
                  <a:cubicBezTo>
                    <a:pt x="26593" y="6091"/>
                    <a:pt x="26672" y="6117"/>
                    <a:pt x="26726" y="6182"/>
                  </a:cubicBezTo>
                  <a:cubicBezTo>
                    <a:pt x="26667" y="6182"/>
                    <a:pt x="26510" y="6404"/>
                    <a:pt x="26427" y="6404"/>
                  </a:cubicBezTo>
                  <a:cubicBezTo>
                    <a:pt x="26425" y="6404"/>
                    <a:pt x="26423" y="6404"/>
                    <a:pt x="26421" y="6404"/>
                  </a:cubicBezTo>
                  <a:lnTo>
                    <a:pt x="26421" y="6404"/>
                  </a:lnTo>
                  <a:lnTo>
                    <a:pt x="27019" y="6564"/>
                  </a:lnTo>
                  <a:lnTo>
                    <a:pt x="27019" y="6564"/>
                  </a:lnTo>
                  <a:cubicBezTo>
                    <a:pt x="27017" y="6564"/>
                    <a:pt x="27014" y="6564"/>
                    <a:pt x="27011" y="6564"/>
                  </a:cubicBezTo>
                  <a:cubicBezTo>
                    <a:pt x="26898" y="6564"/>
                    <a:pt x="26835" y="6777"/>
                    <a:pt x="26835" y="6903"/>
                  </a:cubicBezTo>
                  <a:cubicBezTo>
                    <a:pt x="26835" y="6898"/>
                    <a:pt x="26837" y="6896"/>
                    <a:pt x="26841" y="6896"/>
                  </a:cubicBezTo>
                  <a:cubicBezTo>
                    <a:pt x="26859" y="6896"/>
                    <a:pt x="26926" y="6965"/>
                    <a:pt x="26992" y="7044"/>
                  </a:cubicBezTo>
                  <a:cubicBezTo>
                    <a:pt x="27086" y="7154"/>
                    <a:pt x="27165" y="7295"/>
                    <a:pt x="27212" y="7342"/>
                  </a:cubicBezTo>
                  <a:lnTo>
                    <a:pt x="27149" y="7107"/>
                  </a:lnTo>
                  <a:lnTo>
                    <a:pt x="27149" y="7107"/>
                  </a:lnTo>
                  <a:cubicBezTo>
                    <a:pt x="27306" y="7373"/>
                    <a:pt x="27494" y="7405"/>
                    <a:pt x="27666" y="7483"/>
                  </a:cubicBezTo>
                  <a:cubicBezTo>
                    <a:pt x="27854" y="7561"/>
                    <a:pt x="28058" y="7624"/>
                    <a:pt x="28168" y="7938"/>
                  </a:cubicBezTo>
                  <a:cubicBezTo>
                    <a:pt x="28149" y="7928"/>
                    <a:pt x="28120" y="7923"/>
                    <a:pt x="28086" y="7923"/>
                  </a:cubicBezTo>
                  <a:cubicBezTo>
                    <a:pt x="27944" y="7923"/>
                    <a:pt x="27713" y="8008"/>
                    <a:pt x="27776" y="8235"/>
                  </a:cubicBezTo>
                  <a:cubicBezTo>
                    <a:pt x="27901" y="8267"/>
                    <a:pt x="28136" y="8345"/>
                    <a:pt x="28403" y="8486"/>
                  </a:cubicBezTo>
                  <a:cubicBezTo>
                    <a:pt x="28544" y="8549"/>
                    <a:pt x="28669" y="8643"/>
                    <a:pt x="28779" y="8768"/>
                  </a:cubicBezTo>
                  <a:cubicBezTo>
                    <a:pt x="28889" y="8878"/>
                    <a:pt x="28998" y="9004"/>
                    <a:pt x="29061" y="9145"/>
                  </a:cubicBezTo>
                  <a:lnTo>
                    <a:pt x="28983" y="9270"/>
                  </a:lnTo>
                  <a:cubicBezTo>
                    <a:pt x="28983" y="9270"/>
                    <a:pt x="29030" y="9380"/>
                    <a:pt x="29093" y="9489"/>
                  </a:cubicBezTo>
                  <a:cubicBezTo>
                    <a:pt x="29133" y="9584"/>
                    <a:pt x="29162" y="9679"/>
                    <a:pt x="29179" y="9703"/>
                  </a:cubicBezTo>
                  <a:lnTo>
                    <a:pt x="29179" y="9703"/>
                  </a:lnTo>
                  <a:cubicBezTo>
                    <a:pt x="29022" y="9576"/>
                    <a:pt x="28775" y="9345"/>
                    <a:pt x="28528" y="9129"/>
                  </a:cubicBezTo>
                  <a:cubicBezTo>
                    <a:pt x="28262" y="8894"/>
                    <a:pt x="28011" y="8674"/>
                    <a:pt x="27839" y="8533"/>
                  </a:cubicBezTo>
                  <a:lnTo>
                    <a:pt x="27839" y="8533"/>
                  </a:lnTo>
                  <a:cubicBezTo>
                    <a:pt x="27839" y="8768"/>
                    <a:pt x="27760" y="8627"/>
                    <a:pt x="27854" y="8941"/>
                  </a:cubicBezTo>
                  <a:cubicBezTo>
                    <a:pt x="27842" y="8968"/>
                    <a:pt x="27828" y="8980"/>
                    <a:pt x="27813" y="8980"/>
                  </a:cubicBezTo>
                  <a:cubicBezTo>
                    <a:pt x="27751" y="8980"/>
                    <a:pt x="27673" y="8784"/>
                    <a:pt x="27635" y="8721"/>
                  </a:cubicBezTo>
                  <a:lnTo>
                    <a:pt x="27635" y="8721"/>
                  </a:lnTo>
                  <a:cubicBezTo>
                    <a:pt x="27635" y="8721"/>
                    <a:pt x="27650" y="8768"/>
                    <a:pt x="27666" y="8831"/>
                  </a:cubicBezTo>
                  <a:cubicBezTo>
                    <a:pt x="27682" y="8909"/>
                    <a:pt x="27697" y="9004"/>
                    <a:pt x="27713" y="9098"/>
                  </a:cubicBezTo>
                  <a:cubicBezTo>
                    <a:pt x="27729" y="9192"/>
                    <a:pt x="27745" y="9286"/>
                    <a:pt x="27760" y="9348"/>
                  </a:cubicBezTo>
                  <a:cubicBezTo>
                    <a:pt x="27760" y="9427"/>
                    <a:pt x="27776" y="9474"/>
                    <a:pt x="27776" y="9474"/>
                  </a:cubicBezTo>
                  <a:cubicBezTo>
                    <a:pt x="27786" y="9470"/>
                    <a:pt x="27795" y="9469"/>
                    <a:pt x="27805" y="9469"/>
                  </a:cubicBezTo>
                  <a:cubicBezTo>
                    <a:pt x="27886" y="9469"/>
                    <a:pt x="27956" y="9584"/>
                    <a:pt x="28027" y="9725"/>
                  </a:cubicBezTo>
                  <a:cubicBezTo>
                    <a:pt x="28086" y="9858"/>
                    <a:pt x="28146" y="9992"/>
                    <a:pt x="28218" y="9992"/>
                  </a:cubicBezTo>
                  <a:cubicBezTo>
                    <a:pt x="28222" y="9992"/>
                    <a:pt x="28226" y="9992"/>
                    <a:pt x="28230" y="9991"/>
                  </a:cubicBezTo>
                  <a:cubicBezTo>
                    <a:pt x="28230" y="9991"/>
                    <a:pt x="28152" y="9772"/>
                    <a:pt x="28058" y="9568"/>
                  </a:cubicBezTo>
                  <a:cubicBezTo>
                    <a:pt x="28011" y="9458"/>
                    <a:pt x="27964" y="9364"/>
                    <a:pt x="27933" y="9286"/>
                  </a:cubicBezTo>
                  <a:cubicBezTo>
                    <a:pt x="27901" y="9223"/>
                    <a:pt x="27870" y="9176"/>
                    <a:pt x="27870" y="9176"/>
                  </a:cubicBezTo>
                  <a:cubicBezTo>
                    <a:pt x="27888" y="9167"/>
                    <a:pt x="27908" y="9163"/>
                    <a:pt x="27931" y="9163"/>
                  </a:cubicBezTo>
                  <a:cubicBezTo>
                    <a:pt x="28029" y="9163"/>
                    <a:pt x="28166" y="9243"/>
                    <a:pt x="28293" y="9395"/>
                  </a:cubicBezTo>
                  <a:cubicBezTo>
                    <a:pt x="28356" y="9489"/>
                    <a:pt x="28434" y="9599"/>
                    <a:pt x="28497" y="9725"/>
                  </a:cubicBezTo>
                  <a:cubicBezTo>
                    <a:pt x="28544" y="9850"/>
                    <a:pt x="28575" y="10007"/>
                    <a:pt x="28591" y="10148"/>
                  </a:cubicBezTo>
                  <a:cubicBezTo>
                    <a:pt x="28574" y="10189"/>
                    <a:pt x="28540" y="10204"/>
                    <a:pt x="28497" y="10204"/>
                  </a:cubicBezTo>
                  <a:cubicBezTo>
                    <a:pt x="28385" y="10204"/>
                    <a:pt x="28215" y="10100"/>
                    <a:pt x="28160" y="10100"/>
                  </a:cubicBezTo>
                  <a:cubicBezTo>
                    <a:pt x="28157" y="10100"/>
                    <a:pt x="28154" y="10100"/>
                    <a:pt x="28152" y="10101"/>
                  </a:cubicBezTo>
                  <a:cubicBezTo>
                    <a:pt x="28246" y="10163"/>
                    <a:pt x="28340" y="10634"/>
                    <a:pt x="28293" y="10696"/>
                  </a:cubicBezTo>
                  <a:lnTo>
                    <a:pt x="28168" y="10461"/>
                  </a:lnTo>
                  <a:lnTo>
                    <a:pt x="28168" y="10461"/>
                  </a:lnTo>
                  <a:cubicBezTo>
                    <a:pt x="28105" y="10775"/>
                    <a:pt x="28481" y="10963"/>
                    <a:pt x="28293" y="11355"/>
                  </a:cubicBezTo>
                  <a:cubicBezTo>
                    <a:pt x="28277" y="11496"/>
                    <a:pt x="28011" y="11747"/>
                    <a:pt x="28136" y="11778"/>
                  </a:cubicBezTo>
                  <a:cubicBezTo>
                    <a:pt x="28277" y="11656"/>
                    <a:pt x="28590" y="11591"/>
                    <a:pt x="28856" y="11591"/>
                  </a:cubicBezTo>
                  <a:cubicBezTo>
                    <a:pt x="29037" y="11591"/>
                    <a:pt x="29195" y="11621"/>
                    <a:pt x="29265" y="11684"/>
                  </a:cubicBezTo>
                  <a:cubicBezTo>
                    <a:pt x="29249" y="11715"/>
                    <a:pt x="29202" y="11903"/>
                    <a:pt x="29124" y="12107"/>
                  </a:cubicBezTo>
                  <a:cubicBezTo>
                    <a:pt x="29045" y="12295"/>
                    <a:pt x="28936" y="12515"/>
                    <a:pt x="28873" y="12577"/>
                  </a:cubicBezTo>
                  <a:cubicBezTo>
                    <a:pt x="28841" y="12612"/>
                    <a:pt x="28809" y="12626"/>
                    <a:pt x="28777" y="12626"/>
                  </a:cubicBezTo>
                  <a:cubicBezTo>
                    <a:pt x="28635" y="12626"/>
                    <a:pt x="28500" y="12342"/>
                    <a:pt x="28366" y="12342"/>
                  </a:cubicBezTo>
                  <a:cubicBezTo>
                    <a:pt x="28342" y="12342"/>
                    <a:pt x="28317" y="12351"/>
                    <a:pt x="28293" y="12374"/>
                  </a:cubicBezTo>
                  <a:cubicBezTo>
                    <a:pt x="28356" y="12389"/>
                    <a:pt x="28403" y="12515"/>
                    <a:pt x="28434" y="12577"/>
                  </a:cubicBezTo>
                  <a:cubicBezTo>
                    <a:pt x="28413" y="12624"/>
                    <a:pt x="28387" y="12631"/>
                    <a:pt x="28362" y="12631"/>
                  </a:cubicBezTo>
                  <a:cubicBezTo>
                    <a:pt x="28351" y="12631"/>
                    <a:pt x="28340" y="12630"/>
                    <a:pt x="28330" y="12630"/>
                  </a:cubicBezTo>
                  <a:cubicBezTo>
                    <a:pt x="28292" y="12630"/>
                    <a:pt x="28262" y="12647"/>
                    <a:pt x="28262" y="12812"/>
                  </a:cubicBezTo>
                  <a:cubicBezTo>
                    <a:pt x="28406" y="12868"/>
                    <a:pt x="28291" y="13151"/>
                    <a:pt x="28306" y="13151"/>
                  </a:cubicBezTo>
                  <a:cubicBezTo>
                    <a:pt x="28312" y="13151"/>
                    <a:pt x="28341" y="13102"/>
                    <a:pt x="28419" y="12969"/>
                  </a:cubicBezTo>
                  <a:lnTo>
                    <a:pt x="28419" y="12969"/>
                  </a:lnTo>
                  <a:cubicBezTo>
                    <a:pt x="28434" y="13283"/>
                    <a:pt x="28309" y="13283"/>
                    <a:pt x="28262" y="13643"/>
                  </a:cubicBezTo>
                  <a:cubicBezTo>
                    <a:pt x="28274" y="13635"/>
                    <a:pt x="28286" y="13632"/>
                    <a:pt x="28299" y="13632"/>
                  </a:cubicBezTo>
                  <a:cubicBezTo>
                    <a:pt x="28443" y="13632"/>
                    <a:pt x="28651" y="14078"/>
                    <a:pt x="28622" y="14380"/>
                  </a:cubicBezTo>
                  <a:cubicBezTo>
                    <a:pt x="28611" y="14373"/>
                    <a:pt x="28598" y="14369"/>
                    <a:pt x="28583" y="14369"/>
                  </a:cubicBezTo>
                  <a:cubicBezTo>
                    <a:pt x="28535" y="14369"/>
                    <a:pt x="28474" y="14403"/>
                    <a:pt x="28450" y="14427"/>
                  </a:cubicBezTo>
                  <a:cubicBezTo>
                    <a:pt x="28356" y="14725"/>
                    <a:pt x="28262" y="14960"/>
                    <a:pt x="28152" y="15179"/>
                  </a:cubicBezTo>
                  <a:cubicBezTo>
                    <a:pt x="28042" y="15399"/>
                    <a:pt x="27964" y="15602"/>
                    <a:pt x="27839" y="15885"/>
                  </a:cubicBezTo>
                  <a:cubicBezTo>
                    <a:pt x="27790" y="15909"/>
                    <a:pt x="27676" y="16055"/>
                    <a:pt x="27612" y="16055"/>
                  </a:cubicBezTo>
                  <a:cubicBezTo>
                    <a:pt x="27594" y="16055"/>
                    <a:pt x="27579" y="16042"/>
                    <a:pt x="27572" y="16010"/>
                  </a:cubicBezTo>
                  <a:lnTo>
                    <a:pt x="27572" y="16010"/>
                  </a:lnTo>
                  <a:cubicBezTo>
                    <a:pt x="27572" y="16104"/>
                    <a:pt x="27603" y="16198"/>
                    <a:pt x="27541" y="16370"/>
                  </a:cubicBezTo>
                  <a:cubicBezTo>
                    <a:pt x="27491" y="16412"/>
                    <a:pt x="27462" y="16429"/>
                    <a:pt x="27446" y="16429"/>
                  </a:cubicBezTo>
                  <a:cubicBezTo>
                    <a:pt x="27380" y="16429"/>
                    <a:pt x="27561" y="16121"/>
                    <a:pt x="27452" y="16121"/>
                  </a:cubicBezTo>
                  <a:cubicBezTo>
                    <a:pt x="27433" y="16121"/>
                    <a:pt x="27406" y="16130"/>
                    <a:pt x="27368" y="16151"/>
                  </a:cubicBezTo>
                  <a:cubicBezTo>
                    <a:pt x="27478" y="16214"/>
                    <a:pt x="27353" y="16637"/>
                    <a:pt x="27290" y="16903"/>
                  </a:cubicBezTo>
                  <a:cubicBezTo>
                    <a:pt x="27384" y="16903"/>
                    <a:pt x="27462" y="16778"/>
                    <a:pt x="27525" y="16606"/>
                  </a:cubicBezTo>
                  <a:cubicBezTo>
                    <a:pt x="27572" y="16449"/>
                    <a:pt x="27588" y="16245"/>
                    <a:pt x="27603" y="16104"/>
                  </a:cubicBezTo>
                  <a:cubicBezTo>
                    <a:pt x="27839" y="16198"/>
                    <a:pt x="27933" y="16747"/>
                    <a:pt x="27729" y="17358"/>
                  </a:cubicBezTo>
                  <a:cubicBezTo>
                    <a:pt x="27655" y="17566"/>
                    <a:pt x="27599" y="17619"/>
                    <a:pt x="27558" y="17619"/>
                  </a:cubicBezTo>
                  <a:cubicBezTo>
                    <a:pt x="27516" y="17619"/>
                    <a:pt x="27491" y="17561"/>
                    <a:pt x="27482" y="17561"/>
                  </a:cubicBezTo>
                  <a:cubicBezTo>
                    <a:pt x="27479" y="17561"/>
                    <a:pt x="27478" y="17566"/>
                    <a:pt x="27478" y="17577"/>
                  </a:cubicBezTo>
                  <a:cubicBezTo>
                    <a:pt x="27227" y="17985"/>
                    <a:pt x="27227" y="18220"/>
                    <a:pt x="27212" y="18424"/>
                  </a:cubicBezTo>
                  <a:cubicBezTo>
                    <a:pt x="27196" y="18628"/>
                    <a:pt x="27180" y="18816"/>
                    <a:pt x="26882" y="19098"/>
                  </a:cubicBezTo>
                  <a:cubicBezTo>
                    <a:pt x="26823" y="19132"/>
                    <a:pt x="26776" y="19146"/>
                    <a:pt x="26738" y="19146"/>
                  </a:cubicBezTo>
                  <a:cubicBezTo>
                    <a:pt x="26585" y="19146"/>
                    <a:pt x="26575" y="18925"/>
                    <a:pt x="26475" y="18925"/>
                  </a:cubicBezTo>
                  <a:cubicBezTo>
                    <a:pt x="26647" y="18549"/>
                    <a:pt x="26898" y="18455"/>
                    <a:pt x="27024" y="18204"/>
                  </a:cubicBezTo>
                  <a:lnTo>
                    <a:pt x="27024" y="18204"/>
                  </a:lnTo>
                  <a:lnTo>
                    <a:pt x="26788" y="18471"/>
                  </a:lnTo>
                  <a:cubicBezTo>
                    <a:pt x="26804" y="18330"/>
                    <a:pt x="26914" y="18079"/>
                    <a:pt x="27024" y="17969"/>
                  </a:cubicBezTo>
                  <a:lnTo>
                    <a:pt x="27024" y="17969"/>
                  </a:lnTo>
                  <a:cubicBezTo>
                    <a:pt x="26898" y="18048"/>
                    <a:pt x="26694" y="18377"/>
                    <a:pt x="26444" y="18753"/>
                  </a:cubicBezTo>
                  <a:cubicBezTo>
                    <a:pt x="26193" y="19129"/>
                    <a:pt x="25895" y="19552"/>
                    <a:pt x="25628" y="19787"/>
                  </a:cubicBezTo>
                  <a:cubicBezTo>
                    <a:pt x="25586" y="19901"/>
                    <a:pt x="25505" y="20092"/>
                    <a:pt x="25583" y="20092"/>
                  </a:cubicBezTo>
                  <a:cubicBezTo>
                    <a:pt x="25591" y="20092"/>
                    <a:pt x="25601" y="20090"/>
                    <a:pt x="25613" y="20085"/>
                  </a:cubicBezTo>
                  <a:lnTo>
                    <a:pt x="25738" y="19897"/>
                  </a:lnTo>
                  <a:cubicBezTo>
                    <a:pt x="25757" y="19890"/>
                    <a:pt x="25772" y="19886"/>
                    <a:pt x="25784" y="19886"/>
                  </a:cubicBezTo>
                  <a:cubicBezTo>
                    <a:pt x="25896" y="19886"/>
                    <a:pt x="25702" y="20203"/>
                    <a:pt x="25764" y="20203"/>
                  </a:cubicBezTo>
                  <a:cubicBezTo>
                    <a:pt x="25776" y="20203"/>
                    <a:pt x="25797" y="20192"/>
                    <a:pt x="25832" y="20164"/>
                  </a:cubicBezTo>
                  <a:lnTo>
                    <a:pt x="25832" y="20164"/>
                  </a:lnTo>
                  <a:cubicBezTo>
                    <a:pt x="25707" y="20461"/>
                    <a:pt x="25597" y="20822"/>
                    <a:pt x="25221" y="21104"/>
                  </a:cubicBezTo>
                  <a:lnTo>
                    <a:pt x="25043" y="21045"/>
                  </a:lnTo>
                  <a:lnTo>
                    <a:pt x="25043" y="21045"/>
                  </a:lnTo>
                  <a:cubicBezTo>
                    <a:pt x="25045" y="21045"/>
                    <a:pt x="25046" y="21045"/>
                    <a:pt x="25048" y="21045"/>
                  </a:cubicBezTo>
                  <a:cubicBezTo>
                    <a:pt x="25113" y="21045"/>
                    <a:pt x="25296" y="20907"/>
                    <a:pt x="25353" y="20795"/>
                  </a:cubicBezTo>
                  <a:lnTo>
                    <a:pt x="25353" y="20795"/>
                  </a:lnTo>
                  <a:cubicBezTo>
                    <a:pt x="25306" y="20880"/>
                    <a:pt x="25148" y="20954"/>
                    <a:pt x="25017" y="21041"/>
                  </a:cubicBezTo>
                  <a:cubicBezTo>
                    <a:pt x="24860" y="21135"/>
                    <a:pt x="24735" y="21245"/>
                    <a:pt x="24735" y="21402"/>
                  </a:cubicBezTo>
                  <a:cubicBezTo>
                    <a:pt x="24735" y="21402"/>
                    <a:pt x="24813" y="21371"/>
                    <a:pt x="24892" y="21339"/>
                  </a:cubicBezTo>
                  <a:lnTo>
                    <a:pt x="25049" y="21277"/>
                  </a:lnTo>
                  <a:lnTo>
                    <a:pt x="25049" y="21277"/>
                  </a:lnTo>
                  <a:cubicBezTo>
                    <a:pt x="24892" y="21559"/>
                    <a:pt x="24735" y="21982"/>
                    <a:pt x="24375" y="22201"/>
                  </a:cubicBezTo>
                  <a:cubicBezTo>
                    <a:pt x="24395" y="22202"/>
                    <a:pt x="24412" y="22203"/>
                    <a:pt x="24428" y="22203"/>
                  </a:cubicBezTo>
                  <a:cubicBezTo>
                    <a:pt x="24613" y="22203"/>
                    <a:pt x="24465" y="22121"/>
                    <a:pt x="24798" y="22092"/>
                  </a:cubicBezTo>
                  <a:cubicBezTo>
                    <a:pt x="24457" y="22077"/>
                    <a:pt x="25449" y="21458"/>
                    <a:pt x="25145" y="21458"/>
                  </a:cubicBezTo>
                  <a:cubicBezTo>
                    <a:pt x="25140" y="21458"/>
                    <a:pt x="25136" y="21459"/>
                    <a:pt x="25131" y="21459"/>
                  </a:cubicBezTo>
                  <a:lnTo>
                    <a:pt x="25131" y="21459"/>
                  </a:lnTo>
                  <a:cubicBezTo>
                    <a:pt x="25463" y="21410"/>
                    <a:pt x="25538" y="21175"/>
                    <a:pt x="25926" y="21026"/>
                  </a:cubicBezTo>
                  <a:cubicBezTo>
                    <a:pt x="25879" y="20994"/>
                    <a:pt x="25754" y="21057"/>
                    <a:pt x="25989" y="20806"/>
                  </a:cubicBezTo>
                  <a:cubicBezTo>
                    <a:pt x="25989" y="20791"/>
                    <a:pt x="26005" y="20744"/>
                    <a:pt x="26005" y="20728"/>
                  </a:cubicBezTo>
                  <a:cubicBezTo>
                    <a:pt x="26005" y="20712"/>
                    <a:pt x="26020" y="20712"/>
                    <a:pt x="26020" y="20712"/>
                  </a:cubicBezTo>
                  <a:lnTo>
                    <a:pt x="26005" y="20712"/>
                  </a:lnTo>
                  <a:cubicBezTo>
                    <a:pt x="25926" y="20759"/>
                    <a:pt x="25864" y="20791"/>
                    <a:pt x="25817" y="20791"/>
                  </a:cubicBezTo>
                  <a:cubicBezTo>
                    <a:pt x="25817" y="20571"/>
                    <a:pt x="26161" y="20164"/>
                    <a:pt x="26208" y="19976"/>
                  </a:cubicBezTo>
                  <a:cubicBezTo>
                    <a:pt x="26240" y="19944"/>
                    <a:pt x="26258" y="19932"/>
                    <a:pt x="26267" y="19932"/>
                  </a:cubicBezTo>
                  <a:cubicBezTo>
                    <a:pt x="26295" y="19932"/>
                    <a:pt x="26247" y="20044"/>
                    <a:pt x="26295" y="20044"/>
                  </a:cubicBezTo>
                  <a:cubicBezTo>
                    <a:pt x="26301" y="20044"/>
                    <a:pt x="26309" y="20042"/>
                    <a:pt x="26318" y="20038"/>
                  </a:cubicBezTo>
                  <a:lnTo>
                    <a:pt x="26397" y="19756"/>
                  </a:lnTo>
                  <a:cubicBezTo>
                    <a:pt x="26407" y="19761"/>
                    <a:pt x="26419" y="19764"/>
                    <a:pt x="26433" y="19764"/>
                  </a:cubicBezTo>
                  <a:cubicBezTo>
                    <a:pt x="26518" y="19764"/>
                    <a:pt x="26650" y="19672"/>
                    <a:pt x="26709" y="19672"/>
                  </a:cubicBezTo>
                  <a:cubicBezTo>
                    <a:pt x="26752" y="19672"/>
                    <a:pt x="26757" y="19719"/>
                    <a:pt x="26679" y="19882"/>
                  </a:cubicBezTo>
                  <a:lnTo>
                    <a:pt x="26929" y="19537"/>
                  </a:lnTo>
                  <a:cubicBezTo>
                    <a:pt x="27133" y="19380"/>
                    <a:pt x="27337" y="19098"/>
                    <a:pt x="27400" y="18894"/>
                  </a:cubicBezTo>
                  <a:cubicBezTo>
                    <a:pt x="27510" y="18771"/>
                    <a:pt x="27534" y="18534"/>
                    <a:pt x="27539" y="18534"/>
                  </a:cubicBezTo>
                  <a:cubicBezTo>
                    <a:pt x="27541" y="18534"/>
                    <a:pt x="27541" y="18552"/>
                    <a:pt x="27541" y="18596"/>
                  </a:cubicBezTo>
                  <a:cubicBezTo>
                    <a:pt x="27541" y="18596"/>
                    <a:pt x="27603" y="18439"/>
                    <a:pt x="27666" y="18283"/>
                  </a:cubicBezTo>
                  <a:lnTo>
                    <a:pt x="27792" y="17969"/>
                  </a:lnTo>
                  <a:lnTo>
                    <a:pt x="27823" y="17985"/>
                  </a:lnTo>
                  <a:cubicBezTo>
                    <a:pt x="27980" y="17703"/>
                    <a:pt x="28089" y="17374"/>
                    <a:pt x="28215" y="17060"/>
                  </a:cubicBezTo>
                  <a:cubicBezTo>
                    <a:pt x="28340" y="16731"/>
                    <a:pt x="28466" y="16402"/>
                    <a:pt x="28732" y="16088"/>
                  </a:cubicBezTo>
                  <a:cubicBezTo>
                    <a:pt x="28779" y="15869"/>
                    <a:pt x="28810" y="15649"/>
                    <a:pt x="28967" y="15305"/>
                  </a:cubicBezTo>
                  <a:lnTo>
                    <a:pt x="29108" y="15273"/>
                  </a:lnTo>
                  <a:cubicBezTo>
                    <a:pt x="29155" y="14991"/>
                    <a:pt x="29453" y="14474"/>
                    <a:pt x="29359" y="14317"/>
                  </a:cubicBezTo>
                  <a:cubicBezTo>
                    <a:pt x="29563" y="14207"/>
                    <a:pt x="29641" y="13863"/>
                    <a:pt x="29704" y="13486"/>
                  </a:cubicBezTo>
                  <a:cubicBezTo>
                    <a:pt x="29735" y="13298"/>
                    <a:pt x="29735" y="13095"/>
                    <a:pt x="29735" y="12906"/>
                  </a:cubicBezTo>
                  <a:cubicBezTo>
                    <a:pt x="29751" y="12734"/>
                    <a:pt x="29767" y="12562"/>
                    <a:pt x="29798" y="12436"/>
                  </a:cubicBezTo>
                  <a:lnTo>
                    <a:pt x="29641" y="12405"/>
                  </a:lnTo>
                  <a:cubicBezTo>
                    <a:pt x="29688" y="12060"/>
                    <a:pt x="29625" y="11715"/>
                    <a:pt x="29578" y="11292"/>
                  </a:cubicBezTo>
                  <a:lnTo>
                    <a:pt x="29453" y="11323"/>
                  </a:lnTo>
                  <a:cubicBezTo>
                    <a:pt x="29406" y="11135"/>
                    <a:pt x="29390" y="10900"/>
                    <a:pt x="29422" y="10634"/>
                  </a:cubicBezTo>
                  <a:cubicBezTo>
                    <a:pt x="29437" y="10367"/>
                    <a:pt x="29469" y="10069"/>
                    <a:pt x="29406" y="9787"/>
                  </a:cubicBezTo>
                  <a:lnTo>
                    <a:pt x="29406" y="9787"/>
                  </a:lnTo>
                  <a:cubicBezTo>
                    <a:pt x="29469" y="9819"/>
                    <a:pt x="29469" y="9960"/>
                    <a:pt x="29453" y="10069"/>
                  </a:cubicBezTo>
                  <a:cubicBezTo>
                    <a:pt x="29516" y="9881"/>
                    <a:pt x="29516" y="9709"/>
                    <a:pt x="29484" y="9521"/>
                  </a:cubicBezTo>
                  <a:cubicBezTo>
                    <a:pt x="29437" y="9348"/>
                    <a:pt x="29375" y="9160"/>
                    <a:pt x="29312" y="8988"/>
                  </a:cubicBezTo>
                  <a:cubicBezTo>
                    <a:pt x="29234" y="8815"/>
                    <a:pt x="29155" y="8643"/>
                    <a:pt x="29093" y="8486"/>
                  </a:cubicBezTo>
                  <a:cubicBezTo>
                    <a:pt x="29030" y="8314"/>
                    <a:pt x="28983" y="8157"/>
                    <a:pt x="28983" y="7969"/>
                  </a:cubicBezTo>
                  <a:cubicBezTo>
                    <a:pt x="28889" y="7828"/>
                    <a:pt x="28842" y="7718"/>
                    <a:pt x="28826" y="7609"/>
                  </a:cubicBezTo>
                  <a:lnTo>
                    <a:pt x="28826" y="7609"/>
                  </a:lnTo>
                  <a:cubicBezTo>
                    <a:pt x="28842" y="7609"/>
                    <a:pt x="28842" y="7624"/>
                    <a:pt x="28857" y="7640"/>
                  </a:cubicBezTo>
                  <a:cubicBezTo>
                    <a:pt x="28842" y="7624"/>
                    <a:pt x="28842" y="7593"/>
                    <a:pt x="28826" y="7577"/>
                  </a:cubicBezTo>
                  <a:cubicBezTo>
                    <a:pt x="28810" y="7499"/>
                    <a:pt x="28810" y="7420"/>
                    <a:pt x="28795" y="7326"/>
                  </a:cubicBezTo>
                  <a:lnTo>
                    <a:pt x="28795" y="7326"/>
                  </a:lnTo>
                  <a:cubicBezTo>
                    <a:pt x="28795" y="7405"/>
                    <a:pt x="28795" y="7483"/>
                    <a:pt x="28810" y="7546"/>
                  </a:cubicBezTo>
                  <a:cubicBezTo>
                    <a:pt x="28779" y="7483"/>
                    <a:pt x="28748" y="7405"/>
                    <a:pt x="28701" y="7326"/>
                  </a:cubicBezTo>
                  <a:cubicBezTo>
                    <a:pt x="28654" y="7264"/>
                    <a:pt x="28591" y="7170"/>
                    <a:pt x="28528" y="7107"/>
                  </a:cubicBezTo>
                  <a:lnTo>
                    <a:pt x="28607" y="6950"/>
                  </a:lnTo>
                  <a:cubicBezTo>
                    <a:pt x="28607" y="6950"/>
                    <a:pt x="28591" y="6935"/>
                    <a:pt x="28591" y="6919"/>
                  </a:cubicBezTo>
                  <a:cubicBezTo>
                    <a:pt x="28572" y="6838"/>
                    <a:pt x="28546" y="6807"/>
                    <a:pt x="28519" y="6807"/>
                  </a:cubicBezTo>
                  <a:cubicBezTo>
                    <a:pt x="28477" y="6807"/>
                    <a:pt x="28431" y="6881"/>
                    <a:pt x="28403" y="6966"/>
                  </a:cubicBezTo>
                  <a:cubicBezTo>
                    <a:pt x="28340" y="6887"/>
                    <a:pt x="28277" y="6840"/>
                    <a:pt x="28199" y="6809"/>
                  </a:cubicBezTo>
                  <a:cubicBezTo>
                    <a:pt x="28293" y="6543"/>
                    <a:pt x="27854" y="6449"/>
                    <a:pt x="27901" y="6135"/>
                  </a:cubicBezTo>
                  <a:cubicBezTo>
                    <a:pt x="27807" y="6135"/>
                    <a:pt x="27619" y="5947"/>
                    <a:pt x="27447" y="5837"/>
                  </a:cubicBezTo>
                  <a:cubicBezTo>
                    <a:pt x="27309" y="5737"/>
                    <a:pt x="27161" y="5647"/>
                    <a:pt x="27043" y="5647"/>
                  </a:cubicBezTo>
                  <a:cubicBezTo>
                    <a:pt x="27036" y="5647"/>
                    <a:pt x="27029" y="5647"/>
                    <a:pt x="27022" y="5648"/>
                  </a:cubicBezTo>
                  <a:lnTo>
                    <a:pt x="27022" y="5648"/>
                  </a:lnTo>
                  <a:cubicBezTo>
                    <a:pt x="26913" y="5491"/>
                    <a:pt x="26803" y="5335"/>
                    <a:pt x="26632" y="5257"/>
                  </a:cubicBezTo>
                  <a:lnTo>
                    <a:pt x="26710" y="5069"/>
                  </a:lnTo>
                  <a:lnTo>
                    <a:pt x="26240" y="4960"/>
                  </a:lnTo>
                  <a:cubicBezTo>
                    <a:pt x="26164" y="4746"/>
                    <a:pt x="26129" y="4623"/>
                    <a:pt x="26264" y="4623"/>
                  </a:cubicBezTo>
                  <a:cubicBezTo>
                    <a:pt x="26297" y="4623"/>
                    <a:pt x="26341" y="4631"/>
                    <a:pt x="26397" y="4646"/>
                  </a:cubicBezTo>
                  <a:cubicBezTo>
                    <a:pt x="25801" y="4380"/>
                    <a:pt x="25973" y="4364"/>
                    <a:pt x="25440" y="4160"/>
                  </a:cubicBezTo>
                  <a:lnTo>
                    <a:pt x="25550" y="4082"/>
                  </a:lnTo>
                  <a:cubicBezTo>
                    <a:pt x="25409" y="3956"/>
                    <a:pt x="25080" y="3862"/>
                    <a:pt x="25064" y="3721"/>
                  </a:cubicBezTo>
                  <a:cubicBezTo>
                    <a:pt x="25033" y="3596"/>
                    <a:pt x="24923" y="3455"/>
                    <a:pt x="24766" y="3282"/>
                  </a:cubicBezTo>
                  <a:cubicBezTo>
                    <a:pt x="24594" y="3126"/>
                    <a:pt x="24359" y="2922"/>
                    <a:pt x="24124" y="2734"/>
                  </a:cubicBezTo>
                  <a:cubicBezTo>
                    <a:pt x="23622" y="2373"/>
                    <a:pt x="23027" y="2013"/>
                    <a:pt x="22619" y="1652"/>
                  </a:cubicBezTo>
                  <a:cubicBezTo>
                    <a:pt x="22619" y="1738"/>
                    <a:pt x="22605" y="1771"/>
                    <a:pt x="22580" y="1771"/>
                  </a:cubicBezTo>
                  <a:cubicBezTo>
                    <a:pt x="22545" y="1771"/>
                    <a:pt x="22488" y="1709"/>
                    <a:pt x="22415" y="1637"/>
                  </a:cubicBezTo>
                  <a:cubicBezTo>
                    <a:pt x="22320" y="1541"/>
                    <a:pt x="22206" y="1427"/>
                    <a:pt x="22122" y="1427"/>
                  </a:cubicBezTo>
                  <a:cubicBezTo>
                    <a:pt x="22096" y="1427"/>
                    <a:pt x="22073" y="1438"/>
                    <a:pt x="22055" y="1464"/>
                  </a:cubicBezTo>
                  <a:cubicBezTo>
                    <a:pt x="22040" y="1376"/>
                    <a:pt x="21916" y="1275"/>
                    <a:pt x="22066" y="1275"/>
                  </a:cubicBezTo>
                  <a:cubicBezTo>
                    <a:pt x="22077" y="1275"/>
                    <a:pt x="22089" y="1275"/>
                    <a:pt x="22102" y="1276"/>
                  </a:cubicBezTo>
                  <a:cubicBezTo>
                    <a:pt x="21961" y="1229"/>
                    <a:pt x="21835" y="1182"/>
                    <a:pt x="21726" y="1119"/>
                  </a:cubicBezTo>
                  <a:cubicBezTo>
                    <a:pt x="21616" y="1072"/>
                    <a:pt x="21522" y="1041"/>
                    <a:pt x="21428" y="994"/>
                  </a:cubicBezTo>
                  <a:cubicBezTo>
                    <a:pt x="21306" y="933"/>
                    <a:pt x="21185" y="899"/>
                    <a:pt x="21055" y="899"/>
                  </a:cubicBezTo>
                  <a:cubicBezTo>
                    <a:pt x="20984" y="899"/>
                    <a:pt x="20910" y="909"/>
                    <a:pt x="20832" y="931"/>
                  </a:cubicBezTo>
                  <a:cubicBezTo>
                    <a:pt x="20785" y="837"/>
                    <a:pt x="20989" y="837"/>
                    <a:pt x="20942" y="775"/>
                  </a:cubicBezTo>
                  <a:lnTo>
                    <a:pt x="20942" y="775"/>
                  </a:lnTo>
                  <a:cubicBezTo>
                    <a:pt x="20911" y="775"/>
                    <a:pt x="20860" y="782"/>
                    <a:pt x="20811" y="782"/>
                  </a:cubicBezTo>
                  <a:cubicBezTo>
                    <a:pt x="20762" y="782"/>
                    <a:pt x="20715" y="775"/>
                    <a:pt x="20691" y="743"/>
                  </a:cubicBezTo>
                  <a:cubicBezTo>
                    <a:pt x="20644" y="680"/>
                    <a:pt x="20785" y="696"/>
                    <a:pt x="20895" y="680"/>
                  </a:cubicBezTo>
                  <a:cubicBezTo>
                    <a:pt x="20786" y="658"/>
                    <a:pt x="20694" y="648"/>
                    <a:pt x="20615" y="648"/>
                  </a:cubicBezTo>
                  <a:cubicBezTo>
                    <a:pt x="20250" y="648"/>
                    <a:pt x="20173" y="861"/>
                    <a:pt x="20095" y="1041"/>
                  </a:cubicBezTo>
                  <a:cubicBezTo>
                    <a:pt x="19959" y="961"/>
                    <a:pt x="19855" y="921"/>
                    <a:pt x="19755" y="921"/>
                  </a:cubicBezTo>
                  <a:cubicBezTo>
                    <a:pt x="19659" y="921"/>
                    <a:pt x="19567" y="957"/>
                    <a:pt x="19453" y="1025"/>
                  </a:cubicBezTo>
                  <a:cubicBezTo>
                    <a:pt x="19374" y="931"/>
                    <a:pt x="19202" y="837"/>
                    <a:pt x="19563" y="837"/>
                  </a:cubicBezTo>
                  <a:cubicBezTo>
                    <a:pt x="19468" y="822"/>
                    <a:pt x="19155" y="775"/>
                    <a:pt x="18889" y="743"/>
                  </a:cubicBezTo>
                  <a:cubicBezTo>
                    <a:pt x="18791" y="732"/>
                    <a:pt x="18696" y="724"/>
                    <a:pt x="18613" y="724"/>
                  </a:cubicBezTo>
                  <a:cubicBezTo>
                    <a:pt x="18470" y="724"/>
                    <a:pt x="18366" y="746"/>
                    <a:pt x="18356" y="806"/>
                  </a:cubicBezTo>
                  <a:cubicBezTo>
                    <a:pt x="18324" y="782"/>
                    <a:pt x="18258" y="775"/>
                    <a:pt x="18193" y="775"/>
                  </a:cubicBezTo>
                  <a:cubicBezTo>
                    <a:pt x="18128" y="775"/>
                    <a:pt x="18066" y="782"/>
                    <a:pt x="18042" y="790"/>
                  </a:cubicBezTo>
                  <a:cubicBezTo>
                    <a:pt x="17603" y="743"/>
                    <a:pt x="17572" y="712"/>
                    <a:pt x="17149" y="696"/>
                  </a:cubicBezTo>
                  <a:lnTo>
                    <a:pt x="17149" y="696"/>
                  </a:lnTo>
                  <a:lnTo>
                    <a:pt x="17258" y="727"/>
                  </a:lnTo>
                  <a:cubicBezTo>
                    <a:pt x="17193" y="804"/>
                    <a:pt x="17129" y="829"/>
                    <a:pt x="17059" y="829"/>
                  </a:cubicBezTo>
                  <a:cubicBezTo>
                    <a:pt x="16928" y="829"/>
                    <a:pt x="16777" y="743"/>
                    <a:pt x="16553" y="743"/>
                  </a:cubicBezTo>
                  <a:lnTo>
                    <a:pt x="16569" y="712"/>
                  </a:lnTo>
                  <a:cubicBezTo>
                    <a:pt x="16297" y="623"/>
                    <a:pt x="16175" y="603"/>
                    <a:pt x="16095" y="603"/>
                  </a:cubicBezTo>
                  <a:cubicBezTo>
                    <a:pt x="16030" y="603"/>
                    <a:pt x="15995" y="617"/>
                    <a:pt x="15929" y="617"/>
                  </a:cubicBezTo>
                  <a:cubicBezTo>
                    <a:pt x="15850" y="617"/>
                    <a:pt x="15727" y="597"/>
                    <a:pt x="15456" y="508"/>
                  </a:cubicBezTo>
                  <a:lnTo>
                    <a:pt x="15456" y="508"/>
                  </a:lnTo>
                  <a:lnTo>
                    <a:pt x="15487" y="649"/>
                  </a:lnTo>
                  <a:cubicBezTo>
                    <a:pt x="15466" y="719"/>
                    <a:pt x="15421" y="745"/>
                    <a:pt x="15359" y="745"/>
                  </a:cubicBezTo>
                  <a:cubicBezTo>
                    <a:pt x="15166" y="745"/>
                    <a:pt x="14807" y="494"/>
                    <a:pt x="14473" y="494"/>
                  </a:cubicBezTo>
                  <a:cubicBezTo>
                    <a:pt x="14429" y="494"/>
                    <a:pt x="14386" y="498"/>
                    <a:pt x="14343" y="508"/>
                  </a:cubicBezTo>
                  <a:lnTo>
                    <a:pt x="14515" y="586"/>
                  </a:lnTo>
                  <a:cubicBezTo>
                    <a:pt x="14492" y="597"/>
                    <a:pt x="14467" y="601"/>
                    <a:pt x="14441" y="601"/>
                  </a:cubicBezTo>
                  <a:cubicBezTo>
                    <a:pt x="14185" y="601"/>
                    <a:pt x="13801" y="159"/>
                    <a:pt x="13559" y="116"/>
                  </a:cubicBezTo>
                  <a:cubicBezTo>
                    <a:pt x="13497" y="85"/>
                    <a:pt x="13638" y="69"/>
                    <a:pt x="13716" y="53"/>
                  </a:cubicBezTo>
                  <a:cubicBezTo>
                    <a:pt x="13583" y="16"/>
                    <a:pt x="13499" y="1"/>
                    <a:pt x="13447" y="1"/>
                  </a:cubicBezTo>
                  <a:cubicBezTo>
                    <a:pt x="13235" y="1"/>
                    <a:pt x="13539" y="251"/>
                    <a:pt x="13136" y="289"/>
                  </a:cubicBezTo>
                  <a:cubicBezTo>
                    <a:pt x="13042" y="179"/>
                    <a:pt x="13246" y="22"/>
                    <a:pt x="12901" y="6"/>
                  </a:cubicBezTo>
                  <a:cubicBezTo>
                    <a:pt x="12890" y="2"/>
                    <a:pt x="12877" y="0"/>
                    <a:pt x="12861" y="0"/>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55"/>
            <p:cNvSpPr/>
            <p:nvPr/>
          </p:nvSpPr>
          <p:spPr>
            <a:xfrm>
              <a:off x="5038939" y="1315750"/>
              <a:ext cx="1750" cy="1750"/>
            </a:xfrm>
            <a:custGeom>
              <a:avLst/>
              <a:gdLst/>
              <a:ahLst/>
              <a:cxnLst/>
              <a:rect l="l" t="t" r="r" b="b"/>
              <a:pathLst>
                <a:path w="79" h="79" extrusionOk="0">
                  <a:moveTo>
                    <a:pt x="47" y="0"/>
                  </a:moveTo>
                  <a:lnTo>
                    <a:pt x="47" y="0"/>
                  </a:lnTo>
                  <a:cubicBezTo>
                    <a:pt x="0" y="16"/>
                    <a:pt x="0" y="47"/>
                    <a:pt x="78" y="79"/>
                  </a:cubicBezTo>
                  <a:cubicBezTo>
                    <a:pt x="47" y="63"/>
                    <a:pt x="47" y="32"/>
                    <a:pt x="4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55"/>
            <p:cNvSpPr/>
            <p:nvPr/>
          </p:nvSpPr>
          <p:spPr>
            <a:xfrm>
              <a:off x="4729920" y="1377903"/>
              <a:ext cx="377" cy="1063"/>
            </a:xfrm>
            <a:custGeom>
              <a:avLst/>
              <a:gdLst/>
              <a:ahLst/>
              <a:cxnLst/>
              <a:rect l="l" t="t" r="r" b="b"/>
              <a:pathLst>
                <a:path w="17" h="48" extrusionOk="0">
                  <a:moveTo>
                    <a:pt x="17" y="0"/>
                  </a:moveTo>
                  <a:lnTo>
                    <a:pt x="1" y="16"/>
                  </a:lnTo>
                  <a:cubicBezTo>
                    <a:pt x="1" y="31"/>
                    <a:pt x="1" y="31"/>
                    <a:pt x="17" y="47"/>
                  </a:cubicBezTo>
                  <a:lnTo>
                    <a:pt x="17"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55"/>
            <p:cNvSpPr/>
            <p:nvPr/>
          </p:nvSpPr>
          <p:spPr>
            <a:xfrm>
              <a:off x="5167389" y="1753197"/>
              <a:ext cx="5227" cy="5582"/>
            </a:xfrm>
            <a:custGeom>
              <a:avLst/>
              <a:gdLst/>
              <a:ahLst/>
              <a:cxnLst/>
              <a:rect l="l" t="t" r="r" b="b"/>
              <a:pathLst>
                <a:path w="236" h="252" extrusionOk="0">
                  <a:moveTo>
                    <a:pt x="236" y="1"/>
                  </a:moveTo>
                  <a:lnTo>
                    <a:pt x="236" y="1"/>
                  </a:lnTo>
                  <a:cubicBezTo>
                    <a:pt x="142" y="111"/>
                    <a:pt x="79" y="126"/>
                    <a:pt x="1" y="158"/>
                  </a:cubicBezTo>
                  <a:cubicBezTo>
                    <a:pt x="30" y="187"/>
                    <a:pt x="102" y="175"/>
                    <a:pt x="57" y="239"/>
                  </a:cubicBezTo>
                  <a:lnTo>
                    <a:pt x="57" y="239"/>
                  </a:lnTo>
                  <a:cubicBezTo>
                    <a:pt x="73" y="218"/>
                    <a:pt x="107" y="172"/>
                    <a:pt x="142" y="126"/>
                  </a:cubicBezTo>
                  <a:cubicBezTo>
                    <a:pt x="189" y="64"/>
                    <a:pt x="236" y="1"/>
                    <a:pt x="236" y="1"/>
                  </a:cubicBezTo>
                  <a:close/>
                  <a:moveTo>
                    <a:pt x="57" y="239"/>
                  </a:moveTo>
                  <a:cubicBezTo>
                    <a:pt x="51" y="247"/>
                    <a:pt x="48" y="252"/>
                    <a:pt x="48" y="252"/>
                  </a:cubicBezTo>
                  <a:cubicBezTo>
                    <a:pt x="51" y="247"/>
                    <a:pt x="54" y="243"/>
                    <a:pt x="57" y="239"/>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55"/>
            <p:cNvSpPr/>
            <p:nvPr/>
          </p:nvSpPr>
          <p:spPr>
            <a:xfrm>
              <a:off x="5106631" y="1778315"/>
              <a:ext cx="5338" cy="3389"/>
            </a:xfrm>
            <a:custGeom>
              <a:avLst/>
              <a:gdLst/>
              <a:ahLst/>
              <a:cxnLst/>
              <a:rect l="l" t="t" r="r" b="b"/>
              <a:pathLst>
                <a:path w="241" h="153" extrusionOk="0">
                  <a:moveTo>
                    <a:pt x="193" y="0"/>
                  </a:moveTo>
                  <a:cubicBezTo>
                    <a:pt x="178" y="0"/>
                    <a:pt x="152" y="8"/>
                    <a:pt x="110" y="27"/>
                  </a:cubicBezTo>
                  <a:cubicBezTo>
                    <a:pt x="79" y="58"/>
                    <a:pt x="32" y="74"/>
                    <a:pt x="1" y="105"/>
                  </a:cubicBezTo>
                  <a:lnTo>
                    <a:pt x="48" y="152"/>
                  </a:lnTo>
                  <a:cubicBezTo>
                    <a:pt x="167" y="81"/>
                    <a:pt x="241" y="0"/>
                    <a:pt x="193"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55"/>
            <p:cNvSpPr/>
            <p:nvPr/>
          </p:nvSpPr>
          <p:spPr>
            <a:xfrm>
              <a:off x="5148296" y="1754858"/>
              <a:ext cx="8018" cy="6822"/>
            </a:xfrm>
            <a:custGeom>
              <a:avLst/>
              <a:gdLst/>
              <a:ahLst/>
              <a:cxnLst/>
              <a:rect l="l" t="t" r="r" b="b"/>
              <a:pathLst>
                <a:path w="362" h="308" extrusionOk="0">
                  <a:moveTo>
                    <a:pt x="20" y="249"/>
                  </a:moveTo>
                  <a:lnTo>
                    <a:pt x="20" y="249"/>
                  </a:lnTo>
                  <a:cubicBezTo>
                    <a:pt x="9" y="256"/>
                    <a:pt x="1" y="259"/>
                    <a:pt x="1" y="271"/>
                  </a:cubicBezTo>
                  <a:cubicBezTo>
                    <a:pt x="7" y="264"/>
                    <a:pt x="13" y="256"/>
                    <a:pt x="20" y="249"/>
                  </a:cubicBezTo>
                  <a:close/>
                  <a:moveTo>
                    <a:pt x="304" y="0"/>
                  </a:moveTo>
                  <a:cubicBezTo>
                    <a:pt x="218" y="0"/>
                    <a:pt x="128" y="126"/>
                    <a:pt x="20" y="249"/>
                  </a:cubicBezTo>
                  <a:lnTo>
                    <a:pt x="20" y="249"/>
                  </a:lnTo>
                  <a:cubicBezTo>
                    <a:pt x="24" y="247"/>
                    <a:pt x="28" y="244"/>
                    <a:pt x="32" y="239"/>
                  </a:cubicBezTo>
                  <a:cubicBezTo>
                    <a:pt x="49" y="287"/>
                    <a:pt x="72" y="307"/>
                    <a:pt x="100" y="307"/>
                  </a:cubicBezTo>
                  <a:cubicBezTo>
                    <a:pt x="171" y="307"/>
                    <a:pt x="270" y="168"/>
                    <a:pt x="361" y="20"/>
                  </a:cubicBezTo>
                  <a:cubicBezTo>
                    <a:pt x="342" y="7"/>
                    <a:pt x="323" y="0"/>
                    <a:pt x="304"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55"/>
            <p:cNvSpPr/>
            <p:nvPr/>
          </p:nvSpPr>
          <p:spPr>
            <a:xfrm>
              <a:off x="5144131" y="1761547"/>
              <a:ext cx="3500" cy="3389"/>
            </a:xfrm>
            <a:custGeom>
              <a:avLst/>
              <a:gdLst/>
              <a:ahLst/>
              <a:cxnLst/>
              <a:rect l="l" t="t" r="r" b="b"/>
              <a:pathLst>
                <a:path w="158" h="153" extrusionOk="0">
                  <a:moveTo>
                    <a:pt x="157" y="0"/>
                  </a:moveTo>
                  <a:lnTo>
                    <a:pt x="157" y="0"/>
                  </a:lnTo>
                  <a:cubicBezTo>
                    <a:pt x="110" y="47"/>
                    <a:pt x="47" y="94"/>
                    <a:pt x="0" y="126"/>
                  </a:cubicBezTo>
                  <a:cubicBezTo>
                    <a:pt x="4" y="144"/>
                    <a:pt x="10" y="152"/>
                    <a:pt x="17" y="152"/>
                  </a:cubicBezTo>
                  <a:cubicBezTo>
                    <a:pt x="41" y="152"/>
                    <a:pt x="86" y="72"/>
                    <a:pt x="15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55"/>
            <p:cNvSpPr/>
            <p:nvPr/>
          </p:nvSpPr>
          <p:spPr>
            <a:xfrm>
              <a:off x="5147254" y="1748700"/>
              <a:ext cx="3832" cy="3832"/>
            </a:xfrm>
            <a:custGeom>
              <a:avLst/>
              <a:gdLst/>
              <a:ahLst/>
              <a:cxnLst/>
              <a:rect l="l" t="t" r="r" b="b"/>
              <a:pathLst>
                <a:path w="173" h="173" extrusionOk="0">
                  <a:moveTo>
                    <a:pt x="173" y="0"/>
                  </a:moveTo>
                  <a:lnTo>
                    <a:pt x="0" y="110"/>
                  </a:lnTo>
                  <a:lnTo>
                    <a:pt x="157" y="173"/>
                  </a:lnTo>
                  <a:lnTo>
                    <a:pt x="173"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55"/>
            <p:cNvSpPr/>
            <p:nvPr/>
          </p:nvSpPr>
          <p:spPr>
            <a:xfrm>
              <a:off x="5168430" y="1726483"/>
              <a:ext cx="6977" cy="7310"/>
            </a:xfrm>
            <a:custGeom>
              <a:avLst/>
              <a:gdLst/>
              <a:ahLst/>
              <a:cxnLst/>
              <a:rect l="l" t="t" r="r" b="b"/>
              <a:pathLst>
                <a:path w="315" h="330" extrusionOk="0">
                  <a:moveTo>
                    <a:pt x="267" y="0"/>
                  </a:moveTo>
                  <a:lnTo>
                    <a:pt x="267" y="0"/>
                  </a:lnTo>
                  <a:cubicBezTo>
                    <a:pt x="267" y="0"/>
                    <a:pt x="220" y="63"/>
                    <a:pt x="157" y="125"/>
                  </a:cubicBezTo>
                  <a:lnTo>
                    <a:pt x="16" y="235"/>
                  </a:lnTo>
                  <a:cubicBezTo>
                    <a:pt x="48" y="251"/>
                    <a:pt x="32" y="282"/>
                    <a:pt x="1" y="329"/>
                  </a:cubicBezTo>
                  <a:cubicBezTo>
                    <a:pt x="142" y="188"/>
                    <a:pt x="314" y="31"/>
                    <a:pt x="26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55"/>
            <p:cNvSpPr/>
            <p:nvPr/>
          </p:nvSpPr>
          <p:spPr>
            <a:xfrm>
              <a:off x="5164953" y="1733771"/>
              <a:ext cx="3500" cy="4873"/>
            </a:xfrm>
            <a:custGeom>
              <a:avLst/>
              <a:gdLst/>
              <a:ahLst/>
              <a:cxnLst/>
              <a:rect l="l" t="t" r="r" b="b"/>
              <a:pathLst>
                <a:path w="158" h="220" extrusionOk="0">
                  <a:moveTo>
                    <a:pt x="158" y="0"/>
                  </a:moveTo>
                  <a:lnTo>
                    <a:pt x="158" y="0"/>
                  </a:lnTo>
                  <a:cubicBezTo>
                    <a:pt x="79" y="79"/>
                    <a:pt x="17" y="157"/>
                    <a:pt x="1" y="220"/>
                  </a:cubicBezTo>
                  <a:cubicBezTo>
                    <a:pt x="32" y="188"/>
                    <a:pt x="111" y="79"/>
                    <a:pt x="158"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55"/>
            <p:cNvSpPr/>
            <p:nvPr/>
          </p:nvSpPr>
          <p:spPr>
            <a:xfrm>
              <a:off x="5154188" y="1738976"/>
              <a:ext cx="5582" cy="4873"/>
            </a:xfrm>
            <a:custGeom>
              <a:avLst/>
              <a:gdLst/>
              <a:ahLst/>
              <a:cxnLst/>
              <a:rect l="l" t="t" r="r" b="b"/>
              <a:pathLst>
                <a:path w="252" h="220" extrusionOk="0">
                  <a:moveTo>
                    <a:pt x="252" y="0"/>
                  </a:moveTo>
                  <a:cubicBezTo>
                    <a:pt x="252" y="1"/>
                    <a:pt x="1" y="220"/>
                    <a:pt x="1" y="220"/>
                  </a:cubicBezTo>
                  <a:lnTo>
                    <a:pt x="79" y="173"/>
                  </a:lnTo>
                  <a:lnTo>
                    <a:pt x="252"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55"/>
            <p:cNvSpPr/>
            <p:nvPr/>
          </p:nvSpPr>
          <p:spPr>
            <a:xfrm>
              <a:off x="4856997" y="1844855"/>
              <a:ext cx="6977" cy="2126"/>
            </a:xfrm>
            <a:custGeom>
              <a:avLst/>
              <a:gdLst/>
              <a:ahLst/>
              <a:cxnLst/>
              <a:rect l="l" t="t" r="r" b="b"/>
              <a:pathLst>
                <a:path w="315" h="96" extrusionOk="0">
                  <a:moveTo>
                    <a:pt x="110" y="1"/>
                  </a:moveTo>
                  <a:cubicBezTo>
                    <a:pt x="110" y="1"/>
                    <a:pt x="1" y="48"/>
                    <a:pt x="1" y="48"/>
                  </a:cubicBezTo>
                  <a:cubicBezTo>
                    <a:pt x="1" y="48"/>
                    <a:pt x="314" y="95"/>
                    <a:pt x="314" y="95"/>
                  </a:cubicBezTo>
                  <a:lnTo>
                    <a:pt x="110" y="1"/>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55"/>
            <p:cNvSpPr/>
            <p:nvPr/>
          </p:nvSpPr>
          <p:spPr>
            <a:xfrm>
              <a:off x="4869844" y="1840358"/>
              <a:ext cx="5582" cy="4186"/>
            </a:xfrm>
            <a:custGeom>
              <a:avLst/>
              <a:gdLst/>
              <a:ahLst/>
              <a:cxnLst/>
              <a:rect l="l" t="t" r="r" b="b"/>
              <a:pathLst>
                <a:path w="252" h="189" extrusionOk="0">
                  <a:moveTo>
                    <a:pt x="252" y="0"/>
                  </a:moveTo>
                  <a:lnTo>
                    <a:pt x="252" y="0"/>
                  </a:lnTo>
                  <a:cubicBezTo>
                    <a:pt x="206" y="9"/>
                    <a:pt x="145" y="18"/>
                    <a:pt x="93" y="18"/>
                  </a:cubicBezTo>
                  <a:cubicBezTo>
                    <a:pt x="54" y="18"/>
                    <a:pt x="21" y="13"/>
                    <a:pt x="1" y="0"/>
                  </a:cubicBezTo>
                  <a:lnTo>
                    <a:pt x="1" y="0"/>
                  </a:lnTo>
                  <a:lnTo>
                    <a:pt x="79" y="188"/>
                  </a:lnTo>
                  <a:lnTo>
                    <a:pt x="252"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55"/>
            <p:cNvSpPr/>
            <p:nvPr/>
          </p:nvSpPr>
          <p:spPr>
            <a:xfrm>
              <a:off x="4901098" y="1316791"/>
              <a:ext cx="4873" cy="2459"/>
            </a:xfrm>
            <a:custGeom>
              <a:avLst/>
              <a:gdLst/>
              <a:ahLst/>
              <a:cxnLst/>
              <a:rect l="l" t="t" r="r" b="b"/>
              <a:pathLst>
                <a:path w="220" h="111" extrusionOk="0">
                  <a:moveTo>
                    <a:pt x="0" y="0"/>
                  </a:moveTo>
                  <a:lnTo>
                    <a:pt x="204" y="110"/>
                  </a:lnTo>
                  <a:lnTo>
                    <a:pt x="220" y="63"/>
                  </a:lnTo>
                  <a:cubicBezTo>
                    <a:pt x="173" y="16"/>
                    <a:pt x="110" y="0"/>
                    <a:pt x="0"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55"/>
            <p:cNvSpPr/>
            <p:nvPr/>
          </p:nvSpPr>
          <p:spPr>
            <a:xfrm>
              <a:off x="4826451" y="1323724"/>
              <a:ext cx="3500" cy="3145"/>
            </a:xfrm>
            <a:custGeom>
              <a:avLst/>
              <a:gdLst/>
              <a:ahLst/>
              <a:cxnLst/>
              <a:rect l="l" t="t" r="r" b="b"/>
              <a:pathLst>
                <a:path w="158" h="142" extrusionOk="0">
                  <a:moveTo>
                    <a:pt x="0" y="1"/>
                  </a:moveTo>
                  <a:lnTo>
                    <a:pt x="94" y="142"/>
                  </a:lnTo>
                  <a:lnTo>
                    <a:pt x="157" y="142"/>
                  </a:lnTo>
                  <a:lnTo>
                    <a:pt x="0" y="1"/>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55"/>
            <p:cNvSpPr/>
            <p:nvPr/>
          </p:nvSpPr>
          <p:spPr>
            <a:xfrm>
              <a:off x="4769148" y="1352209"/>
              <a:ext cx="9768" cy="4519"/>
            </a:xfrm>
            <a:custGeom>
              <a:avLst/>
              <a:gdLst/>
              <a:ahLst/>
              <a:cxnLst/>
              <a:rect l="l" t="t" r="r" b="b"/>
              <a:pathLst>
                <a:path w="441" h="204" extrusionOk="0">
                  <a:moveTo>
                    <a:pt x="440" y="0"/>
                  </a:moveTo>
                  <a:cubicBezTo>
                    <a:pt x="421" y="10"/>
                    <a:pt x="401" y="21"/>
                    <a:pt x="381" y="34"/>
                  </a:cubicBezTo>
                  <a:lnTo>
                    <a:pt x="381" y="34"/>
                  </a:lnTo>
                  <a:cubicBezTo>
                    <a:pt x="401" y="25"/>
                    <a:pt x="421" y="14"/>
                    <a:pt x="440" y="0"/>
                  </a:cubicBezTo>
                  <a:close/>
                  <a:moveTo>
                    <a:pt x="381" y="34"/>
                  </a:moveTo>
                  <a:cubicBezTo>
                    <a:pt x="192" y="123"/>
                    <a:pt x="0" y="48"/>
                    <a:pt x="142" y="204"/>
                  </a:cubicBezTo>
                  <a:cubicBezTo>
                    <a:pt x="217" y="154"/>
                    <a:pt x="302" y="84"/>
                    <a:pt x="381" y="34"/>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55"/>
            <p:cNvSpPr/>
            <p:nvPr/>
          </p:nvSpPr>
          <p:spPr>
            <a:xfrm>
              <a:off x="4856310" y="1436558"/>
              <a:ext cx="189936" cy="636082"/>
            </a:xfrm>
            <a:custGeom>
              <a:avLst/>
              <a:gdLst/>
              <a:ahLst/>
              <a:cxnLst/>
              <a:rect l="l" t="t" r="r" b="b"/>
              <a:pathLst>
                <a:path w="8575" h="28717" extrusionOk="0">
                  <a:moveTo>
                    <a:pt x="3339" y="5863"/>
                  </a:moveTo>
                  <a:cubicBezTo>
                    <a:pt x="3386" y="4609"/>
                    <a:pt x="3417" y="3355"/>
                    <a:pt x="3464" y="2086"/>
                  </a:cubicBezTo>
                  <a:cubicBezTo>
                    <a:pt x="3480" y="1615"/>
                    <a:pt x="3543" y="1145"/>
                    <a:pt x="3606" y="675"/>
                  </a:cubicBezTo>
                  <a:cubicBezTo>
                    <a:pt x="3637" y="361"/>
                    <a:pt x="3684" y="1"/>
                    <a:pt x="4154" y="17"/>
                  </a:cubicBezTo>
                  <a:cubicBezTo>
                    <a:pt x="4640" y="48"/>
                    <a:pt x="4577" y="424"/>
                    <a:pt x="4562" y="753"/>
                  </a:cubicBezTo>
                  <a:cubicBezTo>
                    <a:pt x="4515" y="2117"/>
                    <a:pt x="4468" y="3496"/>
                    <a:pt x="4405" y="4860"/>
                  </a:cubicBezTo>
                  <a:cubicBezTo>
                    <a:pt x="4327" y="7290"/>
                    <a:pt x="4232" y="9703"/>
                    <a:pt x="4123" y="12415"/>
                  </a:cubicBezTo>
                  <a:cubicBezTo>
                    <a:pt x="5627" y="11239"/>
                    <a:pt x="6584" y="9766"/>
                    <a:pt x="8088" y="8998"/>
                  </a:cubicBezTo>
                  <a:cubicBezTo>
                    <a:pt x="8574" y="9625"/>
                    <a:pt x="8559" y="9750"/>
                    <a:pt x="8041" y="10252"/>
                  </a:cubicBezTo>
                  <a:cubicBezTo>
                    <a:pt x="7007" y="11255"/>
                    <a:pt x="5988" y="12290"/>
                    <a:pt x="4954" y="13293"/>
                  </a:cubicBezTo>
                  <a:cubicBezTo>
                    <a:pt x="4374" y="13857"/>
                    <a:pt x="4138" y="14484"/>
                    <a:pt x="4138" y="15315"/>
                  </a:cubicBezTo>
                  <a:cubicBezTo>
                    <a:pt x="4138" y="19124"/>
                    <a:pt x="4044" y="22933"/>
                    <a:pt x="3997" y="26726"/>
                  </a:cubicBezTo>
                  <a:cubicBezTo>
                    <a:pt x="3997" y="27086"/>
                    <a:pt x="4029" y="27447"/>
                    <a:pt x="4076" y="27807"/>
                  </a:cubicBezTo>
                  <a:cubicBezTo>
                    <a:pt x="4138" y="28293"/>
                    <a:pt x="3950" y="28607"/>
                    <a:pt x="3464" y="28669"/>
                  </a:cubicBezTo>
                  <a:cubicBezTo>
                    <a:pt x="2963" y="28716"/>
                    <a:pt x="2869" y="28309"/>
                    <a:pt x="2869" y="27933"/>
                  </a:cubicBezTo>
                  <a:cubicBezTo>
                    <a:pt x="2884" y="27149"/>
                    <a:pt x="2994" y="26350"/>
                    <a:pt x="2994" y="25550"/>
                  </a:cubicBezTo>
                  <a:cubicBezTo>
                    <a:pt x="3026" y="22102"/>
                    <a:pt x="3026" y="18669"/>
                    <a:pt x="3057" y="15221"/>
                  </a:cubicBezTo>
                  <a:cubicBezTo>
                    <a:pt x="3073" y="13152"/>
                    <a:pt x="3120" y="11083"/>
                    <a:pt x="3198" y="9029"/>
                  </a:cubicBezTo>
                  <a:cubicBezTo>
                    <a:pt x="3229" y="8402"/>
                    <a:pt x="3057" y="7901"/>
                    <a:pt x="2712" y="7399"/>
                  </a:cubicBezTo>
                  <a:cubicBezTo>
                    <a:pt x="1897" y="6208"/>
                    <a:pt x="1082" y="5001"/>
                    <a:pt x="283" y="3810"/>
                  </a:cubicBezTo>
                  <a:cubicBezTo>
                    <a:pt x="189" y="3684"/>
                    <a:pt x="47" y="3575"/>
                    <a:pt x="47" y="3449"/>
                  </a:cubicBezTo>
                  <a:cubicBezTo>
                    <a:pt x="32" y="3214"/>
                    <a:pt x="0" y="2901"/>
                    <a:pt x="141" y="2775"/>
                  </a:cubicBezTo>
                  <a:cubicBezTo>
                    <a:pt x="361" y="2572"/>
                    <a:pt x="659" y="2603"/>
                    <a:pt x="878" y="2901"/>
                  </a:cubicBezTo>
                  <a:cubicBezTo>
                    <a:pt x="1489" y="3763"/>
                    <a:pt x="2116" y="4609"/>
                    <a:pt x="2743" y="5456"/>
                  </a:cubicBezTo>
                  <a:cubicBezTo>
                    <a:pt x="2869" y="5612"/>
                    <a:pt x="2994" y="5785"/>
                    <a:pt x="3120" y="5957"/>
                  </a:cubicBezTo>
                  <a:cubicBezTo>
                    <a:pt x="3182" y="5926"/>
                    <a:pt x="3261" y="5895"/>
                    <a:pt x="3339" y="5863"/>
                  </a:cubicBezTo>
                  <a:close/>
                </a:path>
              </a:pathLst>
            </a:custGeom>
            <a:solidFill>
              <a:srgbClr val="997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55"/>
            <p:cNvSpPr/>
            <p:nvPr/>
          </p:nvSpPr>
          <p:spPr>
            <a:xfrm>
              <a:off x="4856310" y="1436558"/>
              <a:ext cx="189936" cy="636082"/>
            </a:xfrm>
            <a:custGeom>
              <a:avLst/>
              <a:gdLst/>
              <a:ahLst/>
              <a:cxnLst/>
              <a:rect l="l" t="t" r="r" b="b"/>
              <a:pathLst>
                <a:path w="8575" h="28717" fill="none" extrusionOk="0">
                  <a:moveTo>
                    <a:pt x="3339" y="5863"/>
                  </a:moveTo>
                  <a:cubicBezTo>
                    <a:pt x="3386" y="4609"/>
                    <a:pt x="3417" y="3355"/>
                    <a:pt x="3464" y="2086"/>
                  </a:cubicBezTo>
                  <a:cubicBezTo>
                    <a:pt x="3480" y="1615"/>
                    <a:pt x="3543" y="1145"/>
                    <a:pt x="3606" y="675"/>
                  </a:cubicBezTo>
                  <a:cubicBezTo>
                    <a:pt x="3637" y="361"/>
                    <a:pt x="3684" y="1"/>
                    <a:pt x="4154" y="17"/>
                  </a:cubicBezTo>
                  <a:cubicBezTo>
                    <a:pt x="4640" y="48"/>
                    <a:pt x="4577" y="424"/>
                    <a:pt x="4562" y="753"/>
                  </a:cubicBezTo>
                  <a:cubicBezTo>
                    <a:pt x="4515" y="2117"/>
                    <a:pt x="4468" y="3496"/>
                    <a:pt x="4405" y="4860"/>
                  </a:cubicBezTo>
                  <a:cubicBezTo>
                    <a:pt x="4327" y="7290"/>
                    <a:pt x="4232" y="9703"/>
                    <a:pt x="4123" y="12415"/>
                  </a:cubicBezTo>
                  <a:cubicBezTo>
                    <a:pt x="5627" y="11239"/>
                    <a:pt x="6584" y="9766"/>
                    <a:pt x="8088" y="8998"/>
                  </a:cubicBezTo>
                  <a:cubicBezTo>
                    <a:pt x="8574" y="9625"/>
                    <a:pt x="8559" y="9750"/>
                    <a:pt x="8041" y="10252"/>
                  </a:cubicBezTo>
                  <a:cubicBezTo>
                    <a:pt x="7007" y="11255"/>
                    <a:pt x="5988" y="12290"/>
                    <a:pt x="4954" y="13293"/>
                  </a:cubicBezTo>
                  <a:cubicBezTo>
                    <a:pt x="4374" y="13857"/>
                    <a:pt x="4138" y="14484"/>
                    <a:pt x="4138" y="15315"/>
                  </a:cubicBezTo>
                  <a:cubicBezTo>
                    <a:pt x="4138" y="19124"/>
                    <a:pt x="4044" y="22933"/>
                    <a:pt x="3997" y="26726"/>
                  </a:cubicBezTo>
                  <a:cubicBezTo>
                    <a:pt x="3997" y="27086"/>
                    <a:pt x="4029" y="27447"/>
                    <a:pt x="4076" y="27807"/>
                  </a:cubicBezTo>
                  <a:cubicBezTo>
                    <a:pt x="4138" y="28293"/>
                    <a:pt x="3950" y="28607"/>
                    <a:pt x="3464" y="28669"/>
                  </a:cubicBezTo>
                  <a:cubicBezTo>
                    <a:pt x="2963" y="28716"/>
                    <a:pt x="2869" y="28309"/>
                    <a:pt x="2869" y="27933"/>
                  </a:cubicBezTo>
                  <a:cubicBezTo>
                    <a:pt x="2884" y="27149"/>
                    <a:pt x="2994" y="26350"/>
                    <a:pt x="2994" y="25550"/>
                  </a:cubicBezTo>
                  <a:cubicBezTo>
                    <a:pt x="3026" y="22102"/>
                    <a:pt x="3026" y="18669"/>
                    <a:pt x="3057" y="15221"/>
                  </a:cubicBezTo>
                  <a:cubicBezTo>
                    <a:pt x="3073" y="13152"/>
                    <a:pt x="3120" y="11083"/>
                    <a:pt x="3198" y="9029"/>
                  </a:cubicBezTo>
                  <a:cubicBezTo>
                    <a:pt x="3229" y="8402"/>
                    <a:pt x="3057" y="7901"/>
                    <a:pt x="2712" y="7399"/>
                  </a:cubicBezTo>
                  <a:cubicBezTo>
                    <a:pt x="1897" y="6208"/>
                    <a:pt x="1082" y="5001"/>
                    <a:pt x="283" y="3810"/>
                  </a:cubicBezTo>
                  <a:cubicBezTo>
                    <a:pt x="189" y="3684"/>
                    <a:pt x="47" y="3575"/>
                    <a:pt x="47" y="3449"/>
                  </a:cubicBezTo>
                  <a:cubicBezTo>
                    <a:pt x="32" y="3214"/>
                    <a:pt x="0" y="2901"/>
                    <a:pt x="141" y="2775"/>
                  </a:cubicBezTo>
                  <a:cubicBezTo>
                    <a:pt x="361" y="2572"/>
                    <a:pt x="659" y="2603"/>
                    <a:pt x="878" y="2901"/>
                  </a:cubicBezTo>
                  <a:cubicBezTo>
                    <a:pt x="1489" y="3763"/>
                    <a:pt x="2116" y="4609"/>
                    <a:pt x="2743" y="5456"/>
                  </a:cubicBezTo>
                  <a:cubicBezTo>
                    <a:pt x="2869" y="5612"/>
                    <a:pt x="2994" y="5785"/>
                    <a:pt x="3120" y="5957"/>
                  </a:cubicBezTo>
                  <a:cubicBezTo>
                    <a:pt x="3182" y="5926"/>
                    <a:pt x="3261" y="5895"/>
                    <a:pt x="3339" y="5863"/>
                  </a:cubicBezTo>
                  <a:close/>
                </a:path>
              </a:pathLst>
            </a:custGeom>
            <a:noFill/>
            <a:ln w="22725" cap="rnd" cmpd="sng">
              <a:solidFill>
                <a:srgbClr val="9973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55"/>
            <p:cNvSpPr/>
            <p:nvPr/>
          </p:nvSpPr>
          <p:spPr>
            <a:xfrm>
              <a:off x="4834425" y="1352541"/>
              <a:ext cx="43082" cy="33358"/>
            </a:xfrm>
            <a:custGeom>
              <a:avLst/>
              <a:gdLst/>
              <a:ahLst/>
              <a:cxnLst/>
              <a:rect l="l" t="t" r="r" b="b"/>
              <a:pathLst>
                <a:path w="1945" h="1506" extrusionOk="0">
                  <a:moveTo>
                    <a:pt x="973" y="1"/>
                  </a:moveTo>
                  <a:cubicBezTo>
                    <a:pt x="1" y="1"/>
                    <a:pt x="1" y="1506"/>
                    <a:pt x="973" y="1506"/>
                  </a:cubicBezTo>
                  <a:cubicBezTo>
                    <a:pt x="1945" y="1506"/>
                    <a:pt x="1945" y="1"/>
                    <a:pt x="973" y="1"/>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55"/>
            <p:cNvSpPr/>
            <p:nvPr/>
          </p:nvSpPr>
          <p:spPr>
            <a:xfrm>
              <a:off x="4717095" y="1443513"/>
              <a:ext cx="43060" cy="33690"/>
            </a:xfrm>
            <a:custGeom>
              <a:avLst/>
              <a:gdLst/>
              <a:ahLst/>
              <a:cxnLst/>
              <a:rect l="l" t="t" r="r" b="b"/>
              <a:pathLst>
                <a:path w="1944" h="1521" extrusionOk="0">
                  <a:moveTo>
                    <a:pt x="972" y="0"/>
                  </a:moveTo>
                  <a:cubicBezTo>
                    <a:pt x="0" y="0"/>
                    <a:pt x="0" y="1521"/>
                    <a:pt x="972" y="1521"/>
                  </a:cubicBezTo>
                  <a:cubicBezTo>
                    <a:pt x="1944" y="1521"/>
                    <a:pt x="1944" y="0"/>
                    <a:pt x="972"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55"/>
            <p:cNvSpPr/>
            <p:nvPr/>
          </p:nvSpPr>
          <p:spPr>
            <a:xfrm>
              <a:off x="4782018" y="1560865"/>
              <a:ext cx="43414" cy="33690"/>
            </a:xfrm>
            <a:custGeom>
              <a:avLst/>
              <a:gdLst/>
              <a:ahLst/>
              <a:cxnLst/>
              <a:rect l="l" t="t" r="r" b="b"/>
              <a:pathLst>
                <a:path w="1960" h="1521" extrusionOk="0">
                  <a:moveTo>
                    <a:pt x="988" y="0"/>
                  </a:moveTo>
                  <a:cubicBezTo>
                    <a:pt x="0" y="0"/>
                    <a:pt x="0" y="1521"/>
                    <a:pt x="988" y="1521"/>
                  </a:cubicBezTo>
                  <a:cubicBezTo>
                    <a:pt x="1959" y="1521"/>
                    <a:pt x="1959" y="0"/>
                    <a:pt x="988"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55"/>
            <p:cNvSpPr/>
            <p:nvPr/>
          </p:nvSpPr>
          <p:spPr>
            <a:xfrm>
              <a:off x="4664998" y="1580646"/>
              <a:ext cx="43082" cy="33358"/>
            </a:xfrm>
            <a:custGeom>
              <a:avLst/>
              <a:gdLst/>
              <a:ahLst/>
              <a:cxnLst/>
              <a:rect l="l" t="t" r="r" b="b"/>
              <a:pathLst>
                <a:path w="1945" h="1506" extrusionOk="0">
                  <a:moveTo>
                    <a:pt x="973" y="1"/>
                  </a:moveTo>
                  <a:cubicBezTo>
                    <a:pt x="1" y="1"/>
                    <a:pt x="1" y="1506"/>
                    <a:pt x="973" y="1506"/>
                  </a:cubicBezTo>
                  <a:cubicBezTo>
                    <a:pt x="1944" y="1506"/>
                    <a:pt x="1944" y="1"/>
                    <a:pt x="973" y="1"/>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55"/>
            <p:cNvSpPr/>
            <p:nvPr/>
          </p:nvSpPr>
          <p:spPr>
            <a:xfrm>
              <a:off x="4757365" y="1704245"/>
              <a:ext cx="43060" cy="33712"/>
            </a:xfrm>
            <a:custGeom>
              <a:avLst/>
              <a:gdLst/>
              <a:ahLst/>
              <a:cxnLst/>
              <a:rect l="l" t="t" r="r" b="b"/>
              <a:pathLst>
                <a:path w="1944" h="1522" extrusionOk="0">
                  <a:moveTo>
                    <a:pt x="972" y="1"/>
                  </a:moveTo>
                  <a:cubicBezTo>
                    <a:pt x="0" y="1"/>
                    <a:pt x="0" y="1521"/>
                    <a:pt x="972" y="1521"/>
                  </a:cubicBezTo>
                  <a:cubicBezTo>
                    <a:pt x="1944" y="1521"/>
                    <a:pt x="1944" y="1"/>
                    <a:pt x="972" y="1"/>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55"/>
            <p:cNvSpPr/>
            <p:nvPr/>
          </p:nvSpPr>
          <p:spPr>
            <a:xfrm>
              <a:off x="5029902" y="1541417"/>
              <a:ext cx="43082" cy="33712"/>
            </a:xfrm>
            <a:custGeom>
              <a:avLst/>
              <a:gdLst/>
              <a:ahLst/>
              <a:cxnLst/>
              <a:rect l="l" t="t" r="r" b="b"/>
              <a:pathLst>
                <a:path w="1945" h="1522" extrusionOk="0">
                  <a:moveTo>
                    <a:pt x="972" y="1"/>
                  </a:moveTo>
                  <a:cubicBezTo>
                    <a:pt x="1" y="1"/>
                    <a:pt x="1" y="1521"/>
                    <a:pt x="972" y="1521"/>
                  </a:cubicBezTo>
                  <a:cubicBezTo>
                    <a:pt x="1944" y="1521"/>
                    <a:pt x="1944" y="1"/>
                    <a:pt x="972" y="1"/>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55"/>
            <p:cNvSpPr/>
            <p:nvPr/>
          </p:nvSpPr>
          <p:spPr>
            <a:xfrm>
              <a:off x="4977827" y="1365388"/>
              <a:ext cx="43082" cy="33712"/>
            </a:xfrm>
            <a:custGeom>
              <a:avLst/>
              <a:gdLst/>
              <a:ahLst/>
              <a:cxnLst/>
              <a:rect l="l" t="t" r="r" b="b"/>
              <a:pathLst>
                <a:path w="1945" h="1522" extrusionOk="0">
                  <a:moveTo>
                    <a:pt x="972" y="1"/>
                  </a:moveTo>
                  <a:cubicBezTo>
                    <a:pt x="0" y="1"/>
                    <a:pt x="0" y="1521"/>
                    <a:pt x="972" y="1521"/>
                  </a:cubicBezTo>
                  <a:cubicBezTo>
                    <a:pt x="1944" y="1521"/>
                    <a:pt x="1944" y="1"/>
                    <a:pt x="972" y="1"/>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55"/>
            <p:cNvSpPr/>
            <p:nvPr/>
          </p:nvSpPr>
          <p:spPr>
            <a:xfrm>
              <a:off x="5114627" y="1437266"/>
              <a:ext cx="43060" cy="33358"/>
            </a:xfrm>
            <a:custGeom>
              <a:avLst/>
              <a:gdLst/>
              <a:ahLst/>
              <a:cxnLst/>
              <a:rect l="l" t="t" r="r" b="b"/>
              <a:pathLst>
                <a:path w="1944" h="1506" extrusionOk="0">
                  <a:moveTo>
                    <a:pt x="972" y="0"/>
                  </a:moveTo>
                  <a:cubicBezTo>
                    <a:pt x="0" y="0"/>
                    <a:pt x="0" y="1505"/>
                    <a:pt x="972" y="1505"/>
                  </a:cubicBezTo>
                  <a:cubicBezTo>
                    <a:pt x="1944" y="1505"/>
                    <a:pt x="1944" y="0"/>
                    <a:pt x="972"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55"/>
            <p:cNvSpPr/>
            <p:nvPr/>
          </p:nvSpPr>
          <p:spPr>
            <a:xfrm>
              <a:off x="5160102" y="1560865"/>
              <a:ext cx="43414" cy="33690"/>
            </a:xfrm>
            <a:custGeom>
              <a:avLst/>
              <a:gdLst/>
              <a:ahLst/>
              <a:cxnLst/>
              <a:rect l="l" t="t" r="r" b="b"/>
              <a:pathLst>
                <a:path w="1960" h="1521" extrusionOk="0">
                  <a:moveTo>
                    <a:pt x="972" y="0"/>
                  </a:moveTo>
                  <a:cubicBezTo>
                    <a:pt x="0" y="0"/>
                    <a:pt x="0" y="1521"/>
                    <a:pt x="972" y="1521"/>
                  </a:cubicBezTo>
                  <a:cubicBezTo>
                    <a:pt x="1960" y="1521"/>
                    <a:pt x="1960" y="0"/>
                    <a:pt x="972"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55"/>
            <p:cNvSpPr/>
            <p:nvPr/>
          </p:nvSpPr>
          <p:spPr>
            <a:xfrm>
              <a:off x="5101425" y="1671617"/>
              <a:ext cx="43414" cy="33690"/>
            </a:xfrm>
            <a:custGeom>
              <a:avLst/>
              <a:gdLst/>
              <a:ahLst/>
              <a:cxnLst/>
              <a:rect l="l" t="t" r="r" b="b"/>
              <a:pathLst>
                <a:path w="1960" h="1521" extrusionOk="0">
                  <a:moveTo>
                    <a:pt x="988" y="0"/>
                  </a:moveTo>
                  <a:cubicBezTo>
                    <a:pt x="0" y="0"/>
                    <a:pt x="0" y="1521"/>
                    <a:pt x="988" y="1521"/>
                  </a:cubicBezTo>
                  <a:cubicBezTo>
                    <a:pt x="1960" y="1521"/>
                    <a:pt x="1960" y="0"/>
                    <a:pt x="988"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17" name="Google Shape;5117;p55"/>
          <p:cNvSpPr/>
          <p:nvPr/>
        </p:nvSpPr>
        <p:spPr>
          <a:xfrm>
            <a:off x="1795270" y="3834722"/>
            <a:ext cx="2747" cy="2351"/>
          </a:xfrm>
          <a:custGeom>
            <a:avLst/>
            <a:gdLst/>
            <a:ahLst/>
            <a:cxnLst/>
            <a:rect l="l" t="t" r="r" b="b"/>
            <a:pathLst>
              <a:path w="111" h="95" extrusionOk="0">
                <a:moveTo>
                  <a:pt x="110" y="1"/>
                </a:moveTo>
                <a:lnTo>
                  <a:pt x="38" y="62"/>
                </a:lnTo>
                <a:lnTo>
                  <a:pt x="38" y="62"/>
                </a:lnTo>
                <a:cubicBezTo>
                  <a:pt x="71" y="38"/>
                  <a:pt x="99" y="23"/>
                  <a:pt x="110" y="1"/>
                </a:cubicBezTo>
                <a:close/>
                <a:moveTo>
                  <a:pt x="38" y="62"/>
                </a:moveTo>
                <a:lnTo>
                  <a:pt x="38" y="62"/>
                </a:lnTo>
                <a:cubicBezTo>
                  <a:pt x="26" y="71"/>
                  <a:pt x="13" y="82"/>
                  <a:pt x="0" y="95"/>
                </a:cubicBezTo>
                <a:lnTo>
                  <a:pt x="38" y="62"/>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55"/>
          <p:cNvSpPr/>
          <p:nvPr/>
        </p:nvSpPr>
        <p:spPr>
          <a:xfrm>
            <a:off x="1820860" y="3824253"/>
            <a:ext cx="1188" cy="1584"/>
          </a:xfrm>
          <a:custGeom>
            <a:avLst/>
            <a:gdLst/>
            <a:ahLst/>
            <a:cxnLst/>
            <a:rect l="l" t="t" r="r" b="b"/>
            <a:pathLst>
              <a:path w="48" h="64" extrusionOk="0">
                <a:moveTo>
                  <a:pt x="48" y="0"/>
                </a:moveTo>
                <a:cubicBezTo>
                  <a:pt x="17" y="47"/>
                  <a:pt x="1" y="63"/>
                  <a:pt x="48" y="63"/>
                </a:cubicBezTo>
                <a:lnTo>
                  <a:pt x="48"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55"/>
          <p:cNvSpPr/>
          <p:nvPr/>
        </p:nvSpPr>
        <p:spPr>
          <a:xfrm>
            <a:off x="1585902" y="3891069"/>
            <a:ext cx="6162" cy="2241"/>
          </a:xfrm>
          <a:custGeom>
            <a:avLst/>
            <a:gdLst/>
            <a:ahLst/>
            <a:cxnLst/>
            <a:rect l="l" t="t" r="r" b="b"/>
            <a:pathLst>
              <a:path w="220" h="80" extrusionOk="0">
                <a:moveTo>
                  <a:pt x="220" y="1"/>
                </a:moveTo>
                <a:cubicBezTo>
                  <a:pt x="157" y="1"/>
                  <a:pt x="79" y="16"/>
                  <a:pt x="0" y="16"/>
                </a:cubicBezTo>
                <a:cubicBezTo>
                  <a:pt x="16" y="32"/>
                  <a:pt x="31" y="48"/>
                  <a:pt x="47" y="79"/>
                </a:cubicBezTo>
                <a:cubicBezTo>
                  <a:pt x="110" y="48"/>
                  <a:pt x="173" y="16"/>
                  <a:pt x="220"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55"/>
          <p:cNvSpPr/>
          <p:nvPr/>
        </p:nvSpPr>
        <p:spPr>
          <a:xfrm>
            <a:off x="1570974" y="3900732"/>
            <a:ext cx="6610" cy="4425"/>
          </a:xfrm>
          <a:custGeom>
            <a:avLst/>
            <a:gdLst/>
            <a:ahLst/>
            <a:cxnLst/>
            <a:rect l="l" t="t" r="r" b="b"/>
            <a:pathLst>
              <a:path w="236" h="158" extrusionOk="0">
                <a:moveTo>
                  <a:pt x="0" y="1"/>
                </a:moveTo>
                <a:cubicBezTo>
                  <a:pt x="47" y="48"/>
                  <a:pt x="126" y="95"/>
                  <a:pt x="235" y="157"/>
                </a:cubicBezTo>
                <a:lnTo>
                  <a:pt x="0" y="1"/>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55"/>
          <p:cNvSpPr/>
          <p:nvPr/>
        </p:nvSpPr>
        <p:spPr>
          <a:xfrm>
            <a:off x="2326724" y="4120620"/>
            <a:ext cx="5840" cy="11656"/>
          </a:xfrm>
          <a:custGeom>
            <a:avLst/>
            <a:gdLst/>
            <a:ahLst/>
            <a:cxnLst/>
            <a:rect l="l" t="t" r="r" b="b"/>
            <a:pathLst>
              <a:path w="236" h="471" extrusionOk="0">
                <a:moveTo>
                  <a:pt x="235" y="1"/>
                </a:moveTo>
                <a:cubicBezTo>
                  <a:pt x="126" y="236"/>
                  <a:pt x="0" y="392"/>
                  <a:pt x="94" y="471"/>
                </a:cubicBezTo>
                <a:cubicBezTo>
                  <a:pt x="173" y="283"/>
                  <a:pt x="204" y="142"/>
                  <a:pt x="235"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55"/>
          <p:cNvSpPr/>
          <p:nvPr/>
        </p:nvSpPr>
        <p:spPr>
          <a:xfrm>
            <a:off x="1792151" y="3799034"/>
            <a:ext cx="3539" cy="3118"/>
          </a:xfrm>
          <a:custGeom>
            <a:avLst/>
            <a:gdLst/>
            <a:ahLst/>
            <a:cxnLst/>
            <a:rect l="l" t="t" r="r" b="b"/>
            <a:pathLst>
              <a:path w="143" h="126" extrusionOk="0">
                <a:moveTo>
                  <a:pt x="111" y="0"/>
                </a:moveTo>
                <a:lnTo>
                  <a:pt x="111" y="0"/>
                </a:lnTo>
                <a:cubicBezTo>
                  <a:pt x="32" y="48"/>
                  <a:pt x="1" y="95"/>
                  <a:pt x="17" y="126"/>
                </a:cubicBezTo>
                <a:cubicBezTo>
                  <a:pt x="95" y="63"/>
                  <a:pt x="142" y="16"/>
                  <a:pt x="111"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55"/>
          <p:cNvSpPr/>
          <p:nvPr/>
        </p:nvSpPr>
        <p:spPr>
          <a:xfrm>
            <a:off x="1937541" y="4282041"/>
            <a:ext cx="3081" cy="14956"/>
          </a:xfrm>
          <a:custGeom>
            <a:avLst/>
            <a:gdLst/>
            <a:ahLst/>
            <a:cxnLst/>
            <a:rect l="l" t="t" r="r" b="b"/>
            <a:pathLst>
              <a:path w="110" h="534" extrusionOk="0">
                <a:moveTo>
                  <a:pt x="47" y="1"/>
                </a:moveTo>
                <a:cubicBezTo>
                  <a:pt x="32" y="32"/>
                  <a:pt x="16" y="63"/>
                  <a:pt x="0" y="95"/>
                </a:cubicBezTo>
                <a:cubicBezTo>
                  <a:pt x="16" y="236"/>
                  <a:pt x="16" y="377"/>
                  <a:pt x="0" y="534"/>
                </a:cubicBezTo>
                <a:cubicBezTo>
                  <a:pt x="63" y="377"/>
                  <a:pt x="110" y="189"/>
                  <a:pt x="47"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55"/>
          <p:cNvSpPr/>
          <p:nvPr/>
        </p:nvSpPr>
        <p:spPr>
          <a:xfrm>
            <a:off x="1917236" y="4242102"/>
            <a:ext cx="560" cy="896"/>
          </a:xfrm>
          <a:custGeom>
            <a:avLst/>
            <a:gdLst/>
            <a:ahLst/>
            <a:cxnLst/>
            <a:rect l="l" t="t" r="r" b="b"/>
            <a:pathLst>
              <a:path w="20" h="32" extrusionOk="0">
                <a:moveTo>
                  <a:pt x="20" y="0"/>
                </a:moveTo>
                <a:cubicBezTo>
                  <a:pt x="4" y="24"/>
                  <a:pt x="0" y="32"/>
                  <a:pt x="2" y="32"/>
                </a:cubicBezTo>
                <a:cubicBezTo>
                  <a:pt x="4" y="32"/>
                  <a:pt x="12" y="24"/>
                  <a:pt x="20" y="16"/>
                </a:cubicBezTo>
                <a:cubicBezTo>
                  <a:pt x="20" y="16"/>
                  <a:pt x="20" y="0"/>
                  <a:pt x="20"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55"/>
          <p:cNvSpPr/>
          <p:nvPr/>
        </p:nvSpPr>
        <p:spPr>
          <a:xfrm>
            <a:off x="1576659" y="3901180"/>
            <a:ext cx="2241" cy="2213"/>
          </a:xfrm>
          <a:custGeom>
            <a:avLst/>
            <a:gdLst/>
            <a:ahLst/>
            <a:cxnLst/>
            <a:rect l="l" t="t" r="r" b="b"/>
            <a:pathLst>
              <a:path w="80" h="79" extrusionOk="0">
                <a:moveTo>
                  <a:pt x="64" y="0"/>
                </a:moveTo>
                <a:cubicBezTo>
                  <a:pt x="17" y="0"/>
                  <a:pt x="1" y="32"/>
                  <a:pt x="79" y="79"/>
                </a:cubicBezTo>
                <a:cubicBezTo>
                  <a:pt x="48" y="47"/>
                  <a:pt x="48" y="16"/>
                  <a:pt x="64"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55"/>
          <p:cNvSpPr/>
          <p:nvPr/>
        </p:nvSpPr>
        <p:spPr>
          <a:xfrm>
            <a:off x="2310414" y="4137375"/>
            <a:ext cx="2351" cy="9503"/>
          </a:xfrm>
          <a:custGeom>
            <a:avLst/>
            <a:gdLst/>
            <a:ahLst/>
            <a:cxnLst/>
            <a:rect l="l" t="t" r="r" b="b"/>
            <a:pathLst>
              <a:path w="95" h="384" extrusionOk="0">
                <a:moveTo>
                  <a:pt x="70" y="1"/>
                </a:moveTo>
                <a:cubicBezTo>
                  <a:pt x="33" y="1"/>
                  <a:pt x="1" y="85"/>
                  <a:pt x="1" y="201"/>
                </a:cubicBezTo>
                <a:cubicBezTo>
                  <a:pt x="28" y="281"/>
                  <a:pt x="31" y="384"/>
                  <a:pt x="61" y="384"/>
                </a:cubicBezTo>
                <a:cubicBezTo>
                  <a:pt x="66" y="384"/>
                  <a:pt x="72" y="381"/>
                  <a:pt x="79" y="374"/>
                </a:cubicBezTo>
                <a:lnTo>
                  <a:pt x="95" y="13"/>
                </a:lnTo>
                <a:cubicBezTo>
                  <a:pt x="87" y="5"/>
                  <a:pt x="78" y="1"/>
                  <a:pt x="70"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27" name="Google Shape;5127;p55"/>
          <p:cNvGrpSpPr/>
          <p:nvPr/>
        </p:nvGrpSpPr>
        <p:grpSpPr>
          <a:xfrm>
            <a:off x="1558747" y="3600739"/>
            <a:ext cx="318767" cy="653144"/>
            <a:chOff x="1701548" y="3416733"/>
            <a:chExt cx="252089" cy="516523"/>
          </a:xfrm>
        </p:grpSpPr>
        <p:sp>
          <p:nvSpPr>
            <p:cNvPr id="5128" name="Google Shape;5128;p55"/>
            <p:cNvSpPr/>
            <p:nvPr/>
          </p:nvSpPr>
          <p:spPr>
            <a:xfrm>
              <a:off x="1701548" y="3416733"/>
              <a:ext cx="252089" cy="500679"/>
            </a:xfrm>
            <a:custGeom>
              <a:avLst/>
              <a:gdLst/>
              <a:ahLst/>
              <a:cxnLst/>
              <a:rect l="l" t="t" r="r" b="b"/>
              <a:pathLst>
                <a:path w="11381" h="22604" extrusionOk="0">
                  <a:moveTo>
                    <a:pt x="6145" y="12540"/>
                  </a:moveTo>
                  <a:cubicBezTo>
                    <a:pt x="7054" y="12399"/>
                    <a:pt x="7838" y="12242"/>
                    <a:pt x="8637" y="12148"/>
                  </a:cubicBezTo>
                  <a:cubicBezTo>
                    <a:pt x="8872" y="12117"/>
                    <a:pt x="9139" y="12195"/>
                    <a:pt x="9358" y="12274"/>
                  </a:cubicBezTo>
                  <a:cubicBezTo>
                    <a:pt x="9719" y="12415"/>
                    <a:pt x="9797" y="12681"/>
                    <a:pt x="9640" y="13042"/>
                  </a:cubicBezTo>
                  <a:cubicBezTo>
                    <a:pt x="9437" y="13481"/>
                    <a:pt x="9092" y="13716"/>
                    <a:pt x="8653" y="13857"/>
                  </a:cubicBezTo>
                  <a:cubicBezTo>
                    <a:pt x="7712" y="14170"/>
                    <a:pt x="6741" y="14092"/>
                    <a:pt x="5706" y="13935"/>
                  </a:cubicBezTo>
                  <a:cubicBezTo>
                    <a:pt x="5534" y="14421"/>
                    <a:pt x="5361" y="14907"/>
                    <a:pt x="5158" y="15503"/>
                  </a:cubicBezTo>
                  <a:cubicBezTo>
                    <a:pt x="5753" y="15424"/>
                    <a:pt x="6302" y="15330"/>
                    <a:pt x="6835" y="15299"/>
                  </a:cubicBezTo>
                  <a:cubicBezTo>
                    <a:pt x="7305" y="15267"/>
                    <a:pt x="7775" y="15252"/>
                    <a:pt x="8230" y="15314"/>
                  </a:cubicBezTo>
                  <a:cubicBezTo>
                    <a:pt x="8575" y="15361"/>
                    <a:pt x="8966" y="15597"/>
                    <a:pt x="8919" y="15973"/>
                  </a:cubicBezTo>
                  <a:cubicBezTo>
                    <a:pt x="8888" y="16224"/>
                    <a:pt x="8606" y="16521"/>
                    <a:pt x="8355" y="16647"/>
                  </a:cubicBezTo>
                  <a:cubicBezTo>
                    <a:pt x="8073" y="16804"/>
                    <a:pt x="7712" y="16866"/>
                    <a:pt x="7368" y="16851"/>
                  </a:cubicBezTo>
                  <a:cubicBezTo>
                    <a:pt x="6505" y="16835"/>
                    <a:pt x="5643" y="16772"/>
                    <a:pt x="4672" y="16709"/>
                  </a:cubicBezTo>
                  <a:cubicBezTo>
                    <a:pt x="4499" y="17054"/>
                    <a:pt x="4280" y="17462"/>
                    <a:pt x="4029" y="17932"/>
                  </a:cubicBezTo>
                  <a:cubicBezTo>
                    <a:pt x="4421" y="17932"/>
                    <a:pt x="4687" y="17948"/>
                    <a:pt x="4954" y="17932"/>
                  </a:cubicBezTo>
                  <a:cubicBezTo>
                    <a:pt x="5847" y="17885"/>
                    <a:pt x="6631" y="18199"/>
                    <a:pt x="7368" y="18606"/>
                  </a:cubicBezTo>
                  <a:cubicBezTo>
                    <a:pt x="7540" y="18700"/>
                    <a:pt x="7728" y="18998"/>
                    <a:pt x="7712" y="19186"/>
                  </a:cubicBezTo>
                  <a:cubicBezTo>
                    <a:pt x="7697" y="19374"/>
                    <a:pt x="7462" y="19672"/>
                    <a:pt x="7274" y="19703"/>
                  </a:cubicBezTo>
                  <a:cubicBezTo>
                    <a:pt x="6819" y="19782"/>
                    <a:pt x="6333" y="19829"/>
                    <a:pt x="5894" y="19735"/>
                  </a:cubicBezTo>
                  <a:cubicBezTo>
                    <a:pt x="5079" y="19547"/>
                    <a:pt x="4280" y="19249"/>
                    <a:pt x="3496" y="19014"/>
                  </a:cubicBezTo>
                  <a:cubicBezTo>
                    <a:pt x="2900" y="19985"/>
                    <a:pt x="2258" y="20942"/>
                    <a:pt x="1709" y="21960"/>
                  </a:cubicBezTo>
                  <a:cubicBezTo>
                    <a:pt x="1458" y="22431"/>
                    <a:pt x="1192" y="22603"/>
                    <a:pt x="690" y="22493"/>
                  </a:cubicBezTo>
                  <a:cubicBezTo>
                    <a:pt x="377" y="22117"/>
                    <a:pt x="659" y="21866"/>
                    <a:pt x="847" y="21584"/>
                  </a:cubicBezTo>
                  <a:cubicBezTo>
                    <a:pt x="1349" y="20863"/>
                    <a:pt x="1850" y="20142"/>
                    <a:pt x="2336" y="19421"/>
                  </a:cubicBezTo>
                  <a:cubicBezTo>
                    <a:pt x="2493" y="19186"/>
                    <a:pt x="2618" y="18935"/>
                    <a:pt x="2791" y="18622"/>
                  </a:cubicBezTo>
                  <a:cubicBezTo>
                    <a:pt x="2226" y="18449"/>
                    <a:pt x="1709" y="18324"/>
                    <a:pt x="1239" y="18136"/>
                  </a:cubicBezTo>
                  <a:cubicBezTo>
                    <a:pt x="894" y="17995"/>
                    <a:pt x="565" y="17807"/>
                    <a:pt x="298" y="17556"/>
                  </a:cubicBezTo>
                  <a:cubicBezTo>
                    <a:pt x="1" y="17305"/>
                    <a:pt x="32" y="16929"/>
                    <a:pt x="236" y="16615"/>
                  </a:cubicBezTo>
                  <a:cubicBezTo>
                    <a:pt x="408" y="16318"/>
                    <a:pt x="706" y="16192"/>
                    <a:pt x="1035" y="16349"/>
                  </a:cubicBezTo>
                  <a:cubicBezTo>
                    <a:pt x="1490" y="16553"/>
                    <a:pt x="1929" y="16772"/>
                    <a:pt x="2352" y="17039"/>
                  </a:cubicBezTo>
                  <a:cubicBezTo>
                    <a:pt x="2634" y="17227"/>
                    <a:pt x="2853" y="17493"/>
                    <a:pt x="3198" y="17791"/>
                  </a:cubicBezTo>
                  <a:cubicBezTo>
                    <a:pt x="3402" y="17289"/>
                    <a:pt x="3590" y="16835"/>
                    <a:pt x="3794" y="16349"/>
                  </a:cubicBezTo>
                  <a:cubicBezTo>
                    <a:pt x="2728" y="15706"/>
                    <a:pt x="816" y="15691"/>
                    <a:pt x="784" y="14264"/>
                  </a:cubicBezTo>
                  <a:cubicBezTo>
                    <a:pt x="1035" y="13308"/>
                    <a:pt x="1866" y="13700"/>
                    <a:pt x="2415" y="13982"/>
                  </a:cubicBezTo>
                  <a:cubicBezTo>
                    <a:pt x="2775" y="14170"/>
                    <a:pt x="3073" y="14452"/>
                    <a:pt x="3402" y="14703"/>
                  </a:cubicBezTo>
                  <a:cubicBezTo>
                    <a:pt x="3668" y="14907"/>
                    <a:pt x="3935" y="15111"/>
                    <a:pt x="4280" y="15361"/>
                  </a:cubicBezTo>
                  <a:cubicBezTo>
                    <a:pt x="4531" y="14672"/>
                    <a:pt x="4766" y="14061"/>
                    <a:pt x="5016" y="13387"/>
                  </a:cubicBezTo>
                  <a:cubicBezTo>
                    <a:pt x="4609" y="13198"/>
                    <a:pt x="4264" y="13042"/>
                    <a:pt x="3935" y="12901"/>
                  </a:cubicBezTo>
                  <a:cubicBezTo>
                    <a:pt x="3261" y="12603"/>
                    <a:pt x="2681" y="12164"/>
                    <a:pt x="2320" y="11506"/>
                  </a:cubicBezTo>
                  <a:cubicBezTo>
                    <a:pt x="2038" y="10988"/>
                    <a:pt x="2336" y="10502"/>
                    <a:pt x="2916" y="10628"/>
                  </a:cubicBezTo>
                  <a:cubicBezTo>
                    <a:pt x="3339" y="10706"/>
                    <a:pt x="3747" y="11004"/>
                    <a:pt x="4139" y="11255"/>
                  </a:cubicBezTo>
                  <a:cubicBezTo>
                    <a:pt x="4374" y="11396"/>
                    <a:pt x="4546" y="11631"/>
                    <a:pt x="4750" y="11819"/>
                  </a:cubicBezTo>
                  <a:cubicBezTo>
                    <a:pt x="4922" y="11992"/>
                    <a:pt x="5110" y="12148"/>
                    <a:pt x="5408" y="12415"/>
                  </a:cubicBezTo>
                  <a:cubicBezTo>
                    <a:pt x="5596" y="11553"/>
                    <a:pt x="5769" y="10816"/>
                    <a:pt x="5926" y="10095"/>
                  </a:cubicBezTo>
                  <a:cubicBezTo>
                    <a:pt x="5267" y="9781"/>
                    <a:pt x="4687" y="9562"/>
                    <a:pt x="4139" y="9248"/>
                  </a:cubicBezTo>
                  <a:cubicBezTo>
                    <a:pt x="3621" y="8951"/>
                    <a:pt x="3167" y="8559"/>
                    <a:pt x="2963" y="7963"/>
                  </a:cubicBezTo>
                  <a:cubicBezTo>
                    <a:pt x="2775" y="7430"/>
                    <a:pt x="3073" y="7038"/>
                    <a:pt x="3606" y="7227"/>
                  </a:cubicBezTo>
                  <a:cubicBezTo>
                    <a:pt x="4092" y="7383"/>
                    <a:pt x="4562" y="7665"/>
                    <a:pt x="5001" y="7948"/>
                  </a:cubicBezTo>
                  <a:cubicBezTo>
                    <a:pt x="5440" y="8245"/>
                    <a:pt x="5816" y="8606"/>
                    <a:pt x="6317" y="9013"/>
                  </a:cubicBezTo>
                  <a:cubicBezTo>
                    <a:pt x="6427" y="8371"/>
                    <a:pt x="6521" y="7853"/>
                    <a:pt x="6600" y="7430"/>
                  </a:cubicBezTo>
                  <a:cubicBezTo>
                    <a:pt x="5800" y="7085"/>
                    <a:pt x="5063" y="6772"/>
                    <a:pt x="4327" y="6427"/>
                  </a:cubicBezTo>
                  <a:cubicBezTo>
                    <a:pt x="4107" y="6333"/>
                    <a:pt x="3857" y="6161"/>
                    <a:pt x="3762" y="5957"/>
                  </a:cubicBezTo>
                  <a:cubicBezTo>
                    <a:pt x="3637" y="5706"/>
                    <a:pt x="3543" y="5346"/>
                    <a:pt x="3637" y="5110"/>
                  </a:cubicBezTo>
                  <a:cubicBezTo>
                    <a:pt x="3700" y="4954"/>
                    <a:pt x="4123" y="4813"/>
                    <a:pt x="4358" y="4844"/>
                  </a:cubicBezTo>
                  <a:cubicBezTo>
                    <a:pt x="4734" y="4922"/>
                    <a:pt x="5110" y="5126"/>
                    <a:pt x="5471" y="5314"/>
                  </a:cubicBezTo>
                  <a:cubicBezTo>
                    <a:pt x="5847" y="5502"/>
                    <a:pt x="6223" y="5722"/>
                    <a:pt x="6678" y="5988"/>
                  </a:cubicBezTo>
                  <a:cubicBezTo>
                    <a:pt x="6803" y="5283"/>
                    <a:pt x="6631" y="4766"/>
                    <a:pt x="6286" y="4264"/>
                  </a:cubicBezTo>
                  <a:cubicBezTo>
                    <a:pt x="5628" y="3230"/>
                    <a:pt x="5205" y="2148"/>
                    <a:pt x="5565" y="894"/>
                  </a:cubicBezTo>
                  <a:cubicBezTo>
                    <a:pt x="5753" y="204"/>
                    <a:pt x="6161" y="1"/>
                    <a:pt x="6803" y="267"/>
                  </a:cubicBezTo>
                  <a:cubicBezTo>
                    <a:pt x="7430" y="549"/>
                    <a:pt x="7697" y="1082"/>
                    <a:pt x="7744" y="1693"/>
                  </a:cubicBezTo>
                  <a:cubicBezTo>
                    <a:pt x="7791" y="2367"/>
                    <a:pt x="7759" y="3073"/>
                    <a:pt x="7650" y="3731"/>
                  </a:cubicBezTo>
                  <a:cubicBezTo>
                    <a:pt x="7524" y="4499"/>
                    <a:pt x="7493" y="5220"/>
                    <a:pt x="7759" y="6020"/>
                  </a:cubicBezTo>
                  <a:cubicBezTo>
                    <a:pt x="8042" y="5784"/>
                    <a:pt x="8277" y="5534"/>
                    <a:pt x="8559" y="5377"/>
                  </a:cubicBezTo>
                  <a:cubicBezTo>
                    <a:pt x="9045" y="5110"/>
                    <a:pt x="9546" y="4813"/>
                    <a:pt x="10064" y="4672"/>
                  </a:cubicBezTo>
                  <a:cubicBezTo>
                    <a:pt x="10628" y="4515"/>
                    <a:pt x="11176" y="4875"/>
                    <a:pt x="11286" y="5299"/>
                  </a:cubicBezTo>
                  <a:cubicBezTo>
                    <a:pt x="11380" y="5706"/>
                    <a:pt x="11145" y="6208"/>
                    <a:pt x="10612" y="6411"/>
                  </a:cubicBezTo>
                  <a:cubicBezTo>
                    <a:pt x="9954" y="6678"/>
                    <a:pt x="9264" y="6929"/>
                    <a:pt x="8559" y="7054"/>
                  </a:cubicBezTo>
                  <a:cubicBezTo>
                    <a:pt x="7618" y="7211"/>
                    <a:pt x="7603" y="7148"/>
                    <a:pt x="7415" y="8057"/>
                  </a:cubicBezTo>
                  <a:cubicBezTo>
                    <a:pt x="7336" y="8449"/>
                    <a:pt x="7274" y="8841"/>
                    <a:pt x="7179" y="9296"/>
                  </a:cubicBezTo>
                  <a:cubicBezTo>
                    <a:pt x="7791" y="9029"/>
                    <a:pt x="8324" y="8731"/>
                    <a:pt x="8872" y="8590"/>
                  </a:cubicBezTo>
                  <a:cubicBezTo>
                    <a:pt x="9343" y="8465"/>
                    <a:pt x="9875" y="8449"/>
                    <a:pt x="10346" y="8559"/>
                  </a:cubicBezTo>
                  <a:cubicBezTo>
                    <a:pt x="10894" y="8684"/>
                    <a:pt x="11020" y="9264"/>
                    <a:pt x="10581" y="9640"/>
                  </a:cubicBezTo>
                  <a:cubicBezTo>
                    <a:pt x="10283" y="9891"/>
                    <a:pt x="9907" y="10111"/>
                    <a:pt x="9531" y="10205"/>
                  </a:cubicBezTo>
                  <a:cubicBezTo>
                    <a:pt x="8857" y="10346"/>
                    <a:pt x="8167" y="10408"/>
                    <a:pt x="7477" y="10455"/>
                  </a:cubicBezTo>
                  <a:cubicBezTo>
                    <a:pt x="6929" y="10471"/>
                    <a:pt x="6615" y="10675"/>
                    <a:pt x="6505" y="11239"/>
                  </a:cubicBezTo>
                  <a:cubicBezTo>
                    <a:pt x="6411" y="11694"/>
                    <a:pt x="6270" y="12133"/>
                    <a:pt x="6145" y="12540"/>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55"/>
            <p:cNvSpPr/>
            <p:nvPr/>
          </p:nvSpPr>
          <p:spPr>
            <a:xfrm>
              <a:off x="1902808" y="3904417"/>
              <a:ext cx="665" cy="1728"/>
            </a:xfrm>
            <a:custGeom>
              <a:avLst/>
              <a:gdLst/>
              <a:ahLst/>
              <a:cxnLst/>
              <a:rect l="l" t="t" r="r" b="b"/>
              <a:pathLst>
                <a:path w="30" h="78" extrusionOk="0">
                  <a:moveTo>
                    <a:pt x="29" y="0"/>
                  </a:moveTo>
                  <a:lnTo>
                    <a:pt x="29" y="0"/>
                  </a:lnTo>
                  <a:cubicBezTo>
                    <a:pt x="6" y="58"/>
                    <a:pt x="0" y="77"/>
                    <a:pt x="2" y="77"/>
                  </a:cubicBezTo>
                  <a:cubicBezTo>
                    <a:pt x="4" y="77"/>
                    <a:pt x="29" y="20"/>
                    <a:pt x="29"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55"/>
            <p:cNvSpPr/>
            <p:nvPr/>
          </p:nvSpPr>
          <p:spPr>
            <a:xfrm>
              <a:off x="1884689" y="3910309"/>
              <a:ext cx="377" cy="1750"/>
            </a:xfrm>
            <a:custGeom>
              <a:avLst/>
              <a:gdLst/>
              <a:ahLst/>
              <a:cxnLst/>
              <a:rect l="l" t="t" r="r" b="b"/>
              <a:pathLst>
                <a:path w="17" h="79" extrusionOk="0">
                  <a:moveTo>
                    <a:pt x="1" y="1"/>
                  </a:moveTo>
                  <a:cubicBezTo>
                    <a:pt x="17" y="32"/>
                    <a:pt x="17" y="63"/>
                    <a:pt x="17" y="79"/>
                  </a:cubicBezTo>
                  <a:cubicBezTo>
                    <a:pt x="17" y="48"/>
                    <a:pt x="17" y="32"/>
                    <a:pt x="1"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55"/>
            <p:cNvSpPr/>
            <p:nvPr/>
          </p:nvSpPr>
          <p:spPr>
            <a:xfrm>
              <a:off x="1899619" y="3905104"/>
              <a:ext cx="3145" cy="3500"/>
            </a:xfrm>
            <a:custGeom>
              <a:avLst/>
              <a:gdLst/>
              <a:ahLst/>
              <a:cxnLst/>
              <a:rect l="l" t="t" r="r" b="b"/>
              <a:pathLst>
                <a:path w="142" h="158" extrusionOk="0">
                  <a:moveTo>
                    <a:pt x="142" y="0"/>
                  </a:moveTo>
                  <a:lnTo>
                    <a:pt x="142" y="0"/>
                  </a:lnTo>
                  <a:cubicBezTo>
                    <a:pt x="126" y="32"/>
                    <a:pt x="79" y="79"/>
                    <a:pt x="1" y="157"/>
                  </a:cubicBezTo>
                  <a:cubicBezTo>
                    <a:pt x="48" y="110"/>
                    <a:pt x="111" y="63"/>
                    <a:pt x="142"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55"/>
            <p:cNvSpPr/>
            <p:nvPr/>
          </p:nvSpPr>
          <p:spPr>
            <a:xfrm>
              <a:off x="1899286" y="3908581"/>
              <a:ext cx="2104" cy="3101"/>
            </a:xfrm>
            <a:custGeom>
              <a:avLst/>
              <a:gdLst/>
              <a:ahLst/>
              <a:cxnLst/>
              <a:rect l="l" t="t" r="r" b="b"/>
              <a:pathLst>
                <a:path w="95" h="140" extrusionOk="0">
                  <a:moveTo>
                    <a:pt x="94" y="0"/>
                  </a:moveTo>
                  <a:lnTo>
                    <a:pt x="94" y="0"/>
                  </a:lnTo>
                  <a:cubicBezTo>
                    <a:pt x="63" y="47"/>
                    <a:pt x="32" y="94"/>
                    <a:pt x="0" y="126"/>
                  </a:cubicBezTo>
                  <a:cubicBezTo>
                    <a:pt x="4" y="134"/>
                    <a:pt x="9" y="139"/>
                    <a:pt x="14" y="139"/>
                  </a:cubicBezTo>
                  <a:cubicBezTo>
                    <a:pt x="28" y="139"/>
                    <a:pt x="49" y="103"/>
                    <a:pt x="94"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55"/>
            <p:cNvSpPr/>
            <p:nvPr/>
          </p:nvSpPr>
          <p:spPr>
            <a:xfrm>
              <a:off x="1902742" y="3900230"/>
              <a:ext cx="2813" cy="4895"/>
            </a:xfrm>
            <a:custGeom>
              <a:avLst/>
              <a:gdLst/>
              <a:ahLst/>
              <a:cxnLst/>
              <a:rect l="l" t="t" r="r" b="b"/>
              <a:pathLst>
                <a:path w="127" h="221" extrusionOk="0">
                  <a:moveTo>
                    <a:pt x="126" y="1"/>
                  </a:moveTo>
                  <a:cubicBezTo>
                    <a:pt x="112" y="29"/>
                    <a:pt x="101" y="54"/>
                    <a:pt x="91" y="77"/>
                  </a:cubicBezTo>
                  <a:lnTo>
                    <a:pt x="91" y="77"/>
                  </a:lnTo>
                  <a:cubicBezTo>
                    <a:pt x="104" y="52"/>
                    <a:pt x="116" y="26"/>
                    <a:pt x="126" y="1"/>
                  </a:cubicBezTo>
                  <a:close/>
                  <a:moveTo>
                    <a:pt x="91" y="77"/>
                  </a:moveTo>
                  <a:cubicBezTo>
                    <a:pt x="64" y="129"/>
                    <a:pt x="33" y="178"/>
                    <a:pt x="1" y="220"/>
                  </a:cubicBezTo>
                  <a:cubicBezTo>
                    <a:pt x="32" y="189"/>
                    <a:pt x="32" y="189"/>
                    <a:pt x="32" y="189"/>
                  </a:cubicBezTo>
                  <a:cubicBezTo>
                    <a:pt x="54" y="167"/>
                    <a:pt x="69" y="130"/>
                    <a:pt x="91" y="77"/>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55"/>
            <p:cNvSpPr/>
            <p:nvPr/>
          </p:nvSpPr>
          <p:spPr>
            <a:xfrm>
              <a:off x="1901701" y="3718664"/>
              <a:ext cx="1063" cy="3832"/>
            </a:xfrm>
            <a:custGeom>
              <a:avLst/>
              <a:gdLst/>
              <a:ahLst/>
              <a:cxnLst/>
              <a:rect l="l" t="t" r="r" b="b"/>
              <a:pathLst>
                <a:path w="48" h="173" extrusionOk="0">
                  <a:moveTo>
                    <a:pt x="48" y="0"/>
                  </a:moveTo>
                  <a:cubicBezTo>
                    <a:pt x="17" y="0"/>
                    <a:pt x="1" y="47"/>
                    <a:pt x="17" y="173"/>
                  </a:cubicBezTo>
                  <a:cubicBezTo>
                    <a:pt x="17" y="79"/>
                    <a:pt x="32" y="32"/>
                    <a:pt x="48"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55"/>
            <p:cNvSpPr/>
            <p:nvPr/>
          </p:nvSpPr>
          <p:spPr>
            <a:xfrm>
              <a:off x="1884357" y="3927675"/>
              <a:ext cx="4519" cy="5582"/>
            </a:xfrm>
            <a:custGeom>
              <a:avLst/>
              <a:gdLst/>
              <a:ahLst/>
              <a:cxnLst/>
              <a:rect l="l" t="t" r="r" b="b"/>
              <a:pathLst>
                <a:path w="204" h="252" extrusionOk="0">
                  <a:moveTo>
                    <a:pt x="204" y="0"/>
                  </a:moveTo>
                  <a:lnTo>
                    <a:pt x="204" y="0"/>
                  </a:lnTo>
                  <a:cubicBezTo>
                    <a:pt x="110" y="110"/>
                    <a:pt x="63" y="141"/>
                    <a:pt x="0" y="173"/>
                  </a:cubicBezTo>
                  <a:cubicBezTo>
                    <a:pt x="32" y="188"/>
                    <a:pt x="94" y="173"/>
                    <a:pt x="47" y="251"/>
                  </a:cubicBezTo>
                  <a:lnTo>
                    <a:pt x="204"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55"/>
            <p:cNvSpPr/>
            <p:nvPr/>
          </p:nvSpPr>
          <p:spPr>
            <a:xfrm>
              <a:off x="1904846" y="3889598"/>
              <a:ext cx="4585" cy="8040"/>
            </a:xfrm>
            <a:custGeom>
              <a:avLst/>
              <a:gdLst/>
              <a:ahLst/>
              <a:cxnLst/>
              <a:rect l="l" t="t" r="r" b="b"/>
              <a:pathLst>
                <a:path w="207" h="363" extrusionOk="0">
                  <a:moveTo>
                    <a:pt x="157" y="0"/>
                  </a:moveTo>
                  <a:cubicBezTo>
                    <a:pt x="139" y="0"/>
                    <a:pt x="113" y="49"/>
                    <a:pt x="78" y="183"/>
                  </a:cubicBezTo>
                  <a:cubicBezTo>
                    <a:pt x="0" y="262"/>
                    <a:pt x="188" y="309"/>
                    <a:pt x="125" y="340"/>
                  </a:cubicBezTo>
                  <a:cubicBezTo>
                    <a:pt x="134" y="356"/>
                    <a:pt x="142" y="363"/>
                    <a:pt x="149" y="363"/>
                  </a:cubicBezTo>
                  <a:cubicBezTo>
                    <a:pt x="200" y="363"/>
                    <a:pt x="207" y="0"/>
                    <a:pt x="15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55"/>
            <p:cNvSpPr/>
            <p:nvPr/>
          </p:nvSpPr>
          <p:spPr>
            <a:xfrm>
              <a:off x="1881920" y="3901271"/>
              <a:ext cx="6268" cy="8018"/>
            </a:xfrm>
            <a:custGeom>
              <a:avLst/>
              <a:gdLst/>
              <a:ahLst/>
              <a:cxnLst/>
              <a:rect l="l" t="t" r="r" b="b"/>
              <a:pathLst>
                <a:path w="283" h="362" extrusionOk="0">
                  <a:moveTo>
                    <a:pt x="236" y="1"/>
                  </a:moveTo>
                  <a:cubicBezTo>
                    <a:pt x="236" y="1"/>
                    <a:pt x="32" y="267"/>
                    <a:pt x="16" y="267"/>
                  </a:cubicBezTo>
                  <a:cubicBezTo>
                    <a:pt x="48" y="267"/>
                    <a:pt x="32" y="314"/>
                    <a:pt x="1" y="362"/>
                  </a:cubicBezTo>
                  <a:cubicBezTo>
                    <a:pt x="142" y="205"/>
                    <a:pt x="283" y="17"/>
                    <a:pt x="23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55"/>
            <p:cNvSpPr/>
            <p:nvPr/>
          </p:nvSpPr>
          <p:spPr>
            <a:xfrm>
              <a:off x="1879152" y="3909268"/>
              <a:ext cx="2791" cy="5227"/>
            </a:xfrm>
            <a:custGeom>
              <a:avLst/>
              <a:gdLst/>
              <a:ahLst/>
              <a:cxnLst/>
              <a:rect l="l" t="t" r="r" b="b"/>
              <a:pathLst>
                <a:path w="126" h="236" extrusionOk="0">
                  <a:moveTo>
                    <a:pt x="126" y="1"/>
                  </a:moveTo>
                  <a:lnTo>
                    <a:pt x="126" y="1"/>
                  </a:lnTo>
                  <a:cubicBezTo>
                    <a:pt x="63" y="79"/>
                    <a:pt x="16" y="173"/>
                    <a:pt x="0" y="236"/>
                  </a:cubicBezTo>
                  <a:cubicBezTo>
                    <a:pt x="31" y="189"/>
                    <a:pt x="94" y="79"/>
                    <a:pt x="12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55"/>
            <p:cNvSpPr/>
            <p:nvPr/>
          </p:nvSpPr>
          <p:spPr>
            <a:xfrm>
              <a:off x="1899619" y="3844345"/>
              <a:ext cx="3854" cy="3832"/>
            </a:xfrm>
            <a:custGeom>
              <a:avLst/>
              <a:gdLst/>
              <a:ahLst/>
              <a:cxnLst/>
              <a:rect l="l" t="t" r="r" b="b"/>
              <a:pathLst>
                <a:path w="174" h="173" extrusionOk="0">
                  <a:moveTo>
                    <a:pt x="1" y="0"/>
                  </a:moveTo>
                  <a:lnTo>
                    <a:pt x="17" y="173"/>
                  </a:lnTo>
                  <a:cubicBezTo>
                    <a:pt x="79" y="94"/>
                    <a:pt x="111" y="94"/>
                    <a:pt x="173" y="63"/>
                  </a:cubicBezTo>
                  <a:lnTo>
                    <a:pt x="1"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55"/>
            <p:cNvSpPr/>
            <p:nvPr/>
          </p:nvSpPr>
          <p:spPr>
            <a:xfrm>
              <a:off x="1901368" y="3820179"/>
              <a:ext cx="2791" cy="8794"/>
            </a:xfrm>
            <a:custGeom>
              <a:avLst/>
              <a:gdLst/>
              <a:ahLst/>
              <a:cxnLst/>
              <a:rect l="l" t="t" r="r" b="b"/>
              <a:pathLst>
                <a:path w="126" h="397" extrusionOk="0">
                  <a:moveTo>
                    <a:pt x="47" y="0"/>
                  </a:moveTo>
                  <a:cubicBezTo>
                    <a:pt x="34" y="0"/>
                    <a:pt x="19" y="48"/>
                    <a:pt x="0" y="182"/>
                  </a:cubicBezTo>
                  <a:cubicBezTo>
                    <a:pt x="33" y="215"/>
                    <a:pt x="35" y="396"/>
                    <a:pt x="67" y="396"/>
                  </a:cubicBezTo>
                  <a:cubicBezTo>
                    <a:pt x="80" y="396"/>
                    <a:pt x="98" y="364"/>
                    <a:pt x="126" y="276"/>
                  </a:cubicBezTo>
                  <a:cubicBezTo>
                    <a:pt x="93" y="244"/>
                    <a:pt x="76" y="0"/>
                    <a:pt x="4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55"/>
            <p:cNvSpPr/>
            <p:nvPr/>
          </p:nvSpPr>
          <p:spPr>
            <a:xfrm>
              <a:off x="1910738" y="3708586"/>
              <a:ext cx="6955" cy="2104"/>
            </a:xfrm>
            <a:custGeom>
              <a:avLst/>
              <a:gdLst/>
              <a:ahLst/>
              <a:cxnLst/>
              <a:rect l="l" t="t" r="r" b="b"/>
              <a:pathLst>
                <a:path w="314" h="95" extrusionOk="0">
                  <a:moveTo>
                    <a:pt x="0" y="1"/>
                  </a:moveTo>
                  <a:lnTo>
                    <a:pt x="16" y="95"/>
                  </a:lnTo>
                  <a:lnTo>
                    <a:pt x="314" y="1"/>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42" name="Google Shape;5142;p55"/>
          <p:cNvSpPr/>
          <p:nvPr/>
        </p:nvSpPr>
        <p:spPr>
          <a:xfrm>
            <a:off x="1871694" y="3813735"/>
            <a:ext cx="5840" cy="2005"/>
          </a:xfrm>
          <a:custGeom>
            <a:avLst/>
            <a:gdLst/>
            <a:ahLst/>
            <a:cxnLst/>
            <a:rect l="l" t="t" r="r" b="b"/>
            <a:pathLst>
              <a:path w="236" h="81" extrusionOk="0">
                <a:moveTo>
                  <a:pt x="165" y="1"/>
                </a:moveTo>
                <a:cubicBezTo>
                  <a:pt x="125" y="1"/>
                  <a:pt x="78" y="14"/>
                  <a:pt x="0" y="33"/>
                </a:cubicBezTo>
                <a:lnTo>
                  <a:pt x="220" y="80"/>
                </a:lnTo>
                <a:lnTo>
                  <a:pt x="235" y="18"/>
                </a:lnTo>
                <a:cubicBezTo>
                  <a:pt x="211" y="6"/>
                  <a:pt x="190" y="1"/>
                  <a:pt x="165"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55"/>
          <p:cNvSpPr/>
          <p:nvPr/>
        </p:nvSpPr>
        <p:spPr>
          <a:xfrm>
            <a:off x="2167122" y="2501885"/>
            <a:ext cx="74668" cy="68058"/>
          </a:xfrm>
          <a:custGeom>
            <a:avLst/>
            <a:gdLst/>
            <a:ahLst/>
            <a:cxnLst/>
            <a:rect l="l" t="t" r="r" b="b"/>
            <a:pathLst>
              <a:path w="2666" h="2430" extrusionOk="0">
                <a:moveTo>
                  <a:pt x="1380" y="16"/>
                </a:moveTo>
                <a:cubicBezTo>
                  <a:pt x="2039" y="47"/>
                  <a:pt x="2666" y="627"/>
                  <a:pt x="2650" y="1223"/>
                </a:cubicBezTo>
                <a:cubicBezTo>
                  <a:pt x="2634" y="1756"/>
                  <a:pt x="1835" y="2430"/>
                  <a:pt x="1208" y="2414"/>
                </a:cubicBezTo>
                <a:cubicBezTo>
                  <a:pt x="550" y="2398"/>
                  <a:pt x="1" y="1912"/>
                  <a:pt x="1" y="1348"/>
                </a:cubicBezTo>
                <a:cubicBezTo>
                  <a:pt x="1" y="643"/>
                  <a:pt x="675" y="0"/>
                  <a:pt x="1380" y="1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44" name="Google Shape;5144;p55"/>
          <p:cNvGrpSpPr/>
          <p:nvPr/>
        </p:nvGrpSpPr>
        <p:grpSpPr>
          <a:xfrm>
            <a:off x="1200080" y="1130307"/>
            <a:ext cx="1137074" cy="1724772"/>
            <a:chOff x="1348984" y="1749033"/>
            <a:chExt cx="899228" cy="1363995"/>
          </a:xfrm>
        </p:grpSpPr>
        <p:sp>
          <p:nvSpPr>
            <p:cNvPr id="5145" name="Google Shape;5145;p55"/>
            <p:cNvSpPr/>
            <p:nvPr/>
          </p:nvSpPr>
          <p:spPr>
            <a:xfrm>
              <a:off x="1438560" y="2796855"/>
              <a:ext cx="650988" cy="234391"/>
            </a:xfrm>
            <a:custGeom>
              <a:avLst/>
              <a:gdLst/>
              <a:ahLst/>
              <a:cxnLst/>
              <a:rect l="l" t="t" r="r" b="b"/>
              <a:pathLst>
                <a:path w="29390" h="10582" extrusionOk="0">
                  <a:moveTo>
                    <a:pt x="15675" y="1568"/>
                  </a:moveTo>
                  <a:cubicBezTo>
                    <a:pt x="12932" y="1568"/>
                    <a:pt x="4311" y="785"/>
                    <a:pt x="2743" y="4311"/>
                  </a:cubicBezTo>
                  <a:cubicBezTo>
                    <a:pt x="0" y="10189"/>
                    <a:pt x="13324" y="9797"/>
                    <a:pt x="16458" y="9797"/>
                  </a:cubicBezTo>
                  <a:cubicBezTo>
                    <a:pt x="20377" y="9797"/>
                    <a:pt x="29390" y="10581"/>
                    <a:pt x="28606" y="4311"/>
                  </a:cubicBezTo>
                  <a:cubicBezTo>
                    <a:pt x="28214" y="1"/>
                    <a:pt x="19593" y="1568"/>
                    <a:pt x="15675" y="1568"/>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55"/>
            <p:cNvSpPr/>
            <p:nvPr/>
          </p:nvSpPr>
          <p:spPr>
            <a:xfrm>
              <a:off x="1866637" y="3041262"/>
              <a:ext cx="192727" cy="71766"/>
            </a:xfrm>
            <a:custGeom>
              <a:avLst/>
              <a:gdLst/>
              <a:ahLst/>
              <a:cxnLst/>
              <a:rect l="l" t="t" r="r" b="b"/>
              <a:pathLst>
                <a:path w="8701" h="3240" extrusionOk="0">
                  <a:moveTo>
                    <a:pt x="5562" y="0"/>
                  </a:moveTo>
                  <a:cubicBezTo>
                    <a:pt x="5156" y="0"/>
                    <a:pt x="4727" y="47"/>
                    <a:pt x="4311" y="111"/>
                  </a:cubicBezTo>
                  <a:cubicBezTo>
                    <a:pt x="3136" y="174"/>
                    <a:pt x="1" y="535"/>
                    <a:pt x="424" y="2353"/>
                  </a:cubicBezTo>
                  <a:cubicBezTo>
                    <a:pt x="608" y="3120"/>
                    <a:pt x="2221" y="3239"/>
                    <a:pt x="3571" y="3239"/>
                  </a:cubicBezTo>
                  <a:cubicBezTo>
                    <a:pt x="4179" y="3239"/>
                    <a:pt x="4734" y="3215"/>
                    <a:pt x="5079" y="3215"/>
                  </a:cubicBezTo>
                  <a:cubicBezTo>
                    <a:pt x="6459" y="3215"/>
                    <a:pt x="8700" y="2102"/>
                    <a:pt x="7242" y="535"/>
                  </a:cubicBezTo>
                  <a:cubicBezTo>
                    <a:pt x="6859" y="132"/>
                    <a:pt x="6243" y="0"/>
                    <a:pt x="5562"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55"/>
            <p:cNvSpPr/>
            <p:nvPr/>
          </p:nvSpPr>
          <p:spPr>
            <a:xfrm>
              <a:off x="1348984" y="1749033"/>
              <a:ext cx="899224" cy="924231"/>
            </a:xfrm>
            <a:custGeom>
              <a:avLst/>
              <a:gdLst/>
              <a:ahLst/>
              <a:cxnLst/>
              <a:rect l="l" t="t" r="r" b="b"/>
              <a:pathLst>
                <a:path w="40597" h="41726" extrusionOk="0">
                  <a:moveTo>
                    <a:pt x="16866" y="38231"/>
                  </a:moveTo>
                  <a:cubicBezTo>
                    <a:pt x="16694" y="38278"/>
                    <a:pt x="16631" y="38293"/>
                    <a:pt x="16584" y="38325"/>
                  </a:cubicBezTo>
                  <a:cubicBezTo>
                    <a:pt x="14656" y="39453"/>
                    <a:pt x="12524" y="39704"/>
                    <a:pt x="10361" y="39720"/>
                  </a:cubicBezTo>
                  <a:cubicBezTo>
                    <a:pt x="9327" y="39720"/>
                    <a:pt x="8292" y="39720"/>
                    <a:pt x="7258" y="39720"/>
                  </a:cubicBezTo>
                  <a:cubicBezTo>
                    <a:pt x="4405" y="39720"/>
                    <a:pt x="1584" y="37651"/>
                    <a:pt x="800" y="34563"/>
                  </a:cubicBezTo>
                  <a:cubicBezTo>
                    <a:pt x="63" y="31757"/>
                    <a:pt x="659" y="29312"/>
                    <a:pt x="2226" y="27008"/>
                  </a:cubicBezTo>
                  <a:cubicBezTo>
                    <a:pt x="2571" y="26506"/>
                    <a:pt x="3104" y="26130"/>
                    <a:pt x="3637" y="25628"/>
                  </a:cubicBezTo>
                  <a:cubicBezTo>
                    <a:pt x="1004" y="24124"/>
                    <a:pt x="0" y="21882"/>
                    <a:pt x="910" y="18967"/>
                  </a:cubicBezTo>
                  <a:cubicBezTo>
                    <a:pt x="1678" y="16459"/>
                    <a:pt x="3794" y="15785"/>
                    <a:pt x="6145" y="15456"/>
                  </a:cubicBezTo>
                  <a:cubicBezTo>
                    <a:pt x="5925" y="14813"/>
                    <a:pt x="5706" y="14217"/>
                    <a:pt x="5533" y="13606"/>
                  </a:cubicBezTo>
                  <a:cubicBezTo>
                    <a:pt x="5392" y="13136"/>
                    <a:pt x="5220" y="12634"/>
                    <a:pt x="5236" y="12148"/>
                  </a:cubicBezTo>
                  <a:cubicBezTo>
                    <a:pt x="5267" y="10706"/>
                    <a:pt x="5392" y="9280"/>
                    <a:pt x="6364" y="8089"/>
                  </a:cubicBezTo>
                  <a:cubicBezTo>
                    <a:pt x="7070" y="7211"/>
                    <a:pt x="7932" y="6553"/>
                    <a:pt x="8997" y="6224"/>
                  </a:cubicBezTo>
                  <a:cubicBezTo>
                    <a:pt x="10424" y="5785"/>
                    <a:pt x="11897" y="5675"/>
                    <a:pt x="13355" y="6098"/>
                  </a:cubicBezTo>
                  <a:cubicBezTo>
                    <a:pt x="13559" y="6161"/>
                    <a:pt x="13762" y="6192"/>
                    <a:pt x="13998" y="6239"/>
                  </a:cubicBezTo>
                  <a:cubicBezTo>
                    <a:pt x="14515" y="4515"/>
                    <a:pt x="15534" y="3120"/>
                    <a:pt x="16850" y="1992"/>
                  </a:cubicBezTo>
                  <a:cubicBezTo>
                    <a:pt x="18543" y="549"/>
                    <a:pt x="20549" y="1"/>
                    <a:pt x="22775" y="267"/>
                  </a:cubicBezTo>
                  <a:cubicBezTo>
                    <a:pt x="24358" y="455"/>
                    <a:pt x="25800" y="1004"/>
                    <a:pt x="27117" y="1913"/>
                  </a:cubicBezTo>
                  <a:cubicBezTo>
                    <a:pt x="28246" y="2697"/>
                    <a:pt x="28810" y="3778"/>
                    <a:pt x="29217" y="5032"/>
                  </a:cubicBezTo>
                  <a:cubicBezTo>
                    <a:pt x="29703" y="6584"/>
                    <a:pt x="29797" y="8152"/>
                    <a:pt x="29358" y="9860"/>
                  </a:cubicBezTo>
                  <a:cubicBezTo>
                    <a:pt x="29719" y="9750"/>
                    <a:pt x="29970" y="9688"/>
                    <a:pt x="30221" y="9609"/>
                  </a:cubicBezTo>
                  <a:cubicBezTo>
                    <a:pt x="31177" y="9296"/>
                    <a:pt x="32148" y="9076"/>
                    <a:pt x="33167" y="9327"/>
                  </a:cubicBezTo>
                  <a:cubicBezTo>
                    <a:pt x="35330" y="9844"/>
                    <a:pt x="36945" y="11051"/>
                    <a:pt x="37838" y="13120"/>
                  </a:cubicBezTo>
                  <a:cubicBezTo>
                    <a:pt x="38324" y="14280"/>
                    <a:pt x="38716" y="15471"/>
                    <a:pt x="38638" y="16741"/>
                  </a:cubicBezTo>
                  <a:cubicBezTo>
                    <a:pt x="38622" y="17055"/>
                    <a:pt x="38622" y="17384"/>
                    <a:pt x="38528" y="17666"/>
                  </a:cubicBezTo>
                  <a:cubicBezTo>
                    <a:pt x="38120" y="19077"/>
                    <a:pt x="37854" y="20550"/>
                    <a:pt x="36725" y="21616"/>
                  </a:cubicBezTo>
                  <a:cubicBezTo>
                    <a:pt x="36396" y="21945"/>
                    <a:pt x="36067" y="22274"/>
                    <a:pt x="35659" y="22666"/>
                  </a:cubicBezTo>
                  <a:cubicBezTo>
                    <a:pt x="35895" y="22744"/>
                    <a:pt x="36036" y="22791"/>
                    <a:pt x="36208" y="22823"/>
                  </a:cubicBezTo>
                  <a:cubicBezTo>
                    <a:pt x="38073" y="23105"/>
                    <a:pt x="39359" y="24265"/>
                    <a:pt x="40048" y="25911"/>
                  </a:cubicBezTo>
                  <a:cubicBezTo>
                    <a:pt x="40456" y="26882"/>
                    <a:pt x="40503" y="28042"/>
                    <a:pt x="40550" y="29124"/>
                  </a:cubicBezTo>
                  <a:cubicBezTo>
                    <a:pt x="40597" y="30738"/>
                    <a:pt x="39892" y="32118"/>
                    <a:pt x="38982" y="33434"/>
                  </a:cubicBezTo>
                  <a:cubicBezTo>
                    <a:pt x="38042" y="34814"/>
                    <a:pt x="36804" y="35582"/>
                    <a:pt x="35236" y="36036"/>
                  </a:cubicBezTo>
                  <a:cubicBezTo>
                    <a:pt x="34390" y="36271"/>
                    <a:pt x="33575" y="36585"/>
                    <a:pt x="32681" y="36569"/>
                  </a:cubicBezTo>
                  <a:cubicBezTo>
                    <a:pt x="32211" y="36569"/>
                    <a:pt x="31913" y="36773"/>
                    <a:pt x="31835" y="37259"/>
                  </a:cubicBezTo>
                  <a:cubicBezTo>
                    <a:pt x="31333" y="39939"/>
                    <a:pt x="28199" y="41365"/>
                    <a:pt x="26051" y="41569"/>
                  </a:cubicBezTo>
                  <a:cubicBezTo>
                    <a:pt x="25346" y="41632"/>
                    <a:pt x="24609" y="41726"/>
                    <a:pt x="23904" y="41663"/>
                  </a:cubicBezTo>
                  <a:cubicBezTo>
                    <a:pt x="21741" y="41475"/>
                    <a:pt x="19609" y="41177"/>
                    <a:pt x="17979" y="39532"/>
                  </a:cubicBezTo>
                  <a:cubicBezTo>
                    <a:pt x="17587" y="39124"/>
                    <a:pt x="17242" y="38669"/>
                    <a:pt x="16866" y="3823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55"/>
            <p:cNvSpPr/>
            <p:nvPr/>
          </p:nvSpPr>
          <p:spPr>
            <a:xfrm>
              <a:off x="1686112" y="1753529"/>
              <a:ext cx="562101" cy="806570"/>
            </a:xfrm>
            <a:custGeom>
              <a:avLst/>
              <a:gdLst/>
              <a:ahLst/>
              <a:cxnLst/>
              <a:rect l="l" t="t" r="r" b="b"/>
              <a:pathLst>
                <a:path w="25377" h="36414" extrusionOk="0">
                  <a:moveTo>
                    <a:pt x="6492" y="0"/>
                  </a:moveTo>
                  <a:cubicBezTo>
                    <a:pt x="5430" y="0"/>
                    <a:pt x="4424" y="200"/>
                    <a:pt x="3480" y="613"/>
                  </a:cubicBezTo>
                  <a:cubicBezTo>
                    <a:pt x="941" y="3466"/>
                    <a:pt x="0" y="7651"/>
                    <a:pt x="2445" y="10958"/>
                  </a:cubicBezTo>
                  <a:cubicBezTo>
                    <a:pt x="3793" y="12792"/>
                    <a:pt x="5674" y="13795"/>
                    <a:pt x="7822" y="14438"/>
                  </a:cubicBezTo>
                  <a:cubicBezTo>
                    <a:pt x="8950" y="14783"/>
                    <a:pt x="10408" y="15190"/>
                    <a:pt x="10925" y="16381"/>
                  </a:cubicBezTo>
                  <a:cubicBezTo>
                    <a:pt x="11693" y="18200"/>
                    <a:pt x="11395" y="20864"/>
                    <a:pt x="9546" y="21930"/>
                  </a:cubicBezTo>
                  <a:cubicBezTo>
                    <a:pt x="8558" y="22494"/>
                    <a:pt x="7383" y="22776"/>
                    <a:pt x="6474" y="23482"/>
                  </a:cubicBezTo>
                  <a:cubicBezTo>
                    <a:pt x="5486" y="24234"/>
                    <a:pt x="4750" y="25441"/>
                    <a:pt x="4452" y="26632"/>
                  </a:cubicBezTo>
                  <a:cubicBezTo>
                    <a:pt x="3902" y="28774"/>
                    <a:pt x="5925" y="29237"/>
                    <a:pt x="8030" y="29237"/>
                  </a:cubicBezTo>
                  <a:cubicBezTo>
                    <a:pt x="9407" y="29237"/>
                    <a:pt x="10818" y="29039"/>
                    <a:pt x="11568" y="28983"/>
                  </a:cubicBezTo>
                  <a:cubicBezTo>
                    <a:pt x="12428" y="28925"/>
                    <a:pt x="13347" y="28814"/>
                    <a:pt x="14245" y="28814"/>
                  </a:cubicBezTo>
                  <a:cubicBezTo>
                    <a:pt x="14804" y="28814"/>
                    <a:pt x="15355" y="28857"/>
                    <a:pt x="15878" y="28983"/>
                  </a:cubicBezTo>
                  <a:cubicBezTo>
                    <a:pt x="17618" y="29407"/>
                    <a:pt x="17838" y="31241"/>
                    <a:pt x="17665" y="32777"/>
                  </a:cubicBezTo>
                  <a:cubicBezTo>
                    <a:pt x="17540" y="33968"/>
                    <a:pt x="17085" y="35206"/>
                    <a:pt x="17101" y="36413"/>
                  </a:cubicBezTo>
                  <a:cubicBezTo>
                    <a:pt x="17211" y="36382"/>
                    <a:pt x="17336" y="36366"/>
                    <a:pt x="17461" y="36366"/>
                  </a:cubicBezTo>
                  <a:cubicBezTo>
                    <a:pt x="17483" y="36366"/>
                    <a:pt x="17505" y="36367"/>
                    <a:pt x="17526" y="36367"/>
                  </a:cubicBezTo>
                  <a:cubicBezTo>
                    <a:pt x="18394" y="36367"/>
                    <a:pt x="19190" y="36063"/>
                    <a:pt x="20016" y="35833"/>
                  </a:cubicBezTo>
                  <a:cubicBezTo>
                    <a:pt x="21584" y="35379"/>
                    <a:pt x="22822" y="34611"/>
                    <a:pt x="23762" y="33231"/>
                  </a:cubicBezTo>
                  <a:cubicBezTo>
                    <a:pt x="24672" y="31915"/>
                    <a:pt x="25377" y="30535"/>
                    <a:pt x="25330" y="28921"/>
                  </a:cubicBezTo>
                  <a:cubicBezTo>
                    <a:pt x="25283" y="27839"/>
                    <a:pt x="25236" y="26679"/>
                    <a:pt x="24828" y="25708"/>
                  </a:cubicBezTo>
                  <a:cubicBezTo>
                    <a:pt x="24139" y="24062"/>
                    <a:pt x="22853" y="22902"/>
                    <a:pt x="20988" y="22620"/>
                  </a:cubicBezTo>
                  <a:cubicBezTo>
                    <a:pt x="20816" y="22588"/>
                    <a:pt x="20675" y="22541"/>
                    <a:pt x="20439" y="22463"/>
                  </a:cubicBezTo>
                  <a:cubicBezTo>
                    <a:pt x="20847" y="22071"/>
                    <a:pt x="21176" y="21742"/>
                    <a:pt x="21505" y="21413"/>
                  </a:cubicBezTo>
                  <a:cubicBezTo>
                    <a:pt x="22634" y="20347"/>
                    <a:pt x="22900" y="18874"/>
                    <a:pt x="23308" y="17463"/>
                  </a:cubicBezTo>
                  <a:cubicBezTo>
                    <a:pt x="23402" y="17181"/>
                    <a:pt x="23402" y="16852"/>
                    <a:pt x="23418" y="16538"/>
                  </a:cubicBezTo>
                  <a:cubicBezTo>
                    <a:pt x="23496" y="15268"/>
                    <a:pt x="23104" y="14077"/>
                    <a:pt x="22618" y="12917"/>
                  </a:cubicBezTo>
                  <a:cubicBezTo>
                    <a:pt x="21725" y="10848"/>
                    <a:pt x="20110" y="9641"/>
                    <a:pt x="17947" y="9124"/>
                  </a:cubicBezTo>
                  <a:cubicBezTo>
                    <a:pt x="17638" y="9048"/>
                    <a:pt x="17333" y="9015"/>
                    <a:pt x="17032" y="9015"/>
                  </a:cubicBezTo>
                  <a:cubicBezTo>
                    <a:pt x="16340" y="9015"/>
                    <a:pt x="15666" y="9188"/>
                    <a:pt x="15001" y="9406"/>
                  </a:cubicBezTo>
                  <a:cubicBezTo>
                    <a:pt x="14750" y="9485"/>
                    <a:pt x="14499" y="9547"/>
                    <a:pt x="14138" y="9657"/>
                  </a:cubicBezTo>
                  <a:cubicBezTo>
                    <a:pt x="14577" y="7949"/>
                    <a:pt x="14483" y="6381"/>
                    <a:pt x="13997" y="4829"/>
                  </a:cubicBezTo>
                  <a:cubicBezTo>
                    <a:pt x="13590" y="3575"/>
                    <a:pt x="13026" y="2494"/>
                    <a:pt x="11897" y="1710"/>
                  </a:cubicBezTo>
                  <a:cubicBezTo>
                    <a:pt x="10580" y="801"/>
                    <a:pt x="9138" y="252"/>
                    <a:pt x="7555" y="64"/>
                  </a:cubicBezTo>
                  <a:cubicBezTo>
                    <a:pt x="7195" y="22"/>
                    <a:pt x="6840" y="0"/>
                    <a:pt x="6492" y="0"/>
                  </a:cubicBezTo>
                  <a:close/>
                </a:path>
              </a:pathLst>
            </a:custGeom>
            <a:solidFill>
              <a:schemeClr val="dk1">
                <a:alpha val="89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55"/>
            <p:cNvSpPr/>
            <p:nvPr/>
          </p:nvSpPr>
          <p:spPr>
            <a:xfrm>
              <a:off x="1624644" y="1936114"/>
              <a:ext cx="335750" cy="993760"/>
            </a:xfrm>
            <a:custGeom>
              <a:avLst/>
              <a:gdLst/>
              <a:ahLst/>
              <a:cxnLst/>
              <a:rect l="l" t="t" r="r" b="b"/>
              <a:pathLst>
                <a:path w="15158" h="44865" extrusionOk="0">
                  <a:moveTo>
                    <a:pt x="8651" y="0"/>
                  </a:moveTo>
                  <a:cubicBezTo>
                    <a:pt x="8631" y="0"/>
                    <a:pt x="8611" y="1"/>
                    <a:pt x="8590" y="3"/>
                  </a:cubicBezTo>
                  <a:cubicBezTo>
                    <a:pt x="8230" y="35"/>
                    <a:pt x="7885" y="427"/>
                    <a:pt x="7556" y="693"/>
                  </a:cubicBezTo>
                  <a:cubicBezTo>
                    <a:pt x="7446" y="787"/>
                    <a:pt x="7368" y="944"/>
                    <a:pt x="7336" y="1101"/>
                  </a:cubicBezTo>
                  <a:cubicBezTo>
                    <a:pt x="7117" y="2229"/>
                    <a:pt x="6866" y="3358"/>
                    <a:pt x="6694" y="4502"/>
                  </a:cubicBezTo>
                  <a:cubicBezTo>
                    <a:pt x="6396" y="6477"/>
                    <a:pt x="6145" y="8452"/>
                    <a:pt x="5863" y="10442"/>
                  </a:cubicBezTo>
                  <a:cubicBezTo>
                    <a:pt x="5832" y="10693"/>
                    <a:pt x="5706" y="10944"/>
                    <a:pt x="5581" y="11320"/>
                  </a:cubicBezTo>
                  <a:cubicBezTo>
                    <a:pt x="4923" y="10568"/>
                    <a:pt x="4343" y="9909"/>
                    <a:pt x="3763" y="9267"/>
                  </a:cubicBezTo>
                  <a:cubicBezTo>
                    <a:pt x="3418" y="8906"/>
                    <a:pt x="3057" y="8546"/>
                    <a:pt x="2665" y="8232"/>
                  </a:cubicBezTo>
                  <a:cubicBezTo>
                    <a:pt x="2529" y="8119"/>
                    <a:pt x="2371" y="8064"/>
                    <a:pt x="2210" y="8064"/>
                  </a:cubicBezTo>
                  <a:cubicBezTo>
                    <a:pt x="2038" y="8064"/>
                    <a:pt x="1863" y="8127"/>
                    <a:pt x="1709" y="8248"/>
                  </a:cubicBezTo>
                  <a:cubicBezTo>
                    <a:pt x="1412" y="8499"/>
                    <a:pt x="1553" y="8781"/>
                    <a:pt x="1694" y="9094"/>
                  </a:cubicBezTo>
                  <a:cubicBezTo>
                    <a:pt x="2603" y="10975"/>
                    <a:pt x="3481" y="12872"/>
                    <a:pt x="4390" y="14769"/>
                  </a:cubicBezTo>
                  <a:cubicBezTo>
                    <a:pt x="4719" y="15490"/>
                    <a:pt x="4876" y="16211"/>
                    <a:pt x="4766" y="17026"/>
                  </a:cubicBezTo>
                  <a:cubicBezTo>
                    <a:pt x="4578" y="18452"/>
                    <a:pt x="4499" y="19894"/>
                    <a:pt x="4358" y="21320"/>
                  </a:cubicBezTo>
                  <a:cubicBezTo>
                    <a:pt x="4311" y="21932"/>
                    <a:pt x="4249" y="22527"/>
                    <a:pt x="4170" y="23280"/>
                  </a:cubicBezTo>
                  <a:cubicBezTo>
                    <a:pt x="3528" y="22559"/>
                    <a:pt x="3057" y="21947"/>
                    <a:pt x="2493" y="21414"/>
                  </a:cubicBezTo>
                  <a:cubicBezTo>
                    <a:pt x="2070" y="21023"/>
                    <a:pt x="1568" y="20678"/>
                    <a:pt x="1067" y="20396"/>
                  </a:cubicBezTo>
                  <a:cubicBezTo>
                    <a:pt x="998" y="20355"/>
                    <a:pt x="903" y="20338"/>
                    <a:pt x="801" y="20338"/>
                  </a:cubicBezTo>
                  <a:cubicBezTo>
                    <a:pt x="626" y="20338"/>
                    <a:pt x="428" y="20389"/>
                    <a:pt x="299" y="20458"/>
                  </a:cubicBezTo>
                  <a:cubicBezTo>
                    <a:pt x="1" y="20631"/>
                    <a:pt x="111" y="20944"/>
                    <a:pt x="236" y="21211"/>
                  </a:cubicBezTo>
                  <a:cubicBezTo>
                    <a:pt x="518" y="21806"/>
                    <a:pt x="785" y="22402"/>
                    <a:pt x="1082" y="22982"/>
                  </a:cubicBezTo>
                  <a:cubicBezTo>
                    <a:pt x="1929" y="24596"/>
                    <a:pt x="2775" y="26195"/>
                    <a:pt x="3637" y="27794"/>
                  </a:cubicBezTo>
                  <a:cubicBezTo>
                    <a:pt x="3888" y="28248"/>
                    <a:pt x="3951" y="28719"/>
                    <a:pt x="3888" y="29236"/>
                  </a:cubicBezTo>
                  <a:cubicBezTo>
                    <a:pt x="3731" y="30600"/>
                    <a:pt x="3575" y="31963"/>
                    <a:pt x="3528" y="33327"/>
                  </a:cubicBezTo>
                  <a:cubicBezTo>
                    <a:pt x="3402" y="36258"/>
                    <a:pt x="3339" y="39205"/>
                    <a:pt x="3245" y="42136"/>
                  </a:cubicBezTo>
                  <a:cubicBezTo>
                    <a:pt x="3230" y="42967"/>
                    <a:pt x="3151" y="43813"/>
                    <a:pt x="3089" y="44738"/>
                  </a:cubicBezTo>
                  <a:cubicBezTo>
                    <a:pt x="3567" y="44781"/>
                    <a:pt x="4005" y="44865"/>
                    <a:pt x="4427" y="44865"/>
                  </a:cubicBezTo>
                  <a:cubicBezTo>
                    <a:pt x="4462" y="44865"/>
                    <a:pt x="4496" y="44864"/>
                    <a:pt x="4531" y="44863"/>
                  </a:cubicBezTo>
                  <a:cubicBezTo>
                    <a:pt x="5597" y="44848"/>
                    <a:pt x="6662" y="44785"/>
                    <a:pt x="7713" y="44738"/>
                  </a:cubicBezTo>
                  <a:cubicBezTo>
                    <a:pt x="7767" y="44736"/>
                    <a:pt x="7822" y="44735"/>
                    <a:pt x="7877" y="44735"/>
                  </a:cubicBezTo>
                  <a:cubicBezTo>
                    <a:pt x="8159" y="44735"/>
                    <a:pt x="8442" y="44756"/>
                    <a:pt x="8724" y="44756"/>
                  </a:cubicBezTo>
                  <a:cubicBezTo>
                    <a:pt x="8857" y="44756"/>
                    <a:pt x="8990" y="44751"/>
                    <a:pt x="9123" y="44738"/>
                  </a:cubicBezTo>
                  <a:cubicBezTo>
                    <a:pt x="9954" y="44644"/>
                    <a:pt x="10785" y="44456"/>
                    <a:pt x="11631" y="44393"/>
                  </a:cubicBezTo>
                  <a:cubicBezTo>
                    <a:pt x="12101" y="44362"/>
                    <a:pt x="12462" y="44221"/>
                    <a:pt x="12807" y="43876"/>
                  </a:cubicBezTo>
                  <a:cubicBezTo>
                    <a:pt x="12775" y="43437"/>
                    <a:pt x="12760" y="43061"/>
                    <a:pt x="12728" y="42700"/>
                  </a:cubicBezTo>
                  <a:cubicBezTo>
                    <a:pt x="12603" y="41133"/>
                    <a:pt x="12415" y="39581"/>
                    <a:pt x="12352" y="38029"/>
                  </a:cubicBezTo>
                  <a:cubicBezTo>
                    <a:pt x="12274" y="36054"/>
                    <a:pt x="12321" y="34079"/>
                    <a:pt x="12227" y="32120"/>
                  </a:cubicBezTo>
                  <a:cubicBezTo>
                    <a:pt x="12164" y="30725"/>
                    <a:pt x="12070" y="29314"/>
                    <a:pt x="11851" y="27935"/>
                  </a:cubicBezTo>
                  <a:cubicBezTo>
                    <a:pt x="11678" y="26806"/>
                    <a:pt x="11945" y="25772"/>
                    <a:pt x="12242" y="24737"/>
                  </a:cubicBezTo>
                  <a:cubicBezTo>
                    <a:pt x="12728" y="23123"/>
                    <a:pt x="13308" y="21540"/>
                    <a:pt x="13873" y="19957"/>
                  </a:cubicBezTo>
                  <a:cubicBezTo>
                    <a:pt x="14155" y="19126"/>
                    <a:pt x="14515" y="18327"/>
                    <a:pt x="14813" y="17496"/>
                  </a:cubicBezTo>
                  <a:cubicBezTo>
                    <a:pt x="15001" y="16979"/>
                    <a:pt x="15158" y="16414"/>
                    <a:pt x="14484" y="15897"/>
                  </a:cubicBezTo>
                  <a:cubicBezTo>
                    <a:pt x="13089" y="16461"/>
                    <a:pt x="12321" y="17778"/>
                    <a:pt x="11271" y="18938"/>
                  </a:cubicBezTo>
                  <a:cubicBezTo>
                    <a:pt x="11239" y="18687"/>
                    <a:pt x="11208" y="18577"/>
                    <a:pt x="11208" y="18468"/>
                  </a:cubicBezTo>
                  <a:cubicBezTo>
                    <a:pt x="11004" y="16164"/>
                    <a:pt x="10816" y="13859"/>
                    <a:pt x="10628" y="11555"/>
                  </a:cubicBezTo>
                  <a:cubicBezTo>
                    <a:pt x="10409" y="8875"/>
                    <a:pt x="10189" y="6195"/>
                    <a:pt x="9938" y="3514"/>
                  </a:cubicBezTo>
                  <a:cubicBezTo>
                    <a:pt x="9844" y="2621"/>
                    <a:pt x="9656" y="1728"/>
                    <a:pt x="9452" y="865"/>
                  </a:cubicBezTo>
                  <a:cubicBezTo>
                    <a:pt x="9348" y="447"/>
                    <a:pt x="9058" y="0"/>
                    <a:pt x="8651" y="0"/>
                  </a:cubicBezTo>
                  <a:close/>
                </a:path>
              </a:pathLst>
            </a:custGeom>
            <a:solidFill>
              <a:srgbClr val="997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55"/>
            <p:cNvSpPr/>
            <p:nvPr/>
          </p:nvSpPr>
          <p:spPr>
            <a:xfrm>
              <a:off x="1728817" y="1975232"/>
              <a:ext cx="76750" cy="911738"/>
            </a:xfrm>
            <a:custGeom>
              <a:avLst/>
              <a:gdLst/>
              <a:ahLst/>
              <a:cxnLst/>
              <a:rect l="l" t="t" r="r" b="b"/>
              <a:pathLst>
                <a:path w="3465" h="41162" extrusionOk="0">
                  <a:moveTo>
                    <a:pt x="3300" y="1"/>
                  </a:moveTo>
                  <a:cubicBezTo>
                    <a:pt x="3217" y="1"/>
                    <a:pt x="3135" y="56"/>
                    <a:pt x="3135" y="165"/>
                  </a:cubicBezTo>
                  <a:cubicBezTo>
                    <a:pt x="3088" y="3676"/>
                    <a:pt x="2351" y="7140"/>
                    <a:pt x="2273" y="10667"/>
                  </a:cubicBezTo>
                  <a:cubicBezTo>
                    <a:pt x="2179" y="14147"/>
                    <a:pt x="2320" y="17642"/>
                    <a:pt x="1975" y="21106"/>
                  </a:cubicBezTo>
                  <a:cubicBezTo>
                    <a:pt x="1662" y="24429"/>
                    <a:pt x="658" y="27658"/>
                    <a:pt x="392" y="30997"/>
                  </a:cubicBezTo>
                  <a:cubicBezTo>
                    <a:pt x="126" y="34288"/>
                    <a:pt x="0" y="37705"/>
                    <a:pt x="173" y="40997"/>
                  </a:cubicBezTo>
                  <a:cubicBezTo>
                    <a:pt x="180" y="41107"/>
                    <a:pt x="267" y="41161"/>
                    <a:pt x="349" y="41161"/>
                  </a:cubicBezTo>
                  <a:cubicBezTo>
                    <a:pt x="431" y="41161"/>
                    <a:pt x="510" y="41107"/>
                    <a:pt x="502" y="40997"/>
                  </a:cubicBezTo>
                  <a:cubicBezTo>
                    <a:pt x="329" y="37690"/>
                    <a:pt x="517" y="34320"/>
                    <a:pt x="721" y="30997"/>
                  </a:cubicBezTo>
                  <a:cubicBezTo>
                    <a:pt x="909" y="27658"/>
                    <a:pt x="1928" y="24429"/>
                    <a:pt x="2304" y="21106"/>
                  </a:cubicBezTo>
                  <a:cubicBezTo>
                    <a:pt x="2696" y="17658"/>
                    <a:pt x="2524" y="14131"/>
                    <a:pt x="2602" y="10667"/>
                  </a:cubicBezTo>
                  <a:cubicBezTo>
                    <a:pt x="2665" y="7140"/>
                    <a:pt x="3417" y="3676"/>
                    <a:pt x="3464" y="165"/>
                  </a:cubicBezTo>
                  <a:cubicBezTo>
                    <a:pt x="3464" y="56"/>
                    <a:pt x="3382" y="1"/>
                    <a:pt x="3300" y="1"/>
                  </a:cubicBezTo>
                  <a:close/>
                </a:path>
              </a:pathLst>
            </a:custGeom>
            <a:solidFill>
              <a:srgbClr val="CC9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55"/>
            <p:cNvSpPr/>
            <p:nvPr/>
          </p:nvSpPr>
          <p:spPr>
            <a:xfrm>
              <a:off x="1745474" y="2071675"/>
              <a:ext cx="99675" cy="700095"/>
            </a:xfrm>
            <a:custGeom>
              <a:avLst/>
              <a:gdLst/>
              <a:ahLst/>
              <a:cxnLst/>
              <a:rect l="l" t="t" r="r" b="b"/>
              <a:pathLst>
                <a:path w="4500" h="31607" extrusionOk="0">
                  <a:moveTo>
                    <a:pt x="3225" y="0"/>
                  </a:moveTo>
                  <a:cubicBezTo>
                    <a:pt x="3143" y="0"/>
                    <a:pt x="3065" y="51"/>
                    <a:pt x="3073" y="153"/>
                  </a:cubicBezTo>
                  <a:cubicBezTo>
                    <a:pt x="3402" y="3006"/>
                    <a:pt x="3073" y="5843"/>
                    <a:pt x="2932" y="8680"/>
                  </a:cubicBezTo>
                  <a:cubicBezTo>
                    <a:pt x="2791" y="11705"/>
                    <a:pt x="2759" y="14636"/>
                    <a:pt x="2273" y="17630"/>
                  </a:cubicBezTo>
                  <a:cubicBezTo>
                    <a:pt x="1693" y="21266"/>
                    <a:pt x="0" y="25295"/>
                    <a:pt x="565" y="29025"/>
                  </a:cubicBezTo>
                  <a:cubicBezTo>
                    <a:pt x="706" y="30013"/>
                    <a:pt x="1051" y="31204"/>
                    <a:pt x="2101" y="31564"/>
                  </a:cubicBezTo>
                  <a:cubicBezTo>
                    <a:pt x="2188" y="31593"/>
                    <a:pt x="2272" y="31607"/>
                    <a:pt x="2352" y="31607"/>
                  </a:cubicBezTo>
                  <a:cubicBezTo>
                    <a:pt x="2929" y="31607"/>
                    <a:pt x="3349" y="30933"/>
                    <a:pt x="3527" y="30452"/>
                  </a:cubicBezTo>
                  <a:cubicBezTo>
                    <a:pt x="4154" y="28774"/>
                    <a:pt x="4499" y="25216"/>
                    <a:pt x="2712" y="24056"/>
                  </a:cubicBezTo>
                  <a:cubicBezTo>
                    <a:pt x="2687" y="24036"/>
                    <a:pt x="2660" y="24027"/>
                    <a:pt x="2633" y="24027"/>
                  </a:cubicBezTo>
                  <a:cubicBezTo>
                    <a:pt x="2578" y="24027"/>
                    <a:pt x="2525" y="24066"/>
                    <a:pt x="2493" y="24119"/>
                  </a:cubicBezTo>
                  <a:cubicBezTo>
                    <a:pt x="1819" y="25013"/>
                    <a:pt x="1129" y="28273"/>
                    <a:pt x="2681" y="28712"/>
                  </a:cubicBezTo>
                  <a:cubicBezTo>
                    <a:pt x="2695" y="28715"/>
                    <a:pt x="2708" y="28716"/>
                    <a:pt x="2721" y="28716"/>
                  </a:cubicBezTo>
                  <a:cubicBezTo>
                    <a:pt x="2894" y="28716"/>
                    <a:pt x="2949" y="28442"/>
                    <a:pt x="2759" y="28398"/>
                  </a:cubicBezTo>
                  <a:cubicBezTo>
                    <a:pt x="1975" y="28179"/>
                    <a:pt x="2132" y="26909"/>
                    <a:pt x="2179" y="26298"/>
                  </a:cubicBezTo>
                  <a:cubicBezTo>
                    <a:pt x="2194" y="26047"/>
                    <a:pt x="2473" y="24476"/>
                    <a:pt x="2715" y="24476"/>
                  </a:cubicBezTo>
                  <a:cubicBezTo>
                    <a:pt x="2730" y="24476"/>
                    <a:pt x="2744" y="24482"/>
                    <a:pt x="2759" y="24495"/>
                  </a:cubicBezTo>
                  <a:cubicBezTo>
                    <a:pt x="3653" y="25232"/>
                    <a:pt x="3653" y="26956"/>
                    <a:pt x="3637" y="28006"/>
                  </a:cubicBezTo>
                  <a:cubicBezTo>
                    <a:pt x="3621" y="28884"/>
                    <a:pt x="3512" y="30875"/>
                    <a:pt x="2477" y="31251"/>
                  </a:cubicBezTo>
                  <a:cubicBezTo>
                    <a:pt x="2402" y="31277"/>
                    <a:pt x="2330" y="31290"/>
                    <a:pt x="2260" y="31290"/>
                  </a:cubicBezTo>
                  <a:cubicBezTo>
                    <a:pt x="1542" y="31290"/>
                    <a:pt x="1101" y="29997"/>
                    <a:pt x="972" y="29511"/>
                  </a:cubicBezTo>
                  <a:cubicBezTo>
                    <a:pt x="753" y="28633"/>
                    <a:pt x="800" y="27677"/>
                    <a:pt x="863" y="26784"/>
                  </a:cubicBezTo>
                  <a:cubicBezTo>
                    <a:pt x="957" y="25310"/>
                    <a:pt x="1254" y="23837"/>
                    <a:pt x="1662" y="22411"/>
                  </a:cubicBezTo>
                  <a:cubicBezTo>
                    <a:pt x="2289" y="20138"/>
                    <a:pt x="2634" y="17724"/>
                    <a:pt x="2916" y="15388"/>
                  </a:cubicBezTo>
                  <a:cubicBezTo>
                    <a:pt x="3214" y="12990"/>
                    <a:pt x="3167" y="10592"/>
                    <a:pt x="3292" y="8178"/>
                  </a:cubicBezTo>
                  <a:cubicBezTo>
                    <a:pt x="3417" y="5498"/>
                    <a:pt x="3715" y="2849"/>
                    <a:pt x="3402" y="153"/>
                  </a:cubicBezTo>
                  <a:cubicBezTo>
                    <a:pt x="3394" y="51"/>
                    <a:pt x="3308" y="0"/>
                    <a:pt x="3225" y="0"/>
                  </a:cubicBezTo>
                  <a:close/>
                </a:path>
              </a:pathLst>
            </a:custGeom>
            <a:solidFill>
              <a:srgbClr val="CC9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55"/>
            <p:cNvSpPr/>
            <p:nvPr/>
          </p:nvSpPr>
          <p:spPr>
            <a:xfrm>
              <a:off x="1813875" y="2233815"/>
              <a:ext cx="47933" cy="658807"/>
            </a:xfrm>
            <a:custGeom>
              <a:avLst/>
              <a:gdLst/>
              <a:ahLst/>
              <a:cxnLst/>
              <a:rect l="l" t="t" r="r" b="b"/>
              <a:pathLst>
                <a:path w="2164" h="29743" extrusionOk="0">
                  <a:moveTo>
                    <a:pt x="1094" y="0"/>
                  </a:moveTo>
                  <a:cubicBezTo>
                    <a:pt x="1011" y="0"/>
                    <a:pt x="933" y="51"/>
                    <a:pt x="941" y="153"/>
                  </a:cubicBezTo>
                  <a:cubicBezTo>
                    <a:pt x="1270" y="2708"/>
                    <a:pt x="1411" y="5278"/>
                    <a:pt x="1270" y="7849"/>
                  </a:cubicBezTo>
                  <a:cubicBezTo>
                    <a:pt x="1113" y="10420"/>
                    <a:pt x="0" y="12896"/>
                    <a:pt x="110" y="15451"/>
                  </a:cubicBezTo>
                  <a:cubicBezTo>
                    <a:pt x="157" y="16439"/>
                    <a:pt x="690" y="17395"/>
                    <a:pt x="1035" y="18304"/>
                  </a:cubicBezTo>
                  <a:cubicBezTo>
                    <a:pt x="1474" y="19417"/>
                    <a:pt x="1693" y="20545"/>
                    <a:pt x="1646" y="21752"/>
                  </a:cubicBezTo>
                  <a:cubicBezTo>
                    <a:pt x="1599" y="22990"/>
                    <a:pt x="1239" y="24182"/>
                    <a:pt x="1223" y="25420"/>
                  </a:cubicBezTo>
                  <a:cubicBezTo>
                    <a:pt x="1207" y="26815"/>
                    <a:pt x="1442" y="28210"/>
                    <a:pt x="1552" y="29589"/>
                  </a:cubicBezTo>
                  <a:cubicBezTo>
                    <a:pt x="1560" y="29691"/>
                    <a:pt x="1646" y="29742"/>
                    <a:pt x="1728" y="29742"/>
                  </a:cubicBezTo>
                  <a:cubicBezTo>
                    <a:pt x="1811" y="29742"/>
                    <a:pt x="1889" y="29691"/>
                    <a:pt x="1881" y="29589"/>
                  </a:cubicBezTo>
                  <a:cubicBezTo>
                    <a:pt x="1787" y="28351"/>
                    <a:pt x="1615" y="27113"/>
                    <a:pt x="1552" y="25875"/>
                  </a:cubicBezTo>
                  <a:cubicBezTo>
                    <a:pt x="1489" y="24480"/>
                    <a:pt x="1850" y="23132"/>
                    <a:pt x="1975" y="21752"/>
                  </a:cubicBezTo>
                  <a:cubicBezTo>
                    <a:pt x="2163" y="19589"/>
                    <a:pt x="988" y="17849"/>
                    <a:pt x="486" y="15827"/>
                  </a:cubicBezTo>
                  <a:cubicBezTo>
                    <a:pt x="141" y="14417"/>
                    <a:pt x="737" y="12802"/>
                    <a:pt x="1082" y="11438"/>
                  </a:cubicBezTo>
                  <a:cubicBezTo>
                    <a:pt x="1364" y="10263"/>
                    <a:pt x="1505" y="9056"/>
                    <a:pt x="1583" y="7849"/>
                  </a:cubicBezTo>
                  <a:cubicBezTo>
                    <a:pt x="1787" y="5294"/>
                    <a:pt x="1583" y="2692"/>
                    <a:pt x="1270" y="153"/>
                  </a:cubicBezTo>
                  <a:cubicBezTo>
                    <a:pt x="1262" y="51"/>
                    <a:pt x="1176" y="0"/>
                    <a:pt x="1094" y="0"/>
                  </a:cubicBezTo>
                  <a:close/>
                </a:path>
              </a:pathLst>
            </a:custGeom>
            <a:solidFill>
              <a:srgbClr val="CC9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55"/>
            <p:cNvSpPr/>
            <p:nvPr/>
          </p:nvSpPr>
          <p:spPr>
            <a:xfrm>
              <a:off x="1685425" y="2154694"/>
              <a:ext cx="70481" cy="363902"/>
            </a:xfrm>
            <a:custGeom>
              <a:avLst/>
              <a:gdLst/>
              <a:ahLst/>
              <a:cxnLst/>
              <a:rect l="l" t="t" r="r" b="b"/>
              <a:pathLst>
                <a:path w="3182" h="16429" extrusionOk="0">
                  <a:moveTo>
                    <a:pt x="197" y="1"/>
                  </a:moveTo>
                  <a:cubicBezTo>
                    <a:pt x="97" y="1"/>
                    <a:pt x="0" y="77"/>
                    <a:pt x="47" y="198"/>
                  </a:cubicBezTo>
                  <a:cubicBezTo>
                    <a:pt x="470" y="1342"/>
                    <a:pt x="1269" y="2220"/>
                    <a:pt x="1943" y="3208"/>
                  </a:cubicBezTo>
                  <a:cubicBezTo>
                    <a:pt x="2868" y="4571"/>
                    <a:pt x="2806" y="6343"/>
                    <a:pt x="2837" y="7926"/>
                  </a:cubicBezTo>
                  <a:cubicBezTo>
                    <a:pt x="2884" y="10716"/>
                    <a:pt x="2085" y="13474"/>
                    <a:pt x="2037" y="16264"/>
                  </a:cubicBezTo>
                  <a:cubicBezTo>
                    <a:pt x="2037" y="16374"/>
                    <a:pt x="2120" y="16429"/>
                    <a:pt x="2202" y="16429"/>
                  </a:cubicBezTo>
                  <a:cubicBezTo>
                    <a:pt x="2284" y="16429"/>
                    <a:pt x="2367" y="16374"/>
                    <a:pt x="2367" y="16264"/>
                  </a:cubicBezTo>
                  <a:cubicBezTo>
                    <a:pt x="2414" y="13459"/>
                    <a:pt x="3119" y="10716"/>
                    <a:pt x="3166" y="7926"/>
                  </a:cubicBezTo>
                  <a:cubicBezTo>
                    <a:pt x="3182" y="6531"/>
                    <a:pt x="3103" y="5089"/>
                    <a:pt x="2633" y="3772"/>
                  </a:cubicBezTo>
                  <a:cubicBezTo>
                    <a:pt x="2132" y="2424"/>
                    <a:pt x="878" y="1484"/>
                    <a:pt x="360" y="120"/>
                  </a:cubicBezTo>
                  <a:cubicBezTo>
                    <a:pt x="335" y="37"/>
                    <a:pt x="265" y="1"/>
                    <a:pt x="197" y="1"/>
                  </a:cubicBezTo>
                  <a:close/>
                </a:path>
              </a:pathLst>
            </a:custGeom>
            <a:solidFill>
              <a:srgbClr val="CC9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55"/>
            <p:cNvSpPr/>
            <p:nvPr/>
          </p:nvSpPr>
          <p:spPr>
            <a:xfrm>
              <a:off x="1837487" y="2328286"/>
              <a:ext cx="99985" cy="319558"/>
            </a:xfrm>
            <a:custGeom>
              <a:avLst/>
              <a:gdLst/>
              <a:ahLst/>
              <a:cxnLst/>
              <a:rect l="l" t="t" r="r" b="b"/>
              <a:pathLst>
                <a:path w="4514" h="14427" extrusionOk="0">
                  <a:moveTo>
                    <a:pt x="4317" y="1"/>
                  </a:moveTo>
                  <a:cubicBezTo>
                    <a:pt x="4249" y="1"/>
                    <a:pt x="4179" y="37"/>
                    <a:pt x="4154" y="120"/>
                  </a:cubicBezTo>
                  <a:cubicBezTo>
                    <a:pt x="3684" y="1468"/>
                    <a:pt x="2477" y="2361"/>
                    <a:pt x="1740" y="3553"/>
                  </a:cubicBezTo>
                  <a:cubicBezTo>
                    <a:pt x="1082" y="4587"/>
                    <a:pt x="1035" y="5982"/>
                    <a:pt x="894" y="7158"/>
                  </a:cubicBezTo>
                  <a:cubicBezTo>
                    <a:pt x="580" y="9744"/>
                    <a:pt x="0" y="11938"/>
                    <a:pt x="1301" y="14352"/>
                  </a:cubicBezTo>
                  <a:cubicBezTo>
                    <a:pt x="1330" y="14405"/>
                    <a:pt x="1376" y="14427"/>
                    <a:pt x="1423" y="14427"/>
                  </a:cubicBezTo>
                  <a:cubicBezTo>
                    <a:pt x="1532" y="14427"/>
                    <a:pt x="1649" y="14311"/>
                    <a:pt x="1583" y="14180"/>
                  </a:cubicBezTo>
                  <a:cubicBezTo>
                    <a:pt x="267" y="11735"/>
                    <a:pt x="956" y="9368"/>
                    <a:pt x="1270" y="6750"/>
                  </a:cubicBezTo>
                  <a:cubicBezTo>
                    <a:pt x="1474" y="5089"/>
                    <a:pt x="1818" y="3803"/>
                    <a:pt x="2947" y="2503"/>
                  </a:cubicBezTo>
                  <a:cubicBezTo>
                    <a:pt x="3558" y="1782"/>
                    <a:pt x="4154" y="1108"/>
                    <a:pt x="4467" y="198"/>
                  </a:cubicBezTo>
                  <a:cubicBezTo>
                    <a:pt x="4514" y="78"/>
                    <a:pt x="4417" y="1"/>
                    <a:pt x="4317" y="1"/>
                  </a:cubicBezTo>
                  <a:close/>
                </a:path>
              </a:pathLst>
            </a:custGeom>
            <a:solidFill>
              <a:srgbClr val="CC9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55"/>
            <p:cNvSpPr/>
            <p:nvPr/>
          </p:nvSpPr>
          <p:spPr>
            <a:xfrm>
              <a:off x="1650117" y="2411040"/>
              <a:ext cx="94337" cy="497112"/>
            </a:xfrm>
            <a:custGeom>
              <a:avLst/>
              <a:gdLst/>
              <a:ahLst/>
              <a:cxnLst/>
              <a:rect l="l" t="t" r="r" b="b"/>
              <a:pathLst>
                <a:path w="4259" h="22443" extrusionOk="0">
                  <a:moveTo>
                    <a:pt x="232" y="0"/>
                  </a:moveTo>
                  <a:cubicBezTo>
                    <a:pt x="111" y="0"/>
                    <a:pt x="0" y="167"/>
                    <a:pt x="120" y="287"/>
                  </a:cubicBezTo>
                  <a:cubicBezTo>
                    <a:pt x="1139" y="1321"/>
                    <a:pt x="2425" y="2168"/>
                    <a:pt x="3193" y="3437"/>
                  </a:cubicBezTo>
                  <a:cubicBezTo>
                    <a:pt x="3741" y="4331"/>
                    <a:pt x="3631" y="5381"/>
                    <a:pt x="3584" y="6384"/>
                  </a:cubicBezTo>
                  <a:cubicBezTo>
                    <a:pt x="3537" y="7513"/>
                    <a:pt x="3459" y="8657"/>
                    <a:pt x="3381" y="9801"/>
                  </a:cubicBezTo>
                  <a:cubicBezTo>
                    <a:pt x="3052" y="13955"/>
                    <a:pt x="2769" y="18109"/>
                    <a:pt x="2769" y="22278"/>
                  </a:cubicBezTo>
                  <a:cubicBezTo>
                    <a:pt x="2769" y="22388"/>
                    <a:pt x="2852" y="22443"/>
                    <a:pt x="2934" y="22443"/>
                  </a:cubicBezTo>
                  <a:cubicBezTo>
                    <a:pt x="3016" y="22443"/>
                    <a:pt x="3099" y="22388"/>
                    <a:pt x="3099" y="22278"/>
                  </a:cubicBezTo>
                  <a:cubicBezTo>
                    <a:pt x="3099" y="17607"/>
                    <a:pt x="3506" y="12983"/>
                    <a:pt x="3804" y="8328"/>
                  </a:cubicBezTo>
                  <a:cubicBezTo>
                    <a:pt x="3914" y="6651"/>
                    <a:pt x="4258" y="4832"/>
                    <a:pt x="3475" y="3265"/>
                  </a:cubicBezTo>
                  <a:cubicBezTo>
                    <a:pt x="2816" y="1948"/>
                    <a:pt x="1359" y="1071"/>
                    <a:pt x="340" y="52"/>
                  </a:cubicBezTo>
                  <a:cubicBezTo>
                    <a:pt x="307" y="15"/>
                    <a:pt x="269" y="0"/>
                    <a:pt x="232" y="0"/>
                  </a:cubicBezTo>
                  <a:close/>
                </a:path>
              </a:pathLst>
            </a:custGeom>
            <a:solidFill>
              <a:srgbClr val="CC9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55"/>
            <p:cNvSpPr/>
            <p:nvPr/>
          </p:nvSpPr>
          <p:spPr>
            <a:xfrm>
              <a:off x="1853457" y="2644682"/>
              <a:ext cx="49306" cy="249963"/>
            </a:xfrm>
            <a:custGeom>
              <a:avLst/>
              <a:gdLst/>
              <a:ahLst/>
              <a:cxnLst/>
              <a:rect l="l" t="t" r="r" b="b"/>
              <a:pathLst>
                <a:path w="2226" h="11285" extrusionOk="0">
                  <a:moveTo>
                    <a:pt x="803" y="1"/>
                  </a:moveTo>
                  <a:cubicBezTo>
                    <a:pt x="704" y="1"/>
                    <a:pt x="605" y="80"/>
                    <a:pt x="643" y="194"/>
                  </a:cubicBezTo>
                  <a:cubicBezTo>
                    <a:pt x="1912" y="3799"/>
                    <a:pt x="0" y="7529"/>
                    <a:pt x="1082" y="11166"/>
                  </a:cubicBezTo>
                  <a:cubicBezTo>
                    <a:pt x="1107" y="11249"/>
                    <a:pt x="1174" y="11285"/>
                    <a:pt x="1241" y="11285"/>
                  </a:cubicBezTo>
                  <a:cubicBezTo>
                    <a:pt x="1337" y="11285"/>
                    <a:pt x="1432" y="11208"/>
                    <a:pt x="1395" y="11087"/>
                  </a:cubicBezTo>
                  <a:cubicBezTo>
                    <a:pt x="314" y="7451"/>
                    <a:pt x="2226" y="3720"/>
                    <a:pt x="956" y="115"/>
                  </a:cubicBezTo>
                  <a:cubicBezTo>
                    <a:pt x="932" y="35"/>
                    <a:pt x="867" y="1"/>
                    <a:pt x="803" y="1"/>
                  </a:cubicBezTo>
                  <a:close/>
                </a:path>
              </a:pathLst>
            </a:custGeom>
            <a:solidFill>
              <a:srgbClr val="CC9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55"/>
            <p:cNvSpPr/>
            <p:nvPr/>
          </p:nvSpPr>
          <p:spPr>
            <a:xfrm>
              <a:off x="1792699" y="2742875"/>
              <a:ext cx="30213" cy="167277"/>
            </a:xfrm>
            <a:custGeom>
              <a:avLst/>
              <a:gdLst/>
              <a:ahLst/>
              <a:cxnLst/>
              <a:rect l="l" t="t" r="r" b="b"/>
              <a:pathLst>
                <a:path w="1364" h="7552" extrusionOk="0">
                  <a:moveTo>
                    <a:pt x="1205" y="1"/>
                  </a:moveTo>
                  <a:cubicBezTo>
                    <a:pt x="1125" y="1"/>
                    <a:pt x="1043" y="55"/>
                    <a:pt x="1035" y="165"/>
                  </a:cubicBezTo>
                  <a:cubicBezTo>
                    <a:pt x="972" y="1309"/>
                    <a:pt x="329" y="2281"/>
                    <a:pt x="204" y="3410"/>
                  </a:cubicBezTo>
                  <a:cubicBezTo>
                    <a:pt x="63" y="4758"/>
                    <a:pt x="0" y="6106"/>
                    <a:pt x="251" y="7438"/>
                  </a:cubicBezTo>
                  <a:cubicBezTo>
                    <a:pt x="269" y="7518"/>
                    <a:pt x="328" y="7552"/>
                    <a:pt x="390" y="7552"/>
                  </a:cubicBezTo>
                  <a:cubicBezTo>
                    <a:pt x="488" y="7552"/>
                    <a:pt x="593" y="7468"/>
                    <a:pt x="564" y="7344"/>
                  </a:cubicBezTo>
                  <a:cubicBezTo>
                    <a:pt x="298" y="5980"/>
                    <a:pt x="329" y="4444"/>
                    <a:pt x="612" y="3065"/>
                  </a:cubicBezTo>
                  <a:cubicBezTo>
                    <a:pt x="815" y="2077"/>
                    <a:pt x="1301" y="1200"/>
                    <a:pt x="1364" y="165"/>
                  </a:cubicBezTo>
                  <a:cubicBezTo>
                    <a:pt x="1364" y="55"/>
                    <a:pt x="1285" y="1"/>
                    <a:pt x="1205" y="1"/>
                  </a:cubicBezTo>
                  <a:close/>
                </a:path>
              </a:pathLst>
            </a:custGeom>
            <a:solidFill>
              <a:srgbClr val="CC9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55"/>
            <p:cNvSpPr/>
            <p:nvPr/>
          </p:nvSpPr>
          <p:spPr>
            <a:xfrm>
              <a:off x="1821162" y="2795083"/>
              <a:ext cx="10787" cy="107272"/>
            </a:xfrm>
            <a:custGeom>
              <a:avLst/>
              <a:gdLst/>
              <a:ahLst/>
              <a:cxnLst/>
              <a:rect l="l" t="t" r="r" b="b"/>
              <a:pathLst>
                <a:path w="487" h="4843" extrusionOk="0">
                  <a:moveTo>
                    <a:pt x="151" y="1"/>
                  </a:moveTo>
                  <a:cubicBezTo>
                    <a:pt x="72" y="1"/>
                    <a:pt x="1" y="52"/>
                    <a:pt x="16" y="159"/>
                  </a:cubicBezTo>
                  <a:cubicBezTo>
                    <a:pt x="173" y="1664"/>
                    <a:pt x="95" y="3169"/>
                    <a:pt x="95" y="4689"/>
                  </a:cubicBezTo>
                  <a:cubicBezTo>
                    <a:pt x="95" y="4791"/>
                    <a:pt x="177" y="4842"/>
                    <a:pt x="259" y="4842"/>
                  </a:cubicBezTo>
                  <a:cubicBezTo>
                    <a:pt x="341" y="4842"/>
                    <a:pt x="424" y="4791"/>
                    <a:pt x="424" y="4689"/>
                  </a:cubicBezTo>
                  <a:cubicBezTo>
                    <a:pt x="424" y="3169"/>
                    <a:pt x="486" y="1664"/>
                    <a:pt x="330" y="159"/>
                  </a:cubicBezTo>
                  <a:cubicBezTo>
                    <a:pt x="322" y="56"/>
                    <a:pt x="232" y="1"/>
                    <a:pt x="151" y="1"/>
                  </a:cubicBezTo>
                  <a:close/>
                </a:path>
              </a:pathLst>
            </a:custGeom>
            <a:solidFill>
              <a:srgbClr val="CC9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55"/>
            <p:cNvSpPr/>
            <p:nvPr/>
          </p:nvSpPr>
          <p:spPr>
            <a:xfrm>
              <a:off x="1757546" y="2719705"/>
              <a:ext cx="16413" cy="203824"/>
            </a:xfrm>
            <a:custGeom>
              <a:avLst/>
              <a:gdLst/>
              <a:ahLst/>
              <a:cxnLst/>
              <a:rect l="l" t="t" r="r" b="b"/>
              <a:pathLst>
                <a:path w="741" h="9202" extrusionOk="0">
                  <a:moveTo>
                    <a:pt x="205" y="0"/>
                  </a:moveTo>
                  <a:cubicBezTo>
                    <a:pt x="110" y="0"/>
                    <a:pt x="1" y="84"/>
                    <a:pt x="20" y="208"/>
                  </a:cubicBezTo>
                  <a:cubicBezTo>
                    <a:pt x="412" y="3139"/>
                    <a:pt x="365" y="6086"/>
                    <a:pt x="349" y="9048"/>
                  </a:cubicBezTo>
                  <a:cubicBezTo>
                    <a:pt x="349" y="9150"/>
                    <a:pt x="431" y="9201"/>
                    <a:pt x="514" y="9201"/>
                  </a:cubicBezTo>
                  <a:cubicBezTo>
                    <a:pt x="596" y="9201"/>
                    <a:pt x="678" y="9150"/>
                    <a:pt x="678" y="9048"/>
                  </a:cubicBezTo>
                  <a:cubicBezTo>
                    <a:pt x="694" y="6055"/>
                    <a:pt x="741" y="3076"/>
                    <a:pt x="333" y="114"/>
                  </a:cubicBezTo>
                  <a:cubicBezTo>
                    <a:pt x="321" y="34"/>
                    <a:pt x="266" y="0"/>
                    <a:pt x="205" y="0"/>
                  </a:cubicBezTo>
                  <a:close/>
                </a:path>
              </a:pathLst>
            </a:custGeom>
            <a:solidFill>
              <a:srgbClr val="CC9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55"/>
            <p:cNvSpPr/>
            <p:nvPr/>
          </p:nvSpPr>
          <p:spPr>
            <a:xfrm>
              <a:off x="1574319" y="1978887"/>
              <a:ext cx="68754" cy="59384"/>
            </a:xfrm>
            <a:custGeom>
              <a:avLst/>
              <a:gdLst/>
              <a:ahLst/>
              <a:cxnLst/>
              <a:rect l="l" t="t" r="r" b="b"/>
              <a:pathLst>
                <a:path w="3104" h="2681" extrusionOk="0">
                  <a:moveTo>
                    <a:pt x="1364" y="2681"/>
                  </a:moveTo>
                  <a:cubicBezTo>
                    <a:pt x="533" y="2681"/>
                    <a:pt x="47" y="2257"/>
                    <a:pt x="31" y="1489"/>
                  </a:cubicBezTo>
                  <a:cubicBezTo>
                    <a:pt x="0" y="659"/>
                    <a:pt x="627" y="0"/>
                    <a:pt x="1411" y="32"/>
                  </a:cubicBezTo>
                  <a:cubicBezTo>
                    <a:pt x="2524" y="79"/>
                    <a:pt x="3057" y="455"/>
                    <a:pt x="3072" y="1223"/>
                  </a:cubicBezTo>
                  <a:cubicBezTo>
                    <a:pt x="3104" y="1928"/>
                    <a:pt x="2210" y="2681"/>
                    <a:pt x="1364" y="26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55"/>
            <p:cNvSpPr/>
            <p:nvPr/>
          </p:nvSpPr>
          <p:spPr>
            <a:xfrm>
              <a:off x="1891999" y="2009786"/>
              <a:ext cx="55907" cy="53138"/>
            </a:xfrm>
            <a:custGeom>
              <a:avLst/>
              <a:gdLst/>
              <a:ahLst/>
              <a:cxnLst/>
              <a:rect l="l" t="t" r="r" b="b"/>
              <a:pathLst>
                <a:path w="2524" h="2399" extrusionOk="0">
                  <a:moveTo>
                    <a:pt x="31" y="1003"/>
                  </a:moveTo>
                  <a:cubicBezTo>
                    <a:pt x="47" y="392"/>
                    <a:pt x="549" y="0"/>
                    <a:pt x="1270" y="32"/>
                  </a:cubicBezTo>
                  <a:cubicBezTo>
                    <a:pt x="2022" y="79"/>
                    <a:pt x="2508" y="486"/>
                    <a:pt x="2524" y="1050"/>
                  </a:cubicBezTo>
                  <a:cubicBezTo>
                    <a:pt x="2524" y="1709"/>
                    <a:pt x="1850" y="2398"/>
                    <a:pt x="1238" y="2367"/>
                  </a:cubicBezTo>
                  <a:cubicBezTo>
                    <a:pt x="517" y="2320"/>
                    <a:pt x="0" y="1756"/>
                    <a:pt x="31" y="100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55"/>
            <p:cNvSpPr/>
            <p:nvPr/>
          </p:nvSpPr>
          <p:spPr>
            <a:xfrm>
              <a:off x="1552080" y="2506951"/>
              <a:ext cx="62862" cy="54888"/>
            </a:xfrm>
            <a:custGeom>
              <a:avLst/>
              <a:gdLst/>
              <a:ahLst/>
              <a:cxnLst/>
              <a:rect l="l" t="t" r="r" b="b"/>
              <a:pathLst>
                <a:path w="2838" h="2478" extrusionOk="0">
                  <a:moveTo>
                    <a:pt x="2524" y="126"/>
                  </a:moveTo>
                  <a:cubicBezTo>
                    <a:pt x="2634" y="455"/>
                    <a:pt x="2775" y="738"/>
                    <a:pt x="2807" y="1020"/>
                  </a:cubicBezTo>
                  <a:cubicBezTo>
                    <a:pt x="2838" y="1474"/>
                    <a:pt x="2681" y="1882"/>
                    <a:pt x="2242" y="2148"/>
                  </a:cubicBezTo>
                  <a:cubicBezTo>
                    <a:pt x="1662" y="2477"/>
                    <a:pt x="1051" y="2430"/>
                    <a:pt x="565" y="2070"/>
                  </a:cubicBezTo>
                  <a:cubicBezTo>
                    <a:pt x="283" y="1866"/>
                    <a:pt x="95" y="1396"/>
                    <a:pt x="64" y="1035"/>
                  </a:cubicBezTo>
                  <a:cubicBezTo>
                    <a:pt x="1" y="550"/>
                    <a:pt x="565" y="79"/>
                    <a:pt x="1208" y="32"/>
                  </a:cubicBezTo>
                  <a:cubicBezTo>
                    <a:pt x="1631" y="1"/>
                    <a:pt x="2070" y="79"/>
                    <a:pt x="2524" y="12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55"/>
            <p:cNvSpPr/>
            <p:nvPr/>
          </p:nvSpPr>
          <p:spPr>
            <a:xfrm>
              <a:off x="1975661" y="2137904"/>
              <a:ext cx="64944" cy="50701"/>
            </a:xfrm>
            <a:custGeom>
              <a:avLst/>
              <a:gdLst/>
              <a:ahLst/>
              <a:cxnLst/>
              <a:rect l="l" t="t" r="r" b="b"/>
              <a:pathLst>
                <a:path w="2932" h="2289" extrusionOk="0">
                  <a:moveTo>
                    <a:pt x="1474" y="2257"/>
                  </a:moveTo>
                  <a:cubicBezTo>
                    <a:pt x="722" y="2257"/>
                    <a:pt x="220" y="1881"/>
                    <a:pt x="95" y="1285"/>
                  </a:cubicBezTo>
                  <a:cubicBezTo>
                    <a:pt x="1" y="784"/>
                    <a:pt x="455" y="173"/>
                    <a:pt x="1160" y="63"/>
                  </a:cubicBezTo>
                  <a:cubicBezTo>
                    <a:pt x="1599" y="0"/>
                    <a:pt x="2195" y="31"/>
                    <a:pt x="2524" y="282"/>
                  </a:cubicBezTo>
                  <a:cubicBezTo>
                    <a:pt x="2932" y="564"/>
                    <a:pt x="2838" y="1160"/>
                    <a:pt x="2618" y="1615"/>
                  </a:cubicBezTo>
                  <a:cubicBezTo>
                    <a:pt x="2383" y="2116"/>
                    <a:pt x="1960" y="2289"/>
                    <a:pt x="1474" y="225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55"/>
            <p:cNvSpPr/>
            <p:nvPr/>
          </p:nvSpPr>
          <p:spPr>
            <a:xfrm>
              <a:off x="1461131" y="2460081"/>
              <a:ext cx="59384" cy="55574"/>
            </a:xfrm>
            <a:custGeom>
              <a:avLst/>
              <a:gdLst/>
              <a:ahLst/>
              <a:cxnLst/>
              <a:rect l="l" t="t" r="r" b="b"/>
              <a:pathLst>
                <a:path w="2681" h="2509" extrusionOk="0">
                  <a:moveTo>
                    <a:pt x="1333" y="2477"/>
                  </a:moveTo>
                  <a:cubicBezTo>
                    <a:pt x="659" y="2509"/>
                    <a:pt x="94" y="1929"/>
                    <a:pt x="47" y="1176"/>
                  </a:cubicBezTo>
                  <a:cubicBezTo>
                    <a:pt x="0" y="628"/>
                    <a:pt x="549" y="79"/>
                    <a:pt x="1191" y="48"/>
                  </a:cubicBezTo>
                  <a:cubicBezTo>
                    <a:pt x="1975" y="1"/>
                    <a:pt x="2649" y="612"/>
                    <a:pt x="2681" y="1365"/>
                  </a:cubicBezTo>
                  <a:cubicBezTo>
                    <a:pt x="2681" y="1897"/>
                    <a:pt x="2007" y="2446"/>
                    <a:pt x="1333" y="24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55"/>
            <p:cNvSpPr/>
            <p:nvPr/>
          </p:nvSpPr>
          <p:spPr>
            <a:xfrm>
              <a:off x="1949966" y="2462163"/>
              <a:ext cx="55929" cy="51765"/>
            </a:xfrm>
            <a:custGeom>
              <a:avLst/>
              <a:gdLst/>
              <a:ahLst/>
              <a:cxnLst/>
              <a:rect l="l" t="t" r="r" b="b"/>
              <a:pathLst>
                <a:path w="2525" h="2337" extrusionOk="0">
                  <a:moveTo>
                    <a:pt x="1098" y="2305"/>
                  </a:moveTo>
                  <a:cubicBezTo>
                    <a:pt x="471" y="2289"/>
                    <a:pt x="1" y="1819"/>
                    <a:pt x="16" y="1255"/>
                  </a:cubicBezTo>
                  <a:cubicBezTo>
                    <a:pt x="32" y="597"/>
                    <a:pt x="675" y="1"/>
                    <a:pt x="1349" y="17"/>
                  </a:cubicBezTo>
                  <a:cubicBezTo>
                    <a:pt x="2085" y="48"/>
                    <a:pt x="2524" y="471"/>
                    <a:pt x="2477" y="1114"/>
                  </a:cubicBezTo>
                  <a:cubicBezTo>
                    <a:pt x="2430" y="1788"/>
                    <a:pt x="1803" y="2336"/>
                    <a:pt x="1098" y="23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55"/>
            <p:cNvSpPr/>
            <p:nvPr/>
          </p:nvSpPr>
          <p:spPr>
            <a:xfrm>
              <a:off x="1554517" y="2202827"/>
              <a:ext cx="54179" cy="50015"/>
            </a:xfrm>
            <a:custGeom>
              <a:avLst/>
              <a:gdLst/>
              <a:ahLst/>
              <a:cxnLst/>
              <a:rect l="l" t="t" r="r" b="b"/>
              <a:pathLst>
                <a:path w="2446" h="2258" extrusionOk="0">
                  <a:moveTo>
                    <a:pt x="1192" y="2257"/>
                  </a:moveTo>
                  <a:cubicBezTo>
                    <a:pt x="408" y="2242"/>
                    <a:pt x="1" y="1881"/>
                    <a:pt x="16" y="1238"/>
                  </a:cubicBezTo>
                  <a:cubicBezTo>
                    <a:pt x="48" y="580"/>
                    <a:pt x="565" y="0"/>
                    <a:pt x="1082" y="16"/>
                  </a:cubicBezTo>
                  <a:cubicBezTo>
                    <a:pt x="1725" y="47"/>
                    <a:pt x="2446" y="721"/>
                    <a:pt x="2446" y="1285"/>
                  </a:cubicBezTo>
                  <a:cubicBezTo>
                    <a:pt x="2446" y="1850"/>
                    <a:pt x="1929" y="2257"/>
                    <a:pt x="1192" y="225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55"/>
            <p:cNvSpPr/>
            <p:nvPr/>
          </p:nvSpPr>
          <p:spPr>
            <a:xfrm>
              <a:off x="1434728" y="2192748"/>
              <a:ext cx="54888" cy="47246"/>
            </a:xfrm>
            <a:custGeom>
              <a:avLst/>
              <a:gdLst/>
              <a:ahLst/>
              <a:cxnLst/>
              <a:rect l="l" t="t" r="r" b="b"/>
              <a:pathLst>
                <a:path w="2478" h="2133" extrusionOk="0">
                  <a:moveTo>
                    <a:pt x="1098" y="2117"/>
                  </a:moveTo>
                  <a:cubicBezTo>
                    <a:pt x="456" y="2101"/>
                    <a:pt x="1" y="1631"/>
                    <a:pt x="32" y="1067"/>
                  </a:cubicBezTo>
                  <a:cubicBezTo>
                    <a:pt x="64" y="455"/>
                    <a:pt x="675" y="1"/>
                    <a:pt x="1412" y="32"/>
                  </a:cubicBezTo>
                  <a:cubicBezTo>
                    <a:pt x="2101" y="63"/>
                    <a:pt x="2478" y="440"/>
                    <a:pt x="2430" y="1082"/>
                  </a:cubicBezTo>
                  <a:cubicBezTo>
                    <a:pt x="2383" y="1740"/>
                    <a:pt x="1882" y="2132"/>
                    <a:pt x="1098" y="21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55"/>
            <p:cNvSpPr/>
            <p:nvPr/>
          </p:nvSpPr>
          <p:spPr>
            <a:xfrm>
              <a:off x="1808669" y="1812914"/>
              <a:ext cx="55574" cy="55574"/>
            </a:xfrm>
            <a:custGeom>
              <a:avLst/>
              <a:gdLst/>
              <a:ahLst/>
              <a:cxnLst/>
              <a:rect l="l" t="t" r="r" b="b"/>
              <a:pathLst>
                <a:path w="2509" h="2509" extrusionOk="0">
                  <a:moveTo>
                    <a:pt x="1097" y="2509"/>
                  </a:moveTo>
                  <a:cubicBezTo>
                    <a:pt x="423" y="2509"/>
                    <a:pt x="141" y="2086"/>
                    <a:pt x="79" y="1333"/>
                  </a:cubicBezTo>
                  <a:cubicBezTo>
                    <a:pt x="0" y="550"/>
                    <a:pt x="800" y="48"/>
                    <a:pt x="1333" y="32"/>
                  </a:cubicBezTo>
                  <a:cubicBezTo>
                    <a:pt x="1975" y="1"/>
                    <a:pt x="2508" y="612"/>
                    <a:pt x="2477" y="1286"/>
                  </a:cubicBezTo>
                  <a:cubicBezTo>
                    <a:pt x="2445" y="1945"/>
                    <a:pt x="1803" y="2509"/>
                    <a:pt x="1097" y="25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9" name="Google Shape;5169;p55"/>
          <p:cNvSpPr/>
          <p:nvPr/>
        </p:nvSpPr>
        <p:spPr>
          <a:xfrm>
            <a:off x="699811" y="2902286"/>
            <a:ext cx="383283" cy="272653"/>
          </a:xfrm>
          <a:custGeom>
            <a:avLst/>
            <a:gdLst/>
            <a:ahLst/>
            <a:cxnLst/>
            <a:rect l="l" t="t" r="r" b="b"/>
            <a:pathLst>
              <a:path w="13685" h="9735" extrusionOk="0">
                <a:moveTo>
                  <a:pt x="1" y="7085"/>
                </a:moveTo>
                <a:cubicBezTo>
                  <a:pt x="487" y="5722"/>
                  <a:pt x="988" y="4295"/>
                  <a:pt x="1882" y="3151"/>
                </a:cubicBezTo>
                <a:cubicBezTo>
                  <a:pt x="3245" y="1380"/>
                  <a:pt x="4985" y="16"/>
                  <a:pt x="7384" y="1"/>
                </a:cubicBezTo>
                <a:cubicBezTo>
                  <a:pt x="8575" y="1"/>
                  <a:pt x="9782" y="32"/>
                  <a:pt x="10957" y="549"/>
                </a:cubicBezTo>
                <a:cubicBezTo>
                  <a:pt x="12572" y="1239"/>
                  <a:pt x="13246" y="2493"/>
                  <a:pt x="13465" y="4092"/>
                </a:cubicBezTo>
                <a:cubicBezTo>
                  <a:pt x="13685" y="5737"/>
                  <a:pt x="13120" y="7180"/>
                  <a:pt x="12101" y="8449"/>
                </a:cubicBezTo>
                <a:cubicBezTo>
                  <a:pt x="11553" y="9123"/>
                  <a:pt x="10722" y="9327"/>
                  <a:pt x="9954" y="9468"/>
                </a:cubicBezTo>
                <a:cubicBezTo>
                  <a:pt x="8340" y="9734"/>
                  <a:pt x="6772" y="9531"/>
                  <a:pt x="5362" y="8590"/>
                </a:cubicBezTo>
                <a:cubicBezTo>
                  <a:pt x="4264" y="7854"/>
                  <a:pt x="4029" y="6490"/>
                  <a:pt x="4860" y="5267"/>
                </a:cubicBezTo>
                <a:cubicBezTo>
                  <a:pt x="5377" y="4515"/>
                  <a:pt x="6051" y="3904"/>
                  <a:pt x="6960" y="3637"/>
                </a:cubicBezTo>
                <a:cubicBezTo>
                  <a:pt x="7744" y="3402"/>
                  <a:pt x="8637" y="3668"/>
                  <a:pt x="9029" y="4311"/>
                </a:cubicBezTo>
                <a:cubicBezTo>
                  <a:pt x="9374" y="4828"/>
                  <a:pt x="9280" y="5926"/>
                  <a:pt x="8841" y="6427"/>
                </a:cubicBezTo>
                <a:cubicBezTo>
                  <a:pt x="8449" y="6913"/>
                  <a:pt x="7462" y="7023"/>
                  <a:pt x="6960" y="6647"/>
                </a:cubicBezTo>
                <a:cubicBezTo>
                  <a:pt x="6631" y="6396"/>
                  <a:pt x="6678" y="6082"/>
                  <a:pt x="6851" y="5816"/>
                </a:cubicBezTo>
                <a:cubicBezTo>
                  <a:pt x="6976" y="5628"/>
                  <a:pt x="7242" y="5518"/>
                  <a:pt x="7415" y="5377"/>
                </a:cubicBezTo>
                <a:cubicBezTo>
                  <a:pt x="7007" y="4844"/>
                  <a:pt x="6788" y="4797"/>
                  <a:pt x="6490" y="5095"/>
                </a:cubicBezTo>
                <a:cubicBezTo>
                  <a:pt x="5722" y="5816"/>
                  <a:pt x="5957" y="7023"/>
                  <a:pt x="6929" y="7399"/>
                </a:cubicBezTo>
                <a:cubicBezTo>
                  <a:pt x="8120" y="7869"/>
                  <a:pt x="9500" y="7117"/>
                  <a:pt x="9782" y="5879"/>
                </a:cubicBezTo>
                <a:cubicBezTo>
                  <a:pt x="10032" y="4734"/>
                  <a:pt x="9735" y="3810"/>
                  <a:pt x="8951" y="3292"/>
                </a:cubicBezTo>
                <a:cubicBezTo>
                  <a:pt x="8058" y="2697"/>
                  <a:pt x="6741" y="2759"/>
                  <a:pt x="5785" y="3433"/>
                </a:cubicBezTo>
                <a:cubicBezTo>
                  <a:pt x="4797" y="4139"/>
                  <a:pt x="4076" y="5016"/>
                  <a:pt x="3904" y="6239"/>
                </a:cubicBezTo>
                <a:cubicBezTo>
                  <a:pt x="3841" y="6725"/>
                  <a:pt x="3904" y="7211"/>
                  <a:pt x="3904" y="7697"/>
                </a:cubicBezTo>
                <a:cubicBezTo>
                  <a:pt x="2666" y="7509"/>
                  <a:pt x="1396" y="7305"/>
                  <a:pt x="1" y="708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55"/>
          <p:cNvSpPr/>
          <p:nvPr/>
        </p:nvSpPr>
        <p:spPr>
          <a:xfrm>
            <a:off x="4728137" y="3286778"/>
            <a:ext cx="325783" cy="231818"/>
          </a:xfrm>
          <a:custGeom>
            <a:avLst/>
            <a:gdLst/>
            <a:ahLst/>
            <a:cxnLst/>
            <a:rect l="l" t="t" r="r" b="b"/>
            <a:pathLst>
              <a:path w="11632" h="8277" extrusionOk="0">
                <a:moveTo>
                  <a:pt x="11631" y="6003"/>
                </a:moveTo>
                <a:cubicBezTo>
                  <a:pt x="11208" y="4844"/>
                  <a:pt x="10785" y="3652"/>
                  <a:pt x="10032" y="2665"/>
                </a:cubicBezTo>
                <a:cubicBezTo>
                  <a:pt x="8873" y="1160"/>
                  <a:pt x="7399" y="0"/>
                  <a:pt x="5362" y="0"/>
                </a:cubicBezTo>
                <a:cubicBezTo>
                  <a:pt x="4343" y="0"/>
                  <a:pt x="3324" y="16"/>
                  <a:pt x="2321" y="455"/>
                </a:cubicBezTo>
                <a:cubicBezTo>
                  <a:pt x="941" y="1035"/>
                  <a:pt x="377" y="2116"/>
                  <a:pt x="189" y="3480"/>
                </a:cubicBezTo>
                <a:cubicBezTo>
                  <a:pt x="1" y="4875"/>
                  <a:pt x="471" y="6082"/>
                  <a:pt x="1349" y="7163"/>
                </a:cubicBezTo>
                <a:cubicBezTo>
                  <a:pt x="1803" y="7743"/>
                  <a:pt x="2509" y="7916"/>
                  <a:pt x="3167" y="8041"/>
                </a:cubicBezTo>
                <a:cubicBezTo>
                  <a:pt x="4546" y="8276"/>
                  <a:pt x="5879" y="8088"/>
                  <a:pt x="7070" y="7289"/>
                </a:cubicBezTo>
                <a:cubicBezTo>
                  <a:pt x="7995" y="6662"/>
                  <a:pt x="8199" y="5502"/>
                  <a:pt x="7493" y="4467"/>
                </a:cubicBezTo>
                <a:cubicBezTo>
                  <a:pt x="7054" y="3825"/>
                  <a:pt x="6490" y="3307"/>
                  <a:pt x="5706" y="3072"/>
                </a:cubicBezTo>
                <a:cubicBezTo>
                  <a:pt x="5048" y="2869"/>
                  <a:pt x="4296" y="3119"/>
                  <a:pt x="3951" y="3652"/>
                </a:cubicBezTo>
                <a:cubicBezTo>
                  <a:pt x="3669" y="4091"/>
                  <a:pt x="3747" y="5016"/>
                  <a:pt x="4108" y="5455"/>
                </a:cubicBezTo>
                <a:cubicBezTo>
                  <a:pt x="4437" y="5862"/>
                  <a:pt x="5283" y="5956"/>
                  <a:pt x="5722" y="5643"/>
                </a:cubicBezTo>
                <a:cubicBezTo>
                  <a:pt x="6004" y="5424"/>
                  <a:pt x="5957" y="5157"/>
                  <a:pt x="5800" y="4938"/>
                </a:cubicBezTo>
                <a:cubicBezTo>
                  <a:pt x="5691" y="4765"/>
                  <a:pt x="5487" y="4671"/>
                  <a:pt x="5330" y="4561"/>
                </a:cubicBezTo>
                <a:cubicBezTo>
                  <a:pt x="5675" y="4107"/>
                  <a:pt x="5847" y="4076"/>
                  <a:pt x="6114" y="4326"/>
                </a:cubicBezTo>
                <a:cubicBezTo>
                  <a:pt x="6757" y="4938"/>
                  <a:pt x="6568" y="5956"/>
                  <a:pt x="5738" y="6286"/>
                </a:cubicBezTo>
                <a:cubicBezTo>
                  <a:pt x="4735" y="6677"/>
                  <a:pt x="3559" y="6050"/>
                  <a:pt x="3324" y="4985"/>
                </a:cubicBezTo>
                <a:cubicBezTo>
                  <a:pt x="3104" y="4013"/>
                  <a:pt x="3355" y="3229"/>
                  <a:pt x="4014" y="2790"/>
                </a:cubicBezTo>
                <a:cubicBezTo>
                  <a:pt x="4782" y="2289"/>
                  <a:pt x="5910" y="2336"/>
                  <a:pt x="6725" y="2916"/>
                </a:cubicBezTo>
                <a:cubicBezTo>
                  <a:pt x="7556" y="3496"/>
                  <a:pt x="8167" y="4248"/>
                  <a:pt x="8308" y="5298"/>
                </a:cubicBezTo>
                <a:cubicBezTo>
                  <a:pt x="8371" y="5706"/>
                  <a:pt x="8324" y="6129"/>
                  <a:pt x="8324" y="6536"/>
                </a:cubicBezTo>
                <a:cubicBezTo>
                  <a:pt x="9358" y="6364"/>
                  <a:pt x="10456" y="6192"/>
                  <a:pt x="11631" y="60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55"/>
          <p:cNvSpPr/>
          <p:nvPr/>
        </p:nvSpPr>
        <p:spPr>
          <a:xfrm>
            <a:off x="3273453" y="4282032"/>
            <a:ext cx="217630" cy="174965"/>
          </a:xfrm>
          <a:custGeom>
            <a:avLst/>
            <a:gdLst/>
            <a:ahLst/>
            <a:cxnLst/>
            <a:rect l="l" t="t" r="r" b="b"/>
            <a:pathLst>
              <a:path w="8794" h="7070" extrusionOk="0">
                <a:moveTo>
                  <a:pt x="4107" y="4452"/>
                </a:moveTo>
                <a:cubicBezTo>
                  <a:pt x="3982" y="4232"/>
                  <a:pt x="3872" y="4060"/>
                  <a:pt x="3715" y="3778"/>
                </a:cubicBezTo>
                <a:cubicBezTo>
                  <a:pt x="3950" y="3746"/>
                  <a:pt x="4170" y="3652"/>
                  <a:pt x="4248" y="3715"/>
                </a:cubicBezTo>
                <a:cubicBezTo>
                  <a:pt x="4421" y="3887"/>
                  <a:pt x="4640" y="4123"/>
                  <a:pt x="4640" y="4342"/>
                </a:cubicBezTo>
                <a:cubicBezTo>
                  <a:pt x="4656" y="4718"/>
                  <a:pt x="4436" y="5063"/>
                  <a:pt x="4060" y="5220"/>
                </a:cubicBezTo>
                <a:cubicBezTo>
                  <a:pt x="3731" y="5361"/>
                  <a:pt x="3402" y="5392"/>
                  <a:pt x="3088" y="5141"/>
                </a:cubicBezTo>
                <a:cubicBezTo>
                  <a:pt x="2696" y="4844"/>
                  <a:pt x="2352" y="4546"/>
                  <a:pt x="2226" y="4028"/>
                </a:cubicBezTo>
                <a:cubicBezTo>
                  <a:pt x="2101" y="3433"/>
                  <a:pt x="2258" y="2884"/>
                  <a:pt x="2775" y="2602"/>
                </a:cubicBezTo>
                <a:cubicBezTo>
                  <a:pt x="3543" y="2179"/>
                  <a:pt x="4311" y="2163"/>
                  <a:pt x="5032" y="2665"/>
                </a:cubicBezTo>
                <a:cubicBezTo>
                  <a:pt x="5831" y="3229"/>
                  <a:pt x="6505" y="4624"/>
                  <a:pt x="5894" y="5533"/>
                </a:cubicBezTo>
                <a:cubicBezTo>
                  <a:pt x="5831" y="5627"/>
                  <a:pt x="5831" y="5768"/>
                  <a:pt x="5769" y="6019"/>
                </a:cubicBezTo>
                <a:cubicBezTo>
                  <a:pt x="6803" y="5768"/>
                  <a:pt x="7744" y="5549"/>
                  <a:pt x="8794" y="5298"/>
                </a:cubicBezTo>
                <a:cubicBezTo>
                  <a:pt x="8762" y="4514"/>
                  <a:pt x="8700" y="3668"/>
                  <a:pt x="8292" y="2931"/>
                </a:cubicBezTo>
                <a:cubicBezTo>
                  <a:pt x="7885" y="2195"/>
                  <a:pt x="7430" y="1442"/>
                  <a:pt x="6646" y="1019"/>
                </a:cubicBezTo>
                <a:cubicBezTo>
                  <a:pt x="4750" y="0"/>
                  <a:pt x="2508" y="267"/>
                  <a:pt x="831" y="1865"/>
                </a:cubicBezTo>
                <a:cubicBezTo>
                  <a:pt x="157" y="2508"/>
                  <a:pt x="0" y="3370"/>
                  <a:pt x="32" y="4279"/>
                </a:cubicBezTo>
                <a:cubicBezTo>
                  <a:pt x="32" y="4514"/>
                  <a:pt x="47" y="4749"/>
                  <a:pt x="94" y="4985"/>
                </a:cubicBezTo>
                <a:cubicBezTo>
                  <a:pt x="267" y="5721"/>
                  <a:pt x="596" y="6301"/>
                  <a:pt x="1380" y="6568"/>
                </a:cubicBezTo>
                <a:cubicBezTo>
                  <a:pt x="2540" y="6944"/>
                  <a:pt x="3715" y="7069"/>
                  <a:pt x="4718" y="6270"/>
                </a:cubicBezTo>
                <a:cubicBezTo>
                  <a:pt x="6066" y="5188"/>
                  <a:pt x="5800" y="3731"/>
                  <a:pt x="4452" y="3025"/>
                </a:cubicBezTo>
                <a:cubicBezTo>
                  <a:pt x="4044" y="2822"/>
                  <a:pt x="3637" y="2837"/>
                  <a:pt x="3229" y="3041"/>
                </a:cubicBezTo>
                <a:cubicBezTo>
                  <a:pt x="2728" y="3292"/>
                  <a:pt x="2602" y="3746"/>
                  <a:pt x="2884" y="4232"/>
                </a:cubicBezTo>
                <a:cubicBezTo>
                  <a:pt x="3198" y="4765"/>
                  <a:pt x="3480" y="4828"/>
                  <a:pt x="4107" y="44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72" name="Google Shape;5172;p55"/>
          <p:cNvGrpSpPr/>
          <p:nvPr/>
        </p:nvGrpSpPr>
        <p:grpSpPr>
          <a:xfrm>
            <a:off x="7419801" y="3620332"/>
            <a:ext cx="579530" cy="431139"/>
            <a:chOff x="5717526" y="2920839"/>
            <a:chExt cx="458308" cy="340956"/>
          </a:xfrm>
        </p:grpSpPr>
        <p:sp>
          <p:nvSpPr>
            <p:cNvPr id="5173" name="Google Shape;5173;p55"/>
            <p:cNvSpPr/>
            <p:nvPr/>
          </p:nvSpPr>
          <p:spPr>
            <a:xfrm>
              <a:off x="5856386" y="3002065"/>
              <a:ext cx="319447" cy="251048"/>
            </a:xfrm>
            <a:custGeom>
              <a:avLst/>
              <a:gdLst/>
              <a:ahLst/>
              <a:cxnLst/>
              <a:rect l="l" t="t" r="r" b="b"/>
              <a:pathLst>
                <a:path w="14422" h="11334" extrusionOk="0">
                  <a:moveTo>
                    <a:pt x="4891" y="10785"/>
                  </a:moveTo>
                  <a:cubicBezTo>
                    <a:pt x="3245" y="10581"/>
                    <a:pt x="2007" y="9719"/>
                    <a:pt x="1004" y="8465"/>
                  </a:cubicBezTo>
                  <a:cubicBezTo>
                    <a:pt x="1" y="7195"/>
                    <a:pt x="32" y="7180"/>
                    <a:pt x="440" y="5597"/>
                  </a:cubicBezTo>
                  <a:cubicBezTo>
                    <a:pt x="1223" y="2446"/>
                    <a:pt x="3292" y="738"/>
                    <a:pt x="6427" y="189"/>
                  </a:cubicBezTo>
                  <a:cubicBezTo>
                    <a:pt x="7493" y="1"/>
                    <a:pt x="8528" y="1"/>
                    <a:pt x="9609" y="126"/>
                  </a:cubicBezTo>
                  <a:cubicBezTo>
                    <a:pt x="10738" y="252"/>
                    <a:pt x="11647" y="769"/>
                    <a:pt x="12368" y="1568"/>
                  </a:cubicBezTo>
                  <a:cubicBezTo>
                    <a:pt x="13387" y="2713"/>
                    <a:pt x="14217" y="3967"/>
                    <a:pt x="14311" y="5628"/>
                  </a:cubicBezTo>
                  <a:cubicBezTo>
                    <a:pt x="14421" y="7901"/>
                    <a:pt x="13402" y="9531"/>
                    <a:pt x="11506" y="10487"/>
                  </a:cubicBezTo>
                  <a:cubicBezTo>
                    <a:pt x="9844" y="11333"/>
                    <a:pt x="8073" y="11318"/>
                    <a:pt x="6318" y="10722"/>
                  </a:cubicBezTo>
                  <a:cubicBezTo>
                    <a:pt x="5064" y="10315"/>
                    <a:pt x="3966" y="8637"/>
                    <a:pt x="4076" y="7337"/>
                  </a:cubicBezTo>
                  <a:cubicBezTo>
                    <a:pt x="4201" y="5894"/>
                    <a:pt x="4860" y="5236"/>
                    <a:pt x="6035" y="5111"/>
                  </a:cubicBezTo>
                  <a:cubicBezTo>
                    <a:pt x="6725" y="5032"/>
                    <a:pt x="7477" y="5079"/>
                    <a:pt x="8151" y="5283"/>
                  </a:cubicBezTo>
                  <a:cubicBezTo>
                    <a:pt x="9013" y="5534"/>
                    <a:pt x="9358" y="6333"/>
                    <a:pt x="9155" y="7133"/>
                  </a:cubicBezTo>
                  <a:cubicBezTo>
                    <a:pt x="8998" y="7775"/>
                    <a:pt x="8308" y="8089"/>
                    <a:pt x="7697" y="7775"/>
                  </a:cubicBezTo>
                  <a:cubicBezTo>
                    <a:pt x="7477" y="7666"/>
                    <a:pt x="7274" y="7509"/>
                    <a:pt x="7039" y="7415"/>
                  </a:cubicBezTo>
                  <a:cubicBezTo>
                    <a:pt x="6929" y="7368"/>
                    <a:pt x="6709" y="7415"/>
                    <a:pt x="6647" y="7493"/>
                  </a:cubicBezTo>
                  <a:cubicBezTo>
                    <a:pt x="6584" y="7587"/>
                    <a:pt x="6600" y="7807"/>
                    <a:pt x="6678" y="7916"/>
                  </a:cubicBezTo>
                  <a:cubicBezTo>
                    <a:pt x="7242" y="8779"/>
                    <a:pt x="8810" y="9061"/>
                    <a:pt x="9531" y="7932"/>
                  </a:cubicBezTo>
                  <a:cubicBezTo>
                    <a:pt x="10205" y="6882"/>
                    <a:pt x="9766" y="5205"/>
                    <a:pt x="8606" y="4750"/>
                  </a:cubicBezTo>
                  <a:cubicBezTo>
                    <a:pt x="7383" y="4280"/>
                    <a:pt x="6098" y="4249"/>
                    <a:pt x="4875" y="4844"/>
                  </a:cubicBezTo>
                  <a:cubicBezTo>
                    <a:pt x="3794" y="5393"/>
                    <a:pt x="3245" y="6443"/>
                    <a:pt x="3402" y="7822"/>
                  </a:cubicBezTo>
                  <a:cubicBezTo>
                    <a:pt x="3512" y="8810"/>
                    <a:pt x="3888" y="9688"/>
                    <a:pt x="4640" y="10377"/>
                  </a:cubicBezTo>
                  <a:cubicBezTo>
                    <a:pt x="4734" y="10471"/>
                    <a:pt x="4813" y="10550"/>
                    <a:pt x="4907" y="10644"/>
                  </a:cubicBezTo>
                  <a:cubicBezTo>
                    <a:pt x="4907" y="10659"/>
                    <a:pt x="4891" y="10706"/>
                    <a:pt x="4891" y="1078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55"/>
            <p:cNvSpPr/>
            <p:nvPr/>
          </p:nvSpPr>
          <p:spPr>
            <a:xfrm>
              <a:off x="5717526" y="3006251"/>
              <a:ext cx="210757" cy="255545"/>
            </a:xfrm>
            <a:custGeom>
              <a:avLst/>
              <a:gdLst/>
              <a:ahLst/>
              <a:cxnLst/>
              <a:rect l="l" t="t" r="r" b="b"/>
              <a:pathLst>
                <a:path w="9515" h="11537" extrusionOk="0">
                  <a:moveTo>
                    <a:pt x="9514" y="11035"/>
                  </a:moveTo>
                  <a:cubicBezTo>
                    <a:pt x="7931" y="11160"/>
                    <a:pt x="6364" y="11536"/>
                    <a:pt x="4765" y="11317"/>
                  </a:cubicBezTo>
                  <a:cubicBezTo>
                    <a:pt x="3652" y="11160"/>
                    <a:pt x="2931" y="10517"/>
                    <a:pt x="2461" y="9593"/>
                  </a:cubicBezTo>
                  <a:cubicBezTo>
                    <a:pt x="1991" y="8637"/>
                    <a:pt x="1599" y="7649"/>
                    <a:pt x="1458" y="6568"/>
                  </a:cubicBezTo>
                  <a:cubicBezTo>
                    <a:pt x="1332" y="5517"/>
                    <a:pt x="1097" y="4483"/>
                    <a:pt x="846" y="3448"/>
                  </a:cubicBezTo>
                  <a:cubicBezTo>
                    <a:pt x="737" y="2931"/>
                    <a:pt x="533" y="2430"/>
                    <a:pt x="329" y="1944"/>
                  </a:cubicBezTo>
                  <a:cubicBezTo>
                    <a:pt x="47" y="1285"/>
                    <a:pt x="0" y="1066"/>
                    <a:pt x="141" y="345"/>
                  </a:cubicBezTo>
                  <a:cubicBezTo>
                    <a:pt x="1411" y="0"/>
                    <a:pt x="2492" y="376"/>
                    <a:pt x="3198" y="1505"/>
                  </a:cubicBezTo>
                  <a:cubicBezTo>
                    <a:pt x="3511" y="1991"/>
                    <a:pt x="3731" y="2555"/>
                    <a:pt x="3934" y="3104"/>
                  </a:cubicBezTo>
                  <a:cubicBezTo>
                    <a:pt x="4279" y="4013"/>
                    <a:pt x="4530" y="4969"/>
                    <a:pt x="4922" y="5847"/>
                  </a:cubicBezTo>
                  <a:cubicBezTo>
                    <a:pt x="5878" y="8041"/>
                    <a:pt x="7289" y="9859"/>
                    <a:pt x="9514" y="11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55"/>
            <p:cNvSpPr/>
            <p:nvPr/>
          </p:nvSpPr>
          <p:spPr>
            <a:xfrm>
              <a:off x="5735910" y="2932202"/>
              <a:ext cx="14619" cy="98102"/>
            </a:xfrm>
            <a:custGeom>
              <a:avLst/>
              <a:gdLst/>
              <a:ahLst/>
              <a:cxnLst/>
              <a:rect l="l" t="t" r="r" b="b"/>
              <a:pathLst>
                <a:path w="660" h="4429" extrusionOk="0">
                  <a:moveTo>
                    <a:pt x="330" y="0"/>
                  </a:moveTo>
                  <a:cubicBezTo>
                    <a:pt x="165" y="0"/>
                    <a:pt x="1" y="106"/>
                    <a:pt x="1" y="318"/>
                  </a:cubicBezTo>
                  <a:lnTo>
                    <a:pt x="1" y="4111"/>
                  </a:lnTo>
                  <a:cubicBezTo>
                    <a:pt x="1" y="4323"/>
                    <a:pt x="165" y="4428"/>
                    <a:pt x="330" y="4428"/>
                  </a:cubicBezTo>
                  <a:cubicBezTo>
                    <a:pt x="495" y="4428"/>
                    <a:pt x="659" y="4323"/>
                    <a:pt x="659" y="4111"/>
                  </a:cubicBezTo>
                  <a:lnTo>
                    <a:pt x="659" y="318"/>
                  </a:lnTo>
                  <a:cubicBezTo>
                    <a:pt x="659" y="106"/>
                    <a:pt x="4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55"/>
            <p:cNvSpPr/>
            <p:nvPr/>
          </p:nvSpPr>
          <p:spPr>
            <a:xfrm>
              <a:off x="5745479" y="2956258"/>
              <a:ext cx="73449" cy="83926"/>
            </a:xfrm>
            <a:custGeom>
              <a:avLst/>
              <a:gdLst/>
              <a:ahLst/>
              <a:cxnLst/>
              <a:rect l="l" t="t" r="r" b="b"/>
              <a:pathLst>
                <a:path w="3316" h="3789" extrusionOk="0">
                  <a:moveTo>
                    <a:pt x="2866" y="1"/>
                  </a:moveTo>
                  <a:cubicBezTo>
                    <a:pt x="2768" y="1"/>
                    <a:pt x="2672" y="46"/>
                    <a:pt x="2610" y="157"/>
                  </a:cubicBezTo>
                  <a:cubicBezTo>
                    <a:pt x="1983" y="1317"/>
                    <a:pt x="1105" y="2273"/>
                    <a:pt x="227" y="3229"/>
                  </a:cubicBezTo>
                  <a:cubicBezTo>
                    <a:pt x="0" y="3468"/>
                    <a:pt x="220" y="3789"/>
                    <a:pt x="462" y="3789"/>
                  </a:cubicBezTo>
                  <a:cubicBezTo>
                    <a:pt x="537" y="3789"/>
                    <a:pt x="615" y="3758"/>
                    <a:pt x="682" y="3683"/>
                  </a:cubicBezTo>
                  <a:cubicBezTo>
                    <a:pt x="1606" y="2696"/>
                    <a:pt x="2516" y="1693"/>
                    <a:pt x="3174" y="486"/>
                  </a:cubicBezTo>
                  <a:cubicBezTo>
                    <a:pt x="3315" y="236"/>
                    <a:pt x="3087"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55"/>
            <p:cNvSpPr/>
            <p:nvPr/>
          </p:nvSpPr>
          <p:spPr>
            <a:xfrm>
              <a:off x="5722377" y="2920839"/>
              <a:ext cx="37168" cy="28839"/>
            </a:xfrm>
            <a:custGeom>
              <a:avLst/>
              <a:gdLst/>
              <a:ahLst/>
              <a:cxnLst/>
              <a:rect l="l" t="t" r="r" b="b"/>
              <a:pathLst>
                <a:path w="1678" h="1302" extrusionOk="0">
                  <a:moveTo>
                    <a:pt x="847" y="0"/>
                  </a:moveTo>
                  <a:cubicBezTo>
                    <a:pt x="0" y="0"/>
                    <a:pt x="0" y="1301"/>
                    <a:pt x="847" y="1301"/>
                  </a:cubicBezTo>
                  <a:cubicBezTo>
                    <a:pt x="1678" y="1301"/>
                    <a:pt x="1678" y="0"/>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55"/>
            <p:cNvSpPr/>
            <p:nvPr/>
          </p:nvSpPr>
          <p:spPr>
            <a:xfrm>
              <a:off x="5791818" y="2945825"/>
              <a:ext cx="37168" cy="29194"/>
            </a:xfrm>
            <a:custGeom>
              <a:avLst/>
              <a:gdLst/>
              <a:ahLst/>
              <a:cxnLst/>
              <a:rect l="l" t="t" r="r" b="b"/>
              <a:pathLst>
                <a:path w="1678" h="1318" extrusionOk="0">
                  <a:moveTo>
                    <a:pt x="847" y="1"/>
                  </a:moveTo>
                  <a:cubicBezTo>
                    <a:pt x="0" y="1"/>
                    <a:pt x="0" y="1317"/>
                    <a:pt x="847" y="1317"/>
                  </a:cubicBezTo>
                  <a:cubicBezTo>
                    <a:pt x="1677" y="1317"/>
                    <a:pt x="1677" y="1"/>
                    <a:pt x="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9" name="Google Shape;5179;p55"/>
          <p:cNvGrpSpPr/>
          <p:nvPr/>
        </p:nvGrpSpPr>
        <p:grpSpPr>
          <a:xfrm>
            <a:off x="5263458" y="2774429"/>
            <a:ext cx="1215668" cy="1438519"/>
            <a:chOff x="4470230" y="2486130"/>
            <a:chExt cx="961382" cy="1137619"/>
          </a:xfrm>
        </p:grpSpPr>
        <p:sp>
          <p:nvSpPr>
            <p:cNvPr id="5180" name="Google Shape;5180;p55"/>
            <p:cNvSpPr/>
            <p:nvPr/>
          </p:nvSpPr>
          <p:spPr>
            <a:xfrm>
              <a:off x="4702166" y="3384016"/>
              <a:ext cx="493258" cy="153012"/>
            </a:xfrm>
            <a:custGeom>
              <a:avLst/>
              <a:gdLst/>
              <a:ahLst/>
              <a:cxnLst/>
              <a:rect l="l" t="t" r="r" b="b"/>
              <a:pathLst>
                <a:path w="22269" h="6908" extrusionOk="0">
                  <a:moveTo>
                    <a:pt x="8171" y="0"/>
                  </a:moveTo>
                  <a:cubicBezTo>
                    <a:pt x="6731" y="0"/>
                    <a:pt x="5456" y="232"/>
                    <a:pt x="4702" y="986"/>
                  </a:cubicBezTo>
                  <a:cubicBezTo>
                    <a:pt x="0" y="5688"/>
                    <a:pt x="6662" y="6864"/>
                    <a:pt x="9796" y="6864"/>
                  </a:cubicBezTo>
                  <a:cubicBezTo>
                    <a:pt x="10580" y="6864"/>
                    <a:pt x="11712" y="6907"/>
                    <a:pt x="12931" y="6907"/>
                  </a:cubicBezTo>
                  <a:cubicBezTo>
                    <a:pt x="15370" y="6907"/>
                    <a:pt x="18156" y="6733"/>
                    <a:pt x="19201" y="5688"/>
                  </a:cubicBezTo>
                  <a:cubicBezTo>
                    <a:pt x="22268" y="2621"/>
                    <a:pt x="19704" y="443"/>
                    <a:pt x="16406" y="443"/>
                  </a:cubicBezTo>
                  <a:cubicBezTo>
                    <a:pt x="15912" y="443"/>
                    <a:pt x="15401" y="492"/>
                    <a:pt x="14891" y="594"/>
                  </a:cubicBezTo>
                  <a:cubicBezTo>
                    <a:pt x="13203" y="594"/>
                    <a:pt x="10476" y="0"/>
                    <a:pt x="8171" y="0"/>
                  </a:cubicBezTo>
                  <a:close/>
                </a:path>
              </a:pathLst>
            </a:custGeom>
            <a:solidFill>
              <a:srgbClr val="00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55"/>
            <p:cNvSpPr/>
            <p:nvPr/>
          </p:nvSpPr>
          <p:spPr>
            <a:xfrm>
              <a:off x="4682009" y="3551983"/>
              <a:ext cx="192727" cy="71766"/>
            </a:xfrm>
            <a:custGeom>
              <a:avLst/>
              <a:gdLst/>
              <a:ahLst/>
              <a:cxnLst/>
              <a:rect l="l" t="t" r="r" b="b"/>
              <a:pathLst>
                <a:path w="8701" h="3240" extrusionOk="0">
                  <a:moveTo>
                    <a:pt x="3139" y="0"/>
                  </a:moveTo>
                  <a:cubicBezTo>
                    <a:pt x="2458" y="0"/>
                    <a:pt x="1842" y="132"/>
                    <a:pt x="1459" y="535"/>
                  </a:cubicBezTo>
                  <a:cubicBezTo>
                    <a:pt x="1" y="2102"/>
                    <a:pt x="2242" y="3215"/>
                    <a:pt x="3622" y="3215"/>
                  </a:cubicBezTo>
                  <a:cubicBezTo>
                    <a:pt x="3967" y="3215"/>
                    <a:pt x="4522" y="3239"/>
                    <a:pt x="5130" y="3239"/>
                  </a:cubicBezTo>
                  <a:cubicBezTo>
                    <a:pt x="6480" y="3239"/>
                    <a:pt x="8093" y="3120"/>
                    <a:pt x="8277" y="2353"/>
                  </a:cubicBezTo>
                  <a:cubicBezTo>
                    <a:pt x="8700" y="535"/>
                    <a:pt x="5550" y="174"/>
                    <a:pt x="4390" y="111"/>
                  </a:cubicBezTo>
                  <a:cubicBezTo>
                    <a:pt x="3974" y="47"/>
                    <a:pt x="3545" y="0"/>
                    <a:pt x="3139" y="0"/>
                  </a:cubicBezTo>
                  <a:close/>
                </a:path>
              </a:pathLst>
            </a:custGeom>
            <a:solidFill>
              <a:srgbClr val="00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55"/>
            <p:cNvSpPr/>
            <p:nvPr/>
          </p:nvSpPr>
          <p:spPr>
            <a:xfrm>
              <a:off x="4888251" y="3154472"/>
              <a:ext cx="144108" cy="318739"/>
            </a:xfrm>
            <a:custGeom>
              <a:avLst/>
              <a:gdLst/>
              <a:ahLst/>
              <a:cxnLst/>
              <a:rect l="l" t="t" r="r" b="b"/>
              <a:pathLst>
                <a:path w="6506" h="14390" extrusionOk="0">
                  <a:moveTo>
                    <a:pt x="0" y="941"/>
                  </a:moveTo>
                  <a:cubicBezTo>
                    <a:pt x="1474" y="1"/>
                    <a:pt x="2979" y="361"/>
                    <a:pt x="4405" y="298"/>
                  </a:cubicBezTo>
                  <a:cubicBezTo>
                    <a:pt x="5204" y="251"/>
                    <a:pt x="5408" y="941"/>
                    <a:pt x="5455" y="1646"/>
                  </a:cubicBezTo>
                  <a:cubicBezTo>
                    <a:pt x="5643" y="4374"/>
                    <a:pt x="5847" y="7101"/>
                    <a:pt x="6082" y="9828"/>
                  </a:cubicBezTo>
                  <a:cubicBezTo>
                    <a:pt x="6145" y="10706"/>
                    <a:pt x="6364" y="11552"/>
                    <a:pt x="6411" y="12430"/>
                  </a:cubicBezTo>
                  <a:cubicBezTo>
                    <a:pt x="6505" y="13982"/>
                    <a:pt x="6223" y="14296"/>
                    <a:pt x="4687" y="14343"/>
                  </a:cubicBezTo>
                  <a:cubicBezTo>
                    <a:pt x="3355" y="14390"/>
                    <a:pt x="2038" y="14358"/>
                    <a:pt x="580" y="14358"/>
                  </a:cubicBezTo>
                  <a:cubicBezTo>
                    <a:pt x="455" y="13622"/>
                    <a:pt x="283" y="12995"/>
                    <a:pt x="267" y="12383"/>
                  </a:cubicBezTo>
                  <a:cubicBezTo>
                    <a:pt x="220" y="9280"/>
                    <a:pt x="220" y="6192"/>
                    <a:pt x="189" y="3104"/>
                  </a:cubicBezTo>
                  <a:cubicBezTo>
                    <a:pt x="173" y="2367"/>
                    <a:pt x="63" y="1631"/>
                    <a:pt x="0" y="941"/>
                  </a:cubicBezTo>
                  <a:close/>
                </a:path>
              </a:pathLst>
            </a:custGeom>
            <a:solidFill>
              <a:srgbClr val="997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55"/>
            <p:cNvSpPr/>
            <p:nvPr/>
          </p:nvSpPr>
          <p:spPr>
            <a:xfrm>
              <a:off x="4470230" y="2486130"/>
              <a:ext cx="961376" cy="783268"/>
            </a:xfrm>
            <a:custGeom>
              <a:avLst/>
              <a:gdLst/>
              <a:ahLst/>
              <a:cxnLst/>
              <a:rect l="l" t="t" r="r" b="b"/>
              <a:pathLst>
                <a:path w="43403" h="35362" extrusionOk="0">
                  <a:moveTo>
                    <a:pt x="38450" y="14860"/>
                  </a:moveTo>
                  <a:cubicBezTo>
                    <a:pt x="42462" y="15722"/>
                    <a:pt x="43403" y="19421"/>
                    <a:pt x="42964" y="22148"/>
                  </a:cubicBezTo>
                  <a:cubicBezTo>
                    <a:pt x="42525" y="24813"/>
                    <a:pt x="39516" y="27478"/>
                    <a:pt x="35895" y="26788"/>
                  </a:cubicBezTo>
                  <a:cubicBezTo>
                    <a:pt x="35926" y="27007"/>
                    <a:pt x="35926" y="27211"/>
                    <a:pt x="35957" y="27415"/>
                  </a:cubicBezTo>
                  <a:cubicBezTo>
                    <a:pt x="36349" y="29437"/>
                    <a:pt x="35848" y="30612"/>
                    <a:pt x="34280" y="31725"/>
                  </a:cubicBezTo>
                  <a:cubicBezTo>
                    <a:pt x="32368" y="33058"/>
                    <a:pt x="30283" y="33230"/>
                    <a:pt x="28105" y="32619"/>
                  </a:cubicBezTo>
                  <a:cubicBezTo>
                    <a:pt x="27650" y="32493"/>
                    <a:pt x="27258" y="32133"/>
                    <a:pt x="26866" y="31819"/>
                  </a:cubicBezTo>
                  <a:cubicBezTo>
                    <a:pt x="26678" y="31678"/>
                    <a:pt x="26584" y="31412"/>
                    <a:pt x="26349" y="31067"/>
                  </a:cubicBezTo>
                  <a:cubicBezTo>
                    <a:pt x="26130" y="31772"/>
                    <a:pt x="26067" y="32243"/>
                    <a:pt x="25879" y="32634"/>
                  </a:cubicBezTo>
                  <a:cubicBezTo>
                    <a:pt x="25377" y="33669"/>
                    <a:pt x="24484" y="34359"/>
                    <a:pt x="23434" y="34719"/>
                  </a:cubicBezTo>
                  <a:cubicBezTo>
                    <a:pt x="22321" y="35111"/>
                    <a:pt x="21161" y="35362"/>
                    <a:pt x="19938" y="35221"/>
                  </a:cubicBezTo>
                  <a:cubicBezTo>
                    <a:pt x="18731" y="35080"/>
                    <a:pt x="17713" y="34609"/>
                    <a:pt x="16897" y="33747"/>
                  </a:cubicBezTo>
                  <a:cubicBezTo>
                    <a:pt x="16537" y="33371"/>
                    <a:pt x="16318" y="32870"/>
                    <a:pt x="16004" y="32384"/>
                  </a:cubicBezTo>
                  <a:cubicBezTo>
                    <a:pt x="14593" y="33575"/>
                    <a:pt x="12822" y="33857"/>
                    <a:pt x="11067" y="33998"/>
                  </a:cubicBezTo>
                  <a:cubicBezTo>
                    <a:pt x="9280" y="34139"/>
                    <a:pt x="7603" y="33763"/>
                    <a:pt x="6286" y="32321"/>
                  </a:cubicBezTo>
                  <a:cubicBezTo>
                    <a:pt x="5440" y="31380"/>
                    <a:pt x="4969" y="30362"/>
                    <a:pt x="4907" y="29123"/>
                  </a:cubicBezTo>
                  <a:cubicBezTo>
                    <a:pt x="4844" y="27807"/>
                    <a:pt x="5126" y="26584"/>
                    <a:pt x="5863" y="25471"/>
                  </a:cubicBezTo>
                  <a:cubicBezTo>
                    <a:pt x="5957" y="25346"/>
                    <a:pt x="6051" y="25220"/>
                    <a:pt x="6129" y="25079"/>
                  </a:cubicBezTo>
                  <a:cubicBezTo>
                    <a:pt x="6145" y="25064"/>
                    <a:pt x="6129" y="25032"/>
                    <a:pt x="6114" y="24970"/>
                  </a:cubicBezTo>
                  <a:cubicBezTo>
                    <a:pt x="6051" y="24938"/>
                    <a:pt x="5972" y="24876"/>
                    <a:pt x="5894" y="24891"/>
                  </a:cubicBezTo>
                  <a:cubicBezTo>
                    <a:pt x="4483" y="25064"/>
                    <a:pt x="3292" y="24499"/>
                    <a:pt x="2211" y="23731"/>
                  </a:cubicBezTo>
                  <a:cubicBezTo>
                    <a:pt x="1380" y="23136"/>
                    <a:pt x="628" y="22368"/>
                    <a:pt x="298" y="21365"/>
                  </a:cubicBezTo>
                  <a:cubicBezTo>
                    <a:pt x="126" y="20847"/>
                    <a:pt x="1" y="20252"/>
                    <a:pt x="79" y="19734"/>
                  </a:cubicBezTo>
                  <a:cubicBezTo>
                    <a:pt x="486" y="16960"/>
                    <a:pt x="2148" y="14233"/>
                    <a:pt x="5549" y="13998"/>
                  </a:cubicBezTo>
                  <a:cubicBezTo>
                    <a:pt x="6035" y="13951"/>
                    <a:pt x="6537" y="13841"/>
                    <a:pt x="7085" y="13763"/>
                  </a:cubicBezTo>
                  <a:cubicBezTo>
                    <a:pt x="6067" y="10502"/>
                    <a:pt x="6176" y="7508"/>
                    <a:pt x="9499" y="5659"/>
                  </a:cubicBezTo>
                  <a:cubicBezTo>
                    <a:pt x="11991" y="4280"/>
                    <a:pt x="14578" y="4013"/>
                    <a:pt x="17117" y="5910"/>
                  </a:cubicBezTo>
                  <a:cubicBezTo>
                    <a:pt x="17211" y="5737"/>
                    <a:pt x="17336" y="5565"/>
                    <a:pt x="17399" y="5377"/>
                  </a:cubicBezTo>
                  <a:cubicBezTo>
                    <a:pt x="17963" y="3527"/>
                    <a:pt x="19358" y="2399"/>
                    <a:pt x="20863" y="1333"/>
                  </a:cubicBezTo>
                  <a:cubicBezTo>
                    <a:pt x="22242" y="361"/>
                    <a:pt x="23763" y="0"/>
                    <a:pt x="25377" y="0"/>
                  </a:cubicBezTo>
                  <a:cubicBezTo>
                    <a:pt x="26522" y="0"/>
                    <a:pt x="27666" y="251"/>
                    <a:pt x="28700" y="847"/>
                  </a:cubicBezTo>
                  <a:cubicBezTo>
                    <a:pt x="28998" y="1004"/>
                    <a:pt x="29265" y="1223"/>
                    <a:pt x="29578" y="1380"/>
                  </a:cubicBezTo>
                  <a:cubicBezTo>
                    <a:pt x="30252" y="1740"/>
                    <a:pt x="30675" y="2289"/>
                    <a:pt x="30957" y="2979"/>
                  </a:cubicBezTo>
                  <a:cubicBezTo>
                    <a:pt x="31334" y="3919"/>
                    <a:pt x="31631" y="4859"/>
                    <a:pt x="31537" y="5894"/>
                  </a:cubicBezTo>
                  <a:cubicBezTo>
                    <a:pt x="31522" y="6066"/>
                    <a:pt x="31553" y="6239"/>
                    <a:pt x="31569" y="6505"/>
                  </a:cubicBezTo>
                  <a:cubicBezTo>
                    <a:pt x="31866" y="6364"/>
                    <a:pt x="32102" y="6286"/>
                    <a:pt x="32305" y="6145"/>
                  </a:cubicBezTo>
                  <a:cubicBezTo>
                    <a:pt x="33324" y="5408"/>
                    <a:pt x="34453" y="5408"/>
                    <a:pt x="35613" y="5581"/>
                  </a:cubicBezTo>
                  <a:cubicBezTo>
                    <a:pt x="36710" y="5737"/>
                    <a:pt x="37650" y="6270"/>
                    <a:pt x="38450" y="6960"/>
                  </a:cubicBezTo>
                  <a:cubicBezTo>
                    <a:pt x="39798" y="8151"/>
                    <a:pt x="40237" y="9703"/>
                    <a:pt x="39892" y="11458"/>
                  </a:cubicBezTo>
                  <a:cubicBezTo>
                    <a:pt x="39829" y="11741"/>
                    <a:pt x="39798" y="12023"/>
                    <a:pt x="39704" y="12289"/>
                  </a:cubicBezTo>
                  <a:cubicBezTo>
                    <a:pt x="39437" y="13167"/>
                    <a:pt x="39218" y="14092"/>
                    <a:pt x="38450" y="14860"/>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55"/>
            <p:cNvSpPr/>
            <p:nvPr/>
          </p:nvSpPr>
          <p:spPr>
            <a:xfrm>
              <a:off x="4860474" y="2486130"/>
              <a:ext cx="571138" cy="662794"/>
            </a:xfrm>
            <a:custGeom>
              <a:avLst/>
              <a:gdLst/>
              <a:ahLst/>
              <a:cxnLst/>
              <a:rect l="l" t="t" r="r" b="b"/>
              <a:pathLst>
                <a:path w="25785" h="29923" extrusionOk="0">
                  <a:moveTo>
                    <a:pt x="7759" y="0"/>
                  </a:moveTo>
                  <a:cubicBezTo>
                    <a:pt x="6145" y="0"/>
                    <a:pt x="4624" y="361"/>
                    <a:pt x="3245" y="1333"/>
                  </a:cubicBezTo>
                  <a:cubicBezTo>
                    <a:pt x="1897" y="2289"/>
                    <a:pt x="643" y="3292"/>
                    <a:pt x="1" y="4812"/>
                  </a:cubicBezTo>
                  <a:cubicBezTo>
                    <a:pt x="298" y="6521"/>
                    <a:pt x="1223" y="7869"/>
                    <a:pt x="2869" y="8950"/>
                  </a:cubicBezTo>
                  <a:cubicBezTo>
                    <a:pt x="4264" y="9875"/>
                    <a:pt x="5910" y="10706"/>
                    <a:pt x="6835" y="12179"/>
                  </a:cubicBezTo>
                  <a:cubicBezTo>
                    <a:pt x="7869" y="13841"/>
                    <a:pt x="7885" y="15706"/>
                    <a:pt x="7320" y="17524"/>
                  </a:cubicBezTo>
                  <a:cubicBezTo>
                    <a:pt x="7148" y="18136"/>
                    <a:pt x="6631" y="19170"/>
                    <a:pt x="7524" y="19405"/>
                  </a:cubicBezTo>
                  <a:cubicBezTo>
                    <a:pt x="8079" y="19544"/>
                    <a:pt x="8709" y="19618"/>
                    <a:pt x="9340" y="19618"/>
                  </a:cubicBezTo>
                  <a:cubicBezTo>
                    <a:pt x="10065" y="19618"/>
                    <a:pt x="10792" y="19521"/>
                    <a:pt x="11411" y="19311"/>
                  </a:cubicBezTo>
                  <a:cubicBezTo>
                    <a:pt x="12858" y="18821"/>
                    <a:pt x="14751" y="17620"/>
                    <a:pt x="16459" y="17620"/>
                  </a:cubicBezTo>
                  <a:cubicBezTo>
                    <a:pt x="16990" y="17620"/>
                    <a:pt x="17503" y="17736"/>
                    <a:pt x="17979" y="18026"/>
                  </a:cubicBezTo>
                  <a:cubicBezTo>
                    <a:pt x="18857" y="18559"/>
                    <a:pt x="19186" y="19703"/>
                    <a:pt x="18637" y="20549"/>
                  </a:cubicBezTo>
                  <a:cubicBezTo>
                    <a:pt x="17948" y="21615"/>
                    <a:pt x="16788" y="22321"/>
                    <a:pt x="15785" y="23057"/>
                  </a:cubicBezTo>
                  <a:cubicBezTo>
                    <a:pt x="14844" y="23747"/>
                    <a:pt x="13151" y="24844"/>
                    <a:pt x="13136" y="26177"/>
                  </a:cubicBezTo>
                  <a:cubicBezTo>
                    <a:pt x="13104" y="27838"/>
                    <a:pt x="15236" y="29343"/>
                    <a:pt x="16694" y="29672"/>
                  </a:cubicBezTo>
                  <a:cubicBezTo>
                    <a:pt x="17211" y="29782"/>
                    <a:pt x="17712" y="29860"/>
                    <a:pt x="18230" y="29923"/>
                  </a:cubicBezTo>
                  <a:cubicBezTo>
                    <a:pt x="18512" y="29233"/>
                    <a:pt x="18543" y="28434"/>
                    <a:pt x="18339" y="27415"/>
                  </a:cubicBezTo>
                  <a:cubicBezTo>
                    <a:pt x="18308" y="27211"/>
                    <a:pt x="18308" y="27007"/>
                    <a:pt x="18277" y="26788"/>
                  </a:cubicBezTo>
                  <a:lnTo>
                    <a:pt x="18277" y="26788"/>
                  </a:lnTo>
                  <a:cubicBezTo>
                    <a:pt x="18670" y="26863"/>
                    <a:pt x="19057" y="26898"/>
                    <a:pt x="19433" y="26898"/>
                  </a:cubicBezTo>
                  <a:cubicBezTo>
                    <a:pt x="22521" y="26898"/>
                    <a:pt x="24955" y="24523"/>
                    <a:pt x="25346" y="22148"/>
                  </a:cubicBezTo>
                  <a:cubicBezTo>
                    <a:pt x="25785" y="19421"/>
                    <a:pt x="24844" y="15722"/>
                    <a:pt x="20832" y="14860"/>
                  </a:cubicBezTo>
                  <a:cubicBezTo>
                    <a:pt x="21600" y="14092"/>
                    <a:pt x="21819" y="13167"/>
                    <a:pt x="22086" y="12289"/>
                  </a:cubicBezTo>
                  <a:cubicBezTo>
                    <a:pt x="22180" y="12023"/>
                    <a:pt x="22211" y="11741"/>
                    <a:pt x="22274" y="11458"/>
                  </a:cubicBezTo>
                  <a:cubicBezTo>
                    <a:pt x="22634" y="9703"/>
                    <a:pt x="22180" y="8151"/>
                    <a:pt x="20832" y="6960"/>
                  </a:cubicBezTo>
                  <a:cubicBezTo>
                    <a:pt x="20032" y="6270"/>
                    <a:pt x="19092" y="5737"/>
                    <a:pt x="17995" y="5581"/>
                  </a:cubicBezTo>
                  <a:cubicBezTo>
                    <a:pt x="17616" y="5524"/>
                    <a:pt x="17242" y="5486"/>
                    <a:pt x="16873" y="5486"/>
                  </a:cubicBezTo>
                  <a:cubicBezTo>
                    <a:pt x="16110" y="5486"/>
                    <a:pt x="15374" y="5648"/>
                    <a:pt x="14687" y="6145"/>
                  </a:cubicBezTo>
                  <a:cubicBezTo>
                    <a:pt x="14484" y="6286"/>
                    <a:pt x="14248" y="6364"/>
                    <a:pt x="13951" y="6505"/>
                  </a:cubicBezTo>
                  <a:cubicBezTo>
                    <a:pt x="13935" y="6239"/>
                    <a:pt x="13904" y="6066"/>
                    <a:pt x="13919" y="5894"/>
                  </a:cubicBezTo>
                  <a:cubicBezTo>
                    <a:pt x="14013" y="4859"/>
                    <a:pt x="13716" y="3903"/>
                    <a:pt x="13339" y="2979"/>
                  </a:cubicBezTo>
                  <a:cubicBezTo>
                    <a:pt x="13057" y="2289"/>
                    <a:pt x="12634" y="1740"/>
                    <a:pt x="11960" y="1380"/>
                  </a:cubicBezTo>
                  <a:cubicBezTo>
                    <a:pt x="11647" y="1223"/>
                    <a:pt x="11380" y="1004"/>
                    <a:pt x="11082" y="847"/>
                  </a:cubicBezTo>
                  <a:cubicBezTo>
                    <a:pt x="10048" y="251"/>
                    <a:pt x="8904" y="0"/>
                    <a:pt x="7759" y="0"/>
                  </a:cubicBezTo>
                  <a:close/>
                </a:path>
              </a:pathLst>
            </a:custGeom>
            <a:solidFill>
              <a:schemeClr val="dk1">
                <a:alpha val="89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55"/>
            <p:cNvSpPr/>
            <p:nvPr/>
          </p:nvSpPr>
          <p:spPr>
            <a:xfrm>
              <a:off x="4889646" y="3017340"/>
              <a:ext cx="48265" cy="37500"/>
            </a:xfrm>
            <a:custGeom>
              <a:avLst/>
              <a:gdLst/>
              <a:ahLst/>
              <a:cxnLst/>
              <a:rect l="l" t="t" r="r" b="b"/>
              <a:pathLst>
                <a:path w="2179" h="1693" extrusionOk="0">
                  <a:moveTo>
                    <a:pt x="1097" y="0"/>
                  </a:moveTo>
                  <a:cubicBezTo>
                    <a:pt x="0" y="0"/>
                    <a:pt x="0" y="1693"/>
                    <a:pt x="1097" y="1693"/>
                  </a:cubicBezTo>
                  <a:cubicBezTo>
                    <a:pt x="2179" y="1693"/>
                    <a:pt x="2179" y="0"/>
                    <a:pt x="1097" y="0"/>
                  </a:cubicBezTo>
                  <a:close/>
                </a:path>
              </a:pathLst>
            </a:custGeom>
            <a:solidFill>
              <a:srgbClr val="634E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55"/>
            <p:cNvSpPr/>
            <p:nvPr/>
          </p:nvSpPr>
          <p:spPr>
            <a:xfrm>
              <a:off x="4989987" y="3013508"/>
              <a:ext cx="48265" cy="37522"/>
            </a:xfrm>
            <a:custGeom>
              <a:avLst/>
              <a:gdLst/>
              <a:ahLst/>
              <a:cxnLst/>
              <a:rect l="l" t="t" r="r" b="b"/>
              <a:pathLst>
                <a:path w="2179" h="1694" extrusionOk="0">
                  <a:moveTo>
                    <a:pt x="1097" y="1"/>
                  </a:moveTo>
                  <a:cubicBezTo>
                    <a:pt x="0" y="1"/>
                    <a:pt x="0" y="1694"/>
                    <a:pt x="1097" y="1694"/>
                  </a:cubicBezTo>
                  <a:cubicBezTo>
                    <a:pt x="2179" y="1694"/>
                    <a:pt x="2179" y="1"/>
                    <a:pt x="1097" y="1"/>
                  </a:cubicBezTo>
                  <a:close/>
                </a:path>
              </a:pathLst>
            </a:custGeom>
            <a:solidFill>
              <a:srgbClr val="634E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55"/>
            <p:cNvSpPr/>
            <p:nvPr/>
          </p:nvSpPr>
          <p:spPr>
            <a:xfrm>
              <a:off x="4934080" y="3061817"/>
              <a:ext cx="69462" cy="46515"/>
            </a:xfrm>
            <a:custGeom>
              <a:avLst/>
              <a:gdLst/>
              <a:ahLst/>
              <a:cxnLst/>
              <a:rect l="l" t="t" r="r" b="b"/>
              <a:pathLst>
                <a:path w="3136" h="2100" extrusionOk="0">
                  <a:moveTo>
                    <a:pt x="2774" y="0"/>
                  </a:moveTo>
                  <a:cubicBezTo>
                    <a:pt x="2611" y="0"/>
                    <a:pt x="2454" y="102"/>
                    <a:pt x="2461" y="312"/>
                  </a:cubicBezTo>
                  <a:cubicBezTo>
                    <a:pt x="2477" y="861"/>
                    <a:pt x="2226" y="1393"/>
                    <a:pt x="1631" y="1441"/>
                  </a:cubicBezTo>
                  <a:cubicBezTo>
                    <a:pt x="1606" y="1443"/>
                    <a:pt x="1582" y="1443"/>
                    <a:pt x="1558" y="1443"/>
                  </a:cubicBezTo>
                  <a:cubicBezTo>
                    <a:pt x="1023" y="1443"/>
                    <a:pt x="719" y="948"/>
                    <a:pt x="674" y="453"/>
                  </a:cubicBezTo>
                  <a:cubicBezTo>
                    <a:pt x="659" y="241"/>
                    <a:pt x="486" y="136"/>
                    <a:pt x="322" y="136"/>
                  </a:cubicBezTo>
                  <a:cubicBezTo>
                    <a:pt x="157" y="136"/>
                    <a:pt x="0" y="241"/>
                    <a:pt x="16" y="453"/>
                  </a:cubicBezTo>
                  <a:cubicBezTo>
                    <a:pt x="94" y="1337"/>
                    <a:pt x="663" y="2099"/>
                    <a:pt x="1602" y="2099"/>
                  </a:cubicBezTo>
                  <a:cubicBezTo>
                    <a:pt x="1611" y="2099"/>
                    <a:pt x="1621" y="2099"/>
                    <a:pt x="1631" y="2099"/>
                  </a:cubicBezTo>
                  <a:cubicBezTo>
                    <a:pt x="2587" y="2083"/>
                    <a:pt x="3135" y="1190"/>
                    <a:pt x="3120" y="312"/>
                  </a:cubicBezTo>
                  <a:cubicBezTo>
                    <a:pt x="3112" y="106"/>
                    <a:pt x="2940" y="0"/>
                    <a:pt x="2774" y="0"/>
                  </a:cubicBezTo>
                  <a:close/>
                </a:path>
              </a:pathLst>
            </a:custGeom>
            <a:solidFill>
              <a:srgbClr val="634E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55"/>
            <p:cNvSpPr/>
            <p:nvPr/>
          </p:nvSpPr>
          <p:spPr>
            <a:xfrm>
              <a:off x="4856997" y="3059004"/>
              <a:ext cx="55929" cy="35772"/>
            </a:xfrm>
            <a:custGeom>
              <a:avLst/>
              <a:gdLst/>
              <a:ahLst/>
              <a:cxnLst/>
              <a:rect l="l" t="t" r="r" b="b"/>
              <a:pathLst>
                <a:path w="2525" h="1615" extrusionOk="0">
                  <a:moveTo>
                    <a:pt x="2524" y="815"/>
                  </a:moveTo>
                  <a:cubicBezTo>
                    <a:pt x="2524" y="1254"/>
                    <a:pt x="1960" y="1615"/>
                    <a:pt x="1255" y="1615"/>
                  </a:cubicBezTo>
                  <a:cubicBezTo>
                    <a:pt x="565" y="1615"/>
                    <a:pt x="1" y="1254"/>
                    <a:pt x="1" y="815"/>
                  </a:cubicBezTo>
                  <a:cubicBezTo>
                    <a:pt x="1" y="361"/>
                    <a:pt x="565" y="0"/>
                    <a:pt x="1255" y="0"/>
                  </a:cubicBezTo>
                  <a:cubicBezTo>
                    <a:pt x="1960" y="0"/>
                    <a:pt x="2524" y="361"/>
                    <a:pt x="2524" y="8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55"/>
            <p:cNvSpPr/>
            <p:nvPr/>
          </p:nvSpPr>
          <p:spPr>
            <a:xfrm>
              <a:off x="5024697" y="3059004"/>
              <a:ext cx="55929" cy="35772"/>
            </a:xfrm>
            <a:custGeom>
              <a:avLst/>
              <a:gdLst/>
              <a:ahLst/>
              <a:cxnLst/>
              <a:rect l="l" t="t" r="r" b="b"/>
              <a:pathLst>
                <a:path w="2525" h="1615" extrusionOk="0">
                  <a:moveTo>
                    <a:pt x="2524" y="815"/>
                  </a:moveTo>
                  <a:cubicBezTo>
                    <a:pt x="2524" y="1254"/>
                    <a:pt x="1960" y="1615"/>
                    <a:pt x="1270" y="1615"/>
                  </a:cubicBezTo>
                  <a:cubicBezTo>
                    <a:pt x="565" y="1615"/>
                    <a:pt x="0" y="1254"/>
                    <a:pt x="0" y="815"/>
                  </a:cubicBezTo>
                  <a:cubicBezTo>
                    <a:pt x="0" y="361"/>
                    <a:pt x="565" y="0"/>
                    <a:pt x="1270" y="0"/>
                  </a:cubicBezTo>
                  <a:cubicBezTo>
                    <a:pt x="1960" y="0"/>
                    <a:pt x="2524" y="361"/>
                    <a:pt x="2524" y="8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55"/>
            <p:cNvSpPr/>
            <p:nvPr/>
          </p:nvSpPr>
          <p:spPr>
            <a:xfrm>
              <a:off x="4710140" y="3069747"/>
              <a:ext cx="77791" cy="77459"/>
            </a:xfrm>
            <a:custGeom>
              <a:avLst/>
              <a:gdLst/>
              <a:ahLst/>
              <a:cxnLst/>
              <a:rect l="l" t="t" r="r" b="b"/>
              <a:pathLst>
                <a:path w="3512" h="3497" extrusionOk="0">
                  <a:moveTo>
                    <a:pt x="1411" y="2744"/>
                  </a:moveTo>
                  <a:cubicBezTo>
                    <a:pt x="1223" y="2791"/>
                    <a:pt x="1019" y="2885"/>
                    <a:pt x="816" y="2901"/>
                  </a:cubicBezTo>
                  <a:cubicBezTo>
                    <a:pt x="643" y="2916"/>
                    <a:pt x="408" y="2916"/>
                    <a:pt x="298" y="2822"/>
                  </a:cubicBezTo>
                  <a:cubicBezTo>
                    <a:pt x="110" y="2650"/>
                    <a:pt x="1" y="2383"/>
                    <a:pt x="173" y="2133"/>
                  </a:cubicBezTo>
                  <a:cubicBezTo>
                    <a:pt x="298" y="1929"/>
                    <a:pt x="439" y="1757"/>
                    <a:pt x="612" y="1537"/>
                  </a:cubicBezTo>
                  <a:cubicBezTo>
                    <a:pt x="392" y="1098"/>
                    <a:pt x="189" y="597"/>
                    <a:pt x="769" y="189"/>
                  </a:cubicBezTo>
                  <a:cubicBezTo>
                    <a:pt x="1051" y="1"/>
                    <a:pt x="1380" y="158"/>
                    <a:pt x="1803" y="675"/>
                  </a:cubicBezTo>
                  <a:cubicBezTo>
                    <a:pt x="2399" y="236"/>
                    <a:pt x="2791" y="220"/>
                    <a:pt x="3135" y="612"/>
                  </a:cubicBezTo>
                  <a:cubicBezTo>
                    <a:pt x="3512" y="1035"/>
                    <a:pt x="3465" y="1380"/>
                    <a:pt x="2947" y="1929"/>
                  </a:cubicBezTo>
                  <a:cubicBezTo>
                    <a:pt x="3229" y="2525"/>
                    <a:pt x="3167" y="3026"/>
                    <a:pt x="2806" y="3230"/>
                  </a:cubicBezTo>
                  <a:cubicBezTo>
                    <a:pt x="2305" y="3496"/>
                    <a:pt x="1866" y="3355"/>
                    <a:pt x="1411" y="274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55"/>
            <p:cNvSpPr/>
            <p:nvPr/>
          </p:nvSpPr>
          <p:spPr>
            <a:xfrm>
              <a:off x="4729234" y="3093714"/>
              <a:ext cx="38209" cy="29526"/>
            </a:xfrm>
            <a:custGeom>
              <a:avLst/>
              <a:gdLst/>
              <a:ahLst/>
              <a:cxnLst/>
              <a:rect l="l" t="t" r="r" b="b"/>
              <a:pathLst>
                <a:path w="1725" h="1333" extrusionOk="0">
                  <a:moveTo>
                    <a:pt x="863" y="1"/>
                  </a:moveTo>
                  <a:cubicBezTo>
                    <a:pt x="1" y="1"/>
                    <a:pt x="1" y="1333"/>
                    <a:pt x="863" y="1333"/>
                  </a:cubicBezTo>
                  <a:cubicBezTo>
                    <a:pt x="1725" y="1333"/>
                    <a:pt x="1725" y="1"/>
                    <a:pt x="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55"/>
            <p:cNvSpPr/>
            <p:nvPr/>
          </p:nvSpPr>
          <p:spPr>
            <a:xfrm>
              <a:off x="5034066" y="2851035"/>
              <a:ext cx="93761" cy="87515"/>
            </a:xfrm>
            <a:custGeom>
              <a:avLst/>
              <a:gdLst/>
              <a:ahLst/>
              <a:cxnLst/>
              <a:rect l="l" t="t" r="r" b="b"/>
              <a:pathLst>
                <a:path w="4233" h="3951" extrusionOk="0">
                  <a:moveTo>
                    <a:pt x="2681" y="1050"/>
                  </a:moveTo>
                  <a:cubicBezTo>
                    <a:pt x="2916" y="1035"/>
                    <a:pt x="3151" y="1003"/>
                    <a:pt x="3386" y="1003"/>
                  </a:cubicBezTo>
                  <a:cubicBezTo>
                    <a:pt x="3794" y="1019"/>
                    <a:pt x="4107" y="1254"/>
                    <a:pt x="4154" y="1536"/>
                  </a:cubicBezTo>
                  <a:cubicBezTo>
                    <a:pt x="4233" y="1897"/>
                    <a:pt x="4013" y="2320"/>
                    <a:pt x="3653" y="2492"/>
                  </a:cubicBezTo>
                  <a:cubicBezTo>
                    <a:pt x="3465" y="2571"/>
                    <a:pt x="3261" y="2618"/>
                    <a:pt x="3073" y="2696"/>
                  </a:cubicBezTo>
                  <a:cubicBezTo>
                    <a:pt x="2932" y="3511"/>
                    <a:pt x="2681" y="3856"/>
                    <a:pt x="2164" y="3903"/>
                  </a:cubicBezTo>
                  <a:cubicBezTo>
                    <a:pt x="1709" y="3950"/>
                    <a:pt x="1474" y="3731"/>
                    <a:pt x="1223" y="3010"/>
                  </a:cubicBezTo>
                  <a:cubicBezTo>
                    <a:pt x="1051" y="2994"/>
                    <a:pt x="878" y="2978"/>
                    <a:pt x="690" y="2963"/>
                  </a:cubicBezTo>
                  <a:cubicBezTo>
                    <a:pt x="267" y="2931"/>
                    <a:pt x="79" y="2790"/>
                    <a:pt x="48" y="2492"/>
                  </a:cubicBezTo>
                  <a:cubicBezTo>
                    <a:pt x="1" y="2179"/>
                    <a:pt x="189" y="1865"/>
                    <a:pt x="502" y="1724"/>
                  </a:cubicBezTo>
                  <a:cubicBezTo>
                    <a:pt x="659" y="1662"/>
                    <a:pt x="816" y="1630"/>
                    <a:pt x="972" y="1583"/>
                  </a:cubicBezTo>
                  <a:cubicBezTo>
                    <a:pt x="988" y="1301"/>
                    <a:pt x="972" y="1035"/>
                    <a:pt x="1004" y="768"/>
                  </a:cubicBezTo>
                  <a:cubicBezTo>
                    <a:pt x="1051" y="376"/>
                    <a:pt x="1255" y="126"/>
                    <a:pt x="1552" y="79"/>
                  </a:cubicBezTo>
                  <a:cubicBezTo>
                    <a:pt x="1913" y="0"/>
                    <a:pt x="2195" y="126"/>
                    <a:pt x="2415" y="470"/>
                  </a:cubicBezTo>
                  <a:cubicBezTo>
                    <a:pt x="2524" y="643"/>
                    <a:pt x="2587" y="847"/>
                    <a:pt x="2681" y="105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55"/>
            <p:cNvSpPr/>
            <p:nvPr/>
          </p:nvSpPr>
          <p:spPr>
            <a:xfrm>
              <a:off x="5060802" y="2879498"/>
              <a:ext cx="37876" cy="29526"/>
            </a:xfrm>
            <a:custGeom>
              <a:avLst/>
              <a:gdLst/>
              <a:ahLst/>
              <a:cxnLst/>
              <a:rect l="l" t="t" r="r" b="b"/>
              <a:pathLst>
                <a:path w="1710" h="1333" extrusionOk="0">
                  <a:moveTo>
                    <a:pt x="863" y="0"/>
                  </a:moveTo>
                  <a:cubicBezTo>
                    <a:pt x="1" y="0"/>
                    <a:pt x="1" y="1333"/>
                    <a:pt x="863" y="1333"/>
                  </a:cubicBezTo>
                  <a:cubicBezTo>
                    <a:pt x="1709" y="1333"/>
                    <a:pt x="1709" y="0"/>
                    <a:pt x="8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55"/>
            <p:cNvSpPr/>
            <p:nvPr/>
          </p:nvSpPr>
          <p:spPr>
            <a:xfrm>
              <a:off x="4724383" y="2689581"/>
              <a:ext cx="80914" cy="73981"/>
            </a:xfrm>
            <a:custGeom>
              <a:avLst/>
              <a:gdLst/>
              <a:ahLst/>
              <a:cxnLst/>
              <a:rect l="l" t="t" r="r" b="b"/>
              <a:pathLst>
                <a:path w="3653" h="3340" extrusionOk="0">
                  <a:moveTo>
                    <a:pt x="3166" y="1615"/>
                  </a:moveTo>
                  <a:cubicBezTo>
                    <a:pt x="3511" y="2242"/>
                    <a:pt x="3496" y="2775"/>
                    <a:pt x="3166" y="3041"/>
                  </a:cubicBezTo>
                  <a:cubicBezTo>
                    <a:pt x="2790" y="3339"/>
                    <a:pt x="2163" y="3261"/>
                    <a:pt x="1630" y="2838"/>
                  </a:cubicBezTo>
                  <a:cubicBezTo>
                    <a:pt x="1442" y="2916"/>
                    <a:pt x="1207" y="2979"/>
                    <a:pt x="1003" y="3088"/>
                  </a:cubicBezTo>
                  <a:cubicBezTo>
                    <a:pt x="674" y="3245"/>
                    <a:pt x="455" y="3151"/>
                    <a:pt x="235" y="2869"/>
                  </a:cubicBezTo>
                  <a:cubicBezTo>
                    <a:pt x="32" y="2587"/>
                    <a:pt x="0" y="2352"/>
                    <a:pt x="204" y="2070"/>
                  </a:cubicBezTo>
                  <a:cubicBezTo>
                    <a:pt x="298" y="1929"/>
                    <a:pt x="423" y="1819"/>
                    <a:pt x="533" y="1693"/>
                  </a:cubicBezTo>
                  <a:cubicBezTo>
                    <a:pt x="173" y="988"/>
                    <a:pt x="188" y="581"/>
                    <a:pt x="596" y="267"/>
                  </a:cubicBezTo>
                  <a:cubicBezTo>
                    <a:pt x="941" y="1"/>
                    <a:pt x="1411" y="110"/>
                    <a:pt x="1912" y="596"/>
                  </a:cubicBezTo>
                  <a:cubicBezTo>
                    <a:pt x="2524" y="95"/>
                    <a:pt x="2978" y="16"/>
                    <a:pt x="3307" y="361"/>
                  </a:cubicBezTo>
                  <a:cubicBezTo>
                    <a:pt x="3652" y="722"/>
                    <a:pt x="3621" y="1035"/>
                    <a:pt x="3166" y="161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55"/>
            <p:cNvSpPr/>
            <p:nvPr/>
          </p:nvSpPr>
          <p:spPr>
            <a:xfrm>
              <a:off x="4744517" y="2712506"/>
              <a:ext cx="38209" cy="29526"/>
            </a:xfrm>
            <a:custGeom>
              <a:avLst/>
              <a:gdLst/>
              <a:ahLst/>
              <a:cxnLst/>
              <a:rect l="l" t="t" r="r" b="b"/>
              <a:pathLst>
                <a:path w="1725" h="1333" extrusionOk="0">
                  <a:moveTo>
                    <a:pt x="862" y="0"/>
                  </a:moveTo>
                  <a:cubicBezTo>
                    <a:pt x="0" y="0"/>
                    <a:pt x="0" y="1332"/>
                    <a:pt x="862" y="1332"/>
                  </a:cubicBezTo>
                  <a:cubicBezTo>
                    <a:pt x="1724" y="1332"/>
                    <a:pt x="1724" y="0"/>
                    <a:pt x="8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55"/>
            <p:cNvSpPr/>
            <p:nvPr/>
          </p:nvSpPr>
          <p:spPr>
            <a:xfrm>
              <a:off x="4552873" y="2860404"/>
              <a:ext cx="80914" cy="73959"/>
            </a:xfrm>
            <a:custGeom>
              <a:avLst/>
              <a:gdLst/>
              <a:ahLst/>
              <a:cxnLst/>
              <a:rect l="l" t="t" r="r" b="b"/>
              <a:pathLst>
                <a:path w="3653" h="3339" extrusionOk="0">
                  <a:moveTo>
                    <a:pt x="3166" y="1615"/>
                  </a:moveTo>
                  <a:cubicBezTo>
                    <a:pt x="3511" y="2242"/>
                    <a:pt x="3511" y="2775"/>
                    <a:pt x="3166" y="3041"/>
                  </a:cubicBezTo>
                  <a:cubicBezTo>
                    <a:pt x="2790" y="3339"/>
                    <a:pt x="2163" y="3261"/>
                    <a:pt x="1630" y="2837"/>
                  </a:cubicBezTo>
                  <a:cubicBezTo>
                    <a:pt x="1442" y="2916"/>
                    <a:pt x="1223" y="2978"/>
                    <a:pt x="1019" y="3088"/>
                  </a:cubicBezTo>
                  <a:cubicBezTo>
                    <a:pt x="690" y="3245"/>
                    <a:pt x="455" y="3151"/>
                    <a:pt x="251" y="2884"/>
                  </a:cubicBezTo>
                  <a:cubicBezTo>
                    <a:pt x="31" y="2587"/>
                    <a:pt x="0" y="2352"/>
                    <a:pt x="204" y="2069"/>
                  </a:cubicBezTo>
                  <a:cubicBezTo>
                    <a:pt x="298" y="1928"/>
                    <a:pt x="423" y="1819"/>
                    <a:pt x="533" y="1709"/>
                  </a:cubicBezTo>
                  <a:cubicBezTo>
                    <a:pt x="172" y="988"/>
                    <a:pt x="188" y="580"/>
                    <a:pt x="596" y="267"/>
                  </a:cubicBezTo>
                  <a:cubicBezTo>
                    <a:pt x="956" y="0"/>
                    <a:pt x="1426" y="110"/>
                    <a:pt x="1928" y="596"/>
                  </a:cubicBezTo>
                  <a:cubicBezTo>
                    <a:pt x="2539" y="94"/>
                    <a:pt x="2978" y="16"/>
                    <a:pt x="3307" y="361"/>
                  </a:cubicBezTo>
                  <a:cubicBezTo>
                    <a:pt x="3652" y="721"/>
                    <a:pt x="3621" y="1035"/>
                    <a:pt x="3166" y="161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55"/>
            <p:cNvSpPr/>
            <p:nvPr/>
          </p:nvSpPr>
          <p:spPr>
            <a:xfrm>
              <a:off x="4573007" y="2883308"/>
              <a:ext cx="38209" cy="29548"/>
            </a:xfrm>
            <a:custGeom>
              <a:avLst/>
              <a:gdLst/>
              <a:ahLst/>
              <a:cxnLst/>
              <a:rect l="l" t="t" r="r" b="b"/>
              <a:pathLst>
                <a:path w="1725" h="1334" extrusionOk="0">
                  <a:moveTo>
                    <a:pt x="862" y="1"/>
                  </a:moveTo>
                  <a:cubicBezTo>
                    <a:pt x="0" y="1"/>
                    <a:pt x="0" y="1333"/>
                    <a:pt x="862" y="1333"/>
                  </a:cubicBezTo>
                  <a:cubicBezTo>
                    <a:pt x="1724" y="1333"/>
                    <a:pt x="1724" y="1"/>
                    <a:pt x="8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55"/>
            <p:cNvSpPr/>
            <p:nvPr/>
          </p:nvSpPr>
          <p:spPr>
            <a:xfrm>
              <a:off x="4812918" y="2834710"/>
              <a:ext cx="80914" cy="73981"/>
            </a:xfrm>
            <a:custGeom>
              <a:avLst/>
              <a:gdLst/>
              <a:ahLst/>
              <a:cxnLst/>
              <a:rect l="l" t="t" r="r" b="b"/>
              <a:pathLst>
                <a:path w="3653" h="3340" extrusionOk="0">
                  <a:moveTo>
                    <a:pt x="3166" y="1615"/>
                  </a:moveTo>
                  <a:cubicBezTo>
                    <a:pt x="3511" y="2242"/>
                    <a:pt x="3495" y="2775"/>
                    <a:pt x="3166" y="3041"/>
                  </a:cubicBezTo>
                  <a:cubicBezTo>
                    <a:pt x="2790" y="3339"/>
                    <a:pt x="2163" y="3261"/>
                    <a:pt x="1630" y="2838"/>
                  </a:cubicBezTo>
                  <a:cubicBezTo>
                    <a:pt x="1442" y="2916"/>
                    <a:pt x="1223" y="2994"/>
                    <a:pt x="1019" y="3088"/>
                  </a:cubicBezTo>
                  <a:cubicBezTo>
                    <a:pt x="690" y="3261"/>
                    <a:pt x="455" y="3167"/>
                    <a:pt x="251" y="2885"/>
                  </a:cubicBezTo>
                  <a:cubicBezTo>
                    <a:pt x="31" y="2587"/>
                    <a:pt x="0" y="2352"/>
                    <a:pt x="204" y="2069"/>
                  </a:cubicBezTo>
                  <a:cubicBezTo>
                    <a:pt x="298" y="1928"/>
                    <a:pt x="423" y="1819"/>
                    <a:pt x="533" y="1709"/>
                  </a:cubicBezTo>
                  <a:cubicBezTo>
                    <a:pt x="173" y="1004"/>
                    <a:pt x="188" y="596"/>
                    <a:pt x="596" y="283"/>
                  </a:cubicBezTo>
                  <a:cubicBezTo>
                    <a:pt x="956" y="0"/>
                    <a:pt x="1426" y="110"/>
                    <a:pt x="1928" y="596"/>
                  </a:cubicBezTo>
                  <a:cubicBezTo>
                    <a:pt x="2524" y="95"/>
                    <a:pt x="2978" y="16"/>
                    <a:pt x="3307" y="361"/>
                  </a:cubicBezTo>
                  <a:cubicBezTo>
                    <a:pt x="3652" y="721"/>
                    <a:pt x="3621" y="1035"/>
                    <a:pt x="3166" y="161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55"/>
            <p:cNvSpPr/>
            <p:nvPr/>
          </p:nvSpPr>
          <p:spPr>
            <a:xfrm>
              <a:off x="4833052" y="2857613"/>
              <a:ext cx="38209" cy="29548"/>
            </a:xfrm>
            <a:custGeom>
              <a:avLst/>
              <a:gdLst/>
              <a:ahLst/>
              <a:cxnLst/>
              <a:rect l="l" t="t" r="r" b="b"/>
              <a:pathLst>
                <a:path w="1725" h="1334" extrusionOk="0">
                  <a:moveTo>
                    <a:pt x="862" y="1"/>
                  </a:moveTo>
                  <a:cubicBezTo>
                    <a:pt x="0" y="1"/>
                    <a:pt x="0" y="1333"/>
                    <a:pt x="862" y="1333"/>
                  </a:cubicBezTo>
                  <a:cubicBezTo>
                    <a:pt x="1724" y="1333"/>
                    <a:pt x="1724" y="1"/>
                    <a:pt x="8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55"/>
            <p:cNvSpPr/>
            <p:nvPr/>
          </p:nvSpPr>
          <p:spPr>
            <a:xfrm>
              <a:off x="5144131" y="2999619"/>
              <a:ext cx="81268" cy="73627"/>
            </a:xfrm>
            <a:custGeom>
              <a:avLst/>
              <a:gdLst/>
              <a:ahLst/>
              <a:cxnLst/>
              <a:rect l="l" t="t" r="r" b="b"/>
              <a:pathLst>
                <a:path w="3669" h="3324" extrusionOk="0">
                  <a:moveTo>
                    <a:pt x="3167" y="1615"/>
                  </a:moveTo>
                  <a:cubicBezTo>
                    <a:pt x="3511" y="2242"/>
                    <a:pt x="3511" y="2775"/>
                    <a:pt x="3182" y="3026"/>
                  </a:cubicBezTo>
                  <a:cubicBezTo>
                    <a:pt x="2790" y="3324"/>
                    <a:pt x="2179" y="3261"/>
                    <a:pt x="1646" y="2838"/>
                  </a:cubicBezTo>
                  <a:cubicBezTo>
                    <a:pt x="1442" y="2916"/>
                    <a:pt x="1223" y="2979"/>
                    <a:pt x="1019" y="3089"/>
                  </a:cubicBezTo>
                  <a:cubicBezTo>
                    <a:pt x="690" y="3245"/>
                    <a:pt x="455" y="3151"/>
                    <a:pt x="251" y="2869"/>
                  </a:cubicBezTo>
                  <a:cubicBezTo>
                    <a:pt x="32" y="2587"/>
                    <a:pt x="0" y="2352"/>
                    <a:pt x="204" y="2070"/>
                  </a:cubicBezTo>
                  <a:cubicBezTo>
                    <a:pt x="298" y="1929"/>
                    <a:pt x="424" y="1819"/>
                    <a:pt x="533" y="1694"/>
                  </a:cubicBezTo>
                  <a:cubicBezTo>
                    <a:pt x="173" y="988"/>
                    <a:pt x="204" y="581"/>
                    <a:pt x="596" y="267"/>
                  </a:cubicBezTo>
                  <a:cubicBezTo>
                    <a:pt x="957" y="1"/>
                    <a:pt x="1427" y="110"/>
                    <a:pt x="1928" y="596"/>
                  </a:cubicBezTo>
                  <a:cubicBezTo>
                    <a:pt x="2540" y="95"/>
                    <a:pt x="2979" y="16"/>
                    <a:pt x="3308" y="361"/>
                  </a:cubicBezTo>
                  <a:cubicBezTo>
                    <a:pt x="3668" y="706"/>
                    <a:pt x="3637" y="1035"/>
                    <a:pt x="3167" y="161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55"/>
            <p:cNvSpPr/>
            <p:nvPr/>
          </p:nvSpPr>
          <p:spPr>
            <a:xfrm>
              <a:off x="5164620" y="3022190"/>
              <a:ext cx="37854" cy="29526"/>
            </a:xfrm>
            <a:custGeom>
              <a:avLst/>
              <a:gdLst/>
              <a:ahLst/>
              <a:cxnLst/>
              <a:rect l="l" t="t" r="r" b="b"/>
              <a:pathLst>
                <a:path w="1709" h="1333" extrusionOk="0">
                  <a:moveTo>
                    <a:pt x="847" y="1"/>
                  </a:moveTo>
                  <a:cubicBezTo>
                    <a:pt x="0" y="1"/>
                    <a:pt x="0" y="1333"/>
                    <a:pt x="847" y="1333"/>
                  </a:cubicBezTo>
                  <a:cubicBezTo>
                    <a:pt x="1709" y="1333"/>
                    <a:pt x="1709" y="1"/>
                    <a:pt x="8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55"/>
            <p:cNvSpPr/>
            <p:nvPr/>
          </p:nvSpPr>
          <p:spPr>
            <a:xfrm>
              <a:off x="4992402" y="2571187"/>
              <a:ext cx="77459" cy="77459"/>
            </a:xfrm>
            <a:custGeom>
              <a:avLst/>
              <a:gdLst/>
              <a:ahLst/>
              <a:cxnLst/>
              <a:rect l="l" t="t" r="r" b="b"/>
              <a:pathLst>
                <a:path w="3497" h="3497" extrusionOk="0">
                  <a:moveTo>
                    <a:pt x="1411" y="2728"/>
                  </a:moveTo>
                  <a:cubicBezTo>
                    <a:pt x="1208" y="2791"/>
                    <a:pt x="1020" y="2869"/>
                    <a:pt x="816" y="2885"/>
                  </a:cubicBezTo>
                  <a:cubicBezTo>
                    <a:pt x="643" y="2916"/>
                    <a:pt x="408" y="2916"/>
                    <a:pt x="299" y="2806"/>
                  </a:cubicBezTo>
                  <a:cubicBezTo>
                    <a:pt x="110" y="2650"/>
                    <a:pt x="1" y="2383"/>
                    <a:pt x="157" y="2117"/>
                  </a:cubicBezTo>
                  <a:cubicBezTo>
                    <a:pt x="283" y="1929"/>
                    <a:pt x="440" y="1756"/>
                    <a:pt x="612" y="1521"/>
                  </a:cubicBezTo>
                  <a:cubicBezTo>
                    <a:pt x="393" y="1082"/>
                    <a:pt x="173" y="581"/>
                    <a:pt x="769" y="189"/>
                  </a:cubicBezTo>
                  <a:cubicBezTo>
                    <a:pt x="1035" y="1"/>
                    <a:pt x="1380" y="157"/>
                    <a:pt x="1803" y="659"/>
                  </a:cubicBezTo>
                  <a:cubicBezTo>
                    <a:pt x="2383" y="236"/>
                    <a:pt x="2791" y="204"/>
                    <a:pt x="3136" y="612"/>
                  </a:cubicBezTo>
                  <a:cubicBezTo>
                    <a:pt x="3496" y="1019"/>
                    <a:pt x="3449" y="1364"/>
                    <a:pt x="2948" y="1929"/>
                  </a:cubicBezTo>
                  <a:cubicBezTo>
                    <a:pt x="3214" y="2509"/>
                    <a:pt x="3167" y="3026"/>
                    <a:pt x="2791" y="3214"/>
                  </a:cubicBezTo>
                  <a:cubicBezTo>
                    <a:pt x="2305" y="3496"/>
                    <a:pt x="1866" y="3339"/>
                    <a:pt x="1411" y="272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55"/>
            <p:cNvSpPr/>
            <p:nvPr/>
          </p:nvSpPr>
          <p:spPr>
            <a:xfrm>
              <a:off x="5011163" y="2595154"/>
              <a:ext cx="38209" cy="29526"/>
            </a:xfrm>
            <a:custGeom>
              <a:avLst/>
              <a:gdLst/>
              <a:ahLst/>
              <a:cxnLst/>
              <a:rect l="l" t="t" r="r" b="b"/>
              <a:pathLst>
                <a:path w="1725" h="1333" extrusionOk="0">
                  <a:moveTo>
                    <a:pt x="862" y="0"/>
                  </a:moveTo>
                  <a:cubicBezTo>
                    <a:pt x="0" y="0"/>
                    <a:pt x="0" y="1333"/>
                    <a:pt x="862" y="1333"/>
                  </a:cubicBezTo>
                  <a:cubicBezTo>
                    <a:pt x="1724" y="1333"/>
                    <a:pt x="1724" y="0"/>
                    <a:pt x="8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55"/>
            <p:cNvSpPr/>
            <p:nvPr/>
          </p:nvSpPr>
          <p:spPr>
            <a:xfrm>
              <a:off x="5167035" y="2698618"/>
              <a:ext cx="80936" cy="73959"/>
            </a:xfrm>
            <a:custGeom>
              <a:avLst/>
              <a:gdLst/>
              <a:ahLst/>
              <a:cxnLst/>
              <a:rect l="l" t="t" r="r" b="b"/>
              <a:pathLst>
                <a:path w="3654" h="3339" extrusionOk="0">
                  <a:moveTo>
                    <a:pt x="3167" y="1630"/>
                  </a:moveTo>
                  <a:cubicBezTo>
                    <a:pt x="3512" y="2257"/>
                    <a:pt x="3512" y="2790"/>
                    <a:pt x="3167" y="3041"/>
                  </a:cubicBezTo>
                  <a:cubicBezTo>
                    <a:pt x="2791" y="3339"/>
                    <a:pt x="2164" y="3276"/>
                    <a:pt x="1631" y="2853"/>
                  </a:cubicBezTo>
                  <a:cubicBezTo>
                    <a:pt x="1443" y="2931"/>
                    <a:pt x="1224" y="2994"/>
                    <a:pt x="1020" y="3104"/>
                  </a:cubicBezTo>
                  <a:cubicBezTo>
                    <a:pt x="691" y="3260"/>
                    <a:pt x="455" y="3166"/>
                    <a:pt x="252" y="2884"/>
                  </a:cubicBezTo>
                  <a:cubicBezTo>
                    <a:pt x="32" y="2586"/>
                    <a:pt x="1" y="2367"/>
                    <a:pt x="205" y="2069"/>
                  </a:cubicBezTo>
                  <a:cubicBezTo>
                    <a:pt x="299" y="1944"/>
                    <a:pt x="424" y="1834"/>
                    <a:pt x="534" y="1709"/>
                  </a:cubicBezTo>
                  <a:cubicBezTo>
                    <a:pt x="173" y="1003"/>
                    <a:pt x="189" y="596"/>
                    <a:pt x="597" y="282"/>
                  </a:cubicBezTo>
                  <a:cubicBezTo>
                    <a:pt x="957" y="0"/>
                    <a:pt x="1427" y="126"/>
                    <a:pt x="1929" y="611"/>
                  </a:cubicBezTo>
                  <a:cubicBezTo>
                    <a:pt x="2540" y="110"/>
                    <a:pt x="2979" y="31"/>
                    <a:pt x="3308" y="361"/>
                  </a:cubicBezTo>
                  <a:cubicBezTo>
                    <a:pt x="3653" y="721"/>
                    <a:pt x="3622" y="1050"/>
                    <a:pt x="3167" y="16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55"/>
            <p:cNvSpPr/>
            <p:nvPr/>
          </p:nvSpPr>
          <p:spPr>
            <a:xfrm>
              <a:off x="5187192" y="2721522"/>
              <a:ext cx="38209" cy="29526"/>
            </a:xfrm>
            <a:custGeom>
              <a:avLst/>
              <a:gdLst/>
              <a:ahLst/>
              <a:cxnLst/>
              <a:rect l="l" t="t" r="r" b="b"/>
              <a:pathLst>
                <a:path w="1725" h="1333" extrusionOk="0">
                  <a:moveTo>
                    <a:pt x="862" y="1"/>
                  </a:moveTo>
                  <a:cubicBezTo>
                    <a:pt x="0" y="1"/>
                    <a:pt x="0" y="1333"/>
                    <a:pt x="862" y="1333"/>
                  </a:cubicBezTo>
                  <a:cubicBezTo>
                    <a:pt x="1724" y="1333"/>
                    <a:pt x="1724" y="1"/>
                    <a:pt x="8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6" name="Google Shape;5206;p55"/>
          <p:cNvGrpSpPr/>
          <p:nvPr/>
        </p:nvGrpSpPr>
        <p:grpSpPr>
          <a:xfrm>
            <a:off x="3937205" y="4111277"/>
            <a:ext cx="312669" cy="416671"/>
            <a:chOff x="3557127" y="2044850"/>
            <a:chExt cx="213880" cy="194787"/>
          </a:xfrm>
        </p:grpSpPr>
        <p:sp>
          <p:nvSpPr>
            <p:cNvPr id="5207"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10" name="Google Shape;5210;p55"/>
          <p:cNvSpPr/>
          <p:nvPr/>
        </p:nvSpPr>
        <p:spPr>
          <a:xfrm>
            <a:off x="8153802" y="1964804"/>
            <a:ext cx="71543" cy="55800"/>
          </a:xfrm>
          <a:custGeom>
            <a:avLst/>
            <a:gdLst/>
            <a:ahLst/>
            <a:cxnLst/>
            <a:rect l="l" t="t" r="r" b="b"/>
            <a:pathLst>
              <a:path w="2854" h="2226" extrusionOk="0">
                <a:moveTo>
                  <a:pt x="1427" y="0"/>
                </a:moveTo>
                <a:cubicBezTo>
                  <a:pt x="0" y="0"/>
                  <a:pt x="0" y="2226"/>
                  <a:pt x="1427" y="2226"/>
                </a:cubicBezTo>
                <a:cubicBezTo>
                  <a:pt x="2853" y="2226"/>
                  <a:pt x="2853" y="0"/>
                  <a:pt x="1427" y="0"/>
                </a:cubicBezTo>
                <a:close/>
              </a:path>
            </a:pathLst>
          </a:custGeom>
          <a:solidFill>
            <a:srgbClr val="FBD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55"/>
          <p:cNvSpPr/>
          <p:nvPr/>
        </p:nvSpPr>
        <p:spPr>
          <a:xfrm>
            <a:off x="7863987" y="3346742"/>
            <a:ext cx="79933" cy="62373"/>
          </a:xfrm>
          <a:custGeom>
            <a:avLst/>
            <a:gdLst/>
            <a:ahLst/>
            <a:cxnLst/>
            <a:rect l="l" t="t" r="r" b="b"/>
            <a:pathLst>
              <a:path w="2854" h="2227" extrusionOk="0">
                <a:moveTo>
                  <a:pt x="1427" y="0"/>
                </a:moveTo>
                <a:cubicBezTo>
                  <a:pt x="0" y="0"/>
                  <a:pt x="0" y="2226"/>
                  <a:pt x="1427" y="2226"/>
                </a:cubicBezTo>
                <a:cubicBezTo>
                  <a:pt x="2853" y="2226"/>
                  <a:pt x="2853" y="0"/>
                  <a:pt x="1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12" name="Google Shape;5212;p55"/>
          <p:cNvGrpSpPr/>
          <p:nvPr/>
        </p:nvGrpSpPr>
        <p:grpSpPr>
          <a:xfrm>
            <a:off x="5201388" y="4336346"/>
            <a:ext cx="190886" cy="232503"/>
            <a:chOff x="4526824" y="2262876"/>
            <a:chExt cx="130575" cy="108691"/>
          </a:xfrm>
        </p:grpSpPr>
        <p:sp>
          <p:nvSpPr>
            <p:cNvPr id="5213" name="Google Shape;5213;p55"/>
            <p:cNvSpPr/>
            <p:nvPr/>
          </p:nvSpPr>
          <p:spPr>
            <a:xfrm>
              <a:off x="4556683" y="2262876"/>
              <a:ext cx="70858" cy="55242"/>
            </a:xfrm>
            <a:custGeom>
              <a:avLst/>
              <a:gdLst/>
              <a:ahLst/>
              <a:cxnLst/>
              <a:rect l="l" t="t" r="r" b="b"/>
              <a:pathLst>
                <a:path w="3199" h="2494" extrusionOk="0">
                  <a:moveTo>
                    <a:pt x="1599" y="1"/>
                  </a:moveTo>
                  <a:cubicBezTo>
                    <a:pt x="0" y="1"/>
                    <a:pt x="0" y="2493"/>
                    <a:pt x="1599" y="2493"/>
                  </a:cubicBezTo>
                  <a:cubicBezTo>
                    <a:pt x="3198" y="2493"/>
                    <a:pt x="3198" y="1"/>
                    <a:pt x="1599" y="1"/>
                  </a:cubicBezTo>
                  <a:close/>
                </a:path>
              </a:pathLst>
            </a:custGeom>
            <a:solidFill>
              <a:srgbClr val="FBD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55"/>
            <p:cNvSpPr/>
            <p:nvPr/>
          </p:nvSpPr>
          <p:spPr>
            <a:xfrm>
              <a:off x="4556683" y="2316347"/>
              <a:ext cx="70858" cy="55220"/>
            </a:xfrm>
            <a:custGeom>
              <a:avLst/>
              <a:gdLst/>
              <a:ahLst/>
              <a:cxnLst/>
              <a:rect l="l" t="t" r="r" b="b"/>
              <a:pathLst>
                <a:path w="3199" h="2493" extrusionOk="0">
                  <a:moveTo>
                    <a:pt x="1599" y="1"/>
                  </a:moveTo>
                  <a:cubicBezTo>
                    <a:pt x="0" y="1"/>
                    <a:pt x="0" y="2493"/>
                    <a:pt x="1599" y="2493"/>
                  </a:cubicBezTo>
                  <a:cubicBezTo>
                    <a:pt x="3198" y="2493"/>
                    <a:pt x="3198" y="1"/>
                    <a:pt x="1599" y="1"/>
                  </a:cubicBezTo>
                  <a:close/>
                </a:path>
              </a:pathLst>
            </a:custGeom>
            <a:solidFill>
              <a:srgbClr val="FBD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55"/>
            <p:cNvSpPr/>
            <p:nvPr/>
          </p:nvSpPr>
          <p:spPr>
            <a:xfrm>
              <a:off x="4526824" y="2289966"/>
              <a:ext cx="71190" cy="55220"/>
            </a:xfrm>
            <a:custGeom>
              <a:avLst/>
              <a:gdLst/>
              <a:ahLst/>
              <a:cxnLst/>
              <a:rect l="l" t="t" r="r" b="b"/>
              <a:pathLst>
                <a:path w="3214" h="2493" extrusionOk="0">
                  <a:moveTo>
                    <a:pt x="1615" y="0"/>
                  </a:moveTo>
                  <a:cubicBezTo>
                    <a:pt x="0" y="0"/>
                    <a:pt x="0" y="2493"/>
                    <a:pt x="1615" y="2493"/>
                  </a:cubicBezTo>
                  <a:cubicBezTo>
                    <a:pt x="3214" y="2493"/>
                    <a:pt x="3214" y="0"/>
                    <a:pt x="1615" y="0"/>
                  </a:cubicBezTo>
                  <a:close/>
                </a:path>
              </a:pathLst>
            </a:custGeom>
            <a:solidFill>
              <a:srgbClr val="FBD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55"/>
            <p:cNvSpPr/>
            <p:nvPr/>
          </p:nvSpPr>
          <p:spPr>
            <a:xfrm>
              <a:off x="4586187" y="2288239"/>
              <a:ext cx="71212" cy="55220"/>
            </a:xfrm>
            <a:custGeom>
              <a:avLst/>
              <a:gdLst/>
              <a:ahLst/>
              <a:cxnLst/>
              <a:rect l="l" t="t" r="r" b="b"/>
              <a:pathLst>
                <a:path w="3215" h="2493" extrusionOk="0">
                  <a:moveTo>
                    <a:pt x="1615" y="0"/>
                  </a:moveTo>
                  <a:cubicBezTo>
                    <a:pt x="1" y="0"/>
                    <a:pt x="1" y="2492"/>
                    <a:pt x="1615" y="2492"/>
                  </a:cubicBezTo>
                  <a:cubicBezTo>
                    <a:pt x="3214" y="2492"/>
                    <a:pt x="3214" y="0"/>
                    <a:pt x="1615" y="0"/>
                  </a:cubicBezTo>
                  <a:close/>
                </a:path>
              </a:pathLst>
            </a:custGeom>
            <a:solidFill>
              <a:srgbClr val="FBD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17" name="Google Shape;5217;p55"/>
          <p:cNvGrpSpPr/>
          <p:nvPr/>
        </p:nvGrpSpPr>
        <p:grpSpPr>
          <a:xfrm>
            <a:off x="2547812" y="4403764"/>
            <a:ext cx="155964" cy="129979"/>
            <a:chOff x="2124954" y="4057166"/>
            <a:chExt cx="139590" cy="116333"/>
          </a:xfrm>
        </p:grpSpPr>
        <p:sp>
          <p:nvSpPr>
            <p:cNvPr id="5218" name="Google Shape;5218;p55"/>
            <p:cNvSpPr/>
            <p:nvPr/>
          </p:nvSpPr>
          <p:spPr>
            <a:xfrm>
              <a:off x="2156895" y="4057166"/>
              <a:ext cx="76063" cy="59052"/>
            </a:xfrm>
            <a:custGeom>
              <a:avLst/>
              <a:gdLst/>
              <a:ahLst/>
              <a:cxnLst/>
              <a:rect l="l" t="t" r="r" b="b"/>
              <a:pathLst>
                <a:path w="3434" h="2666" extrusionOk="0">
                  <a:moveTo>
                    <a:pt x="1709" y="1"/>
                  </a:moveTo>
                  <a:cubicBezTo>
                    <a:pt x="1" y="1"/>
                    <a:pt x="1" y="2665"/>
                    <a:pt x="1709" y="2665"/>
                  </a:cubicBezTo>
                  <a:cubicBezTo>
                    <a:pt x="3433" y="2665"/>
                    <a:pt x="3433" y="1"/>
                    <a:pt x="1709" y="1"/>
                  </a:cubicBezTo>
                  <a:close/>
                </a:path>
              </a:pathLst>
            </a:custGeom>
            <a:solidFill>
              <a:srgbClr val="FBD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55"/>
            <p:cNvSpPr/>
            <p:nvPr/>
          </p:nvSpPr>
          <p:spPr>
            <a:xfrm>
              <a:off x="2156895" y="4114469"/>
              <a:ext cx="76063" cy="59030"/>
            </a:xfrm>
            <a:custGeom>
              <a:avLst/>
              <a:gdLst/>
              <a:ahLst/>
              <a:cxnLst/>
              <a:rect l="l" t="t" r="r" b="b"/>
              <a:pathLst>
                <a:path w="3434" h="2665" extrusionOk="0">
                  <a:moveTo>
                    <a:pt x="1709" y="0"/>
                  </a:moveTo>
                  <a:cubicBezTo>
                    <a:pt x="1" y="0"/>
                    <a:pt x="1" y="2665"/>
                    <a:pt x="1709" y="2665"/>
                  </a:cubicBezTo>
                  <a:cubicBezTo>
                    <a:pt x="3433" y="2665"/>
                    <a:pt x="3433" y="0"/>
                    <a:pt x="1709" y="0"/>
                  </a:cubicBezTo>
                  <a:close/>
                </a:path>
              </a:pathLst>
            </a:custGeom>
            <a:solidFill>
              <a:srgbClr val="FBD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55"/>
            <p:cNvSpPr/>
            <p:nvPr/>
          </p:nvSpPr>
          <p:spPr>
            <a:xfrm>
              <a:off x="2124954" y="4085983"/>
              <a:ext cx="76063" cy="59052"/>
            </a:xfrm>
            <a:custGeom>
              <a:avLst/>
              <a:gdLst/>
              <a:ahLst/>
              <a:cxnLst/>
              <a:rect l="l" t="t" r="r" b="b"/>
              <a:pathLst>
                <a:path w="3434" h="2666" extrusionOk="0">
                  <a:moveTo>
                    <a:pt x="1725" y="1"/>
                  </a:moveTo>
                  <a:cubicBezTo>
                    <a:pt x="1" y="1"/>
                    <a:pt x="1" y="2665"/>
                    <a:pt x="1725" y="2665"/>
                  </a:cubicBezTo>
                  <a:cubicBezTo>
                    <a:pt x="3433" y="2665"/>
                    <a:pt x="3433" y="1"/>
                    <a:pt x="1725" y="1"/>
                  </a:cubicBezTo>
                  <a:close/>
                </a:path>
              </a:pathLst>
            </a:custGeom>
            <a:solidFill>
              <a:srgbClr val="FBD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55"/>
            <p:cNvSpPr/>
            <p:nvPr/>
          </p:nvSpPr>
          <p:spPr>
            <a:xfrm>
              <a:off x="2188481" y="4084256"/>
              <a:ext cx="76063" cy="59030"/>
            </a:xfrm>
            <a:custGeom>
              <a:avLst/>
              <a:gdLst/>
              <a:ahLst/>
              <a:cxnLst/>
              <a:rect l="l" t="t" r="r" b="b"/>
              <a:pathLst>
                <a:path w="3434" h="2665" extrusionOk="0">
                  <a:moveTo>
                    <a:pt x="1725" y="0"/>
                  </a:moveTo>
                  <a:cubicBezTo>
                    <a:pt x="1" y="0"/>
                    <a:pt x="1" y="2665"/>
                    <a:pt x="1725" y="2665"/>
                  </a:cubicBezTo>
                  <a:cubicBezTo>
                    <a:pt x="3434" y="2665"/>
                    <a:pt x="3434" y="0"/>
                    <a:pt x="1725" y="0"/>
                  </a:cubicBezTo>
                  <a:close/>
                </a:path>
              </a:pathLst>
            </a:custGeom>
            <a:solidFill>
              <a:srgbClr val="FBD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2" name="Google Shape;5222;p55"/>
          <p:cNvGrpSpPr/>
          <p:nvPr/>
        </p:nvGrpSpPr>
        <p:grpSpPr>
          <a:xfrm>
            <a:off x="2126796" y="49542"/>
            <a:ext cx="1567323" cy="1860337"/>
            <a:chOff x="2773161" y="2315882"/>
            <a:chExt cx="1239480" cy="1471203"/>
          </a:xfrm>
        </p:grpSpPr>
        <p:sp>
          <p:nvSpPr>
            <p:cNvPr id="5223" name="Google Shape;5223;p55"/>
            <p:cNvSpPr/>
            <p:nvPr/>
          </p:nvSpPr>
          <p:spPr>
            <a:xfrm>
              <a:off x="2927659" y="2468764"/>
              <a:ext cx="512817" cy="450332"/>
            </a:xfrm>
            <a:custGeom>
              <a:avLst/>
              <a:gdLst/>
              <a:ahLst/>
              <a:cxnLst/>
              <a:rect l="l" t="t" r="r" b="b"/>
              <a:pathLst>
                <a:path w="23152" h="20331" extrusionOk="0">
                  <a:moveTo>
                    <a:pt x="23057" y="11020"/>
                  </a:moveTo>
                  <a:cubicBezTo>
                    <a:pt x="22854" y="14264"/>
                    <a:pt x="21271" y="16710"/>
                    <a:pt x="18575" y="18387"/>
                  </a:cubicBezTo>
                  <a:cubicBezTo>
                    <a:pt x="16600" y="19609"/>
                    <a:pt x="14421" y="20330"/>
                    <a:pt x="12038" y="20205"/>
                  </a:cubicBezTo>
                  <a:cubicBezTo>
                    <a:pt x="11145" y="20158"/>
                    <a:pt x="10252" y="20205"/>
                    <a:pt x="9358" y="20189"/>
                  </a:cubicBezTo>
                  <a:cubicBezTo>
                    <a:pt x="7085" y="20158"/>
                    <a:pt x="5001" y="19500"/>
                    <a:pt x="3229" y="18073"/>
                  </a:cubicBezTo>
                  <a:cubicBezTo>
                    <a:pt x="2650" y="17619"/>
                    <a:pt x="2085" y="17039"/>
                    <a:pt x="1740" y="16396"/>
                  </a:cubicBezTo>
                  <a:cubicBezTo>
                    <a:pt x="1176" y="15330"/>
                    <a:pt x="690" y="14217"/>
                    <a:pt x="361" y="13073"/>
                  </a:cubicBezTo>
                  <a:cubicBezTo>
                    <a:pt x="1" y="11772"/>
                    <a:pt x="1" y="10408"/>
                    <a:pt x="267" y="9076"/>
                  </a:cubicBezTo>
                  <a:cubicBezTo>
                    <a:pt x="455" y="8151"/>
                    <a:pt x="800" y="7242"/>
                    <a:pt x="1129" y="6333"/>
                  </a:cubicBezTo>
                  <a:cubicBezTo>
                    <a:pt x="1458" y="5471"/>
                    <a:pt x="1819" y="4609"/>
                    <a:pt x="2273" y="3810"/>
                  </a:cubicBezTo>
                  <a:cubicBezTo>
                    <a:pt x="3167" y="2258"/>
                    <a:pt x="4593" y="1333"/>
                    <a:pt x="6239" y="706"/>
                  </a:cubicBezTo>
                  <a:cubicBezTo>
                    <a:pt x="8151" y="1"/>
                    <a:pt x="10158" y="16"/>
                    <a:pt x="12148" y="126"/>
                  </a:cubicBezTo>
                  <a:cubicBezTo>
                    <a:pt x="13057" y="189"/>
                    <a:pt x="13982" y="471"/>
                    <a:pt x="14844" y="784"/>
                  </a:cubicBezTo>
                  <a:cubicBezTo>
                    <a:pt x="16302" y="1286"/>
                    <a:pt x="17838" y="1647"/>
                    <a:pt x="19045" y="2681"/>
                  </a:cubicBezTo>
                  <a:cubicBezTo>
                    <a:pt x="20220" y="3700"/>
                    <a:pt x="21365" y="4750"/>
                    <a:pt x="22117" y="6129"/>
                  </a:cubicBezTo>
                  <a:cubicBezTo>
                    <a:pt x="22932" y="7650"/>
                    <a:pt x="23152" y="9311"/>
                    <a:pt x="23057" y="1102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55"/>
            <p:cNvSpPr/>
            <p:nvPr/>
          </p:nvSpPr>
          <p:spPr>
            <a:xfrm>
              <a:off x="3091195" y="2654871"/>
              <a:ext cx="53470" cy="41332"/>
            </a:xfrm>
            <a:custGeom>
              <a:avLst/>
              <a:gdLst/>
              <a:ahLst/>
              <a:cxnLst/>
              <a:rect l="l" t="t" r="r" b="b"/>
              <a:pathLst>
                <a:path w="2414" h="1866" extrusionOk="0">
                  <a:moveTo>
                    <a:pt x="1207" y="0"/>
                  </a:moveTo>
                  <a:cubicBezTo>
                    <a:pt x="0" y="0"/>
                    <a:pt x="0" y="1865"/>
                    <a:pt x="1207" y="1865"/>
                  </a:cubicBezTo>
                  <a:cubicBezTo>
                    <a:pt x="2414" y="1865"/>
                    <a:pt x="2414" y="0"/>
                    <a:pt x="1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55"/>
            <p:cNvSpPr/>
            <p:nvPr/>
          </p:nvSpPr>
          <p:spPr>
            <a:xfrm>
              <a:off x="3226246" y="2653830"/>
              <a:ext cx="53138" cy="41686"/>
            </a:xfrm>
            <a:custGeom>
              <a:avLst/>
              <a:gdLst/>
              <a:ahLst/>
              <a:cxnLst/>
              <a:rect l="l" t="t" r="r" b="b"/>
              <a:pathLst>
                <a:path w="2399" h="1882" extrusionOk="0">
                  <a:moveTo>
                    <a:pt x="1192" y="0"/>
                  </a:moveTo>
                  <a:cubicBezTo>
                    <a:pt x="0" y="0"/>
                    <a:pt x="0" y="1881"/>
                    <a:pt x="1192" y="1881"/>
                  </a:cubicBezTo>
                  <a:cubicBezTo>
                    <a:pt x="2399" y="1881"/>
                    <a:pt x="2399" y="0"/>
                    <a:pt x="1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55"/>
            <p:cNvSpPr/>
            <p:nvPr/>
          </p:nvSpPr>
          <p:spPr>
            <a:xfrm>
              <a:off x="3142052" y="2705285"/>
              <a:ext cx="92897" cy="62773"/>
            </a:xfrm>
            <a:custGeom>
              <a:avLst/>
              <a:gdLst/>
              <a:ahLst/>
              <a:cxnLst/>
              <a:rect l="l" t="t" r="r" b="b"/>
              <a:pathLst>
                <a:path w="4194" h="2834" extrusionOk="0">
                  <a:moveTo>
                    <a:pt x="3843" y="1"/>
                  </a:moveTo>
                  <a:cubicBezTo>
                    <a:pt x="3664" y="1"/>
                    <a:pt x="3480" y="115"/>
                    <a:pt x="3472" y="342"/>
                  </a:cubicBezTo>
                  <a:cubicBezTo>
                    <a:pt x="3425" y="1063"/>
                    <a:pt x="3300" y="1862"/>
                    <a:pt x="2501" y="2082"/>
                  </a:cubicBezTo>
                  <a:cubicBezTo>
                    <a:pt x="2364" y="2121"/>
                    <a:pt x="2233" y="2139"/>
                    <a:pt x="2109" y="2139"/>
                  </a:cubicBezTo>
                  <a:cubicBezTo>
                    <a:pt x="1292" y="2139"/>
                    <a:pt x="757" y="1346"/>
                    <a:pt x="729" y="530"/>
                  </a:cubicBezTo>
                  <a:cubicBezTo>
                    <a:pt x="721" y="303"/>
                    <a:pt x="537" y="189"/>
                    <a:pt x="357" y="189"/>
                  </a:cubicBezTo>
                  <a:cubicBezTo>
                    <a:pt x="177" y="189"/>
                    <a:pt x="0" y="303"/>
                    <a:pt x="8" y="530"/>
                  </a:cubicBezTo>
                  <a:cubicBezTo>
                    <a:pt x="55" y="1862"/>
                    <a:pt x="902" y="2834"/>
                    <a:pt x="2250" y="2834"/>
                  </a:cubicBezTo>
                  <a:cubicBezTo>
                    <a:pt x="3660" y="2834"/>
                    <a:pt x="4115" y="1517"/>
                    <a:pt x="4178" y="342"/>
                  </a:cubicBezTo>
                  <a:cubicBezTo>
                    <a:pt x="4193" y="115"/>
                    <a:pt x="4021" y="1"/>
                    <a:pt x="3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55"/>
            <p:cNvSpPr/>
            <p:nvPr/>
          </p:nvSpPr>
          <p:spPr>
            <a:xfrm>
              <a:off x="3058900" y="2716316"/>
              <a:ext cx="62175" cy="40645"/>
            </a:xfrm>
            <a:custGeom>
              <a:avLst/>
              <a:gdLst/>
              <a:ahLst/>
              <a:cxnLst/>
              <a:rect l="l" t="t" r="r" b="b"/>
              <a:pathLst>
                <a:path w="2807" h="1835" extrusionOk="0">
                  <a:moveTo>
                    <a:pt x="2790" y="972"/>
                  </a:moveTo>
                  <a:cubicBezTo>
                    <a:pt x="2775" y="1458"/>
                    <a:pt x="2132" y="1834"/>
                    <a:pt x="1364" y="1803"/>
                  </a:cubicBezTo>
                  <a:cubicBezTo>
                    <a:pt x="596" y="1772"/>
                    <a:pt x="0" y="1349"/>
                    <a:pt x="16" y="847"/>
                  </a:cubicBezTo>
                  <a:cubicBezTo>
                    <a:pt x="32" y="361"/>
                    <a:pt x="674" y="1"/>
                    <a:pt x="1442" y="32"/>
                  </a:cubicBezTo>
                  <a:cubicBezTo>
                    <a:pt x="2211" y="63"/>
                    <a:pt x="2806" y="471"/>
                    <a:pt x="2790" y="9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55"/>
            <p:cNvSpPr/>
            <p:nvPr/>
          </p:nvSpPr>
          <p:spPr>
            <a:xfrm>
              <a:off x="3243257" y="2723604"/>
              <a:ext cx="62175" cy="40645"/>
            </a:xfrm>
            <a:custGeom>
              <a:avLst/>
              <a:gdLst/>
              <a:ahLst/>
              <a:cxnLst/>
              <a:rect l="l" t="t" r="r" b="b"/>
              <a:pathLst>
                <a:path w="2807" h="1835" extrusionOk="0">
                  <a:moveTo>
                    <a:pt x="2791" y="972"/>
                  </a:moveTo>
                  <a:cubicBezTo>
                    <a:pt x="2775" y="1474"/>
                    <a:pt x="2132" y="1835"/>
                    <a:pt x="1364" y="1803"/>
                  </a:cubicBezTo>
                  <a:cubicBezTo>
                    <a:pt x="596" y="1772"/>
                    <a:pt x="1" y="1349"/>
                    <a:pt x="16" y="863"/>
                  </a:cubicBezTo>
                  <a:cubicBezTo>
                    <a:pt x="32" y="377"/>
                    <a:pt x="675" y="1"/>
                    <a:pt x="1443" y="32"/>
                  </a:cubicBezTo>
                  <a:cubicBezTo>
                    <a:pt x="2211" y="63"/>
                    <a:pt x="2806" y="487"/>
                    <a:pt x="2791" y="9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55"/>
            <p:cNvSpPr/>
            <p:nvPr/>
          </p:nvSpPr>
          <p:spPr>
            <a:xfrm>
              <a:off x="3138929" y="2315882"/>
              <a:ext cx="76218" cy="289877"/>
            </a:xfrm>
            <a:custGeom>
              <a:avLst/>
              <a:gdLst/>
              <a:ahLst/>
              <a:cxnLst/>
              <a:rect l="l" t="t" r="r" b="b"/>
              <a:pathLst>
                <a:path w="3441" h="13087" extrusionOk="0">
                  <a:moveTo>
                    <a:pt x="1465" y="0"/>
                  </a:moveTo>
                  <a:cubicBezTo>
                    <a:pt x="746" y="0"/>
                    <a:pt x="79" y="455"/>
                    <a:pt x="181" y="1370"/>
                  </a:cubicBezTo>
                  <a:cubicBezTo>
                    <a:pt x="572" y="4818"/>
                    <a:pt x="196" y="8251"/>
                    <a:pt x="40" y="11699"/>
                  </a:cubicBezTo>
                  <a:cubicBezTo>
                    <a:pt x="0" y="12624"/>
                    <a:pt x="698" y="13086"/>
                    <a:pt x="1417" y="13086"/>
                  </a:cubicBezTo>
                  <a:cubicBezTo>
                    <a:pt x="2136" y="13086"/>
                    <a:pt x="2877" y="12624"/>
                    <a:pt x="2924" y="11699"/>
                  </a:cubicBezTo>
                  <a:cubicBezTo>
                    <a:pt x="3065" y="8251"/>
                    <a:pt x="3441" y="4818"/>
                    <a:pt x="3065" y="1370"/>
                  </a:cubicBezTo>
                  <a:cubicBezTo>
                    <a:pt x="2963" y="459"/>
                    <a:pt x="2188" y="0"/>
                    <a:pt x="1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55"/>
            <p:cNvSpPr/>
            <p:nvPr/>
          </p:nvSpPr>
          <p:spPr>
            <a:xfrm>
              <a:off x="3132683" y="2851411"/>
              <a:ext cx="71544" cy="209650"/>
            </a:xfrm>
            <a:custGeom>
              <a:avLst/>
              <a:gdLst/>
              <a:ahLst/>
              <a:cxnLst/>
              <a:rect l="l" t="t" r="r" b="b"/>
              <a:pathLst>
                <a:path w="3230" h="9465" extrusionOk="0">
                  <a:moveTo>
                    <a:pt x="1813" y="1"/>
                  </a:moveTo>
                  <a:cubicBezTo>
                    <a:pt x="1093" y="1"/>
                    <a:pt x="353" y="467"/>
                    <a:pt x="322" y="1394"/>
                  </a:cubicBezTo>
                  <a:cubicBezTo>
                    <a:pt x="228" y="3620"/>
                    <a:pt x="133" y="5845"/>
                    <a:pt x="39" y="8071"/>
                  </a:cubicBezTo>
                  <a:cubicBezTo>
                    <a:pt x="0" y="9002"/>
                    <a:pt x="699" y="9464"/>
                    <a:pt x="1416" y="9464"/>
                  </a:cubicBezTo>
                  <a:cubicBezTo>
                    <a:pt x="2137" y="9464"/>
                    <a:pt x="2876" y="8998"/>
                    <a:pt x="2908" y="8071"/>
                  </a:cubicBezTo>
                  <a:cubicBezTo>
                    <a:pt x="3002" y="5845"/>
                    <a:pt x="3096" y="3620"/>
                    <a:pt x="3190" y="1394"/>
                  </a:cubicBezTo>
                  <a:cubicBezTo>
                    <a:pt x="3229" y="463"/>
                    <a:pt x="2531" y="1"/>
                    <a:pt x="1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55"/>
            <p:cNvSpPr/>
            <p:nvPr/>
          </p:nvSpPr>
          <p:spPr>
            <a:xfrm>
              <a:off x="2773161" y="2668759"/>
              <a:ext cx="233993" cy="76262"/>
            </a:xfrm>
            <a:custGeom>
              <a:avLst/>
              <a:gdLst/>
              <a:ahLst/>
              <a:cxnLst/>
              <a:rect l="l" t="t" r="r" b="b"/>
              <a:pathLst>
                <a:path w="10564" h="3443" extrusionOk="0">
                  <a:moveTo>
                    <a:pt x="1791" y="15"/>
                  </a:moveTo>
                  <a:cubicBezTo>
                    <a:pt x="1" y="15"/>
                    <a:pt x="20" y="2822"/>
                    <a:pt x="1850" y="2884"/>
                  </a:cubicBezTo>
                  <a:cubicBezTo>
                    <a:pt x="3966" y="2963"/>
                    <a:pt x="6082" y="2837"/>
                    <a:pt x="8151" y="3386"/>
                  </a:cubicBezTo>
                  <a:cubicBezTo>
                    <a:pt x="8294" y="3425"/>
                    <a:pt x="8430" y="3443"/>
                    <a:pt x="8559" y="3443"/>
                  </a:cubicBezTo>
                  <a:cubicBezTo>
                    <a:pt x="10044" y="3443"/>
                    <a:pt x="10563" y="1058"/>
                    <a:pt x="8919" y="611"/>
                  </a:cubicBezTo>
                  <a:cubicBezTo>
                    <a:pt x="6599" y="0"/>
                    <a:pt x="4233" y="94"/>
                    <a:pt x="1850" y="16"/>
                  </a:cubicBezTo>
                  <a:cubicBezTo>
                    <a:pt x="1830" y="15"/>
                    <a:pt x="1810" y="15"/>
                    <a:pt x="1791" y="1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55"/>
            <p:cNvSpPr/>
            <p:nvPr/>
          </p:nvSpPr>
          <p:spPr>
            <a:xfrm>
              <a:off x="3334649" y="2685505"/>
              <a:ext cx="254769" cy="67048"/>
            </a:xfrm>
            <a:custGeom>
              <a:avLst/>
              <a:gdLst/>
              <a:ahLst/>
              <a:cxnLst/>
              <a:rect l="l" t="t" r="r" b="b"/>
              <a:pathLst>
                <a:path w="11502" h="3027" extrusionOk="0">
                  <a:moveTo>
                    <a:pt x="1636" y="0"/>
                  </a:moveTo>
                  <a:cubicBezTo>
                    <a:pt x="0" y="0"/>
                    <a:pt x="79" y="2670"/>
                    <a:pt x="1831" y="2896"/>
                  </a:cubicBezTo>
                  <a:cubicBezTo>
                    <a:pt x="2648" y="2995"/>
                    <a:pt x="3464" y="3027"/>
                    <a:pt x="4282" y="3027"/>
                  </a:cubicBezTo>
                  <a:cubicBezTo>
                    <a:pt x="5801" y="3027"/>
                    <a:pt x="7321" y="2916"/>
                    <a:pt x="8847" y="2916"/>
                  </a:cubicBezTo>
                  <a:cubicBezTo>
                    <a:pt x="9115" y="2916"/>
                    <a:pt x="9384" y="2920"/>
                    <a:pt x="9652" y="2928"/>
                  </a:cubicBezTo>
                  <a:cubicBezTo>
                    <a:pt x="9672" y="2928"/>
                    <a:pt x="9692" y="2929"/>
                    <a:pt x="9711" y="2929"/>
                  </a:cubicBezTo>
                  <a:cubicBezTo>
                    <a:pt x="11502" y="2929"/>
                    <a:pt x="11482" y="106"/>
                    <a:pt x="9652" y="59"/>
                  </a:cubicBezTo>
                  <a:cubicBezTo>
                    <a:pt x="9383" y="51"/>
                    <a:pt x="9114" y="48"/>
                    <a:pt x="8845" y="48"/>
                  </a:cubicBezTo>
                  <a:cubicBezTo>
                    <a:pt x="7349" y="48"/>
                    <a:pt x="5858" y="153"/>
                    <a:pt x="4369" y="153"/>
                  </a:cubicBezTo>
                  <a:cubicBezTo>
                    <a:pt x="3523" y="153"/>
                    <a:pt x="2677" y="119"/>
                    <a:pt x="1831" y="12"/>
                  </a:cubicBezTo>
                  <a:cubicBezTo>
                    <a:pt x="1763" y="4"/>
                    <a:pt x="1698" y="0"/>
                    <a:pt x="16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55"/>
            <p:cNvSpPr/>
            <p:nvPr/>
          </p:nvSpPr>
          <p:spPr>
            <a:xfrm>
              <a:off x="2930229" y="2445484"/>
              <a:ext cx="171618" cy="163533"/>
            </a:xfrm>
            <a:custGeom>
              <a:avLst/>
              <a:gdLst/>
              <a:ahLst/>
              <a:cxnLst/>
              <a:rect l="l" t="t" r="r" b="b"/>
              <a:pathLst>
                <a:path w="7748" h="7383" extrusionOk="0">
                  <a:moveTo>
                    <a:pt x="1332" y="1"/>
                  </a:moveTo>
                  <a:cubicBezTo>
                    <a:pt x="519" y="1"/>
                    <a:pt x="1" y="1229"/>
                    <a:pt x="872" y="1757"/>
                  </a:cubicBezTo>
                  <a:cubicBezTo>
                    <a:pt x="2988" y="2995"/>
                    <a:pt x="4023" y="5441"/>
                    <a:pt x="5762" y="7118"/>
                  </a:cubicBezTo>
                  <a:cubicBezTo>
                    <a:pt x="5956" y="7304"/>
                    <a:pt x="6172" y="7382"/>
                    <a:pt x="6381" y="7382"/>
                  </a:cubicBezTo>
                  <a:cubicBezTo>
                    <a:pt x="7106" y="7382"/>
                    <a:pt x="7748" y="6445"/>
                    <a:pt x="7079" y="5801"/>
                  </a:cubicBezTo>
                  <a:cubicBezTo>
                    <a:pt x="5198" y="3983"/>
                    <a:pt x="4117" y="1506"/>
                    <a:pt x="1813" y="143"/>
                  </a:cubicBezTo>
                  <a:cubicBezTo>
                    <a:pt x="1647" y="44"/>
                    <a:pt x="1484" y="1"/>
                    <a:pt x="1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55"/>
            <p:cNvSpPr/>
            <p:nvPr/>
          </p:nvSpPr>
          <p:spPr>
            <a:xfrm>
              <a:off x="3271942" y="2458065"/>
              <a:ext cx="157642" cy="128559"/>
            </a:xfrm>
            <a:custGeom>
              <a:avLst/>
              <a:gdLst/>
              <a:ahLst/>
              <a:cxnLst/>
              <a:rect l="l" t="t" r="r" b="b"/>
              <a:pathLst>
                <a:path w="7117" h="5804" extrusionOk="0">
                  <a:moveTo>
                    <a:pt x="5656" y="0"/>
                  </a:moveTo>
                  <a:cubicBezTo>
                    <a:pt x="5454" y="0"/>
                    <a:pt x="5245" y="65"/>
                    <a:pt x="5054" y="217"/>
                  </a:cubicBezTo>
                  <a:cubicBezTo>
                    <a:pt x="3486" y="1424"/>
                    <a:pt x="2138" y="2882"/>
                    <a:pt x="696" y="4230"/>
                  </a:cubicBezTo>
                  <a:cubicBezTo>
                    <a:pt x="1" y="4864"/>
                    <a:pt x="654" y="5803"/>
                    <a:pt x="1392" y="5803"/>
                  </a:cubicBezTo>
                  <a:cubicBezTo>
                    <a:pt x="1602" y="5803"/>
                    <a:pt x="1818" y="5727"/>
                    <a:pt x="2013" y="5547"/>
                  </a:cubicBezTo>
                  <a:cubicBezTo>
                    <a:pt x="3455" y="4199"/>
                    <a:pt x="4803" y="2757"/>
                    <a:pt x="6370" y="1534"/>
                  </a:cubicBezTo>
                  <a:cubicBezTo>
                    <a:pt x="7116" y="950"/>
                    <a:pt x="6432" y="0"/>
                    <a:pt x="56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55"/>
            <p:cNvSpPr/>
            <p:nvPr/>
          </p:nvSpPr>
          <p:spPr>
            <a:xfrm>
              <a:off x="2926175" y="2804718"/>
              <a:ext cx="136355" cy="134074"/>
            </a:xfrm>
            <a:custGeom>
              <a:avLst/>
              <a:gdLst/>
              <a:ahLst/>
              <a:cxnLst/>
              <a:rect l="l" t="t" r="r" b="b"/>
              <a:pathLst>
                <a:path w="6156" h="6053" extrusionOk="0">
                  <a:moveTo>
                    <a:pt x="4896" y="1"/>
                  </a:moveTo>
                  <a:cubicBezTo>
                    <a:pt x="4617" y="1"/>
                    <a:pt x="4345" y="140"/>
                    <a:pt x="4174" y="477"/>
                  </a:cubicBezTo>
                  <a:cubicBezTo>
                    <a:pt x="3375" y="2028"/>
                    <a:pt x="2262" y="3282"/>
                    <a:pt x="820" y="4270"/>
                  </a:cubicBezTo>
                  <a:cubicBezTo>
                    <a:pt x="0" y="4842"/>
                    <a:pt x="509" y="6052"/>
                    <a:pt x="1270" y="6052"/>
                  </a:cubicBezTo>
                  <a:cubicBezTo>
                    <a:pt x="1426" y="6052"/>
                    <a:pt x="1593" y="6002"/>
                    <a:pt x="1760" y="5884"/>
                  </a:cubicBezTo>
                  <a:cubicBezTo>
                    <a:pt x="3469" y="4724"/>
                    <a:pt x="4848" y="3267"/>
                    <a:pt x="5789" y="1417"/>
                  </a:cubicBezTo>
                  <a:cubicBezTo>
                    <a:pt x="6156" y="683"/>
                    <a:pt x="5511" y="1"/>
                    <a:pt x="48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55"/>
            <p:cNvSpPr/>
            <p:nvPr/>
          </p:nvSpPr>
          <p:spPr>
            <a:xfrm>
              <a:off x="3305477" y="2824631"/>
              <a:ext cx="115490" cy="117639"/>
            </a:xfrm>
            <a:custGeom>
              <a:avLst/>
              <a:gdLst/>
              <a:ahLst/>
              <a:cxnLst/>
              <a:rect l="l" t="t" r="r" b="b"/>
              <a:pathLst>
                <a:path w="5214" h="5311" extrusionOk="0">
                  <a:moveTo>
                    <a:pt x="1317" y="1"/>
                  </a:moveTo>
                  <a:cubicBezTo>
                    <a:pt x="625" y="1"/>
                    <a:pt x="1" y="932"/>
                    <a:pt x="624" y="1615"/>
                  </a:cubicBezTo>
                  <a:cubicBezTo>
                    <a:pt x="1549" y="2634"/>
                    <a:pt x="2333" y="3747"/>
                    <a:pt x="3116" y="4891"/>
                  </a:cubicBezTo>
                  <a:cubicBezTo>
                    <a:pt x="3323" y="5188"/>
                    <a:pt x="3613" y="5310"/>
                    <a:pt x="3900" y="5310"/>
                  </a:cubicBezTo>
                  <a:cubicBezTo>
                    <a:pt x="4567" y="5310"/>
                    <a:pt x="5214" y="4642"/>
                    <a:pt x="4731" y="3951"/>
                  </a:cubicBezTo>
                  <a:cubicBezTo>
                    <a:pt x="3869" y="2681"/>
                    <a:pt x="2975" y="1443"/>
                    <a:pt x="1941" y="299"/>
                  </a:cubicBezTo>
                  <a:cubicBezTo>
                    <a:pt x="1749" y="89"/>
                    <a:pt x="1530" y="1"/>
                    <a:pt x="1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55"/>
            <p:cNvSpPr/>
            <p:nvPr/>
          </p:nvSpPr>
          <p:spPr>
            <a:xfrm>
              <a:off x="2994664" y="2513906"/>
              <a:ext cx="195496" cy="119809"/>
            </a:xfrm>
            <a:custGeom>
              <a:avLst/>
              <a:gdLst/>
              <a:ahLst/>
              <a:cxnLst/>
              <a:rect l="l" t="t" r="r" b="b"/>
              <a:pathLst>
                <a:path w="8826" h="5409" extrusionOk="0">
                  <a:moveTo>
                    <a:pt x="5158" y="47"/>
                  </a:moveTo>
                  <a:cubicBezTo>
                    <a:pt x="4092" y="94"/>
                    <a:pt x="3089" y="565"/>
                    <a:pt x="2305" y="1301"/>
                  </a:cubicBezTo>
                  <a:cubicBezTo>
                    <a:pt x="1161" y="2383"/>
                    <a:pt x="299" y="3841"/>
                    <a:pt x="1" y="5408"/>
                  </a:cubicBezTo>
                  <a:cubicBezTo>
                    <a:pt x="1098" y="4358"/>
                    <a:pt x="2321" y="3825"/>
                    <a:pt x="3904" y="3480"/>
                  </a:cubicBezTo>
                  <a:cubicBezTo>
                    <a:pt x="4499" y="3355"/>
                    <a:pt x="8825" y="2665"/>
                    <a:pt x="8402" y="1631"/>
                  </a:cubicBezTo>
                  <a:cubicBezTo>
                    <a:pt x="7979" y="627"/>
                    <a:pt x="6161" y="0"/>
                    <a:pt x="5158" y="4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55"/>
            <p:cNvSpPr/>
            <p:nvPr/>
          </p:nvSpPr>
          <p:spPr>
            <a:xfrm>
              <a:off x="3007157" y="2718288"/>
              <a:ext cx="1005477" cy="497024"/>
            </a:xfrm>
            <a:custGeom>
              <a:avLst/>
              <a:gdLst/>
              <a:ahLst/>
              <a:cxnLst/>
              <a:rect l="l" t="t" r="r" b="b"/>
              <a:pathLst>
                <a:path w="45394" h="22439" extrusionOk="0">
                  <a:moveTo>
                    <a:pt x="25130" y="1"/>
                  </a:moveTo>
                  <a:cubicBezTo>
                    <a:pt x="24825" y="1"/>
                    <a:pt x="24516" y="32"/>
                    <a:pt x="24202" y="100"/>
                  </a:cubicBezTo>
                  <a:cubicBezTo>
                    <a:pt x="23324" y="272"/>
                    <a:pt x="22431" y="382"/>
                    <a:pt x="21585" y="648"/>
                  </a:cubicBezTo>
                  <a:cubicBezTo>
                    <a:pt x="20127" y="1103"/>
                    <a:pt x="18763" y="1745"/>
                    <a:pt x="17823" y="2999"/>
                  </a:cubicBezTo>
                  <a:cubicBezTo>
                    <a:pt x="16914" y="4222"/>
                    <a:pt x="16083" y="5476"/>
                    <a:pt x="16130" y="7153"/>
                  </a:cubicBezTo>
                  <a:cubicBezTo>
                    <a:pt x="15910" y="7090"/>
                    <a:pt x="15769" y="7075"/>
                    <a:pt x="15660" y="7012"/>
                  </a:cubicBezTo>
                  <a:cubicBezTo>
                    <a:pt x="14663" y="6408"/>
                    <a:pt x="13602" y="6205"/>
                    <a:pt x="12520" y="6205"/>
                  </a:cubicBezTo>
                  <a:cubicBezTo>
                    <a:pt x="12002" y="6205"/>
                    <a:pt x="11480" y="6251"/>
                    <a:pt x="10957" y="6322"/>
                  </a:cubicBezTo>
                  <a:cubicBezTo>
                    <a:pt x="10440" y="6385"/>
                    <a:pt x="9860" y="6636"/>
                    <a:pt x="9484" y="6981"/>
                  </a:cubicBezTo>
                  <a:cubicBezTo>
                    <a:pt x="8653" y="7717"/>
                    <a:pt x="7901" y="8517"/>
                    <a:pt x="7838" y="9739"/>
                  </a:cubicBezTo>
                  <a:cubicBezTo>
                    <a:pt x="7807" y="10382"/>
                    <a:pt x="7697" y="11009"/>
                    <a:pt x="7619" y="11683"/>
                  </a:cubicBezTo>
                  <a:cubicBezTo>
                    <a:pt x="7072" y="11683"/>
                    <a:pt x="6526" y="11673"/>
                    <a:pt x="5980" y="11673"/>
                  </a:cubicBezTo>
                  <a:cubicBezTo>
                    <a:pt x="5570" y="11673"/>
                    <a:pt x="5160" y="11678"/>
                    <a:pt x="4750" y="11699"/>
                  </a:cubicBezTo>
                  <a:cubicBezTo>
                    <a:pt x="2916" y="11793"/>
                    <a:pt x="1584" y="12655"/>
                    <a:pt x="785" y="14348"/>
                  </a:cubicBezTo>
                  <a:cubicBezTo>
                    <a:pt x="1" y="16009"/>
                    <a:pt x="189" y="17529"/>
                    <a:pt x="1286" y="18987"/>
                  </a:cubicBezTo>
                  <a:cubicBezTo>
                    <a:pt x="2431" y="20508"/>
                    <a:pt x="4061" y="21244"/>
                    <a:pt x="5832" y="21605"/>
                  </a:cubicBezTo>
                  <a:cubicBezTo>
                    <a:pt x="7211" y="21871"/>
                    <a:pt x="8638" y="21981"/>
                    <a:pt x="10033" y="22059"/>
                  </a:cubicBezTo>
                  <a:cubicBezTo>
                    <a:pt x="12196" y="22200"/>
                    <a:pt x="14359" y="22279"/>
                    <a:pt x="16522" y="22341"/>
                  </a:cubicBezTo>
                  <a:cubicBezTo>
                    <a:pt x="18727" y="22396"/>
                    <a:pt x="20944" y="22439"/>
                    <a:pt x="23153" y="22439"/>
                  </a:cubicBezTo>
                  <a:cubicBezTo>
                    <a:pt x="23487" y="22439"/>
                    <a:pt x="23821" y="22438"/>
                    <a:pt x="24155" y="22436"/>
                  </a:cubicBezTo>
                  <a:cubicBezTo>
                    <a:pt x="26531" y="22421"/>
                    <a:pt x="28908" y="22293"/>
                    <a:pt x="31284" y="22293"/>
                  </a:cubicBezTo>
                  <a:cubicBezTo>
                    <a:pt x="31416" y="22293"/>
                    <a:pt x="31547" y="22294"/>
                    <a:pt x="31679" y="22294"/>
                  </a:cubicBezTo>
                  <a:cubicBezTo>
                    <a:pt x="31960" y="22296"/>
                    <a:pt x="32241" y="22297"/>
                    <a:pt x="32522" y="22297"/>
                  </a:cubicBezTo>
                  <a:cubicBezTo>
                    <a:pt x="34836" y="22297"/>
                    <a:pt x="37126" y="22219"/>
                    <a:pt x="39391" y="21730"/>
                  </a:cubicBezTo>
                  <a:cubicBezTo>
                    <a:pt x="40253" y="21542"/>
                    <a:pt x="41209" y="21323"/>
                    <a:pt x="41867" y="20805"/>
                  </a:cubicBezTo>
                  <a:cubicBezTo>
                    <a:pt x="43936" y="19144"/>
                    <a:pt x="45394" y="17153"/>
                    <a:pt x="45237" y="14254"/>
                  </a:cubicBezTo>
                  <a:cubicBezTo>
                    <a:pt x="45127" y="11902"/>
                    <a:pt x="43905" y="10288"/>
                    <a:pt x="42149" y="9081"/>
                  </a:cubicBezTo>
                  <a:cubicBezTo>
                    <a:pt x="40394" y="7883"/>
                    <a:pt x="38424" y="7413"/>
                    <a:pt x="36369" y="7413"/>
                  </a:cubicBezTo>
                  <a:cubicBezTo>
                    <a:pt x="35763" y="7413"/>
                    <a:pt x="35149" y="7454"/>
                    <a:pt x="34532" y="7529"/>
                  </a:cubicBezTo>
                  <a:cubicBezTo>
                    <a:pt x="34046" y="7592"/>
                    <a:pt x="33544" y="7749"/>
                    <a:pt x="33011" y="7890"/>
                  </a:cubicBezTo>
                  <a:cubicBezTo>
                    <a:pt x="32995" y="7670"/>
                    <a:pt x="32980" y="7545"/>
                    <a:pt x="32964" y="7404"/>
                  </a:cubicBezTo>
                  <a:cubicBezTo>
                    <a:pt x="32776" y="5617"/>
                    <a:pt x="32118" y="4018"/>
                    <a:pt x="30911" y="2686"/>
                  </a:cubicBezTo>
                  <a:cubicBezTo>
                    <a:pt x="29970" y="1651"/>
                    <a:pt x="28732" y="1118"/>
                    <a:pt x="27509" y="570"/>
                  </a:cubicBezTo>
                  <a:cubicBezTo>
                    <a:pt x="26743" y="227"/>
                    <a:pt x="25952" y="1"/>
                    <a:pt x="25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55"/>
            <p:cNvSpPr/>
            <p:nvPr/>
          </p:nvSpPr>
          <p:spPr>
            <a:xfrm>
              <a:off x="3514754" y="2718398"/>
              <a:ext cx="497888" cy="492328"/>
            </a:xfrm>
            <a:custGeom>
              <a:avLst/>
              <a:gdLst/>
              <a:ahLst/>
              <a:cxnLst/>
              <a:rect l="l" t="t" r="r" b="b"/>
              <a:pathLst>
                <a:path w="22478" h="22227" extrusionOk="0">
                  <a:moveTo>
                    <a:pt x="2368" y="1"/>
                  </a:moveTo>
                  <a:cubicBezTo>
                    <a:pt x="1004" y="1693"/>
                    <a:pt x="1" y="4139"/>
                    <a:pt x="628" y="6317"/>
                  </a:cubicBezTo>
                  <a:cubicBezTo>
                    <a:pt x="1255" y="8590"/>
                    <a:pt x="2995" y="9766"/>
                    <a:pt x="5283" y="9828"/>
                  </a:cubicBezTo>
                  <a:cubicBezTo>
                    <a:pt x="8230" y="9922"/>
                    <a:pt x="11772" y="9656"/>
                    <a:pt x="13230" y="12869"/>
                  </a:cubicBezTo>
                  <a:cubicBezTo>
                    <a:pt x="14484" y="15612"/>
                    <a:pt x="11333" y="18245"/>
                    <a:pt x="11976" y="21051"/>
                  </a:cubicBezTo>
                  <a:cubicBezTo>
                    <a:pt x="12070" y="21474"/>
                    <a:pt x="12227" y="21866"/>
                    <a:pt x="12446" y="22227"/>
                  </a:cubicBezTo>
                  <a:cubicBezTo>
                    <a:pt x="13794" y="22164"/>
                    <a:pt x="15142" y="22023"/>
                    <a:pt x="16475" y="21725"/>
                  </a:cubicBezTo>
                  <a:cubicBezTo>
                    <a:pt x="17337" y="21537"/>
                    <a:pt x="18293" y="21318"/>
                    <a:pt x="18951" y="20800"/>
                  </a:cubicBezTo>
                  <a:cubicBezTo>
                    <a:pt x="21020" y="19139"/>
                    <a:pt x="22478" y="17148"/>
                    <a:pt x="22321" y="14249"/>
                  </a:cubicBezTo>
                  <a:cubicBezTo>
                    <a:pt x="22211" y="11897"/>
                    <a:pt x="20989" y="10283"/>
                    <a:pt x="19233" y="9076"/>
                  </a:cubicBezTo>
                  <a:cubicBezTo>
                    <a:pt x="17478" y="7878"/>
                    <a:pt x="15508" y="7408"/>
                    <a:pt x="13453" y="7408"/>
                  </a:cubicBezTo>
                  <a:cubicBezTo>
                    <a:pt x="12847" y="7408"/>
                    <a:pt x="12233" y="7449"/>
                    <a:pt x="11616" y="7524"/>
                  </a:cubicBezTo>
                  <a:cubicBezTo>
                    <a:pt x="11130" y="7587"/>
                    <a:pt x="10628" y="7744"/>
                    <a:pt x="10095" y="7885"/>
                  </a:cubicBezTo>
                  <a:cubicBezTo>
                    <a:pt x="10079" y="7665"/>
                    <a:pt x="10064" y="7540"/>
                    <a:pt x="10048" y="7399"/>
                  </a:cubicBezTo>
                  <a:cubicBezTo>
                    <a:pt x="9860" y="5612"/>
                    <a:pt x="9202" y="4013"/>
                    <a:pt x="7995" y="2681"/>
                  </a:cubicBezTo>
                  <a:cubicBezTo>
                    <a:pt x="7054" y="1646"/>
                    <a:pt x="5816" y="1113"/>
                    <a:pt x="4593" y="565"/>
                  </a:cubicBezTo>
                  <a:cubicBezTo>
                    <a:pt x="3888" y="236"/>
                    <a:pt x="3136" y="32"/>
                    <a:pt x="2368" y="1"/>
                  </a:cubicBezTo>
                  <a:close/>
                </a:path>
              </a:pathLst>
            </a:custGeom>
            <a:solidFill>
              <a:schemeClr val="dk1">
                <a:alpha val="89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55"/>
            <p:cNvSpPr/>
            <p:nvPr/>
          </p:nvSpPr>
          <p:spPr>
            <a:xfrm>
              <a:off x="3468925" y="2974966"/>
              <a:ext cx="53492" cy="41686"/>
            </a:xfrm>
            <a:custGeom>
              <a:avLst/>
              <a:gdLst/>
              <a:ahLst/>
              <a:cxnLst/>
              <a:rect l="l" t="t" r="r" b="b"/>
              <a:pathLst>
                <a:path w="2415" h="1882" extrusionOk="0">
                  <a:moveTo>
                    <a:pt x="1208" y="1"/>
                  </a:moveTo>
                  <a:cubicBezTo>
                    <a:pt x="1" y="1"/>
                    <a:pt x="1" y="1882"/>
                    <a:pt x="1208" y="1882"/>
                  </a:cubicBezTo>
                  <a:cubicBezTo>
                    <a:pt x="2415" y="1882"/>
                    <a:pt x="2415" y="1"/>
                    <a:pt x="12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55"/>
            <p:cNvSpPr/>
            <p:nvPr/>
          </p:nvSpPr>
          <p:spPr>
            <a:xfrm>
              <a:off x="3579344" y="2970802"/>
              <a:ext cx="53492" cy="41354"/>
            </a:xfrm>
            <a:custGeom>
              <a:avLst/>
              <a:gdLst/>
              <a:ahLst/>
              <a:cxnLst/>
              <a:rect l="l" t="t" r="r" b="b"/>
              <a:pathLst>
                <a:path w="2415" h="1867" extrusionOk="0">
                  <a:moveTo>
                    <a:pt x="1207" y="1"/>
                  </a:moveTo>
                  <a:cubicBezTo>
                    <a:pt x="0" y="1"/>
                    <a:pt x="0" y="1866"/>
                    <a:pt x="1207" y="1866"/>
                  </a:cubicBezTo>
                  <a:cubicBezTo>
                    <a:pt x="2414" y="1866"/>
                    <a:pt x="2414" y="1"/>
                    <a:pt x="12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55"/>
            <p:cNvSpPr/>
            <p:nvPr/>
          </p:nvSpPr>
          <p:spPr>
            <a:xfrm>
              <a:off x="3518054" y="3017849"/>
              <a:ext cx="76240" cy="50901"/>
            </a:xfrm>
            <a:custGeom>
              <a:avLst/>
              <a:gdLst/>
              <a:ahLst/>
              <a:cxnLst/>
              <a:rect l="l" t="t" r="r" b="b"/>
              <a:pathLst>
                <a:path w="3442" h="2298" extrusionOk="0">
                  <a:moveTo>
                    <a:pt x="3053" y="1"/>
                  </a:moveTo>
                  <a:cubicBezTo>
                    <a:pt x="2873" y="1"/>
                    <a:pt x="2697" y="118"/>
                    <a:pt x="2705" y="353"/>
                  </a:cubicBezTo>
                  <a:cubicBezTo>
                    <a:pt x="2705" y="933"/>
                    <a:pt x="2454" y="1529"/>
                    <a:pt x="1795" y="1592"/>
                  </a:cubicBezTo>
                  <a:cubicBezTo>
                    <a:pt x="1771" y="1593"/>
                    <a:pt x="1747" y="1594"/>
                    <a:pt x="1723" y="1594"/>
                  </a:cubicBezTo>
                  <a:cubicBezTo>
                    <a:pt x="1125" y="1594"/>
                    <a:pt x="775" y="1037"/>
                    <a:pt x="730" y="494"/>
                  </a:cubicBezTo>
                  <a:cubicBezTo>
                    <a:pt x="714" y="259"/>
                    <a:pt x="526" y="142"/>
                    <a:pt x="348" y="142"/>
                  </a:cubicBezTo>
                  <a:cubicBezTo>
                    <a:pt x="169" y="142"/>
                    <a:pt x="1" y="259"/>
                    <a:pt x="24" y="494"/>
                  </a:cubicBezTo>
                  <a:cubicBezTo>
                    <a:pt x="86" y="1473"/>
                    <a:pt x="718" y="2297"/>
                    <a:pt x="1766" y="2297"/>
                  </a:cubicBezTo>
                  <a:cubicBezTo>
                    <a:pt x="1776" y="2297"/>
                    <a:pt x="1786" y="2297"/>
                    <a:pt x="1795" y="2297"/>
                  </a:cubicBezTo>
                  <a:cubicBezTo>
                    <a:pt x="2846" y="2297"/>
                    <a:pt x="3441" y="1309"/>
                    <a:pt x="3426" y="353"/>
                  </a:cubicBezTo>
                  <a:cubicBezTo>
                    <a:pt x="3418" y="118"/>
                    <a:pt x="3234" y="1"/>
                    <a:pt x="3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55"/>
            <p:cNvSpPr/>
            <p:nvPr/>
          </p:nvSpPr>
          <p:spPr>
            <a:xfrm>
              <a:off x="3427614" y="3023586"/>
              <a:ext cx="61821" cy="39250"/>
            </a:xfrm>
            <a:custGeom>
              <a:avLst/>
              <a:gdLst/>
              <a:ahLst/>
              <a:cxnLst/>
              <a:rect l="l" t="t" r="r" b="b"/>
              <a:pathLst>
                <a:path w="2791" h="1772" extrusionOk="0">
                  <a:moveTo>
                    <a:pt x="2791" y="894"/>
                  </a:moveTo>
                  <a:cubicBezTo>
                    <a:pt x="2791" y="1380"/>
                    <a:pt x="2164" y="1772"/>
                    <a:pt x="1396" y="1772"/>
                  </a:cubicBezTo>
                  <a:cubicBezTo>
                    <a:pt x="628" y="1772"/>
                    <a:pt x="1" y="1380"/>
                    <a:pt x="1" y="894"/>
                  </a:cubicBezTo>
                  <a:cubicBezTo>
                    <a:pt x="1" y="392"/>
                    <a:pt x="628" y="0"/>
                    <a:pt x="1396" y="0"/>
                  </a:cubicBezTo>
                  <a:cubicBezTo>
                    <a:pt x="2164" y="0"/>
                    <a:pt x="2791" y="392"/>
                    <a:pt x="2791" y="8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55"/>
            <p:cNvSpPr/>
            <p:nvPr/>
          </p:nvSpPr>
          <p:spPr>
            <a:xfrm>
              <a:off x="3612326" y="3023586"/>
              <a:ext cx="61466" cy="39250"/>
            </a:xfrm>
            <a:custGeom>
              <a:avLst/>
              <a:gdLst/>
              <a:ahLst/>
              <a:cxnLst/>
              <a:rect l="l" t="t" r="r" b="b"/>
              <a:pathLst>
                <a:path w="2775" h="1772" extrusionOk="0">
                  <a:moveTo>
                    <a:pt x="2775" y="894"/>
                  </a:moveTo>
                  <a:cubicBezTo>
                    <a:pt x="2775" y="1380"/>
                    <a:pt x="2163" y="1772"/>
                    <a:pt x="1395" y="1772"/>
                  </a:cubicBezTo>
                  <a:cubicBezTo>
                    <a:pt x="627" y="1772"/>
                    <a:pt x="0" y="1380"/>
                    <a:pt x="0" y="894"/>
                  </a:cubicBezTo>
                  <a:cubicBezTo>
                    <a:pt x="0" y="392"/>
                    <a:pt x="627" y="0"/>
                    <a:pt x="1395" y="0"/>
                  </a:cubicBezTo>
                  <a:cubicBezTo>
                    <a:pt x="2163" y="0"/>
                    <a:pt x="2775" y="392"/>
                    <a:pt x="2775" y="8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55"/>
            <p:cNvSpPr/>
            <p:nvPr/>
          </p:nvSpPr>
          <p:spPr>
            <a:xfrm>
              <a:off x="3181812" y="3249254"/>
              <a:ext cx="65630" cy="51056"/>
            </a:xfrm>
            <a:custGeom>
              <a:avLst/>
              <a:gdLst/>
              <a:ahLst/>
              <a:cxnLst/>
              <a:rect l="l" t="t" r="r" b="b"/>
              <a:pathLst>
                <a:path w="2963" h="2305" extrusionOk="0">
                  <a:moveTo>
                    <a:pt x="1474" y="1"/>
                  </a:moveTo>
                  <a:cubicBezTo>
                    <a:pt x="0" y="1"/>
                    <a:pt x="0" y="2305"/>
                    <a:pt x="1474" y="2305"/>
                  </a:cubicBezTo>
                  <a:cubicBezTo>
                    <a:pt x="2963" y="2305"/>
                    <a:pt x="2963"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55"/>
            <p:cNvSpPr/>
            <p:nvPr/>
          </p:nvSpPr>
          <p:spPr>
            <a:xfrm>
              <a:off x="3305411" y="3323546"/>
              <a:ext cx="65630" cy="51078"/>
            </a:xfrm>
            <a:custGeom>
              <a:avLst/>
              <a:gdLst/>
              <a:ahLst/>
              <a:cxnLst/>
              <a:rect l="l" t="t" r="r" b="b"/>
              <a:pathLst>
                <a:path w="2963" h="2306" extrusionOk="0">
                  <a:moveTo>
                    <a:pt x="1474" y="1"/>
                  </a:moveTo>
                  <a:cubicBezTo>
                    <a:pt x="0" y="1"/>
                    <a:pt x="0" y="2305"/>
                    <a:pt x="1474" y="2305"/>
                  </a:cubicBezTo>
                  <a:cubicBezTo>
                    <a:pt x="2963" y="2305"/>
                    <a:pt x="2963"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55"/>
            <p:cNvSpPr/>
            <p:nvPr/>
          </p:nvSpPr>
          <p:spPr>
            <a:xfrm>
              <a:off x="3398110" y="3255500"/>
              <a:ext cx="65630" cy="51056"/>
            </a:xfrm>
            <a:custGeom>
              <a:avLst/>
              <a:gdLst/>
              <a:ahLst/>
              <a:cxnLst/>
              <a:rect l="l" t="t" r="r" b="b"/>
              <a:pathLst>
                <a:path w="2963" h="2305" extrusionOk="0">
                  <a:moveTo>
                    <a:pt x="1474" y="1"/>
                  </a:moveTo>
                  <a:cubicBezTo>
                    <a:pt x="0" y="1"/>
                    <a:pt x="0" y="2305"/>
                    <a:pt x="1474" y="2305"/>
                  </a:cubicBezTo>
                  <a:cubicBezTo>
                    <a:pt x="2963" y="2305"/>
                    <a:pt x="2963"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55"/>
            <p:cNvSpPr/>
            <p:nvPr/>
          </p:nvSpPr>
          <p:spPr>
            <a:xfrm>
              <a:off x="3484563" y="3440899"/>
              <a:ext cx="65630" cy="51056"/>
            </a:xfrm>
            <a:custGeom>
              <a:avLst/>
              <a:gdLst/>
              <a:ahLst/>
              <a:cxnLst/>
              <a:rect l="l" t="t" r="r" b="b"/>
              <a:pathLst>
                <a:path w="2963" h="2305" extrusionOk="0">
                  <a:moveTo>
                    <a:pt x="1489" y="1"/>
                  </a:moveTo>
                  <a:cubicBezTo>
                    <a:pt x="0" y="1"/>
                    <a:pt x="0" y="2305"/>
                    <a:pt x="1489" y="2305"/>
                  </a:cubicBezTo>
                  <a:cubicBezTo>
                    <a:pt x="2963" y="2305"/>
                    <a:pt x="2963" y="1"/>
                    <a:pt x="1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55"/>
            <p:cNvSpPr/>
            <p:nvPr/>
          </p:nvSpPr>
          <p:spPr>
            <a:xfrm>
              <a:off x="3540116" y="3280153"/>
              <a:ext cx="65630" cy="51056"/>
            </a:xfrm>
            <a:custGeom>
              <a:avLst/>
              <a:gdLst/>
              <a:ahLst/>
              <a:cxnLst/>
              <a:rect l="l" t="t" r="r" b="b"/>
              <a:pathLst>
                <a:path w="2963" h="2305" extrusionOk="0">
                  <a:moveTo>
                    <a:pt x="1489" y="1"/>
                  </a:moveTo>
                  <a:cubicBezTo>
                    <a:pt x="0" y="1"/>
                    <a:pt x="0" y="2305"/>
                    <a:pt x="1489" y="2305"/>
                  </a:cubicBezTo>
                  <a:cubicBezTo>
                    <a:pt x="2963" y="2305"/>
                    <a:pt x="2963" y="1"/>
                    <a:pt x="1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55"/>
            <p:cNvSpPr/>
            <p:nvPr/>
          </p:nvSpPr>
          <p:spPr>
            <a:xfrm>
              <a:off x="3738007" y="3255500"/>
              <a:ext cx="65630" cy="51056"/>
            </a:xfrm>
            <a:custGeom>
              <a:avLst/>
              <a:gdLst/>
              <a:ahLst/>
              <a:cxnLst/>
              <a:rect l="l" t="t" r="r" b="b"/>
              <a:pathLst>
                <a:path w="2963" h="2305" extrusionOk="0">
                  <a:moveTo>
                    <a:pt x="1474" y="1"/>
                  </a:moveTo>
                  <a:cubicBezTo>
                    <a:pt x="0" y="1"/>
                    <a:pt x="0" y="2305"/>
                    <a:pt x="1474" y="2305"/>
                  </a:cubicBezTo>
                  <a:cubicBezTo>
                    <a:pt x="2963" y="2305"/>
                    <a:pt x="2963"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55"/>
            <p:cNvSpPr/>
            <p:nvPr/>
          </p:nvSpPr>
          <p:spPr>
            <a:xfrm>
              <a:off x="3645308" y="3372853"/>
              <a:ext cx="65630" cy="51056"/>
            </a:xfrm>
            <a:custGeom>
              <a:avLst/>
              <a:gdLst/>
              <a:ahLst/>
              <a:cxnLst/>
              <a:rect l="l" t="t" r="r" b="b"/>
              <a:pathLst>
                <a:path w="2963" h="2305" extrusionOk="0">
                  <a:moveTo>
                    <a:pt x="1474" y="1"/>
                  </a:moveTo>
                  <a:cubicBezTo>
                    <a:pt x="0" y="1"/>
                    <a:pt x="0" y="2305"/>
                    <a:pt x="1474" y="2305"/>
                  </a:cubicBezTo>
                  <a:cubicBezTo>
                    <a:pt x="2963" y="2305"/>
                    <a:pt x="2963"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55"/>
            <p:cNvSpPr/>
            <p:nvPr/>
          </p:nvSpPr>
          <p:spPr>
            <a:xfrm>
              <a:off x="3811967" y="3366961"/>
              <a:ext cx="65985" cy="50701"/>
            </a:xfrm>
            <a:custGeom>
              <a:avLst/>
              <a:gdLst/>
              <a:ahLst/>
              <a:cxnLst/>
              <a:rect l="l" t="t" r="r" b="b"/>
              <a:pathLst>
                <a:path w="2979" h="2289" extrusionOk="0">
                  <a:moveTo>
                    <a:pt x="1489" y="0"/>
                  </a:moveTo>
                  <a:cubicBezTo>
                    <a:pt x="0" y="0"/>
                    <a:pt x="0" y="2289"/>
                    <a:pt x="1489" y="2289"/>
                  </a:cubicBezTo>
                  <a:cubicBezTo>
                    <a:pt x="2978" y="2289"/>
                    <a:pt x="2978" y="0"/>
                    <a:pt x="1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55"/>
            <p:cNvSpPr/>
            <p:nvPr/>
          </p:nvSpPr>
          <p:spPr>
            <a:xfrm>
              <a:off x="3311657" y="3471798"/>
              <a:ext cx="65630" cy="51056"/>
            </a:xfrm>
            <a:custGeom>
              <a:avLst/>
              <a:gdLst/>
              <a:ahLst/>
              <a:cxnLst/>
              <a:rect l="l" t="t" r="r" b="b"/>
              <a:pathLst>
                <a:path w="2963" h="2305" extrusionOk="0">
                  <a:moveTo>
                    <a:pt x="1474" y="1"/>
                  </a:moveTo>
                  <a:cubicBezTo>
                    <a:pt x="0" y="1"/>
                    <a:pt x="0" y="2305"/>
                    <a:pt x="1474" y="2305"/>
                  </a:cubicBezTo>
                  <a:cubicBezTo>
                    <a:pt x="2963" y="2305"/>
                    <a:pt x="2963"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55"/>
            <p:cNvSpPr/>
            <p:nvPr/>
          </p:nvSpPr>
          <p:spPr>
            <a:xfrm>
              <a:off x="3623423" y="3537075"/>
              <a:ext cx="65653" cy="50724"/>
            </a:xfrm>
            <a:custGeom>
              <a:avLst/>
              <a:gdLst/>
              <a:ahLst/>
              <a:cxnLst/>
              <a:rect l="l" t="t" r="r" b="b"/>
              <a:pathLst>
                <a:path w="2964" h="2290" extrusionOk="0">
                  <a:moveTo>
                    <a:pt x="1490" y="1"/>
                  </a:moveTo>
                  <a:cubicBezTo>
                    <a:pt x="1" y="1"/>
                    <a:pt x="1" y="2289"/>
                    <a:pt x="1490" y="2289"/>
                  </a:cubicBezTo>
                  <a:cubicBezTo>
                    <a:pt x="2963" y="2289"/>
                    <a:pt x="2963" y="1"/>
                    <a:pt x="1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55"/>
            <p:cNvSpPr/>
            <p:nvPr/>
          </p:nvSpPr>
          <p:spPr>
            <a:xfrm>
              <a:off x="3406084" y="3636375"/>
              <a:ext cx="65653" cy="50701"/>
            </a:xfrm>
            <a:custGeom>
              <a:avLst/>
              <a:gdLst/>
              <a:ahLst/>
              <a:cxnLst/>
              <a:rect l="l" t="t" r="r" b="b"/>
              <a:pathLst>
                <a:path w="2964" h="2289" extrusionOk="0">
                  <a:moveTo>
                    <a:pt x="1474" y="0"/>
                  </a:moveTo>
                  <a:cubicBezTo>
                    <a:pt x="1" y="0"/>
                    <a:pt x="1" y="2289"/>
                    <a:pt x="1474" y="2289"/>
                  </a:cubicBezTo>
                  <a:cubicBezTo>
                    <a:pt x="2963" y="2289"/>
                    <a:pt x="2963" y="0"/>
                    <a:pt x="1474" y="0"/>
                  </a:cubicBezTo>
                  <a:close/>
                </a:path>
              </a:pathLst>
            </a:custGeom>
            <a:solidFill>
              <a:srgbClr val="9DD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55"/>
            <p:cNvSpPr/>
            <p:nvPr/>
          </p:nvSpPr>
          <p:spPr>
            <a:xfrm>
              <a:off x="3598792" y="3736030"/>
              <a:ext cx="65630" cy="51056"/>
            </a:xfrm>
            <a:custGeom>
              <a:avLst/>
              <a:gdLst/>
              <a:ahLst/>
              <a:cxnLst/>
              <a:rect l="l" t="t" r="r" b="b"/>
              <a:pathLst>
                <a:path w="2963" h="2305" extrusionOk="0">
                  <a:moveTo>
                    <a:pt x="1489" y="0"/>
                  </a:moveTo>
                  <a:cubicBezTo>
                    <a:pt x="0" y="0"/>
                    <a:pt x="0" y="2304"/>
                    <a:pt x="1489" y="2304"/>
                  </a:cubicBezTo>
                  <a:cubicBezTo>
                    <a:pt x="2962" y="2304"/>
                    <a:pt x="2962" y="0"/>
                    <a:pt x="1489" y="0"/>
                  </a:cubicBezTo>
                  <a:close/>
                </a:path>
              </a:pathLst>
            </a:custGeom>
            <a:solidFill>
              <a:srgbClr val="9DD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7" name="Google Shape;5257;p55"/>
          <p:cNvGrpSpPr/>
          <p:nvPr/>
        </p:nvGrpSpPr>
        <p:grpSpPr>
          <a:xfrm>
            <a:off x="2241806" y="2913978"/>
            <a:ext cx="653309" cy="1298977"/>
            <a:chOff x="2203410" y="2891304"/>
            <a:chExt cx="516654" cy="1027265"/>
          </a:xfrm>
        </p:grpSpPr>
        <p:sp>
          <p:nvSpPr>
            <p:cNvPr id="5258" name="Google Shape;5258;p55"/>
            <p:cNvSpPr/>
            <p:nvPr/>
          </p:nvSpPr>
          <p:spPr>
            <a:xfrm>
              <a:off x="2271323" y="3809901"/>
              <a:ext cx="364235" cy="108668"/>
            </a:xfrm>
            <a:custGeom>
              <a:avLst/>
              <a:gdLst/>
              <a:ahLst/>
              <a:cxnLst/>
              <a:rect l="l" t="t" r="r" b="b"/>
              <a:pathLst>
                <a:path w="16444" h="4906" extrusionOk="0">
                  <a:moveTo>
                    <a:pt x="8620" y="1"/>
                  </a:moveTo>
                  <a:cubicBezTo>
                    <a:pt x="4824" y="1"/>
                    <a:pt x="1" y="980"/>
                    <a:pt x="3518" y="4204"/>
                  </a:cubicBezTo>
                  <a:cubicBezTo>
                    <a:pt x="4003" y="4689"/>
                    <a:pt x="5132" y="4906"/>
                    <a:pt x="6463" y="4906"/>
                  </a:cubicBezTo>
                  <a:cubicBezTo>
                    <a:pt x="10516" y="4906"/>
                    <a:pt x="16443" y="2893"/>
                    <a:pt x="11747" y="286"/>
                  </a:cubicBezTo>
                  <a:cubicBezTo>
                    <a:pt x="11060" y="112"/>
                    <a:pt x="9898" y="1"/>
                    <a:pt x="8620" y="1"/>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55"/>
            <p:cNvSpPr/>
            <p:nvPr/>
          </p:nvSpPr>
          <p:spPr>
            <a:xfrm>
              <a:off x="2242661" y="3111080"/>
              <a:ext cx="414205" cy="736753"/>
            </a:xfrm>
            <a:custGeom>
              <a:avLst/>
              <a:gdLst/>
              <a:ahLst/>
              <a:cxnLst/>
              <a:rect l="l" t="t" r="r" b="b"/>
              <a:pathLst>
                <a:path w="18700" h="33262" extrusionOk="0">
                  <a:moveTo>
                    <a:pt x="8793" y="27321"/>
                  </a:moveTo>
                  <a:cubicBezTo>
                    <a:pt x="9060" y="23371"/>
                    <a:pt x="9358" y="19405"/>
                    <a:pt x="9593" y="15439"/>
                  </a:cubicBezTo>
                  <a:cubicBezTo>
                    <a:pt x="9750" y="12885"/>
                    <a:pt x="9812" y="10330"/>
                    <a:pt x="9938" y="7759"/>
                  </a:cubicBezTo>
                  <a:cubicBezTo>
                    <a:pt x="9953" y="7273"/>
                    <a:pt x="10063" y="6772"/>
                    <a:pt x="10094" y="6270"/>
                  </a:cubicBezTo>
                  <a:cubicBezTo>
                    <a:pt x="10157" y="5533"/>
                    <a:pt x="10094" y="5471"/>
                    <a:pt x="9420" y="5126"/>
                  </a:cubicBezTo>
                  <a:cubicBezTo>
                    <a:pt x="8966" y="4891"/>
                    <a:pt x="8527" y="4593"/>
                    <a:pt x="8088" y="4295"/>
                  </a:cubicBezTo>
                  <a:cubicBezTo>
                    <a:pt x="8010" y="4232"/>
                    <a:pt x="7916" y="4107"/>
                    <a:pt x="7916" y="3997"/>
                  </a:cubicBezTo>
                  <a:cubicBezTo>
                    <a:pt x="7790" y="2869"/>
                    <a:pt x="9154" y="3292"/>
                    <a:pt x="10204" y="4467"/>
                  </a:cubicBezTo>
                  <a:cubicBezTo>
                    <a:pt x="10439" y="2931"/>
                    <a:pt x="10518" y="1442"/>
                    <a:pt x="10862" y="0"/>
                  </a:cubicBezTo>
                  <a:cubicBezTo>
                    <a:pt x="11364" y="1317"/>
                    <a:pt x="10815" y="2649"/>
                    <a:pt x="10909" y="4060"/>
                  </a:cubicBezTo>
                  <a:cubicBezTo>
                    <a:pt x="11333" y="3825"/>
                    <a:pt x="11677" y="3605"/>
                    <a:pt x="12038" y="3433"/>
                  </a:cubicBezTo>
                  <a:cubicBezTo>
                    <a:pt x="12320" y="3292"/>
                    <a:pt x="12649" y="3245"/>
                    <a:pt x="12869" y="3574"/>
                  </a:cubicBezTo>
                  <a:cubicBezTo>
                    <a:pt x="13088" y="3872"/>
                    <a:pt x="12884" y="4091"/>
                    <a:pt x="12696" y="4311"/>
                  </a:cubicBezTo>
                  <a:cubicBezTo>
                    <a:pt x="12336" y="4703"/>
                    <a:pt x="11975" y="5063"/>
                    <a:pt x="11380" y="5141"/>
                  </a:cubicBezTo>
                  <a:cubicBezTo>
                    <a:pt x="10894" y="5204"/>
                    <a:pt x="10706" y="5518"/>
                    <a:pt x="10643" y="6051"/>
                  </a:cubicBezTo>
                  <a:cubicBezTo>
                    <a:pt x="10408" y="8104"/>
                    <a:pt x="10392" y="10173"/>
                    <a:pt x="10298" y="12226"/>
                  </a:cubicBezTo>
                  <a:cubicBezTo>
                    <a:pt x="10157" y="14985"/>
                    <a:pt x="9859" y="17712"/>
                    <a:pt x="9656" y="20471"/>
                  </a:cubicBezTo>
                  <a:cubicBezTo>
                    <a:pt x="9593" y="21270"/>
                    <a:pt x="9546" y="22070"/>
                    <a:pt x="9640" y="22885"/>
                  </a:cubicBezTo>
                  <a:cubicBezTo>
                    <a:pt x="10016" y="21709"/>
                    <a:pt x="10392" y="20534"/>
                    <a:pt x="10753" y="19342"/>
                  </a:cubicBezTo>
                  <a:cubicBezTo>
                    <a:pt x="11599" y="16662"/>
                    <a:pt x="12806" y="14154"/>
                    <a:pt x="14687" y="12038"/>
                  </a:cubicBezTo>
                  <a:cubicBezTo>
                    <a:pt x="15267" y="11380"/>
                    <a:pt x="16051" y="10847"/>
                    <a:pt x="16834" y="10424"/>
                  </a:cubicBezTo>
                  <a:cubicBezTo>
                    <a:pt x="17822" y="9906"/>
                    <a:pt x="18700" y="10533"/>
                    <a:pt x="18590" y="11646"/>
                  </a:cubicBezTo>
                  <a:cubicBezTo>
                    <a:pt x="18527" y="12289"/>
                    <a:pt x="18339" y="12947"/>
                    <a:pt x="18041" y="13511"/>
                  </a:cubicBezTo>
                  <a:cubicBezTo>
                    <a:pt x="17211" y="15079"/>
                    <a:pt x="16301" y="16615"/>
                    <a:pt x="15392" y="18151"/>
                  </a:cubicBezTo>
                  <a:cubicBezTo>
                    <a:pt x="14530" y="19609"/>
                    <a:pt x="13590" y="21019"/>
                    <a:pt x="12775" y="22493"/>
                  </a:cubicBezTo>
                  <a:cubicBezTo>
                    <a:pt x="12132" y="23653"/>
                    <a:pt x="11615" y="24891"/>
                    <a:pt x="11003" y="26208"/>
                  </a:cubicBezTo>
                  <a:cubicBezTo>
                    <a:pt x="12132" y="25095"/>
                    <a:pt x="13135" y="24076"/>
                    <a:pt x="14185" y="23104"/>
                  </a:cubicBezTo>
                  <a:cubicBezTo>
                    <a:pt x="15016" y="22367"/>
                    <a:pt x="16192" y="21458"/>
                    <a:pt x="17179" y="22070"/>
                  </a:cubicBezTo>
                  <a:cubicBezTo>
                    <a:pt x="18088" y="22775"/>
                    <a:pt x="17305" y="23794"/>
                    <a:pt x="16756" y="24499"/>
                  </a:cubicBezTo>
                  <a:cubicBezTo>
                    <a:pt x="15580" y="25973"/>
                    <a:pt x="14217" y="27258"/>
                    <a:pt x="12837" y="28543"/>
                  </a:cubicBezTo>
                  <a:cubicBezTo>
                    <a:pt x="11552" y="29719"/>
                    <a:pt x="10235" y="30894"/>
                    <a:pt x="9342" y="32446"/>
                  </a:cubicBezTo>
                  <a:cubicBezTo>
                    <a:pt x="9201" y="32697"/>
                    <a:pt x="8903" y="33261"/>
                    <a:pt x="8637" y="33261"/>
                  </a:cubicBezTo>
                  <a:cubicBezTo>
                    <a:pt x="8260" y="33261"/>
                    <a:pt x="8339" y="32791"/>
                    <a:pt x="8276" y="32587"/>
                  </a:cubicBezTo>
                  <a:cubicBezTo>
                    <a:pt x="7555" y="30377"/>
                    <a:pt x="6380" y="28465"/>
                    <a:pt x="4843" y="26725"/>
                  </a:cubicBezTo>
                  <a:cubicBezTo>
                    <a:pt x="3480" y="25189"/>
                    <a:pt x="2179" y="23574"/>
                    <a:pt x="909" y="21944"/>
                  </a:cubicBezTo>
                  <a:cubicBezTo>
                    <a:pt x="564" y="21505"/>
                    <a:pt x="282" y="20925"/>
                    <a:pt x="173" y="20361"/>
                  </a:cubicBezTo>
                  <a:cubicBezTo>
                    <a:pt x="0" y="19342"/>
                    <a:pt x="737" y="18841"/>
                    <a:pt x="1677" y="19280"/>
                  </a:cubicBezTo>
                  <a:cubicBezTo>
                    <a:pt x="3229" y="20001"/>
                    <a:pt x="4546" y="20988"/>
                    <a:pt x="5612" y="22383"/>
                  </a:cubicBezTo>
                  <a:cubicBezTo>
                    <a:pt x="6489" y="23543"/>
                    <a:pt x="7242" y="24734"/>
                    <a:pt x="7728" y="26114"/>
                  </a:cubicBezTo>
                  <a:cubicBezTo>
                    <a:pt x="7759" y="26223"/>
                    <a:pt x="7837" y="26333"/>
                    <a:pt x="7900" y="26443"/>
                  </a:cubicBezTo>
                  <a:cubicBezTo>
                    <a:pt x="7916" y="26458"/>
                    <a:pt x="7963" y="26458"/>
                    <a:pt x="8041" y="26474"/>
                  </a:cubicBezTo>
                  <a:cubicBezTo>
                    <a:pt x="7336" y="22211"/>
                    <a:pt x="6630" y="17979"/>
                    <a:pt x="5909" y="13621"/>
                  </a:cubicBezTo>
                  <a:cubicBezTo>
                    <a:pt x="5533" y="13606"/>
                    <a:pt x="5141" y="13590"/>
                    <a:pt x="4765" y="13590"/>
                  </a:cubicBezTo>
                  <a:cubicBezTo>
                    <a:pt x="4483" y="13574"/>
                    <a:pt x="4201" y="13606"/>
                    <a:pt x="3919" y="13559"/>
                  </a:cubicBezTo>
                  <a:cubicBezTo>
                    <a:pt x="3558" y="13496"/>
                    <a:pt x="3276" y="13292"/>
                    <a:pt x="3307" y="12869"/>
                  </a:cubicBezTo>
                  <a:cubicBezTo>
                    <a:pt x="3339" y="12414"/>
                    <a:pt x="3699" y="12320"/>
                    <a:pt x="4060" y="12320"/>
                  </a:cubicBezTo>
                  <a:cubicBezTo>
                    <a:pt x="4389" y="12320"/>
                    <a:pt x="4734" y="12414"/>
                    <a:pt x="5079" y="12461"/>
                  </a:cubicBezTo>
                  <a:cubicBezTo>
                    <a:pt x="5251" y="12508"/>
                    <a:pt x="5439" y="12555"/>
                    <a:pt x="5721" y="12618"/>
                  </a:cubicBezTo>
                  <a:cubicBezTo>
                    <a:pt x="5674" y="10988"/>
                    <a:pt x="4812" y="9546"/>
                    <a:pt x="4891" y="7947"/>
                  </a:cubicBezTo>
                  <a:cubicBezTo>
                    <a:pt x="5721" y="9138"/>
                    <a:pt x="5753" y="10596"/>
                    <a:pt x="6286" y="11991"/>
                  </a:cubicBezTo>
                  <a:cubicBezTo>
                    <a:pt x="6583" y="11709"/>
                    <a:pt x="6818" y="11474"/>
                    <a:pt x="7069" y="11254"/>
                  </a:cubicBezTo>
                  <a:cubicBezTo>
                    <a:pt x="7351" y="10988"/>
                    <a:pt x="7712" y="10910"/>
                    <a:pt x="7994" y="11176"/>
                  </a:cubicBezTo>
                  <a:cubicBezTo>
                    <a:pt x="8308" y="11442"/>
                    <a:pt x="8213" y="11834"/>
                    <a:pt x="7978" y="12101"/>
                  </a:cubicBezTo>
                  <a:cubicBezTo>
                    <a:pt x="7759" y="12383"/>
                    <a:pt x="7461" y="12665"/>
                    <a:pt x="7148" y="12838"/>
                  </a:cubicBezTo>
                  <a:cubicBezTo>
                    <a:pt x="6646" y="13104"/>
                    <a:pt x="6505" y="13464"/>
                    <a:pt x="6583" y="13982"/>
                  </a:cubicBezTo>
                  <a:cubicBezTo>
                    <a:pt x="7038" y="16897"/>
                    <a:pt x="7477" y="19797"/>
                    <a:pt x="7931" y="22697"/>
                  </a:cubicBezTo>
                  <a:cubicBezTo>
                    <a:pt x="8182" y="24233"/>
                    <a:pt x="8449" y="25769"/>
                    <a:pt x="8715" y="27305"/>
                  </a:cubicBezTo>
                  <a:cubicBezTo>
                    <a:pt x="8731" y="27321"/>
                    <a:pt x="8762" y="27321"/>
                    <a:pt x="8793" y="2732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55"/>
            <p:cNvSpPr/>
            <p:nvPr/>
          </p:nvSpPr>
          <p:spPr>
            <a:xfrm>
              <a:off x="2567628" y="3454455"/>
              <a:ext cx="152436" cy="140276"/>
            </a:xfrm>
            <a:custGeom>
              <a:avLst/>
              <a:gdLst/>
              <a:ahLst/>
              <a:cxnLst/>
              <a:rect l="l" t="t" r="r" b="b"/>
              <a:pathLst>
                <a:path w="6882" h="6333" extrusionOk="0">
                  <a:moveTo>
                    <a:pt x="0" y="6333"/>
                  </a:moveTo>
                  <a:cubicBezTo>
                    <a:pt x="1003" y="5141"/>
                    <a:pt x="2273" y="4279"/>
                    <a:pt x="3527" y="3401"/>
                  </a:cubicBezTo>
                  <a:cubicBezTo>
                    <a:pt x="4452" y="2774"/>
                    <a:pt x="5314" y="2069"/>
                    <a:pt x="6207" y="1395"/>
                  </a:cubicBezTo>
                  <a:cubicBezTo>
                    <a:pt x="6521" y="1176"/>
                    <a:pt x="6756" y="894"/>
                    <a:pt x="6819" y="502"/>
                  </a:cubicBezTo>
                  <a:cubicBezTo>
                    <a:pt x="6881" y="141"/>
                    <a:pt x="6772" y="0"/>
                    <a:pt x="6395" y="47"/>
                  </a:cubicBezTo>
                  <a:cubicBezTo>
                    <a:pt x="5988" y="126"/>
                    <a:pt x="5580" y="204"/>
                    <a:pt x="5188" y="345"/>
                  </a:cubicBezTo>
                  <a:cubicBezTo>
                    <a:pt x="3778" y="894"/>
                    <a:pt x="2634" y="1787"/>
                    <a:pt x="1724" y="2963"/>
                  </a:cubicBezTo>
                  <a:cubicBezTo>
                    <a:pt x="956" y="3981"/>
                    <a:pt x="345" y="5094"/>
                    <a:pt x="0" y="6333"/>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55"/>
            <p:cNvSpPr/>
            <p:nvPr/>
          </p:nvSpPr>
          <p:spPr>
            <a:xfrm>
              <a:off x="2203410" y="3416600"/>
              <a:ext cx="152436" cy="140630"/>
            </a:xfrm>
            <a:custGeom>
              <a:avLst/>
              <a:gdLst/>
              <a:ahLst/>
              <a:cxnLst/>
              <a:rect l="l" t="t" r="r" b="b"/>
              <a:pathLst>
                <a:path w="6882" h="6349" extrusionOk="0">
                  <a:moveTo>
                    <a:pt x="6882" y="6349"/>
                  </a:moveTo>
                  <a:cubicBezTo>
                    <a:pt x="5879" y="5157"/>
                    <a:pt x="4609" y="4295"/>
                    <a:pt x="3355" y="3418"/>
                  </a:cubicBezTo>
                  <a:cubicBezTo>
                    <a:pt x="2446" y="2791"/>
                    <a:pt x="1568" y="2085"/>
                    <a:pt x="675" y="1411"/>
                  </a:cubicBezTo>
                  <a:cubicBezTo>
                    <a:pt x="377" y="1176"/>
                    <a:pt x="142" y="910"/>
                    <a:pt x="64" y="518"/>
                  </a:cubicBezTo>
                  <a:cubicBezTo>
                    <a:pt x="1" y="157"/>
                    <a:pt x="126" y="1"/>
                    <a:pt x="487" y="63"/>
                  </a:cubicBezTo>
                  <a:cubicBezTo>
                    <a:pt x="894" y="126"/>
                    <a:pt x="1318" y="220"/>
                    <a:pt x="1694" y="361"/>
                  </a:cubicBezTo>
                  <a:cubicBezTo>
                    <a:pt x="3104" y="894"/>
                    <a:pt x="4264" y="1788"/>
                    <a:pt x="5158" y="2979"/>
                  </a:cubicBezTo>
                  <a:cubicBezTo>
                    <a:pt x="5926" y="3998"/>
                    <a:pt x="6537" y="5095"/>
                    <a:pt x="6882" y="6349"/>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55"/>
            <p:cNvSpPr/>
            <p:nvPr/>
          </p:nvSpPr>
          <p:spPr>
            <a:xfrm>
              <a:off x="2387081" y="2930532"/>
              <a:ext cx="206261" cy="217026"/>
            </a:xfrm>
            <a:custGeom>
              <a:avLst/>
              <a:gdLst/>
              <a:ahLst/>
              <a:cxnLst/>
              <a:rect l="l" t="t" r="r" b="b"/>
              <a:pathLst>
                <a:path w="9312" h="9798" extrusionOk="0">
                  <a:moveTo>
                    <a:pt x="9013" y="5189"/>
                  </a:moveTo>
                  <a:cubicBezTo>
                    <a:pt x="8982" y="5455"/>
                    <a:pt x="8935" y="5706"/>
                    <a:pt x="8888" y="5957"/>
                  </a:cubicBezTo>
                  <a:cubicBezTo>
                    <a:pt x="8857" y="6192"/>
                    <a:pt x="8794" y="6427"/>
                    <a:pt x="8747" y="6662"/>
                  </a:cubicBezTo>
                  <a:cubicBezTo>
                    <a:pt x="8637" y="7399"/>
                    <a:pt x="8339" y="8057"/>
                    <a:pt x="7791" y="8574"/>
                  </a:cubicBezTo>
                  <a:cubicBezTo>
                    <a:pt x="7603" y="8747"/>
                    <a:pt x="7368" y="8872"/>
                    <a:pt x="7195" y="8982"/>
                  </a:cubicBezTo>
                  <a:cubicBezTo>
                    <a:pt x="6302" y="9437"/>
                    <a:pt x="5408" y="9687"/>
                    <a:pt x="4452" y="9750"/>
                  </a:cubicBezTo>
                  <a:cubicBezTo>
                    <a:pt x="3778" y="9797"/>
                    <a:pt x="3167" y="9656"/>
                    <a:pt x="2571" y="9374"/>
                  </a:cubicBezTo>
                  <a:cubicBezTo>
                    <a:pt x="1960" y="9076"/>
                    <a:pt x="1411" y="8716"/>
                    <a:pt x="957" y="8214"/>
                  </a:cubicBezTo>
                  <a:cubicBezTo>
                    <a:pt x="565" y="7791"/>
                    <a:pt x="314" y="7273"/>
                    <a:pt x="220" y="6694"/>
                  </a:cubicBezTo>
                  <a:cubicBezTo>
                    <a:pt x="110" y="5988"/>
                    <a:pt x="1" y="5267"/>
                    <a:pt x="32" y="4546"/>
                  </a:cubicBezTo>
                  <a:cubicBezTo>
                    <a:pt x="63" y="4092"/>
                    <a:pt x="189" y="3621"/>
                    <a:pt x="314" y="3167"/>
                  </a:cubicBezTo>
                  <a:cubicBezTo>
                    <a:pt x="471" y="2540"/>
                    <a:pt x="675" y="1913"/>
                    <a:pt x="878" y="1302"/>
                  </a:cubicBezTo>
                  <a:cubicBezTo>
                    <a:pt x="1004" y="894"/>
                    <a:pt x="1239" y="549"/>
                    <a:pt x="1490" y="220"/>
                  </a:cubicBezTo>
                  <a:cubicBezTo>
                    <a:pt x="1662" y="1"/>
                    <a:pt x="1772" y="1"/>
                    <a:pt x="2038" y="110"/>
                  </a:cubicBezTo>
                  <a:cubicBezTo>
                    <a:pt x="2587" y="314"/>
                    <a:pt x="2994" y="706"/>
                    <a:pt x="3418" y="1082"/>
                  </a:cubicBezTo>
                  <a:cubicBezTo>
                    <a:pt x="3527" y="1176"/>
                    <a:pt x="3621" y="1364"/>
                    <a:pt x="3731" y="1364"/>
                  </a:cubicBezTo>
                  <a:cubicBezTo>
                    <a:pt x="3841" y="1380"/>
                    <a:pt x="3951" y="1192"/>
                    <a:pt x="4060" y="1113"/>
                  </a:cubicBezTo>
                  <a:cubicBezTo>
                    <a:pt x="4515" y="737"/>
                    <a:pt x="5032" y="659"/>
                    <a:pt x="5596" y="784"/>
                  </a:cubicBezTo>
                  <a:cubicBezTo>
                    <a:pt x="5847" y="831"/>
                    <a:pt x="6051" y="1004"/>
                    <a:pt x="6192" y="1239"/>
                  </a:cubicBezTo>
                  <a:cubicBezTo>
                    <a:pt x="6302" y="1396"/>
                    <a:pt x="6411" y="1537"/>
                    <a:pt x="6505" y="1693"/>
                  </a:cubicBezTo>
                  <a:cubicBezTo>
                    <a:pt x="6647" y="1584"/>
                    <a:pt x="6803" y="1505"/>
                    <a:pt x="6944" y="1380"/>
                  </a:cubicBezTo>
                  <a:cubicBezTo>
                    <a:pt x="7446" y="925"/>
                    <a:pt x="8057" y="769"/>
                    <a:pt x="8700" y="737"/>
                  </a:cubicBezTo>
                  <a:cubicBezTo>
                    <a:pt x="8951" y="722"/>
                    <a:pt x="9217" y="816"/>
                    <a:pt x="9248" y="1082"/>
                  </a:cubicBezTo>
                  <a:cubicBezTo>
                    <a:pt x="9311" y="1584"/>
                    <a:pt x="9217" y="4217"/>
                    <a:pt x="9013" y="51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55"/>
            <p:cNvSpPr/>
            <p:nvPr/>
          </p:nvSpPr>
          <p:spPr>
            <a:xfrm>
              <a:off x="2426309" y="2942649"/>
              <a:ext cx="122933" cy="208254"/>
            </a:xfrm>
            <a:custGeom>
              <a:avLst/>
              <a:gdLst/>
              <a:ahLst/>
              <a:cxnLst/>
              <a:rect l="l" t="t" r="r" b="b"/>
              <a:pathLst>
                <a:path w="5550" h="9402" extrusionOk="0">
                  <a:moveTo>
                    <a:pt x="3406" y="0"/>
                  </a:moveTo>
                  <a:cubicBezTo>
                    <a:pt x="3176" y="0"/>
                    <a:pt x="2943" y="43"/>
                    <a:pt x="2728" y="128"/>
                  </a:cubicBezTo>
                  <a:cubicBezTo>
                    <a:pt x="2211" y="331"/>
                    <a:pt x="1803" y="676"/>
                    <a:pt x="1537" y="1099"/>
                  </a:cubicBezTo>
                  <a:cubicBezTo>
                    <a:pt x="1474" y="1193"/>
                    <a:pt x="1412" y="1287"/>
                    <a:pt x="1349" y="1366"/>
                  </a:cubicBezTo>
                  <a:cubicBezTo>
                    <a:pt x="1192" y="1570"/>
                    <a:pt x="1020" y="1820"/>
                    <a:pt x="910" y="2134"/>
                  </a:cubicBezTo>
                  <a:cubicBezTo>
                    <a:pt x="863" y="2259"/>
                    <a:pt x="800" y="2385"/>
                    <a:pt x="738" y="2510"/>
                  </a:cubicBezTo>
                  <a:cubicBezTo>
                    <a:pt x="628" y="2730"/>
                    <a:pt x="502" y="2996"/>
                    <a:pt x="440" y="3294"/>
                  </a:cubicBezTo>
                  <a:cubicBezTo>
                    <a:pt x="252" y="3999"/>
                    <a:pt x="79" y="4704"/>
                    <a:pt x="64" y="5457"/>
                  </a:cubicBezTo>
                  <a:cubicBezTo>
                    <a:pt x="64" y="5567"/>
                    <a:pt x="48" y="5676"/>
                    <a:pt x="32" y="5786"/>
                  </a:cubicBezTo>
                  <a:cubicBezTo>
                    <a:pt x="17" y="6052"/>
                    <a:pt x="1" y="6319"/>
                    <a:pt x="32" y="6617"/>
                  </a:cubicBezTo>
                  <a:cubicBezTo>
                    <a:pt x="64" y="7056"/>
                    <a:pt x="142" y="7479"/>
                    <a:pt x="236" y="7871"/>
                  </a:cubicBezTo>
                  <a:lnTo>
                    <a:pt x="252" y="7996"/>
                  </a:lnTo>
                  <a:cubicBezTo>
                    <a:pt x="299" y="8184"/>
                    <a:pt x="424" y="8764"/>
                    <a:pt x="973" y="9062"/>
                  </a:cubicBezTo>
                  <a:cubicBezTo>
                    <a:pt x="1255" y="9203"/>
                    <a:pt x="1537" y="9281"/>
                    <a:pt x="1788" y="9328"/>
                  </a:cubicBezTo>
                  <a:cubicBezTo>
                    <a:pt x="2005" y="9381"/>
                    <a:pt x="2218" y="9401"/>
                    <a:pt x="2424" y="9401"/>
                  </a:cubicBezTo>
                  <a:cubicBezTo>
                    <a:pt x="2768" y="9401"/>
                    <a:pt x="3093" y="9346"/>
                    <a:pt x="3386" y="9297"/>
                  </a:cubicBezTo>
                  <a:lnTo>
                    <a:pt x="3606" y="9266"/>
                  </a:lnTo>
                  <a:cubicBezTo>
                    <a:pt x="3810" y="9234"/>
                    <a:pt x="3998" y="9172"/>
                    <a:pt x="4170" y="9078"/>
                  </a:cubicBezTo>
                  <a:cubicBezTo>
                    <a:pt x="4484" y="8905"/>
                    <a:pt x="4719" y="8607"/>
                    <a:pt x="4829" y="8263"/>
                  </a:cubicBezTo>
                  <a:cubicBezTo>
                    <a:pt x="4860" y="8153"/>
                    <a:pt x="4891" y="8059"/>
                    <a:pt x="4923" y="7965"/>
                  </a:cubicBezTo>
                  <a:cubicBezTo>
                    <a:pt x="5017" y="7730"/>
                    <a:pt x="5095" y="7479"/>
                    <a:pt x="5142" y="7197"/>
                  </a:cubicBezTo>
                  <a:cubicBezTo>
                    <a:pt x="5361" y="5755"/>
                    <a:pt x="5550" y="4344"/>
                    <a:pt x="5408" y="2886"/>
                  </a:cubicBezTo>
                  <a:cubicBezTo>
                    <a:pt x="5361" y="2369"/>
                    <a:pt x="5252" y="1679"/>
                    <a:pt x="4891" y="958"/>
                  </a:cubicBezTo>
                  <a:cubicBezTo>
                    <a:pt x="4734" y="582"/>
                    <a:pt x="4452" y="300"/>
                    <a:pt x="4092" y="143"/>
                  </a:cubicBezTo>
                  <a:cubicBezTo>
                    <a:pt x="3884" y="47"/>
                    <a:pt x="3647" y="0"/>
                    <a:pt x="3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55"/>
            <p:cNvSpPr/>
            <p:nvPr/>
          </p:nvSpPr>
          <p:spPr>
            <a:xfrm>
              <a:off x="2442412" y="2904173"/>
              <a:ext cx="45208" cy="31564"/>
            </a:xfrm>
            <a:custGeom>
              <a:avLst/>
              <a:gdLst/>
              <a:ahLst/>
              <a:cxnLst/>
              <a:rect l="l" t="t" r="r" b="b"/>
              <a:pathLst>
                <a:path w="2041" h="1425" extrusionOk="0">
                  <a:moveTo>
                    <a:pt x="1009" y="1"/>
                  </a:moveTo>
                  <a:cubicBezTo>
                    <a:pt x="901" y="1"/>
                    <a:pt x="786" y="29"/>
                    <a:pt x="669" y="93"/>
                  </a:cubicBezTo>
                  <a:cubicBezTo>
                    <a:pt x="0" y="468"/>
                    <a:pt x="393" y="1424"/>
                    <a:pt x="1019" y="1424"/>
                  </a:cubicBezTo>
                  <a:cubicBezTo>
                    <a:pt x="1127" y="1424"/>
                    <a:pt x="1241" y="1396"/>
                    <a:pt x="1359" y="1332"/>
                  </a:cubicBezTo>
                  <a:cubicBezTo>
                    <a:pt x="2041" y="957"/>
                    <a:pt x="1639" y="1"/>
                    <a:pt x="1009"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55"/>
            <p:cNvSpPr/>
            <p:nvPr/>
          </p:nvSpPr>
          <p:spPr>
            <a:xfrm>
              <a:off x="2526561" y="2911106"/>
              <a:ext cx="45097" cy="31364"/>
            </a:xfrm>
            <a:custGeom>
              <a:avLst/>
              <a:gdLst/>
              <a:ahLst/>
              <a:cxnLst/>
              <a:rect l="l" t="t" r="r" b="b"/>
              <a:pathLst>
                <a:path w="2036" h="1416" extrusionOk="0">
                  <a:moveTo>
                    <a:pt x="1022" y="0"/>
                  </a:moveTo>
                  <a:cubicBezTo>
                    <a:pt x="913" y="0"/>
                    <a:pt x="797" y="29"/>
                    <a:pt x="679" y="94"/>
                  </a:cubicBezTo>
                  <a:cubicBezTo>
                    <a:pt x="0" y="466"/>
                    <a:pt x="395" y="1415"/>
                    <a:pt x="1018" y="1415"/>
                  </a:cubicBezTo>
                  <a:cubicBezTo>
                    <a:pt x="1129" y="1415"/>
                    <a:pt x="1248" y="1385"/>
                    <a:pt x="1368" y="1316"/>
                  </a:cubicBezTo>
                  <a:cubicBezTo>
                    <a:pt x="2036" y="943"/>
                    <a:pt x="1646" y="0"/>
                    <a:pt x="1022" y="0"/>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55"/>
            <p:cNvSpPr/>
            <p:nvPr/>
          </p:nvSpPr>
          <p:spPr>
            <a:xfrm>
              <a:off x="2481640" y="2891304"/>
              <a:ext cx="45186" cy="31586"/>
            </a:xfrm>
            <a:custGeom>
              <a:avLst/>
              <a:gdLst/>
              <a:ahLst/>
              <a:cxnLst/>
              <a:rect l="l" t="t" r="r" b="b"/>
              <a:pathLst>
                <a:path w="2040" h="1426" extrusionOk="0">
                  <a:moveTo>
                    <a:pt x="1013" y="1"/>
                  </a:moveTo>
                  <a:cubicBezTo>
                    <a:pt x="903" y="1"/>
                    <a:pt x="787" y="29"/>
                    <a:pt x="669" y="94"/>
                  </a:cubicBezTo>
                  <a:cubicBezTo>
                    <a:pt x="0" y="469"/>
                    <a:pt x="393" y="1425"/>
                    <a:pt x="1019" y="1425"/>
                  </a:cubicBezTo>
                  <a:cubicBezTo>
                    <a:pt x="1127" y="1425"/>
                    <a:pt x="1241" y="1397"/>
                    <a:pt x="1359" y="1333"/>
                  </a:cubicBezTo>
                  <a:cubicBezTo>
                    <a:pt x="2040" y="945"/>
                    <a:pt x="1640" y="1"/>
                    <a:pt x="1013"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55"/>
            <p:cNvSpPr/>
            <p:nvPr/>
          </p:nvSpPr>
          <p:spPr>
            <a:xfrm>
              <a:off x="2218694" y="3108998"/>
              <a:ext cx="183690" cy="200679"/>
            </a:xfrm>
            <a:custGeom>
              <a:avLst/>
              <a:gdLst/>
              <a:ahLst/>
              <a:cxnLst/>
              <a:rect l="l" t="t" r="r" b="b"/>
              <a:pathLst>
                <a:path w="8293" h="9060" extrusionOk="0">
                  <a:moveTo>
                    <a:pt x="7712" y="3402"/>
                  </a:moveTo>
                  <a:cubicBezTo>
                    <a:pt x="7791" y="3605"/>
                    <a:pt x="7853" y="3809"/>
                    <a:pt x="7916" y="4028"/>
                  </a:cubicBezTo>
                  <a:cubicBezTo>
                    <a:pt x="7979" y="4217"/>
                    <a:pt x="8026" y="4420"/>
                    <a:pt x="8089" y="4608"/>
                  </a:cubicBezTo>
                  <a:cubicBezTo>
                    <a:pt x="8277" y="5220"/>
                    <a:pt x="8292" y="5831"/>
                    <a:pt x="8089" y="6427"/>
                  </a:cubicBezTo>
                  <a:cubicBezTo>
                    <a:pt x="8010" y="6630"/>
                    <a:pt x="7885" y="6819"/>
                    <a:pt x="7791" y="6960"/>
                  </a:cubicBezTo>
                  <a:cubicBezTo>
                    <a:pt x="7289" y="7665"/>
                    <a:pt x="6709" y="8182"/>
                    <a:pt x="6004" y="8605"/>
                  </a:cubicBezTo>
                  <a:cubicBezTo>
                    <a:pt x="5518" y="8903"/>
                    <a:pt x="5001" y="9029"/>
                    <a:pt x="4436" y="9044"/>
                  </a:cubicBezTo>
                  <a:cubicBezTo>
                    <a:pt x="3856" y="9060"/>
                    <a:pt x="3292" y="8982"/>
                    <a:pt x="2775" y="8778"/>
                  </a:cubicBezTo>
                  <a:cubicBezTo>
                    <a:pt x="2305" y="8605"/>
                    <a:pt x="1913" y="8308"/>
                    <a:pt x="1615" y="7900"/>
                  </a:cubicBezTo>
                  <a:cubicBezTo>
                    <a:pt x="1270" y="7414"/>
                    <a:pt x="910" y="6913"/>
                    <a:pt x="659" y="6348"/>
                  </a:cubicBezTo>
                  <a:cubicBezTo>
                    <a:pt x="502" y="5988"/>
                    <a:pt x="408" y="5596"/>
                    <a:pt x="330" y="5204"/>
                  </a:cubicBezTo>
                  <a:cubicBezTo>
                    <a:pt x="220" y="4655"/>
                    <a:pt x="142" y="4107"/>
                    <a:pt x="48" y="3558"/>
                  </a:cubicBezTo>
                  <a:cubicBezTo>
                    <a:pt x="1" y="3213"/>
                    <a:pt x="48" y="2853"/>
                    <a:pt x="110" y="2508"/>
                  </a:cubicBezTo>
                  <a:cubicBezTo>
                    <a:pt x="142" y="2273"/>
                    <a:pt x="236" y="2242"/>
                    <a:pt x="471" y="2210"/>
                  </a:cubicBezTo>
                  <a:cubicBezTo>
                    <a:pt x="972" y="2163"/>
                    <a:pt x="1427" y="2304"/>
                    <a:pt x="1882" y="2430"/>
                  </a:cubicBezTo>
                  <a:cubicBezTo>
                    <a:pt x="2007" y="2461"/>
                    <a:pt x="2148" y="2555"/>
                    <a:pt x="2242" y="2524"/>
                  </a:cubicBezTo>
                  <a:cubicBezTo>
                    <a:pt x="2320" y="2492"/>
                    <a:pt x="2352" y="2304"/>
                    <a:pt x="2399" y="2195"/>
                  </a:cubicBezTo>
                  <a:cubicBezTo>
                    <a:pt x="2587" y="1740"/>
                    <a:pt x="2963" y="1489"/>
                    <a:pt x="3433" y="1364"/>
                  </a:cubicBezTo>
                  <a:cubicBezTo>
                    <a:pt x="3653" y="1301"/>
                    <a:pt x="3856" y="1364"/>
                    <a:pt x="4060" y="1474"/>
                  </a:cubicBezTo>
                  <a:cubicBezTo>
                    <a:pt x="4201" y="1552"/>
                    <a:pt x="4342" y="1630"/>
                    <a:pt x="4468" y="1709"/>
                  </a:cubicBezTo>
                  <a:cubicBezTo>
                    <a:pt x="4546" y="1568"/>
                    <a:pt x="4625" y="1442"/>
                    <a:pt x="4687" y="1301"/>
                  </a:cubicBezTo>
                  <a:cubicBezTo>
                    <a:pt x="4891" y="768"/>
                    <a:pt x="5283" y="408"/>
                    <a:pt x="5769" y="126"/>
                  </a:cubicBezTo>
                  <a:cubicBezTo>
                    <a:pt x="5957" y="16"/>
                    <a:pt x="6192" y="0"/>
                    <a:pt x="6317" y="188"/>
                  </a:cubicBezTo>
                  <a:cubicBezTo>
                    <a:pt x="6552" y="549"/>
                    <a:pt x="7493" y="2586"/>
                    <a:pt x="7712" y="3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55"/>
            <p:cNvSpPr/>
            <p:nvPr/>
          </p:nvSpPr>
          <p:spPr>
            <a:xfrm>
              <a:off x="2261045" y="3135334"/>
              <a:ext cx="119809" cy="176425"/>
            </a:xfrm>
            <a:custGeom>
              <a:avLst/>
              <a:gdLst/>
              <a:ahLst/>
              <a:cxnLst/>
              <a:rect l="l" t="t" r="r" b="b"/>
              <a:pathLst>
                <a:path w="5409" h="7965" extrusionOk="0">
                  <a:moveTo>
                    <a:pt x="1751" y="1"/>
                  </a:moveTo>
                  <a:cubicBezTo>
                    <a:pt x="1727" y="1"/>
                    <a:pt x="1702" y="1"/>
                    <a:pt x="1678" y="2"/>
                  </a:cubicBezTo>
                  <a:cubicBezTo>
                    <a:pt x="1302" y="18"/>
                    <a:pt x="910" y="206"/>
                    <a:pt x="644" y="520"/>
                  </a:cubicBezTo>
                  <a:cubicBezTo>
                    <a:pt x="330" y="865"/>
                    <a:pt x="158" y="1272"/>
                    <a:pt x="111" y="1711"/>
                  </a:cubicBezTo>
                  <a:cubicBezTo>
                    <a:pt x="111" y="1805"/>
                    <a:pt x="95" y="1883"/>
                    <a:pt x="79" y="1977"/>
                  </a:cubicBezTo>
                  <a:cubicBezTo>
                    <a:pt x="48" y="2197"/>
                    <a:pt x="1" y="2448"/>
                    <a:pt x="32" y="2730"/>
                  </a:cubicBezTo>
                  <a:cubicBezTo>
                    <a:pt x="48" y="2839"/>
                    <a:pt x="48" y="2965"/>
                    <a:pt x="48" y="3075"/>
                  </a:cubicBezTo>
                  <a:cubicBezTo>
                    <a:pt x="64" y="3294"/>
                    <a:pt x="64" y="3545"/>
                    <a:pt x="126" y="3796"/>
                  </a:cubicBezTo>
                  <a:cubicBezTo>
                    <a:pt x="252" y="4391"/>
                    <a:pt x="393" y="4987"/>
                    <a:pt x="659" y="5582"/>
                  </a:cubicBezTo>
                  <a:cubicBezTo>
                    <a:pt x="706" y="5661"/>
                    <a:pt x="738" y="5739"/>
                    <a:pt x="769" y="5833"/>
                  </a:cubicBezTo>
                  <a:cubicBezTo>
                    <a:pt x="863" y="6037"/>
                    <a:pt x="957" y="6256"/>
                    <a:pt x="1082" y="6476"/>
                  </a:cubicBezTo>
                  <a:cubicBezTo>
                    <a:pt x="1286" y="6789"/>
                    <a:pt x="1506" y="7072"/>
                    <a:pt x="1725" y="7354"/>
                  </a:cubicBezTo>
                  <a:lnTo>
                    <a:pt x="1788" y="7432"/>
                  </a:lnTo>
                  <a:cubicBezTo>
                    <a:pt x="1897" y="7557"/>
                    <a:pt x="2211" y="7949"/>
                    <a:pt x="2744" y="7965"/>
                  </a:cubicBezTo>
                  <a:cubicBezTo>
                    <a:pt x="3010" y="7965"/>
                    <a:pt x="3245" y="7902"/>
                    <a:pt x="3465" y="7855"/>
                  </a:cubicBezTo>
                  <a:cubicBezTo>
                    <a:pt x="3951" y="7730"/>
                    <a:pt x="4327" y="7463"/>
                    <a:pt x="4672" y="7213"/>
                  </a:cubicBezTo>
                  <a:lnTo>
                    <a:pt x="4829" y="7103"/>
                  </a:lnTo>
                  <a:cubicBezTo>
                    <a:pt x="4970" y="7009"/>
                    <a:pt x="5079" y="6883"/>
                    <a:pt x="5173" y="6758"/>
                  </a:cubicBezTo>
                  <a:cubicBezTo>
                    <a:pt x="5346" y="6492"/>
                    <a:pt x="5409" y="6178"/>
                    <a:pt x="5361" y="5865"/>
                  </a:cubicBezTo>
                  <a:cubicBezTo>
                    <a:pt x="5346" y="5786"/>
                    <a:pt x="5330" y="5692"/>
                    <a:pt x="5330" y="5614"/>
                  </a:cubicBezTo>
                  <a:cubicBezTo>
                    <a:pt x="5299" y="5410"/>
                    <a:pt x="5267" y="5175"/>
                    <a:pt x="5189" y="4940"/>
                  </a:cubicBezTo>
                  <a:cubicBezTo>
                    <a:pt x="4813" y="3764"/>
                    <a:pt x="4405" y="2620"/>
                    <a:pt x="3731" y="1586"/>
                  </a:cubicBezTo>
                  <a:cubicBezTo>
                    <a:pt x="3496" y="1209"/>
                    <a:pt x="3151" y="723"/>
                    <a:pt x="2603" y="316"/>
                  </a:cubicBezTo>
                  <a:cubicBezTo>
                    <a:pt x="2355" y="97"/>
                    <a:pt x="2067" y="1"/>
                    <a:pt x="1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55"/>
            <p:cNvSpPr/>
            <p:nvPr/>
          </p:nvSpPr>
          <p:spPr>
            <a:xfrm>
              <a:off x="2231209" y="3122664"/>
              <a:ext cx="35750" cy="26137"/>
            </a:xfrm>
            <a:custGeom>
              <a:avLst/>
              <a:gdLst/>
              <a:ahLst/>
              <a:cxnLst/>
              <a:rect l="l" t="t" r="r" b="b"/>
              <a:pathLst>
                <a:path w="1614" h="1180" extrusionOk="0">
                  <a:moveTo>
                    <a:pt x="772" y="1"/>
                  </a:moveTo>
                  <a:cubicBezTo>
                    <a:pt x="604" y="1"/>
                    <a:pt x="435" y="77"/>
                    <a:pt x="313" y="261"/>
                  </a:cubicBezTo>
                  <a:cubicBezTo>
                    <a:pt x="0" y="708"/>
                    <a:pt x="413" y="1179"/>
                    <a:pt x="835" y="1179"/>
                  </a:cubicBezTo>
                  <a:cubicBezTo>
                    <a:pt x="1004" y="1179"/>
                    <a:pt x="1175" y="1103"/>
                    <a:pt x="1301" y="919"/>
                  </a:cubicBezTo>
                  <a:cubicBezTo>
                    <a:pt x="1614" y="472"/>
                    <a:pt x="1193" y="1"/>
                    <a:pt x="772"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55"/>
            <p:cNvSpPr/>
            <p:nvPr/>
          </p:nvSpPr>
          <p:spPr>
            <a:xfrm>
              <a:off x="2297748" y="3095242"/>
              <a:ext cx="35639" cy="26469"/>
            </a:xfrm>
            <a:custGeom>
              <a:avLst/>
              <a:gdLst/>
              <a:ahLst/>
              <a:cxnLst/>
              <a:rect l="l" t="t" r="r" b="b"/>
              <a:pathLst>
                <a:path w="1609" h="1195" extrusionOk="0">
                  <a:moveTo>
                    <a:pt x="768" y="1"/>
                  </a:moveTo>
                  <a:cubicBezTo>
                    <a:pt x="599" y="1"/>
                    <a:pt x="429" y="77"/>
                    <a:pt x="303" y="261"/>
                  </a:cubicBezTo>
                  <a:cubicBezTo>
                    <a:pt x="1" y="720"/>
                    <a:pt x="418" y="1195"/>
                    <a:pt x="841" y="1195"/>
                  </a:cubicBezTo>
                  <a:cubicBezTo>
                    <a:pt x="1011" y="1195"/>
                    <a:pt x="1181" y="1118"/>
                    <a:pt x="1306" y="935"/>
                  </a:cubicBezTo>
                  <a:cubicBezTo>
                    <a:pt x="1609" y="476"/>
                    <a:pt x="1191" y="1"/>
                    <a:pt x="768"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55"/>
            <p:cNvSpPr/>
            <p:nvPr/>
          </p:nvSpPr>
          <p:spPr>
            <a:xfrm>
              <a:off x="2256106" y="3097679"/>
              <a:ext cx="35617" cy="26469"/>
            </a:xfrm>
            <a:custGeom>
              <a:avLst/>
              <a:gdLst/>
              <a:ahLst/>
              <a:cxnLst/>
              <a:rect l="l" t="t" r="r" b="b"/>
              <a:pathLst>
                <a:path w="1608" h="1195" extrusionOk="0">
                  <a:moveTo>
                    <a:pt x="767" y="1"/>
                  </a:moveTo>
                  <a:cubicBezTo>
                    <a:pt x="598" y="1"/>
                    <a:pt x="428" y="77"/>
                    <a:pt x="302" y="260"/>
                  </a:cubicBezTo>
                  <a:cubicBezTo>
                    <a:pt x="0" y="719"/>
                    <a:pt x="417" y="1194"/>
                    <a:pt x="840" y="1194"/>
                  </a:cubicBezTo>
                  <a:cubicBezTo>
                    <a:pt x="1010" y="1194"/>
                    <a:pt x="1180" y="1118"/>
                    <a:pt x="1305" y="934"/>
                  </a:cubicBezTo>
                  <a:cubicBezTo>
                    <a:pt x="1608" y="475"/>
                    <a:pt x="1190" y="1"/>
                    <a:pt x="767"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2331873" y="2094521"/>
            <a:ext cx="4386137" cy="523220"/>
          </a:xfrm>
          <a:prstGeom prst="rect">
            <a:avLst/>
          </a:prstGeom>
        </p:spPr>
        <p:txBody>
          <a:bodyPr wrap="none">
            <a:spAutoFit/>
          </a:bodyPr>
          <a:lstStyle/>
          <a:p>
            <a:pPr algn="just"/>
            <a:r>
              <a:rPr lang="en-US" sz="2800">
                <a:solidFill>
                  <a:srgbClr val="85A8CE">
                    <a:lumMod val="50000"/>
                  </a:srgbClr>
                </a:solidFill>
                <a:latin typeface="UTM Roman Classic" panose="02040603050506020204" pitchFamily="18" charset="0"/>
                <a:ea typeface="Jua"/>
              </a:rPr>
              <a:t>CẢM ƠN CÁC EM !</a:t>
            </a:r>
            <a:endParaRPr lang="en-US" sz="180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3" name="Text Box 11"/>
          <p:cNvSpPr txBox="1">
            <a:spLocks noChangeArrowheads="1"/>
          </p:cNvSpPr>
          <p:nvPr/>
        </p:nvSpPr>
        <p:spPr bwMode="auto">
          <a:xfrm>
            <a:off x="1132915" y="932770"/>
            <a:ext cx="1996780" cy="400110"/>
          </a:xfrm>
          <a:prstGeom prst="rect">
            <a:avLst/>
          </a:prstGeom>
          <a:noFill/>
          <a:ln w="9525">
            <a:solidFill>
              <a:sysClr val="window" lastClr="FFFFFF"/>
            </a:solidFill>
            <a:miter lim="800000"/>
            <a:headEnd/>
            <a:tailEnd/>
          </a:ln>
          <a:effec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accent1">
                    <a:lumMod val="75000"/>
                  </a:schemeClr>
                </a:solidFill>
                <a:effectLst/>
                <a:uLnTx/>
                <a:uFillTx/>
                <a:latin typeface="Times New Roman" panose="02020603050405020304" pitchFamily="18" charset="0"/>
                <a:ea typeface="+mn-ea"/>
                <a:cs typeface="Times New Roman" panose="02020603050405020304" pitchFamily="18" charset="0"/>
              </a:rPr>
              <a:t>1- Thí nghiệm </a:t>
            </a:r>
          </a:p>
        </p:txBody>
      </p:sp>
      <p:sp>
        <p:nvSpPr>
          <p:cNvPr id="8" name="Text Box 11"/>
          <p:cNvSpPr txBox="1">
            <a:spLocks noChangeArrowheads="1"/>
          </p:cNvSpPr>
          <p:nvPr/>
        </p:nvSpPr>
        <p:spPr bwMode="auto">
          <a:xfrm>
            <a:off x="1132915" y="1302102"/>
            <a:ext cx="3429000" cy="369332"/>
          </a:xfrm>
          <a:prstGeom prst="rect">
            <a:avLst/>
          </a:prstGeom>
          <a:noFill/>
          <a:ln w="9525">
            <a:solidFill>
              <a:sysClr val="window" lastClr="FFFFFF"/>
            </a:solidFill>
            <a:miter lim="800000"/>
            <a:headEnd/>
            <a:tailEnd/>
          </a:ln>
          <a:effec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800" i="1" u="none" strike="noStrike" kern="1200" cap="none" spc="0" normalizeH="0" baseline="0" noProof="0">
                <a:ln>
                  <a:noFill/>
                </a:ln>
                <a:solidFill>
                  <a:schemeClr val="accent2">
                    <a:lumMod val="10000"/>
                  </a:schemeClr>
                </a:solidFill>
                <a:effectLst/>
                <a:uLnTx/>
                <a:uFillTx/>
                <a:latin typeface="Times New Roman" panose="02020603050405020304" pitchFamily="18" charset="0"/>
                <a:ea typeface="+mn-ea"/>
                <a:cs typeface="Times New Roman" panose="02020603050405020304" pitchFamily="18" charset="0"/>
              </a:rPr>
              <a:t>a) Bố trí thí nghiệm như hình vẽ</a:t>
            </a:r>
          </a:p>
        </p:txBody>
      </p:sp>
      <p:sp>
        <p:nvSpPr>
          <p:cNvPr id="10" name="Rectangle 9"/>
          <p:cNvSpPr/>
          <p:nvPr/>
        </p:nvSpPr>
        <p:spPr>
          <a:xfrm>
            <a:off x="862292" y="490356"/>
            <a:ext cx="2267403" cy="515526"/>
          </a:xfrm>
          <a:prstGeom prst="rect">
            <a:avLst/>
          </a:prstGeom>
        </p:spPr>
        <p:txBody>
          <a:bodyPr wrap="square">
            <a:spAutoFit/>
          </a:bodyPr>
          <a:lstStyle/>
          <a:p>
            <a:pPr lvl="0" algn="ctr">
              <a:lnSpc>
                <a:spcPct val="150000"/>
              </a:lnSpc>
            </a:pPr>
            <a:r>
              <a:rPr lang="en-US" sz="2000" b="1">
                <a:solidFill>
                  <a:schemeClr val="accent2">
                    <a:lumMod val="10000"/>
                  </a:schemeClr>
                </a:solidFill>
                <a:latin typeface="UTM Roman Classic" panose="02040603050506020204" pitchFamily="18" charset="0"/>
                <a:ea typeface="Jua"/>
              </a:rPr>
              <a:t>I - LỰC TỪ</a:t>
            </a:r>
          </a:p>
        </p:txBody>
      </p:sp>
      <p:sp>
        <p:nvSpPr>
          <p:cNvPr id="12" name="Rectangle 13"/>
          <p:cNvSpPr>
            <a:spLocks noChangeArrowheads="1"/>
          </p:cNvSpPr>
          <p:nvPr/>
        </p:nvSpPr>
        <p:spPr bwMode="auto">
          <a:xfrm rot="10800000" flipV="1">
            <a:off x="977532" y="1671434"/>
            <a:ext cx="7399551" cy="378553"/>
          </a:xfrm>
          <a:prstGeom prst="rect">
            <a:avLst/>
          </a:prstGeom>
          <a:noFill/>
          <a:ln>
            <a:noFill/>
          </a:ln>
          <a:effectLst/>
        </p:spPr>
        <p:txBody>
          <a:bodyPr/>
          <a:lstStyle>
            <a:lvl1pPr marL="174625" indent="-174625"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indent="0" algn="just" defTabSz="685800" eaLnBrk="1" hangingPunct="1">
              <a:buClr>
                <a:srgbClr val="FF0066"/>
              </a:buClr>
            </a:pPr>
            <a:r>
              <a:rPr lang="en-US" sz="1800" b="0" kern="1200">
                <a:solidFill>
                  <a:schemeClr val="accent2">
                    <a:lumMod val="10000"/>
                  </a:schemeClr>
                </a:solidFill>
                <a:latin typeface="Times New Roman" panose="02020603050405020304" pitchFamily="18" charset="0"/>
                <a:ea typeface="+mn-ea"/>
                <a:cs typeface="Times New Roman" panose="02020603050405020304" pitchFamily="18" charset="0"/>
              </a:rPr>
              <a:t>Khi công tắc K mở, dây dẫn AB song song với kim nam châm đang đứng yên.</a:t>
            </a:r>
          </a:p>
        </p:txBody>
      </p:sp>
      <p:pic>
        <p:nvPicPr>
          <p:cNvPr id="2" name="Picture 1"/>
          <p:cNvPicPr>
            <a:picLocks noChangeAspect="1"/>
          </p:cNvPicPr>
          <p:nvPr/>
        </p:nvPicPr>
        <p:blipFill>
          <a:blip r:embed="rId3"/>
          <a:stretch>
            <a:fillRect/>
          </a:stretch>
        </p:blipFill>
        <p:spPr>
          <a:xfrm>
            <a:off x="2596638" y="2166159"/>
            <a:ext cx="3578020" cy="23170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2" name="Freeform 2"/>
          <p:cNvSpPr>
            <a:spLocks/>
          </p:cNvSpPr>
          <p:nvPr/>
        </p:nvSpPr>
        <p:spPr bwMode="auto">
          <a:xfrm>
            <a:off x="1372790" y="1288107"/>
            <a:ext cx="2178844" cy="1766888"/>
          </a:xfrm>
          <a:custGeom>
            <a:avLst/>
            <a:gdLst>
              <a:gd name="T0" fmla="*/ 1773 w 1830"/>
              <a:gd name="T1" fmla="*/ 780 h 1484"/>
              <a:gd name="T2" fmla="*/ 1335 w 1830"/>
              <a:gd name="T3" fmla="*/ 1279 h 1484"/>
              <a:gd name="T4" fmla="*/ 725 w 1830"/>
              <a:gd name="T5" fmla="*/ 1478 h 1484"/>
              <a:gd name="T6" fmla="*/ 57 w 1830"/>
              <a:gd name="T7" fmla="*/ 1321 h 1484"/>
              <a:gd name="T8" fmla="*/ 381 w 1830"/>
              <a:gd name="T9" fmla="*/ 677 h 1484"/>
              <a:gd name="T10" fmla="*/ 771 w 1830"/>
              <a:gd name="T11" fmla="*/ 330 h 1484"/>
              <a:gd name="T12" fmla="*/ 1553 w 1830"/>
              <a:gd name="T13" fmla="*/ 75 h 1484"/>
              <a:gd name="T14" fmla="*/ 1830 w 1830"/>
              <a:gd name="T15" fmla="*/ 837 h 1484"/>
              <a:gd name="T16" fmla="*/ 0 60000 65536"/>
              <a:gd name="T17" fmla="*/ 0 60000 65536"/>
              <a:gd name="T18" fmla="*/ 0 60000 65536"/>
              <a:gd name="T19" fmla="*/ 0 60000 65536"/>
              <a:gd name="T20" fmla="*/ 0 60000 65536"/>
              <a:gd name="T21" fmla="*/ 0 60000 65536"/>
              <a:gd name="T22" fmla="*/ 0 60000 65536"/>
              <a:gd name="T23" fmla="*/ 0 60000 65536"/>
              <a:gd name="T24" fmla="*/ 0 w 1830"/>
              <a:gd name="T25" fmla="*/ 0 h 1484"/>
              <a:gd name="T26" fmla="*/ 1830 w 1830"/>
              <a:gd name="T27" fmla="*/ 1484 h 14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30" h="1484">
                <a:moveTo>
                  <a:pt x="1773" y="780"/>
                </a:moveTo>
                <a:cubicBezTo>
                  <a:pt x="1737" y="980"/>
                  <a:pt x="1510" y="1162"/>
                  <a:pt x="1335" y="1279"/>
                </a:cubicBezTo>
                <a:cubicBezTo>
                  <a:pt x="1160" y="1395"/>
                  <a:pt x="937" y="1471"/>
                  <a:pt x="725" y="1478"/>
                </a:cubicBezTo>
                <a:cubicBezTo>
                  <a:pt x="512" y="1484"/>
                  <a:pt x="115" y="1454"/>
                  <a:pt x="57" y="1321"/>
                </a:cubicBezTo>
                <a:cubicBezTo>
                  <a:pt x="0" y="1188"/>
                  <a:pt x="263" y="840"/>
                  <a:pt x="381" y="677"/>
                </a:cubicBezTo>
                <a:cubicBezTo>
                  <a:pt x="500" y="511"/>
                  <a:pt x="575" y="431"/>
                  <a:pt x="771" y="330"/>
                </a:cubicBezTo>
                <a:cubicBezTo>
                  <a:pt x="965" y="229"/>
                  <a:pt x="1388" y="0"/>
                  <a:pt x="1553" y="75"/>
                </a:cubicBezTo>
                <a:cubicBezTo>
                  <a:pt x="1720" y="150"/>
                  <a:pt x="1810" y="579"/>
                  <a:pt x="1830" y="837"/>
                </a:cubicBezTo>
              </a:path>
            </a:pathLst>
          </a:custGeom>
          <a:gradFill rotWithShape="1">
            <a:gsLst>
              <a:gs pos="0">
                <a:srgbClr val="FFCC99">
                  <a:alpha val="79999"/>
                </a:srgbClr>
              </a:gs>
              <a:gs pos="100000">
                <a:srgbClr val="FFFFFF">
                  <a:alpha val="79999"/>
                </a:srgb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3" name="Rectangle 5"/>
          <p:cNvSpPr>
            <a:spLocks noChangeArrowheads="1"/>
          </p:cNvSpPr>
          <p:nvPr/>
        </p:nvSpPr>
        <p:spPr bwMode="auto">
          <a:xfrm>
            <a:off x="5779294" y="1089422"/>
            <a:ext cx="742950" cy="571500"/>
          </a:xfrm>
          <a:prstGeom prst="rect">
            <a:avLst/>
          </a:prstGeom>
          <a:solidFill>
            <a:srgbClr val="3366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66FF"/>
            </a:extrusionClr>
            <a:contourClr>
              <a:srgbClr val="3366FF"/>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4" name="Rectangle 6"/>
          <p:cNvSpPr>
            <a:spLocks noChangeArrowheads="1"/>
          </p:cNvSpPr>
          <p:nvPr/>
        </p:nvSpPr>
        <p:spPr bwMode="auto">
          <a:xfrm>
            <a:off x="5807869" y="1117997"/>
            <a:ext cx="685800" cy="514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5" name="Rectangle 7"/>
          <p:cNvSpPr>
            <a:spLocks noChangeArrowheads="1"/>
          </p:cNvSpPr>
          <p:nvPr/>
        </p:nvSpPr>
        <p:spPr bwMode="auto">
          <a:xfrm>
            <a:off x="5838825" y="1156097"/>
            <a:ext cx="228600" cy="171450"/>
          </a:xfrm>
          <a:prstGeom prst="rect">
            <a:avLst/>
          </a:prstGeom>
          <a:solidFill>
            <a:srgbClr val="BBE0E3"/>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6" name="Rectangle 8"/>
          <p:cNvSpPr>
            <a:spLocks noChangeArrowheads="1"/>
          </p:cNvSpPr>
          <p:nvPr/>
        </p:nvSpPr>
        <p:spPr bwMode="auto">
          <a:xfrm>
            <a:off x="6381750" y="1168004"/>
            <a:ext cx="57150" cy="171450"/>
          </a:xfrm>
          <a:prstGeom prst="rect">
            <a:avLst/>
          </a:prstGeom>
          <a:solidFill>
            <a:srgbClr val="CC0000"/>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7" name="Text Box 9"/>
          <p:cNvSpPr txBox="1">
            <a:spLocks noChangeArrowheads="1"/>
          </p:cNvSpPr>
          <p:nvPr/>
        </p:nvSpPr>
        <p:spPr bwMode="auto">
          <a:xfrm>
            <a:off x="6248400" y="1166813"/>
            <a:ext cx="1714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50000"/>
              </a:spcBef>
              <a:spcAft>
                <a:spcPct val="0"/>
              </a:spcAft>
              <a:buClrTx/>
              <a:buSzTx/>
              <a:buFontTx/>
              <a:buNone/>
              <a:tabLst/>
              <a:defRPr/>
            </a:pPr>
            <a:r>
              <a:rPr kumimoji="0" lang="en-US" altLang="en-US" sz="600" b="1" i="0" u="none" strike="noStrike" kern="1200" cap="none" spc="0" normalizeH="0" baseline="0" noProof="0">
                <a:ln>
                  <a:noFill/>
                </a:ln>
                <a:solidFill>
                  <a:srgbClr val="000000"/>
                </a:solidFill>
                <a:effectLst/>
                <a:uLnTx/>
                <a:uFillTx/>
                <a:latin typeface="Arial" panose="020B0604020202020204" pitchFamily="34" charset="0"/>
                <a:ea typeface="+mn-ea"/>
              </a:rPr>
              <a:t>On</a:t>
            </a:r>
          </a:p>
        </p:txBody>
      </p:sp>
      <p:sp>
        <p:nvSpPr>
          <p:cNvPr id="8" name="Text Box 10"/>
          <p:cNvSpPr txBox="1">
            <a:spLocks noChangeArrowheads="1"/>
          </p:cNvSpPr>
          <p:nvPr/>
        </p:nvSpPr>
        <p:spPr bwMode="auto">
          <a:xfrm>
            <a:off x="6238875" y="1257300"/>
            <a:ext cx="1714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50000"/>
              </a:spcBef>
              <a:spcAft>
                <a:spcPct val="0"/>
              </a:spcAft>
              <a:buClrTx/>
              <a:buSzTx/>
              <a:buFontTx/>
              <a:buNone/>
              <a:tabLst/>
              <a:defRPr/>
            </a:pPr>
            <a:r>
              <a:rPr kumimoji="0" lang="en-US" altLang="en-US" sz="600" b="1" i="0" u="none" strike="noStrike" kern="1200" cap="none" spc="0" normalizeH="0" baseline="0" noProof="0">
                <a:ln>
                  <a:noFill/>
                </a:ln>
                <a:solidFill>
                  <a:srgbClr val="000000"/>
                </a:solidFill>
                <a:effectLst/>
                <a:uLnTx/>
                <a:uFillTx/>
                <a:latin typeface="Arial" panose="020B0604020202020204" pitchFamily="34" charset="0"/>
                <a:ea typeface="+mn-ea"/>
              </a:rPr>
              <a:t>Off</a:t>
            </a:r>
          </a:p>
        </p:txBody>
      </p:sp>
      <p:sp>
        <p:nvSpPr>
          <p:cNvPr id="9" name="Arc 11"/>
          <p:cNvSpPr>
            <a:spLocks/>
          </p:cNvSpPr>
          <p:nvPr/>
        </p:nvSpPr>
        <p:spPr bwMode="auto">
          <a:xfrm>
            <a:off x="5870972" y="1185862"/>
            <a:ext cx="157163" cy="157163"/>
          </a:xfrm>
          <a:custGeom>
            <a:avLst/>
            <a:gdLst>
              <a:gd name="T0" fmla="*/ 0 w 21885"/>
              <a:gd name="T1" fmla="*/ 28745 h 21600"/>
              <a:gd name="T2" fmla="*/ 209550 w 21885"/>
              <a:gd name="T3" fmla="*/ 29007 h 21600"/>
              <a:gd name="T4" fmla="*/ 104550 w 21885"/>
              <a:gd name="T5" fmla="*/ 209550 h 21600"/>
              <a:gd name="T6" fmla="*/ 0 60000 65536"/>
              <a:gd name="T7" fmla="*/ 0 60000 65536"/>
              <a:gd name="T8" fmla="*/ 0 60000 65536"/>
              <a:gd name="T9" fmla="*/ 0 w 21885"/>
              <a:gd name="T10" fmla="*/ 0 h 21600"/>
              <a:gd name="T11" fmla="*/ 21885 w 21885"/>
              <a:gd name="T12" fmla="*/ 21600 h 21600"/>
            </a:gdLst>
            <a:ahLst/>
            <a:cxnLst>
              <a:cxn ang="T6">
                <a:pos x="T0" y="T1"/>
              </a:cxn>
              <a:cxn ang="T7">
                <a:pos x="T2" y="T3"/>
              </a:cxn>
              <a:cxn ang="T8">
                <a:pos x="T4" y="T5"/>
              </a:cxn>
            </a:cxnLst>
            <a:rect l="T9" t="T10" r="T11" b="T12"/>
            <a:pathLst>
              <a:path w="21885" h="21600" fill="none" extrusionOk="0">
                <a:moveTo>
                  <a:pt x="0" y="2963"/>
                </a:moveTo>
                <a:cubicBezTo>
                  <a:pt x="3311" y="1022"/>
                  <a:pt x="7080" y="-1"/>
                  <a:pt x="10919" y="0"/>
                </a:cubicBezTo>
                <a:cubicBezTo>
                  <a:pt x="14775" y="0"/>
                  <a:pt x="18561" y="1032"/>
                  <a:pt x="21884" y="2990"/>
                </a:cubicBezTo>
              </a:path>
              <a:path w="21885" h="21600" stroke="0" extrusionOk="0">
                <a:moveTo>
                  <a:pt x="0" y="2963"/>
                </a:moveTo>
                <a:cubicBezTo>
                  <a:pt x="3311" y="1022"/>
                  <a:pt x="7080" y="-1"/>
                  <a:pt x="10919" y="0"/>
                </a:cubicBezTo>
                <a:cubicBezTo>
                  <a:pt x="14775" y="0"/>
                  <a:pt x="18561" y="1032"/>
                  <a:pt x="21884" y="2990"/>
                </a:cubicBezTo>
                <a:lnTo>
                  <a:pt x="10919" y="21600"/>
                </a:lnTo>
                <a:close/>
              </a:path>
            </a:pathLst>
          </a:custGeom>
          <a:noFill/>
          <a:ln w="952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grpSp>
        <p:nvGrpSpPr>
          <p:cNvPr id="10" name="Group 12"/>
          <p:cNvGrpSpPr>
            <a:grpSpLocks/>
          </p:cNvGrpSpPr>
          <p:nvPr/>
        </p:nvGrpSpPr>
        <p:grpSpPr bwMode="auto">
          <a:xfrm rot="20280000">
            <a:off x="5943600" y="1219200"/>
            <a:ext cx="0" cy="273844"/>
            <a:chOff x="4032" y="2928"/>
            <a:chExt cx="0" cy="288"/>
          </a:xfrm>
        </p:grpSpPr>
        <p:sp>
          <p:nvSpPr>
            <p:cNvPr id="11" name="Line 13"/>
            <p:cNvSpPr>
              <a:spLocks noChangeShapeType="1"/>
            </p:cNvSpPr>
            <p:nvPr/>
          </p:nvSpPr>
          <p:spPr bwMode="auto">
            <a:xfrm>
              <a:off x="4032" y="2928"/>
              <a:ext cx="0" cy="96"/>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2" name="Line 14"/>
            <p:cNvSpPr>
              <a:spLocks noChangeShapeType="1"/>
            </p:cNvSpPr>
            <p:nvPr/>
          </p:nvSpPr>
          <p:spPr bwMode="auto">
            <a:xfrm>
              <a:off x="4032" y="3120"/>
              <a:ext cx="0" cy="96"/>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sp>
        <p:nvSpPr>
          <p:cNvPr id="13" name="Text Box 15"/>
          <p:cNvSpPr txBox="1">
            <a:spLocks noChangeArrowheads="1"/>
          </p:cNvSpPr>
          <p:nvPr/>
        </p:nvSpPr>
        <p:spPr bwMode="auto">
          <a:xfrm>
            <a:off x="6055519" y="1422797"/>
            <a:ext cx="4000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50000"/>
              </a:spcBef>
              <a:spcAft>
                <a:spcPct val="0"/>
              </a:spcAft>
              <a:buClrTx/>
              <a:buSzTx/>
              <a:buFontTx/>
              <a:buNone/>
              <a:tabLst/>
              <a:defRPr/>
            </a:pPr>
            <a:r>
              <a:rPr kumimoji="0" lang="en-US" altLang="en-US" sz="750" b="1" i="0" u="none" strike="noStrike" kern="1200" cap="none" spc="0" normalizeH="0" baseline="0" noProof="0">
                <a:ln>
                  <a:noFill/>
                </a:ln>
                <a:solidFill>
                  <a:srgbClr val="000000"/>
                </a:solidFill>
                <a:effectLst/>
                <a:uLnTx/>
                <a:uFillTx/>
                <a:latin typeface="Arial" panose="020B0604020202020204" pitchFamily="34" charset="0"/>
                <a:ea typeface="+mn-ea"/>
              </a:rPr>
              <a:t>+ 1.5 V  -</a:t>
            </a:r>
          </a:p>
        </p:txBody>
      </p:sp>
      <p:sp>
        <p:nvSpPr>
          <p:cNvPr id="14" name="Freeform 16"/>
          <p:cNvSpPr>
            <a:spLocks/>
          </p:cNvSpPr>
          <p:nvPr/>
        </p:nvSpPr>
        <p:spPr bwMode="auto">
          <a:xfrm>
            <a:off x="1825229" y="898923"/>
            <a:ext cx="4316015" cy="1353740"/>
          </a:xfrm>
          <a:custGeom>
            <a:avLst/>
            <a:gdLst>
              <a:gd name="T0" fmla="*/ 3561 w 3625"/>
              <a:gd name="T1" fmla="*/ 592 h 1137"/>
              <a:gd name="T2" fmla="*/ 3609 w 3625"/>
              <a:gd name="T3" fmla="*/ 736 h 1137"/>
              <a:gd name="T4" fmla="*/ 3465 w 3625"/>
              <a:gd name="T5" fmla="*/ 784 h 1137"/>
              <a:gd name="T6" fmla="*/ 3177 w 3625"/>
              <a:gd name="T7" fmla="*/ 640 h 1137"/>
              <a:gd name="T8" fmla="*/ 2937 w 3625"/>
              <a:gd name="T9" fmla="*/ 736 h 1137"/>
              <a:gd name="T10" fmla="*/ 1886 w 3625"/>
              <a:gd name="T11" fmla="*/ 101 h 1137"/>
              <a:gd name="T12" fmla="*/ 1182 w 3625"/>
              <a:gd name="T13" fmla="*/ 128 h 1137"/>
              <a:gd name="T14" fmla="*/ 1090 w 3625"/>
              <a:gd name="T15" fmla="*/ 311 h 1137"/>
              <a:gd name="T16" fmla="*/ 148 w 3625"/>
              <a:gd name="T17" fmla="*/ 777 h 1137"/>
              <a:gd name="T18" fmla="*/ 203 w 3625"/>
              <a:gd name="T19" fmla="*/ 1088 h 1137"/>
              <a:gd name="T20" fmla="*/ 432 w 3625"/>
              <a:gd name="T21" fmla="*/ 1070 h 1137"/>
              <a:gd name="T22" fmla="*/ 697 w 3625"/>
              <a:gd name="T23" fmla="*/ 969 h 1137"/>
              <a:gd name="T24" fmla="*/ 724 w 3625"/>
              <a:gd name="T25" fmla="*/ 832 h 11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25"/>
              <a:gd name="T40" fmla="*/ 0 h 1137"/>
              <a:gd name="T41" fmla="*/ 3625 w 3625"/>
              <a:gd name="T42" fmla="*/ 1137 h 11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25" h="1137">
                <a:moveTo>
                  <a:pt x="3561" y="592"/>
                </a:moveTo>
                <a:cubicBezTo>
                  <a:pt x="3593" y="648"/>
                  <a:pt x="3625" y="704"/>
                  <a:pt x="3609" y="736"/>
                </a:cubicBezTo>
                <a:cubicBezTo>
                  <a:pt x="3593" y="768"/>
                  <a:pt x="3537" y="800"/>
                  <a:pt x="3465" y="784"/>
                </a:cubicBezTo>
                <a:cubicBezTo>
                  <a:pt x="3393" y="768"/>
                  <a:pt x="3265" y="648"/>
                  <a:pt x="3177" y="640"/>
                </a:cubicBezTo>
                <a:cubicBezTo>
                  <a:pt x="3089" y="632"/>
                  <a:pt x="3152" y="826"/>
                  <a:pt x="2937" y="736"/>
                </a:cubicBezTo>
                <a:cubicBezTo>
                  <a:pt x="2722" y="646"/>
                  <a:pt x="2178" y="202"/>
                  <a:pt x="1886" y="101"/>
                </a:cubicBezTo>
                <a:cubicBezTo>
                  <a:pt x="1594" y="0"/>
                  <a:pt x="1315" y="93"/>
                  <a:pt x="1182" y="128"/>
                </a:cubicBezTo>
                <a:cubicBezTo>
                  <a:pt x="1049" y="163"/>
                  <a:pt x="1262" y="203"/>
                  <a:pt x="1090" y="311"/>
                </a:cubicBezTo>
                <a:cubicBezTo>
                  <a:pt x="918" y="419"/>
                  <a:pt x="296" y="648"/>
                  <a:pt x="148" y="777"/>
                </a:cubicBezTo>
                <a:cubicBezTo>
                  <a:pt x="0" y="906"/>
                  <a:pt x="156" y="1039"/>
                  <a:pt x="203" y="1088"/>
                </a:cubicBezTo>
                <a:cubicBezTo>
                  <a:pt x="250" y="1137"/>
                  <a:pt x="350" y="1090"/>
                  <a:pt x="432" y="1070"/>
                </a:cubicBezTo>
                <a:cubicBezTo>
                  <a:pt x="514" y="1050"/>
                  <a:pt x="648" y="1009"/>
                  <a:pt x="697" y="969"/>
                </a:cubicBezTo>
                <a:cubicBezTo>
                  <a:pt x="746" y="929"/>
                  <a:pt x="719" y="861"/>
                  <a:pt x="724" y="832"/>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5" name="Freeform 17"/>
          <p:cNvSpPr>
            <a:spLocks/>
          </p:cNvSpPr>
          <p:nvPr/>
        </p:nvSpPr>
        <p:spPr bwMode="auto">
          <a:xfrm>
            <a:off x="5049441" y="1595438"/>
            <a:ext cx="1682353" cy="2170510"/>
          </a:xfrm>
          <a:custGeom>
            <a:avLst/>
            <a:gdLst>
              <a:gd name="T0" fmla="*/ 1162 w 1413"/>
              <a:gd name="T1" fmla="*/ 0 h 1823"/>
              <a:gd name="T2" fmla="*/ 1244 w 1413"/>
              <a:gd name="T3" fmla="*/ 128 h 1823"/>
              <a:gd name="T4" fmla="*/ 1237 w 1413"/>
              <a:gd name="T5" fmla="*/ 199 h 1823"/>
              <a:gd name="T6" fmla="*/ 1093 w 1413"/>
              <a:gd name="T7" fmla="*/ 199 h 1823"/>
              <a:gd name="T8" fmla="*/ 997 w 1413"/>
              <a:gd name="T9" fmla="*/ 439 h 1823"/>
              <a:gd name="T10" fmla="*/ 709 w 1413"/>
              <a:gd name="T11" fmla="*/ 775 h 1823"/>
              <a:gd name="T12" fmla="*/ 1189 w 1413"/>
              <a:gd name="T13" fmla="*/ 919 h 1823"/>
              <a:gd name="T14" fmla="*/ 1333 w 1413"/>
              <a:gd name="T15" fmla="*/ 1687 h 1823"/>
              <a:gd name="T16" fmla="*/ 709 w 1413"/>
              <a:gd name="T17" fmla="*/ 1735 h 1823"/>
              <a:gd name="T18" fmla="*/ 325 w 1413"/>
              <a:gd name="T19" fmla="*/ 1591 h 1823"/>
              <a:gd name="T20" fmla="*/ 133 w 1413"/>
              <a:gd name="T21" fmla="*/ 1303 h 1823"/>
              <a:gd name="T22" fmla="*/ 0 w 1413"/>
              <a:gd name="T23" fmla="*/ 1326 h 18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13"/>
              <a:gd name="T37" fmla="*/ 0 h 1823"/>
              <a:gd name="T38" fmla="*/ 1413 w 1413"/>
              <a:gd name="T39" fmla="*/ 1823 h 18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13" h="1823">
                <a:moveTo>
                  <a:pt x="1162" y="0"/>
                </a:moveTo>
                <a:cubicBezTo>
                  <a:pt x="1176" y="21"/>
                  <a:pt x="1232" y="95"/>
                  <a:pt x="1244" y="128"/>
                </a:cubicBezTo>
                <a:cubicBezTo>
                  <a:pt x="1256" y="161"/>
                  <a:pt x="1262" y="187"/>
                  <a:pt x="1237" y="199"/>
                </a:cubicBezTo>
                <a:cubicBezTo>
                  <a:pt x="1212" y="211"/>
                  <a:pt x="1133" y="159"/>
                  <a:pt x="1093" y="199"/>
                </a:cubicBezTo>
                <a:cubicBezTo>
                  <a:pt x="1053" y="239"/>
                  <a:pt x="1061" y="343"/>
                  <a:pt x="997" y="439"/>
                </a:cubicBezTo>
                <a:cubicBezTo>
                  <a:pt x="933" y="535"/>
                  <a:pt x="677" y="695"/>
                  <a:pt x="709" y="775"/>
                </a:cubicBezTo>
                <a:cubicBezTo>
                  <a:pt x="741" y="855"/>
                  <a:pt x="1085" y="767"/>
                  <a:pt x="1189" y="919"/>
                </a:cubicBezTo>
                <a:cubicBezTo>
                  <a:pt x="1293" y="1071"/>
                  <a:pt x="1413" y="1551"/>
                  <a:pt x="1333" y="1687"/>
                </a:cubicBezTo>
                <a:cubicBezTo>
                  <a:pt x="1253" y="1823"/>
                  <a:pt x="877" y="1751"/>
                  <a:pt x="709" y="1735"/>
                </a:cubicBezTo>
                <a:cubicBezTo>
                  <a:pt x="541" y="1719"/>
                  <a:pt x="421" y="1663"/>
                  <a:pt x="325" y="1591"/>
                </a:cubicBezTo>
                <a:cubicBezTo>
                  <a:pt x="229" y="1519"/>
                  <a:pt x="187" y="1347"/>
                  <a:pt x="133" y="1303"/>
                </a:cubicBezTo>
                <a:cubicBezTo>
                  <a:pt x="79" y="1259"/>
                  <a:pt x="28" y="1321"/>
                  <a:pt x="0" y="1326"/>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6" name="Oval 18"/>
          <p:cNvSpPr>
            <a:spLocks noChangeArrowheads="1"/>
          </p:cNvSpPr>
          <p:nvPr/>
        </p:nvSpPr>
        <p:spPr bwMode="auto">
          <a:xfrm>
            <a:off x="3296841" y="3030141"/>
            <a:ext cx="822722" cy="548878"/>
          </a:xfrm>
          <a:prstGeom prst="ellipse">
            <a:avLst/>
          </a:prstGeom>
          <a:solidFill>
            <a:srgbClr val="BBE0E3"/>
          </a:solidFill>
          <a:ln w="9525">
            <a:round/>
            <a:headEnd/>
            <a:tailEnd/>
          </a:ln>
          <a:scene3d>
            <a:camera prst="legacyPerspectiveFront">
              <a:rot lat="18600000" lon="0" rev="0"/>
            </a:camera>
            <a:lightRig rig="legacyFlat2" dir="b"/>
          </a:scene3d>
          <a:sp3d extrusionH="23800" prstMaterial="legacyMatte">
            <a:bevelT w="13500" h="13500" prst="angle"/>
            <a:bevelB w="13500" h="13500" prst="angle"/>
            <a:extrusionClr>
              <a:srgbClr val="BBE0E3"/>
            </a:extrusionClr>
            <a:contourClr>
              <a:srgbClr val="BBE0E3"/>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7" name="Oval 19"/>
          <p:cNvSpPr>
            <a:spLocks noChangeArrowheads="1"/>
          </p:cNvSpPr>
          <p:nvPr/>
        </p:nvSpPr>
        <p:spPr bwMode="auto">
          <a:xfrm>
            <a:off x="3505200" y="3080148"/>
            <a:ext cx="410766" cy="273844"/>
          </a:xfrm>
          <a:prstGeom prst="ellipse">
            <a:avLst/>
          </a:prstGeom>
          <a:solidFill>
            <a:srgbClr val="BBE0E3"/>
          </a:solidFill>
          <a:ln w="9525">
            <a:round/>
            <a:headEnd/>
            <a:tailEnd/>
          </a:ln>
          <a:scene3d>
            <a:camera prst="legacyPerspectiveFront">
              <a:rot lat="18600000" lon="0" rev="0"/>
            </a:camera>
            <a:lightRig rig="legacyFlat2" dir="b"/>
          </a:scene3d>
          <a:sp3d extrusionH="74600" prstMaterial="legacyMatte">
            <a:bevelT w="13500" h="13500" prst="angle"/>
            <a:bevelB w="13500" h="13500" prst="angle"/>
            <a:extrusionClr>
              <a:srgbClr val="BBE0E3"/>
            </a:extrusionClr>
            <a:contourClr>
              <a:srgbClr val="BBE0E3"/>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8" name="Oval 20"/>
          <p:cNvSpPr>
            <a:spLocks noChangeArrowheads="1"/>
          </p:cNvSpPr>
          <p:nvPr/>
        </p:nvSpPr>
        <p:spPr bwMode="auto">
          <a:xfrm>
            <a:off x="3661173" y="2972992"/>
            <a:ext cx="102394" cy="69056"/>
          </a:xfrm>
          <a:prstGeom prst="ellipse">
            <a:avLst/>
          </a:prstGeom>
          <a:solidFill>
            <a:srgbClr val="BBE0E3"/>
          </a:solidFill>
          <a:ln w="9525">
            <a:round/>
            <a:headEnd/>
            <a:tailEnd/>
          </a:ln>
          <a:scene3d>
            <a:camera prst="legacyPerspectiveFront">
              <a:rot lat="18600000" lon="0" rev="0"/>
            </a:camera>
            <a:lightRig rig="legacyFlat2" dir="b"/>
          </a:scene3d>
          <a:sp3d extrusionH="354000" prstMaterial="legacyMatte">
            <a:bevelT w="13500" h="13500" prst="angle"/>
            <a:bevelB w="13500" h="13500" prst="angle"/>
            <a:extrusionClr>
              <a:srgbClr val="BBE0E3"/>
            </a:extrusionClr>
            <a:contourClr>
              <a:srgbClr val="BBE0E3"/>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9" name="Line 21"/>
          <p:cNvSpPr>
            <a:spLocks noChangeShapeType="1"/>
          </p:cNvSpPr>
          <p:nvPr/>
        </p:nvSpPr>
        <p:spPr bwMode="auto">
          <a:xfrm>
            <a:off x="3717131" y="2795587"/>
            <a:ext cx="0" cy="20597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nvGrpSpPr>
          <p:cNvPr id="20" name="Group 22"/>
          <p:cNvGrpSpPr>
            <a:grpSpLocks/>
          </p:cNvGrpSpPr>
          <p:nvPr/>
        </p:nvGrpSpPr>
        <p:grpSpPr bwMode="auto">
          <a:xfrm rot="231505">
            <a:off x="3255169" y="2531269"/>
            <a:ext cx="912019" cy="514350"/>
            <a:chOff x="1708" y="3087"/>
            <a:chExt cx="766" cy="432"/>
          </a:xfrm>
        </p:grpSpPr>
        <p:sp>
          <p:nvSpPr>
            <p:cNvPr id="21" name="Freeform 23"/>
            <p:cNvSpPr>
              <a:spLocks/>
            </p:cNvSpPr>
            <p:nvPr/>
          </p:nvSpPr>
          <p:spPr bwMode="auto">
            <a:xfrm>
              <a:off x="1708" y="3087"/>
              <a:ext cx="440" cy="249"/>
            </a:xfrm>
            <a:custGeom>
              <a:avLst/>
              <a:gdLst>
                <a:gd name="T0" fmla="*/ 0 w 440"/>
                <a:gd name="T1" fmla="*/ 0 h 249"/>
                <a:gd name="T2" fmla="*/ 440 w 440"/>
                <a:gd name="T3" fmla="*/ 189 h 249"/>
                <a:gd name="T4" fmla="*/ 332 w 440"/>
                <a:gd name="T5" fmla="*/ 249 h 249"/>
                <a:gd name="T6" fmla="*/ 0 w 440"/>
                <a:gd name="T7" fmla="*/ 0 h 249"/>
                <a:gd name="T8" fmla="*/ 0 60000 65536"/>
                <a:gd name="T9" fmla="*/ 0 60000 65536"/>
                <a:gd name="T10" fmla="*/ 0 60000 65536"/>
                <a:gd name="T11" fmla="*/ 0 60000 65536"/>
                <a:gd name="T12" fmla="*/ 0 w 440"/>
                <a:gd name="T13" fmla="*/ 0 h 249"/>
                <a:gd name="T14" fmla="*/ 440 w 440"/>
                <a:gd name="T15" fmla="*/ 249 h 249"/>
              </a:gdLst>
              <a:ahLst/>
              <a:cxnLst>
                <a:cxn ang="T8">
                  <a:pos x="T0" y="T1"/>
                </a:cxn>
                <a:cxn ang="T9">
                  <a:pos x="T2" y="T3"/>
                </a:cxn>
                <a:cxn ang="T10">
                  <a:pos x="T4" y="T5"/>
                </a:cxn>
                <a:cxn ang="T11">
                  <a:pos x="T6" y="T7"/>
                </a:cxn>
              </a:cxnLst>
              <a:rect l="T12" t="T13" r="T14" b="T15"/>
              <a:pathLst>
                <a:path w="440" h="249">
                  <a:moveTo>
                    <a:pt x="0" y="0"/>
                  </a:moveTo>
                  <a:lnTo>
                    <a:pt x="440" y="189"/>
                  </a:lnTo>
                  <a:lnTo>
                    <a:pt x="332" y="249"/>
                  </a:lnTo>
                  <a:lnTo>
                    <a:pt x="0" y="0"/>
                  </a:lnTo>
                  <a:close/>
                </a:path>
              </a:pathLst>
            </a:custGeom>
            <a:solidFill>
              <a:schemeClr val="accent5">
                <a:lumMod val="75000"/>
              </a:schemeClr>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22" name="Freeform 24"/>
            <p:cNvSpPr>
              <a:spLocks/>
            </p:cNvSpPr>
            <p:nvPr/>
          </p:nvSpPr>
          <p:spPr bwMode="auto">
            <a:xfrm flipH="1" flipV="1">
              <a:off x="2034" y="3270"/>
              <a:ext cx="440" cy="249"/>
            </a:xfrm>
            <a:custGeom>
              <a:avLst/>
              <a:gdLst>
                <a:gd name="T0" fmla="*/ 0 w 440"/>
                <a:gd name="T1" fmla="*/ 0 h 249"/>
                <a:gd name="T2" fmla="*/ 440 w 440"/>
                <a:gd name="T3" fmla="*/ 189 h 249"/>
                <a:gd name="T4" fmla="*/ 332 w 440"/>
                <a:gd name="T5" fmla="*/ 249 h 249"/>
                <a:gd name="T6" fmla="*/ 0 w 440"/>
                <a:gd name="T7" fmla="*/ 0 h 249"/>
                <a:gd name="T8" fmla="*/ 0 60000 65536"/>
                <a:gd name="T9" fmla="*/ 0 60000 65536"/>
                <a:gd name="T10" fmla="*/ 0 60000 65536"/>
                <a:gd name="T11" fmla="*/ 0 60000 65536"/>
                <a:gd name="T12" fmla="*/ 0 w 440"/>
                <a:gd name="T13" fmla="*/ 0 h 249"/>
                <a:gd name="T14" fmla="*/ 440 w 440"/>
                <a:gd name="T15" fmla="*/ 249 h 249"/>
              </a:gdLst>
              <a:ahLst/>
              <a:cxnLst>
                <a:cxn ang="T8">
                  <a:pos x="T0" y="T1"/>
                </a:cxn>
                <a:cxn ang="T9">
                  <a:pos x="T2" y="T3"/>
                </a:cxn>
                <a:cxn ang="T10">
                  <a:pos x="T4" y="T5"/>
                </a:cxn>
                <a:cxn ang="T11">
                  <a:pos x="T6" y="T7"/>
                </a:cxn>
              </a:cxnLst>
              <a:rect l="T12" t="T13" r="T14" b="T15"/>
              <a:pathLst>
                <a:path w="440" h="249">
                  <a:moveTo>
                    <a:pt x="0" y="0"/>
                  </a:moveTo>
                  <a:lnTo>
                    <a:pt x="440" y="189"/>
                  </a:lnTo>
                  <a:lnTo>
                    <a:pt x="332" y="249"/>
                  </a:lnTo>
                  <a:lnTo>
                    <a:pt x="0" y="0"/>
                  </a:lnTo>
                  <a:close/>
                </a:path>
              </a:pathLst>
            </a:custGeom>
            <a:solidFill>
              <a:srgbClr val="C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grpSp>
      <p:sp>
        <p:nvSpPr>
          <p:cNvPr id="101" name="Oval 103"/>
          <p:cNvSpPr>
            <a:spLocks noChangeArrowheads="1"/>
          </p:cNvSpPr>
          <p:nvPr/>
        </p:nvSpPr>
        <p:spPr bwMode="auto">
          <a:xfrm>
            <a:off x="3643312" y="2725341"/>
            <a:ext cx="148829" cy="98822"/>
          </a:xfrm>
          <a:prstGeom prst="ellipse">
            <a:avLst/>
          </a:prstGeom>
          <a:solidFill>
            <a:srgbClr val="FFFFFF"/>
          </a:soli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02" name="Oval 104"/>
          <p:cNvSpPr>
            <a:spLocks noChangeArrowheads="1"/>
          </p:cNvSpPr>
          <p:nvPr/>
        </p:nvSpPr>
        <p:spPr bwMode="auto">
          <a:xfrm>
            <a:off x="3662363" y="2709863"/>
            <a:ext cx="102394" cy="69056"/>
          </a:xfrm>
          <a:prstGeom prst="ellipse">
            <a:avLst/>
          </a:prstGeom>
          <a:solidFill>
            <a:srgbClr val="BBE0E3"/>
          </a:solidFill>
          <a:ln w="9525">
            <a:round/>
            <a:headEnd/>
            <a:tailEnd/>
          </a:ln>
          <a:scene3d>
            <a:camera prst="legacyPerspectiveFront">
              <a:rot lat="18600000" lon="0" rev="0"/>
            </a:camera>
            <a:lightRig rig="legacyFlat2" dir="b"/>
          </a:scene3d>
          <a:sp3d extrusionH="23800" prstMaterial="legacyMatte">
            <a:bevelT w="13500" h="13500" prst="angle"/>
            <a:bevelB w="13500" h="13500" prst="angle"/>
            <a:extrusionClr>
              <a:srgbClr val="BBE0E3"/>
            </a:extrusionClr>
            <a:contourClr>
              <a:srgbClr val="BBE0E3"/>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03" name="AutoShape 105"/>
          <p:cNvSpPr>
            <a:spLocks noChangeArrowheads="1"/>
          </p:cNvSpPr>
          <p:nvPr/>
        </p:nvSpPr>
        <p:spPr bwMode="auto">
          <a:xfrm rot="7200000">
            <a:off x="3745706" y="1248966"/>
            <a:ext cx="20241" cy="2537222"/>
          </a:xfrm>
          <a:prstGeom prst="can">
            <a:avLst>
              <a:gd name="adj" fmla="val 0"/>
            </a:avLst>
          </a:prstGeom>
          <a:gradFill rotWithShape="1">
            <a:gsLst>
              <a:gs pos="0">
                <a:srgbClr val="764718"/>
              </a:gs>
              <a:gs pos="50000">
                <a:srgbClr val="FF9933"/>
              </a:gs>
              <a:gs pos="100000">
                <a:srgbClr val="764718"/>
              </a:gs>
            </a:gsLst>
            <a:lin ang="18900000" scaled="1"/>
          </a:gradFill>
          <a:ln w="9525">
            <a:solidFill>
              <a:srgbClr val="FF66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12" name="Freeform 114"/>
          <p:cNvSpPr>
            <a:spLocks/>
          </p:cNvSpPr>
          <p:nvPr/>
        </p:nvSpPr>
        <p:spPr bwMode="auto">
          <a:xfrm flipH="1">
            <a:off x="1950244" y="2162175"/>
            <a:ext cx="616744" cy="273844"/>
          </a:xfrm>
          <a:custGeom>
            <a:avLst/>
            <a:gdLst>
              <a:gd name="T0" fmla="*/ 0 w 647"/>
              <a:gd name="T1" fmla="*/ 0 h 290"/>
              <a:gd name="T2" fmla="*/ 0 w 647"/>
              <a:gd name="T3" fmla="*/ 288 h 290"/>
              <a:gd name="T4" fmla="*/ 647 w 647"/>
              <a:gd name="T5" fmla="*/ 290 h 290"/>
              <a:gd name="T6" fmla="*/ 592 w 647"/>
              <a:gd name="T7" fmla="*/ 245 h 290"/>
              <a:gd name="T8" fmla="*/ 62 w 647"/>
              <a:gd name="T9" fmla="*/ 245 h 290"/>
              <a:gd name="T10" fmla="*/ 64 w 647"/>
              <a:gd name="T11" fmla="*/ 0 h 290"/>
              <a:gd name="T12" fmla="*/ 0 w 647"/>
              <a:gd name="T13" fmla="*/ 0 h 290"/>
              <a:gd name="T14" fmla="*/ 0 60000 65536"/>
              <a:gd name="T15" fmla="*/ 0 60000 65536"/>
              <a:gd name="T16" fmla="*/ 0 60000 65536"/>
              <a:gd name="T17" fmla="*/ 0 60000 65536"/>
              <a:gd name="T18" fmla="*/ 0 60000 65536"/>
              <a:gd name="T19" fmla="*/ 0 60000 65536"/>
              <a:gd name="T20" fmla="*/ 0 60000 65536"/>
              <a:gd name="T21" fmla="*/ 0 w 647"/>
              <a:gd name="T22" fmla="*/ 0 h 290"/>
              <a:gd name="T23" fmla="*/ 647 w 647"/>
              <a:gd name="T24" fmla="*/ 290 h 2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7" h="290">
                <a:moveTo>
                  <a:pt x="0" y="0"/>
                </a:moveTo>
                <a:lnTo>
                  <a:pt x="0" y="288"/>
                </a:lnTo>
                <a:lnTo>
                  <a:pt x="647" y="290"/>
                </a:lnTo>
                <a:lnTo>
                  <a:pt x="592" y="245"/>
                </a:lnTo>
                <a:lnTo>
                  <a:pt x="62" y="245"/>
                </a:lnTo>
                <a:lnTo>
                  <a:pt x="64" y="0"/>
                </a:lnTo>
                <a:lnTo>
                  <a:pt x="0" y="0"/>
                </a:lnTo>
                <a:close/>
              </a:path>
            </a:pathLst>
          </a:custGeom>
          <a:solidFill>
            <a:srgbClr val="BBE0E3"/>
          </a:solidFill>
          <a:ln w="9525">
            <a:miter lim="800000"/>
            <a:headEnd/>
            <a:tailEnd/>
          </a:ln>
          <a:scene3d>
            <a:camera prst="legacyPerspectiveFront">
              <a:rot lat="1799999" lon="3000000" rev="0"/>
            </a:camera>
            <a:lightRig rig="legacyFlat2" dir="b"/>
          </a:scene3d>
          <a:sp3d extrusionH="608000" prstMaterial="legacyMatte">
            <a:bevelT w="13500" h="13500" prst="angle"/>
            <a:bevelB w="13500" h="13500" prst="angle"/>
            <a:extrusionClr>
              <a:srgbClr val="BBE0E3"/>
            </a:extrusionClr>
            <a:contourClr>
              <a:srgbClr val="BBE0E3"/>
            </a:contourClr>
          </a:sp3d>
        </p:spPr>
        <p:txBody>
          <a:bodyP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13" name="Oval 115"/>
          <p:cNvSpPr>
            <a:spLocks noChangeArrowheads="1"/>
          </p:cNvSpPr>
          <p:nvPr/>
        </p:nvSpPr>
        <p:spPr bwMode="auto">
          <a:xfrm flipH="1">
            <a:off x="2399110" y="2163366"/>
            <a:ext cx="69056" cy="47625"/>
          </a:xfrm>
          <a:prstGeom prst="ellipse">
            <a:avLst/>
          </a:prstGeom>
          <a:solidFill>
            <a:srgbClr val="4D4D4D"/>
          </a:soli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14" name="Oval 116"/>
          <p:cNvSpPr>
            <a:spLocks noChangeArrowheads="1"/>
          </p:cNvSpPr>
          <p:nvPr/>
        </p:nvSpPr>
        <p:spPr bwMode="auto">
          <a:xfrm flipH="1">
            <a:off x="2199085" y="2253854"/>
            <a:ext cx="69056" cy="47625"/>
          </a:xfrm>
          <a:prstGeom prst="ellipse">
            <a:avLst/>
          </a:prstGeom>
          <a:solidFill>
            <a:srgbClr val="4D4D4D"/>
          </a:soli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15" name="Rectangle 117"/>
          <p:cNvSpPr>
            <a:spLocks noChangeArrowheads="1"/>
          </p:cNvSpPr>
          <p:nvPr/>
        </p:nvSpPr>
        <p:spPr bwMode="auto">
          <a:xfrm flipH="1">
            <a:off x="2509838" y="1557338"/>
            <a:ext cx="57150" cy="685800"/>
          </a:xfrm>
          <a:prstGeom prst="rect">
            <a:avLst/>
          </a:prstGeom>
          <a:solidFill>
            <a:srgbClr val="808080"/>
          </a:solidFill>
          <a:ln w="9525">
            <a:miter lim="800000"/>
            <a:headEnd/>
            <a:tailEnd/>
          </a:ln>
          <a:scene3d>
            <a:camera prst="legacyPerspectiveFront">
              <a:rot lat="1500000" lon="3000000" rev="0"/>
            </a:camera>
            <a:lightRig rig="legacyFlat2" dir="b"/>
          </a:scene3d>
          <a:sp3d extrusionH="100000" prstMaterial="legacyMatte">
            <a:bevelT w="13500" h="13500" prst="angle"/>
            <a:bevelB w="13500" h="13500" prst="angle"/>
            <a:extrusionClr>
              <a:srgbClr val="808080"/>
            </a:extrusionClr>
            <a:contourClr>
              <a:srgbClr val="808080"/>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16" name="Oval 118"/>
          <p:cNvSpPr>
            <a:spLocks noChangeArrowheads="1"/>
          </p:cNvSpPr>
          <p:nvPr/>
        </p:nvSpPr>
        <p:spPr bwMode="auto">
          <a:xfrm flipH="1">
            <a:off x="2352676" y="2357438"/>
            <a:ext cx="69056" cy="47625"/>
          </a:xfrm>
          <a:prstGeom prst="ellipse">
            <a:avLst/>
          </a:prstGeom>
          <a:solidFill>
            <a:srgbClr val="4D4D4D"/>
          </a:soli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17" name="AutoShape 119"/>
          <p:cNvSpPr>
            <a:spLocks noChangeArrowheads="1"/>
          </p:cNvSpPr>
          <p:nvPr/>
        </p:nvSpPr>
        <p:spPr bwMode="auto">
          <a:xfrm rot="7200000">
            <a:off x="4865490" y="3109318"/>
            <a:ext cx="69056" cy="136922"/>
          </a:xfrm>
          <a:prstGeom prst="can">
            <a:avLst>
              <a:gd name="adj" fmla="val 0"/>
            </a:avLst>
          </a:prstGeom>
          <a:gradFill rotWithShape="1">
            <a:gsLst>
              <a:gs pos="0">
                <a:srgbClr val="009999">
                  <a:gamma/>
                  <a:shade val="46275"/>
                  <a:invGamma/>
                </a:srgbClr>
              </a:gs>
              <a:gs pos="50000">
                <a:srgbClr val="009999"/>
              </a:gs>
              <a:gs pos="100000">
                <a:srgbClr val="009999">
                  <a:gamma/>
                  <a:shade val="46275"/>
                  <a:invGamma/>
                </a:srgbClr>
              </a:gs>
            </a:gsLst>
            <a:lin ang="18900000" scaled="1"/>
          </a:gradFill>
          <a:ln w="9525">
            <a:solidFill>
              <a:srgbClr val="808080"/>
            </a:solidFill>
            <a:round/>
            <a:headEnd/>
            <a:tailEnd/>
          </a:ln>
          <a:effectLst/>
        </p:spPr>
        <p:txBody>
          <a:bodyPr wrap="none" anchor="ct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latin typeface="Arial" charset="0"/>
              <a:ea typeface="+mn-ea"/>
            </a:endParaRPr>
          </a:p>
        </p:txBody>
      </p:sp>
      <p:sp>
        <p:nvSpPr>
          <p:cNvPr id="118" name="Freeform 120"/>
          <p:cNvSpPr>
            <a:spLocks/>
          </p:cNvSpPr>
          <p:nvPr/>
        </p:nvSpPr>
        <p:spPr bwMode="auto">
          <a:xfrm>
            <a:off x="4693444" y="3787379"/>
            <a:ext cx="616744" cy="273844"/>
          </a:xfrm>
          <a:custGeom>
            <a:avLst/>
            <a:gdLst>
              <a:gd name="T0" fmla="*/ 0 w 647"/>
              <a:gd name="T1" fmla="*/ 0 h 290"/>
              <a:gd name="T2" fmla="*/ 0 w 647"/>
              <a:gd name="T3" fmla="*/ 288 h 290"/>
              <a:gd name="T4" fmla="*/ 647 w 647"/>
              <a:gd name="T5" fmla="*/ 290 h 290"/>
              <a:gd name="T6" fmla="*/ 592 w 647"/>
              <a:gd name="T7" fmla="*/ 245 h 290"/>
              <a:gd name="T8" fmla="*/ 62 w 647"/>
              <a:gd name="T9" fmla="*/ 245 h 290"/>
              <a:gd name="T10" fmla="*/ 64 w 647"/>
              <a:gd name="T11" fmla="*/ 0 h 290"/>
              <a:gd name="T12" fmla="*/ 0 w 647"/>
              <a:gd name="T13" fmla="*/ 0 h 290"/>
              <a:gd name="T14" fmla="*/ 0 60000 65536"/>
              <a:gd name="T15" fmla="*/ 0 60000 65536"/>
              <a:gd name="T16" fmla="*/ 0 60000 65536"/>
              <a:gd name="T17" fmla="*/ 0 60000 65536"/>
              <a:gd name="T18" fmla="*/ 0 60000 65536"/>
              <a:gd name="T19" fmla="*/ 0 60000 65536"/>
              <a:gd name="T20" fmla="*/ 0 60000 65536"/>
              <a:gd name="T21" fmla="*/ 0 w 647"/>
              <a:gd name="T22" fmla="*/ 0 h 290"/>
              <a:gd name="T23" fmla="*/ 647 w 647"/>
              <a:gd name="T24" fmla="*/ 290 h 2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7" h="290">
                <a:moveTo>
                  <a:pt x="0" y="0"/>
                </a:moveTo>
                <a:lnTo>
                  <a:pt x="0" y="288"/>
                </a:lnTo>
                <a:lnTo>
                  <a:pt x="647" y="290"/>
                </a:lnTo>
                <a:lnTo>
                  <a:pt x="592" y="245"/>
                </a:lnTo>
                <a:lnTo>
                  <a:pt x="62" y="245"/>
                </a:lnTo>
                <a:lnTo>
                  <a:pt x="64" y="0"/>
                </a:lnTo>
                <a:lnTo>
                  <a:pt x="0" y="0"/>
                </a:lnTo>
                <a:close/>
              </a:path>
            </a:pathLst>
          </a:custGeom>
          <a:solidFill>
            <a:srgbClr val="BBE0E3"/>
          </a:solidFill>
          <a:ln w="9525">
            <a:miter lim="800000"/>
            <a:headEnd/>
            <a:tailEnd/>
          </a:ln>
          <a:scene3d>
            <a:camera prst="legacyPerspectiveFront">
              <a:rot lat="2100000" lon="2700000" rev="0"/>
            </a:camera>
            <a:lightRig rig="legacyFlat2" dir="b"/>
          </a:scene3d>
          <a:sp3d extrusionH="608000" prstMaterial="legacyMatte">
            <a:bevelT w="13500" h="13500" prst="angle"/>
            <a:bevelB w="13500" h="13500" prst="angle"/>
            <a:extrusionClr>
              <a:srgbClr val="BBE0E3"/>
            </a:extrusionClr>
            <a:contourClr>
              <a:srgbClr val="BBE0E3"/>
            </a:contourClr>
          </a:sp3d>
        </p:spPr>
        <p:txBody>
          <a:bodyP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19" name="Rectangle 121"/>
          <p:cNvSpPr>
            <a:spLocks noChangeArrowheads="1"/>
          </p:cNvSpPr>
          <p:nvPr/>
        </p:nvSpPr>
        <p:spPr bwMode="auto">
          <a:xfrm>
            <a:off x="4972050" y="2857500"/>
            <a:ext cx="57150" cy="1028700"/>
          </a:xfrm>
          <a:prstGeom prst="rect">
            <a:avLst/>
          </a:prstGeom>
          <a:solidFill>
            <a:srgbClr val="808080"/>
          </a:solidFill>
          <a:ln w="9525">
            <a:miter lim="800000"/>
            <a:headEnd/>
            <a:tailEnd/>
          </a:ln>
          <a:scene3d>
            <a:camera prst="legacyPerspectiveFront">
              <a:rot lat="1500000" lon="1500000" rev="0"/>
            </a:camera>
            <a:lightRig rig="legacyFlat2" dir="b"/>
          </a:scene3d>
          <a:sp3d extrusionH="176200" prstMaterial="legacyMatte">
            <a:bevelT w="13500" h="13500" prst="angle"/>
            <a:bevelB w="13500" h="13500" prst="angle"/>
            <a:extrusionClr>
              <a:srgbClr val="808080"/>
            </a:extrusionClr>
            <a:contourClr>
              <a:srgbClr val="808080"/>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20" name="Oval 122"/>
          <p:cNvSpPr>
            <a:spLocks noChangeArrowheads="1"/>
          </p:cNvSpPr>
          <p:nvPr/>
        </p:nvSpPr>
        <p:spPr bwMode="auto">
          <a:xfrm rot="6000000">
            <a:off x="5043488" y="3640932"/>
            <a:ext cx="41672" cy="27385"/>
          </a:xfrm>
          <a:prstGeom prst="ellipse">
            <a:avLst/>
          </a:prstGeom>
          <a:solidFill>
            <a:srgbClr val="808080"/>
          </a:soli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21" name="Oval 123"/>
          <p:cNvSpPr>
            <a:spLocks noChangeArrowheads="1"/>
          </p:cNvSpPr>
          <p:nvPr/>
        </p:nvSpPr>
        <p:spPr bwMode="auto">
          <a:xfrm>
            <a:off x="5149454" y="3768329"/>
            <a:ext cx="69056" cy="47625"/>
          </a:xfrm>
          <a:prstGeom prst="ellipse">
            <a:avLst/>
          </a:prstGeom>
          <a:solidFill>
            <a:srgbClr val="4D4D4D"/>
          </a:soli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22" name="Oval 124"/>
          <p:cNvSpPr>
            <a:spLocks noChangeArrowheads="1"/>
          </p:cNvSpPr>
          <p:nvPr/>
        </p:nvSpPr>
        <p:spPr bwMode="auto">
          <a:xfrm>
            <a:off x="5367338" y="3893344"/>
            <a:ext cx="69056" cy="47625"/>
          </a:xfrm>
          <a:prstGeom prst="ellipse">
            <a:avLst/>
          </a:prstGeom>
          <a:solidFill>
            <a:srgbClr val="4D4D4D"/>
          </a:soli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23" name="Oval 125"/>
          <p:cNvSpPr>
            <a:spLocks noChangeArrowheads="1"/>
          </p:cNvSpPr>
          <p:nvPr/>
        </p:nvSpPr>
        <p:spPr bwMode="auto">
          <a:xfrm>
            <a:off x="5192317" y="3996929"/>
            <a:ext cx="69056" cy="47625"/>
          </a:xfrm>
          <a:prstGeom prst="ellipse">
            <a:avLst/>
          </a:prstGeom>
          <a:solidFill>
            <a:srgbClr val="4D4D4D"/>
          </a:soli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24" name="Oval 126"/>
          <p:cNvSpPr>
            <a:spLocks noChangeArrowheads="1"/>
          </p:cNvSpPr>
          <p:nvPr/>
        </p:nvSpPr>
        <p:spPr bwMode="auto">
          <a:xfrm>
            <a:off x="4927998" y="3882629"/>
            <a:ext cx="69056" cy="47625"/>
          </a:xfrm>
          <a:prstGeom prst="ellipse">
            <a:avLst/>
          </a:prstGeom>
          <a:solidFill>
            <a:srgbClr val="4D4D4D"/>
          </a:soli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25" name="Oval 127"/>
          <p:cNvSpPr>
            <a:spLocks noChangeArrowheads="1"/>
          </p:cNvSpPr>
          <p:nvPr/>
        </p:nvSpPr>
        <p:spPr bwMode="auto">
          <a:xfrm rot="6000000">
            <a:off x="5049441" y="3754041"/>
            <a:ext cx="41672" cy="27384"/>
          </a:xfrm>
          <a:prstGeom prst="ellipse">
            <a:avLst/>
          </a:prstGeom>
          <a:solidFill>
            <a:srgbClr val="808080"/>
          </a:soli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26" name="Freeform 128"/>
          <p:cNvSpPr>
            <a:spLocks/>
          </p:cNvSpPr>
          <p:nvPr/>
        </p:nvSpPr>
        <p:spPr bwMode="auto">
          <a:xfrm>
            <a:off x="2486026" y="1818085"/>
            <a:ext cx="184547" cy="69056"/>
          </a:xfrm>
          <a:custGeom>
            <a:avLst/>
            <a:gdLst>
              <a:gd name="T0" fmla="*/ 311 w 311"/>
              <a:gd name="T1" fmla="*/ 109 h 109"/>
              <a:gd name="T2" fmla="*/ 183 w 311"/>
              <a:gd name="T3" fmla="*/ 36 h 109"/>
              <a:gd name="T4" fmla="*/ 91 w 311"/>
              <a:gd name="T5" fmla="*/ 54 h 109"/>
              <a:gd name="T6" fmla="*/ 0 w 311"/>
              <a:gd name="T7" fmla="*/ 0 h 109"/>
              <a:gd name="T8" fmla="*/ 0 60000 65536"/>
              <a:gd name="T9" fmla="*/ 0 60000 65536"/>
              <a:gd name="T10" fmla="*/ 0 60000 65536"/>
              <a:gd name="T11" fmla="*/ 0 60000 65536"/>
              <a:gd name="T12" fmla="*/ 0 w 311"/>
              <a:gd name="T13" fmla="*/ 0 h 109"/>
              <a:gd name="T14" fmla="*/ 311 w 311"/>
              <a:gd name="T15" fmla="*/ 109 h 109"/>
            </a:gdLst>
            <a:ahLst/>
            <a:cxnLst>
              <a:cxn ang="T8">
                <a:pos x="T0" y="T1"/>
              </a:cxn>
              <a:cxn ang="T9">
                <a:pos x="T2" y="T3"/>
              </a:cxn>
              <a:cxn ang="T10">
                <a:pos x="T4" y="T5"/>
              </a:cxn>
              <a:cxn ang="T11">
                <a:pos x="T6" y="T7"/>
              </a:cxn>
            </a:cxnLst>
            <a:rect l="T12" t="T13" r="T14" b="T15"/>
            <a:pathLst>
              <a:path w="311" h="109">
                <a:moveTo>
                  <a:pt x="311" y="109"/>
                </a:moveTo>
                <a:lnTo>
                  <a:pt x="183" y="36"/>
                </a:lnTo>
                <a:lnTo>
                  <a:pt x="91" y="54"/>
                </a:lnTo>
                <a:lnTo>
                  <a:pt x="0"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27" name="AutoShape 129"/>
          <p:cNvSpPr>
            <a:spLocks noChangeArrowheads="1"/>
          </p:cNvSpPr>
          <p:nvPr/>
        </p:nvSpPr>
        <p:spPr bwMode="auto">
          <a:xfrm rot="7200000">
            <a:off x="2636640" y="1819871"/>
            <a:ext cx="69056" cy="136922"/>
          </a:xfrm>
          <a:prstGeom prst="can">
            <a:avLst>
              <a:gd name="adj" fmla="val 0"/>
            </a:avLst>
          </a:prstGeom>
          <a:gradFill rotWithShape="1">
            <a:gsLst>
              <a:gs pos="0">
                <a:srgbClr val="009999">
                  <a:gamma/>
                  <a:shade val="46275"/>
                  <a:invGamma/>
                </a:srgbClr>
              </a:gs>
              <a:gs pos="50000">
                <a:srgbClr val="009999"/>
              </a:gs>
              <a:gs pos="100000">
                <a:srgbClr val="009999">
                  <a:gamma/>
                  <a:shade val="46275"/>
                  <a:invGamma/>
                </a:srgbClr>
              </a:gs>
            </a:gsLst>
            <a:lin ang="18900000" scaled="1"/>
          </a:gradFill>
          <a:ln w="9525">
            <a:solidFill>
              <a:srgbClr val="808080"/>
            </a:solidFill>
            <a:round/>
            <a:headEnd/>
            <a:tailEnd/>
          </a:ln>
          <a:effectLst/>
        </p:spPr>
        <p:txBody>
          <a:bodyPr wrap="none" anchor="ct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ysClr val="windowText" lastClr="000000"/>
              </a:solidFill>
              <a:effectLst/>
              <a:uLnTx/>
              <a:uFillTx/>
              <a:latin typeface="Arial" charset="0"/>
              <a:ea typeface="+mn-ea"/>
            </a:endParaRPr>
          </a:p>
        </p:txBody>
      </p:sp>
      <p:sp>
        <p:nvSpPr>
          <p:cNvPr id="128" name="Freeform 130"/>
          <p:cNvSpPr>
            <a:spLocks/>
          </p:cNvSpPr>
          <p:nvPr/>
        </p:nvSpPr>
        <p:spPr bwMode="auto">
          <a:xfrm>
            <a:off x="4950619" y="3225404"/>
            <a:ext cx="151210" cy="69056"/>
          </a:xfrm>
          <a:custGeom>
            <a:avLst/>
            <a:gdLst>
              <a:gd name="T0" fmla="*/ 0 w 187"/>
              <a:gd name="T1" fmla="*/ 30 h 78"/>
              <a:gd name="T2" fmla="*/ 96 w 187"/>
              <a:gd name="T3" fmla="*/ 78 h 78"/>
              <a:gd name="T4" fmla="*/ 187 w 187"/>
              <a:gd name="T5" fmla="*/ 0 h 78"/>
              <a:gd name="T6" fmla="*/ 0 60000 65536"/>
              <a:gd name="T7" fmla="*/ 0 60000 65536"/>
              <a:gd name="T8" fmla="*/ 0 60000 65536"/>
              <a:gd name="T9" fmla="*/ 0 w 187"/>
              <a:gd name="T10" fmla="*/ 0 h 78"/>
              <a:gd name="T11" fmla="*/ 187 w 187"/>
              <a:gd name="T12" fmla="*/ 78 h 78"/>
            </a:gdLst>
            <a:ahLst/>
            <a:cxnLst>
              <a:cxn ang="T6">
                <a:pos x="T0" y="T1"/>
              </a:cxn>
              <a:cxn ang="T7">
                <a:pos x="T2" y="T3"/>
              </a:cxn>
              <a:cxn ang="T8">
                <a:pos x="T4" y="T5"/>
              </a:cxn>
            </a:cxnLst>
            <a:rect l="T9" t="T10" r="T11" b="T12"/>
            <a:pathLst>
              <a:path w="187" h="78">
                <a:moveTo>
                  <a:pt x="0" y="30"/>
                </a:moveTo>
                <a:lnTo>
                  <a:pt x="96" y="78"/>
                </a:lnTo>
                <a:lnTo>
                  <a:pt x="187"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29" name="Oval 131"/>
          <p:cNvSpPr>
            <a:spLocks noChangeArrowheads="1"/>
          </p:cNvSpPr>
          <p:nvPr/>
        </p:nvSpPr>
        <p:spPr bwMode="auto">
          <a:xfrm>
            <a:off x="6045994" y="1537098"/>
            <a:ext cx="69056" cy="69056"/>
          </a:xfrm>
          <a:prstGeom prst="ellipse">
            <a:avLst/>
          </a:prstGeom>
          <a:solidFill>
            <a:srgbClr val="CC0000"/>
          </a:soli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30" name="Oval 132"/>
          <p:cNvSpPr>
            <a:spLocks noChangeArrowheads="1"/>
          </p:cNvSpPr>
          <p:nvPr/>
        </p:nvSpPr>
        <p:spPr bwMode="auto">
          <a:xfrm>
            <a:off x="6379369" y="1537098"/>
            <a:ext cx="69056" cy="69056"/>
          </a:xfrm>
          <a:prstGeom prst="ellipse">
            <a:avLst/>
          </a:prstGeom>
          <a:solidFill>
            <a:srgbClr val="CC0000"/>
          </a:soli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grpSp>
        <p:nvGrpSpPr>
          <p:cNvPr id="131" name="Group 133"/>
          <p:cNvGrpSpPr>
            <a:grpSpLocks/>
          </p:cNvGrpSpPr>
          <p:nvPr/>
        </p:nvGrpSpPr>
        <p:grpSpPr bwMode="auto">
          <a:xfrm>
            <a:off x="6410325" y="1076325"/>
            <a:ext cx="685800" cy="571500"/>
            <a:chOff x="2304" y="1440"/>
            <a:chExt cx="672" cy="576"/>
          </a:xfrm>
        </p:grpSpPr>
        <p:grpSp>
          <p:nvGrpSpPr>
            <p:cNvPr id="132" name="Group 134"/>
            <p:cNvGrpSpPr>
              <a:grpSpLocks/>
            </p:cNvGrpSpPr>
            <p:nvPr/>
          </p:nvGrpSpPr>
          <p:grpSpPr bwMode="auto">
            <a:xfrm>
              <a:off x="2352" y="1488"/>
              <a:ext cx="276" cy="148"/>
              <a:chOff x="2352" y="1488"/>
              <a:chExt cx="276" cy="148"/>
            </a:xfrm>
          </p:grpSpPr>
          <p:sp>
            <p:nvSpPr>
              <p:cNvPr id="144" name="Freeform 135"/>
              <p:cNvSpPr>
                <a:spLocks/>
              </p:cNvSpPr>
              <p:nvPr/>
            </p:nvSpPr>
            <p:spPr bwMode="auto">
              <a:xfrm rot="-487818">
                <a:off x="2406" y="1516"/>
                <a:ext cx="222" cy="120"/>
              </a:xfrm>
              <a:custGeom>
                <a:avLst/>
                <a:gdLst>
                  <a:gd name="T0" fmla="*/ 22 w 249"/>
                  <a:gd name="T1" fmla="*/ 103 h 141"/>
                  <a:gd name="T2" fmla="*/ 11 w 249"/>
                  <a:gd name="T3" fmla="*/ 116 h 141"/>
                  <a:gd name="T4" fmla="*/ 0 w 249"/>
                  <a:gd name="T5" fmla="*/ 120 h 141"/>
                  <a:gd name="T6" fmla="*/ 21 w 249"/>
                  <a:gd name="T7" fmla="*/ 136 h 141"/>
                  <a:gd name="T8" fmla="*/ 38 w 249"/>
                  <a:gd name="T9" fmla="*/ 141 h 141"/>
                  <a:gd name="T10" fmla="*/ 54 w 249"/>
                  <a:gd name="T11" fmla="*/ 139 h 141"/>
                  <a:gd name="T12" fmla="*/ 69 w 249"/>
                  <a:gd name="T13" fmla="*/ 135 h 141"/>
                  <a:gd name="T14" fmla="*/ 84 w 249"/>
                  <a:gd name="T15" fmla="*/ 126 h 141"/>
                  <a:gd name="T16" fmla="*/ 104 w 249"/>
                  <a:gd name="T17" fmla="*/ 114 h 141"/>
                  <a:gd name="T18" fmla="*/ 120 w 249"/>
                  <a:gd name="T19" fmla="*/ 114 h 141"/>
                  <a:gd name="T20" fmla="*/ 131 w 249"/>
                  <a:gd name="T21" fmla="*/ 111 h 141"/>
                  <a:gd name="T22" fmla="*/ 146 w 249"/>
                  <a:gd name="T23" fmla="*/ 102 h 141"/>
                  <a:gd name="T24" fmla="*/ 159 w 249"/>
                  <a:gd name="T25" fmla="*/ 93 h 141"/>
                  <a:gd name="T26" fmla="*/ 177 w 249"/>
                  <a:gd name="T27" fmla="*/ 87 h 141"/>
                  <a:gd name="T28" fmla="*/ 190 w 249"/>
                  <a:gd name="T29" fmla="*/ 89 h 141"/>
                  <a:gd name="T30" fmla="*/ 208 w 249"/>
                  <a:gd name="T31" fmla="*/ 92 h 141"/>
                  <a:gd name="T32" fmla="*/ 225 w 249"/>
                  <a:gd name="T33" fmla="*/ 95 h 141"/>
                  <a:gd name="T34" fmla="*/ 232 w 249"/>
                  <a:gd name="T35" fmla="*/ 118 h 141"/>
                  <a:gd name="T36" fmla="*/ 249 w 249"/>
                  <a:gd name="T37" fmla="*/ 129 h 141"/>
                  <a:gd name="T38" fmla="*/ 188 w 249"/>
                  <a:gd name="T39" fmla="*/ 0 h 141"/>
                  <a:gd name="T40" fmla="*/ 22 w 249"/>
                  <a:gd name="T41" fmla="*/ 103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9"/>
                  <a:gd name="T64" fmla="*/ 0 h 141"/>
                  <a:gd name="T65" fmla="*/ 249 w 249"/>
                  <a:gd name="T66" fmla="*/ 141 h 1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9" h="141">
                    <a:moveTo>
                      <a:pt x="22" y="103"/>
                    </a:moveTo>
                    <a:lnTo>
                      <a:pt x="11" y="116"/>
                    </a:lnTo>
                    <a:lnTo>
                      <a:pt x="0" y="120"/>
                    </a:lnTo>
                    <a:lnTo>
                      <a:pt x="21" y="136"/>
                    </a:lnTo>
                    <a:lnTo>
                      <a:pt x="38" y="141"/>
                    </a:lnTo>
                    <a:lnTo>
                      <a:pt x="54" y="139"/>
                    </a:lnTo>
                    <a:lnTo>
                      <a:pt x="69" y="135"/>
                    </a:lnTo>
                    <a:lnTo>
                      <a:pt x="84" y="126"/>
                    </a:lnTo>
                    <a:lnTo>
                      <a:pt x="104" y="114"/>
                    </a:lnTo>
                    <a:lnTo>
                      <a:pt x="120" y="114"/>
                    </a:lnTo>
                    <a:lnTo>
                      <a:pt x="131" y="111"/>
                    </a:lnTo>
                    <a:lnTo>
                      <a:pt x="146" y="102"/>
                    </a:lnTo>
                    <a:lnTo>
                      <a:pt x="159" y="93"/>
                    </a:lnTo>
                    <a:lnTo>
                      <a:pt x="177" y="87"/>
                    </a:lnTo>
                    <a:lnTo>
                      <a:pt x="190" y="89"/>
                    </a:lnTo>
                    <a:lnTo>
                      <a:pt x="208" y="92"/>
                    </a:lnTo>
                    <a:lnTo>
                      <a:pt x="225" y="95"/>
                    </a:lnTo>
                    <a:lnTo>
                      <a:pt x="232" y="118"/>
                    </a:lnTo>
                    <a:lnTo>
                      <a:pt x="249" y="129"/>
                    </a:lnTo>
                    <a:lnTo>
                      <a:pt x="188" y="0"/>
                    </a:lnTo>
                    <a:lnTo>
                      <a:pt x="22" y="103"/>
                    </a:lnTo>
                    <a:close/>
                  </a:path>
                </a:pathLst>
              </a:custGeom>
              <a:solidFill>
                <a:srgbClr val="FFBFB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45" name="Freeform 136"/>
              <p:cNvSpPr>
                <a:spLocks/>
              </p:cNvSpPr>
              <p:nvPr/>
            </p:nvSpPr>
            <p:spPr bwMode="auto">
              <a:xfrm rot="-949943">
                <a:off x="2352" y="1488"/>
                <a:ext cx="220" cy="138"/>
              </a:xfrm>
              <a:custGeom>
                <a:avLst/>
                <a:gdLst>
                  <a:gd name="T0" fmla="*/ 52 w 220"/>
                  <a:gd name="T1" fmla="*/ 68 h 138"/>
                  <a:gd name="T2" fmla="*/ 16 w 220"/>
                  <a:gd name="T3" fmla="*/ 106 h 138"/>
                  <a:gd name="T4" fmla="*/ 0 w 220"/>
                  <a:gd name="T5" fmla="*/ 125 h 138"/>
                  <a:gd name="T6" fmla="*/ 20 w 220"/>
                  <a:gd name="T7" fmla="*/ 136 h 138"/>
                  <a:gd name="T8" fmla="*/ 36 w 220"/>
                  <a:gd name="T9" fmla="*/ 138 h 138"/>
                  <a:gd name="T10" fmla="*/ 49 w 220"/>
                  <a:gd name="T11" fmla="*/ 134 h 138"/>
                  <a:gd name="T12" fmla="*/ 63 w 220"/>
                  <a:gd name="T13" fmla="*/ 129 h 138"/>
                  <a:gd name="T14" fmla="*/ 75 w 220"/>
                  <a:gd name="T15" fmla="*/ 119 h 138"/>
                  <a:gd name="T16" fmla="*/ 91 w 220"/>
                  <a:gd name="T17" fmla="*/ 107 h 138"/>
                  <a:gd name="T18" fmla="*/ 105 w 220"/>
                  <a:gd name="T19" fmla="*/ 105 h 138"/>
                  <a:gd name="T20" fmla="*/ 114 w 220"/>
                  <a:gd name="T21" fmla="*/ 100 h 138"/>
                  <a:gd name="T22" fmla="*/ 126 w 220"/>
                  <a:gd name="T23" fmla="*/ 92 h 138"/>
                  <a:gd name="T24" fmla="*/ 137 w 220"/>
                  <a:gd name="T25" fmla="*/ 82 h 138"/>
                  <a:gd name="T26" fmla="*/ 152 w 220"/>
                  <a:gd name="T27" fmla="*/ 75 h 138"/>
                  <a:gd name="T28" fmla="*/ 163 w 220"/>
                  <a:gd name="T29" fmla="*/ 75 h 138"/>
                  <a:gd name="T30" fmla="*/ 179 w 220"/>
                  <a:gd name="T31" fmla="*/ 75 h 138"/>
                  <a:gd name="T32" fmla="*/ 196 w 220"/>
                  <a:gd name="T33" fmla="*/ 76 h 138"/>
                  <a:gd name="T34" fmla="*/ 204 w 220"/>
                  <a:gd name="T35" fmla="*/ 94 h 138"/>
                  <a:gd name="T36" fmla="*/ 220 w 220"/>
                  <a:gd name="T37" fmla="*/ 101 h 138"/>
                  <a:gd name="T38" fmla="*/ 151 w 220"/>
                  <a:gd name="T39" fmla="*/ 0 h 138"/>
                  <a:gd name="T40" fmla="*/ 52 w 220"/>
                  <a:gd name="T41" fmla="*/ 68 h 1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0"/>
                  <a:gd name="T64" fmla="*/ 0 h 138"/>
                  <a:gd name="T65" fmla="*/ 220 w 220"/>
                  <a:gd name="T66" fmla="*/ 138 h 1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0" h="138">
                    <a:moveTo>
                      <a:pt x="52" y="68"/>
                    </a:moveTo>
                    <a:lnTo>
                      <a:pt x="16" y="106"/>
                    </a:lnTo>
                    <a:lnTo>
                      <a:pt x="0" y="125"/>
                    </a:lnTo>
                    <a:lnTo>
                      <a:pt x="20" y="136"/>
                    </a:lnTo>
                    <a:lnTo>
                      <a:pt x="36" y="138"/>
                    </a:lnTo>
                    <a:lnTo>
                      <a:pt x="49" y="134"/>
                    </a:lnTo>
                    <a:lnTo>
                      <a:pt x="63" y="129"/>
                    </a:lnTo>
                    <a:lnTo>
                      <a:pt x="75" y="119"/>
                    </a:lnTo>
                    <a:lnTo>
                      <a:pt x="91" y="107"/>
                    </a:lnTo>
                    <a:lnTo>
                      <a:pt x="105" y="105"/>
                    </a:lnTo>
                    <a:lnTo>
                      <a:pt x="114" y="100"/>
                    </a:lnTo>
                    <a:lnTo>
                      <a:pt x="126" y="92"/>
                    </a:lnTo>
                    <a:lnTo>
                      <a:pt x="137" y="82"/>
                    </a:lnTo>
                    <a:lnTo>
                      <a:pt x="152" y="75"/>
                    </a:lnTo>
                    <a:lnTo>
                      <a:pt x="163" y="75"/>
                    </a:lnTo>
                    <a:lnTo>
                      <a:pt x="179" y="75"/>
                    </a:lnTo>
                    <a:lnTo>
                      <a:pt x="196" y="76"/>
                    </a:lnTo>
                    <a:lnTo>
                      <a:pt x="204" y="94"/>
                    </a:lnTo>
                    <a:lnTo>
                      <a:pt x="220" y="101"/>
                    </a:lnTo>
                    <a:lnTo>
                      <a:pt x="151" y="0"/>
                    </a:lnTo>
                    <a:lnTo>
                      <a:pt x="52" y="68"/>
                    </a:lnTo>
                    <a:close/>
                  </a:path>
                </a:pathLst>
              </a:custGeom>
              <a:solidFill>
                <a:srgbClr val="FFBFB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46" name="Freeform 137"/>
              <p:cNvSpPr>
                <a:spLocks/>
              </p:cNvSpPr>
              <p:nvPr/>
            </p:nvSpPr>
            <p:spPr bwMode="auto">
              <a:xfrm rot="810451">
                <a:off x="2444" y="1586"/>
                <a:ext cx="13" cy="10"/>
              </a:xfrm>
              <a:custGeom>
                <a:avLst/>
                <a:gdLst>
                  <a:gd name="T0" fmla="*/ 55 w 55"/>
                  <a:gd name="T1" fmla="*/ 33 h 33"/>
                  <a:gd name="T2" fmla="*/ 26 w 55"/>
                  <a:gd name="T3" fmla="*/ 22 h 33"/>
                  <a:gd name="T4" fmla="*/ 7 w 55"/>
                  <a:gd name="T5" fmla="*/ 8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grpSp>
        <p:grpSp>
          <p:nvGrpSpPr>
            <p:cNvPr id="133" name="Group 138"/>
            <p:cNvGrpSpPr>
              <a:grpSpLocks/>
            </p:cNvGrpSpPr>
            <p:nvPr/>
          </p:nvGrpSpPr>
          <p:grpSpPr bwMode="auto">
            <a:xfrm>
              <a:off x="2304" y="1440"/>
              <a:ext cx="672" cy="576"/>
              <a:chOff x="2304" y="1440"/>
              <a:chExt cx="672" cy="576"/>
            </a:xfrm>
          </p:grpSpPr>
          <p:sp>
            <p:nvSpPr>
              <p:cNvPr id="134" name="Freeform 139"/>
              <p:cNvSpPr>
                <a:spLocks/>
              </p:cNvSpPr>
              <p:nvPr/>
            </p:nvSpPr>
            <p:spPr bwMode="auto">
              <a:xfrm rot="-487818">
                <a:off x="2304" y="1440"/>
                <a:ext cx="575" cy="536"/>
              </a:xfrm>
              <a:custGeom>
                <a:avLst/>
                <a:gdLst>
                  <a:gd name="T0" fmla="*/ 231 w 648"/>
                  <a:gd name="T1" fmla="*/ 317 h 631"/>
                  <a:gd name="T2" fmla="*/ 189 w 648"/>
                  <a:gd name="T3" fmla="*/ 301 h 631"/>
                  <a:gd name="T4" fmla="*/ 148 w 648"/>
                  <a:gd name="T5" fmla="*/ 277 h 631"/>
                  <a:gd name="T6" fmla="*/ 100 w 648"/>
                  <a:gd name="T7" fmla="*/ 233 h 631"/>
                  <a:gd name="T8" fmla="*/ 59 w 648"/>
                  <a:gd name="T9" fmla="*/ 233 h 631"/>
                  <a:gd name="T10" fmla="*/ 76 w 648"/>
                  <a:gd name="T11" fmla="*/ 275 h 631"/>
                  <a:gd name="T12" fmla="*/ 106 w 648"/>
                  <a:gd name="T13" fmla="*/ 342 h 631"/>
                  <a:gd name="T14" fmla="*/ 159 w 648"/>
                  <a:gd name="T15" fmla="*/ 387 h 631"/>
                  <a:gd name="T16" fmla="*/ 236 w 648"/>
                  <a:gd name="T17" fmla="*/ 448 h 631"/>
                  <a:gd name="T18" fmla="*/ 295 w 648"/>
                  <a:gd name="T19" fmla="*/ 475 h 631"/>
                  <a:gd name="T20" fmla="*/ 327 w 648"/>
                  <a:gd name="T21" fmla="*/ 493 h 631"/>
                  <a:gd name="T22" fmla="*/ 365 w 648"/>
                  <a:gd name="T23" fmla="*/ 511 h 631"/>
                  <a:gd name="T24" fmla="*/ 393 w 648"/>
                  <a:gd name="T25" fmla="*/ 530 h 631"/>
                  <a:gd name="T26" fmla="*/ 431 w 648"/>
                  <a:gd name="T27" fmla="*/ 566 h 631"/>
                  <a:gd name="T28" fmla="*/ 457 w 648"/>
                  <a:gd name="T29" fmla="*/ 599 h 631"/>
                  <a:gd name="T30" fmla="*/ 490 w 648"/>
                  <a:gd name="T31" fmla="*/ 624 h 631"/>
                  <a:gd name="T32" fmla="*/ 505 w 648"/>
                  <a:gd name="T33" fmla="*/ 614 h 631"/>
                  <a:gd name="T34" fmla="*/ 523 w 648"/>
                  <a:gd name="T35" fmla="*/ 568 h 631"/>
                  <a:gd name="T36" fmla="*/ 568 w 648"/>
                  <a:gd name="T37" fmla="*/ 522 h 631"/>
                  <a:gd name="T38" fmla="*/ 611 w 648"/>
                  <a:gd name="T39" fmla="*/ 469 h 631"/>
                  <a:gd name="T40" fmla="*/ 631 w 648"/>
                  <a:gd name="T41" fmla="*/ 437 h 631"/>
                  <a:gd name="T42" fmla="*/ 610 w 648"/>
                  <a:gd name="T43" fmla="*/ 409 h 631"/>
                  <a:gd name="T44" fmla="*/ 576 w 648"/>
                  <a:gd name="T45" fmla="*/ 388 h 631"/>
                  <a:gd name="T46" fmla="*/ 557 w 648"/>
                  <a:gd name="T47" fmla="*/ 370 h 631"/>
                  <a:gd name="T48" fmla="*/ 521 w 648"/>
                  <a:gd name="T49" fmla="*/ 260 h 631"/>
                  <a:gd name="T50" fmla="*/ 491 w 648"/>
                  <a:gd name="T51" fmla="*/ 178 h 631"/>
                  <a:gd name="T52" fmla="*/ 466 w 648"/>
                  <a:gd name="T53" fmla="*/ 134 h 631"/>
                  <a:gd name="T54" fmla="*/ 450 w 648"/>
                  <a:gd name="T55" fmla="*/ 88 h 631"/>
                  <a:gd name="T56" fmla="*/ 428 w 648"/>
                  <a:gd name="T57" fmla="*/ 66 h 631"/>
                  <a:gd name="T58" fmla="*/ 390 w 648"/>
                  <a:gd name="T59" fmla="*/ 46 h 631"/>
                  <a:gd name="T60" fmla="*/ 350 w 648"/>
                  <a:gd name="T61" fmla="*/ 28 h 631"/>
                  <a:gd name="T62" fmla="*/ 298 w 648"/>
                  <a:gd name="T63" fmla="*/ 20 h 631"/>
                  <a:gd name="T64" fmla="*/ 247 w 648"/>
                  <a:gd name="T65" fmla="*/ 6 h 631"/>
                  <a:gd name="T66" fmla="*/ 208 w 648"/>
                  <a:gd name="T67" fmla="*/ 5 h 631"/>
                  <a:gd name="T68" fmla="*/ 163 w 648"/>
                  <a:gd name="T69" fmla="*/ 12 h 631"/>
                  <a:gd name="T70" fmla="*/ 133 w 648"/>
                  <a:gd name="T71" fmla="*/ 20 h 631"/>
                  <a:gd name="T72" fmla="*/ 78 w 648"/>
                  <a:gd name="T73" fmla="*/ 38 h 631"/>
                  <a:gd name="T74" fmla="*/ 33 w 648"/>
                  <a:gd name="T75" fmla="*/ 77 h 631"/>
                  <a:gd name="T76" fmla="*/ 3 w 648"/>
                  <a:gd name="T77" fmla="*/ 108 h 631"/>
                  <a:gd name="T78" fmla="*/ 7 w 648"/>
                  <a:gd name="T79" fmla="*/ 131 h 631"/>
                  <a:gd name="T80" fmla="*/ 46 w 648"/>
                  <a:gd name="T81" fmla="*/ 134 h 631"/>
                  <a:gd name="T82" fmla="*/ 76 w 648"/>
                  <a:gd name="T83" fmla="*/ 117 h 631"/>
                  <a:gd name="T84" fmla="*/ 126 w 648"/>
                  <a:gd name="T85" fmla="*/ 102 h 631"/>
                  <a:gd name="T86" fmla="*/ 180 w 648"/>
                  <a:gd name="T87" fmla="*/ 96 h 631"/>
                  <a:gd name="T88" fmla="*/ 207 w 648"/>
                  <a:gd name="T89" fmla="*/ 107 h 631"/>
                  <a:gd name="T90" fmla="*/ 240 w 648"/>
                  <a:gd name="T91" fmla="*/ 131 h 631"/>
                  <a:gd name="T92" fmla="*/ 267 w 648"/>
                  <a:gd name="T93" fmla="*/ 153 h 631"/>
                  <a:gd name="T94" fmla="*/ 283 w 648"/>
                  <a:gd name="T95" fmla="*/ 186 h 631"/>
                  <a:gd name="T96" fmla="*/ 294 w 648"/>
                  <a:gd name="T97" fmla="*/ 224 h 631"/>
                  <a:gd name="T98" fmla="*/ 293 w 648"/>
                  <a:gd name="T99" fmla="*/ 259 h 631"/>
                  <a:gd name="T100" fmla="*/ 255 w 648"/>
                  <a:gd name="T101" fmla="*/ 310 h 6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8"/>
                  <a:gd name="T154" fmla="*/ 0 h 631"/>
                  <a:gd name="T155" fmla="*/ 648 w 648"/>
                  <a:gd name="T156" fmla="*/ 631 h 6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8" h="631">
                    <a:moveTo>
                      <a:pt x="255" y="310"/>
                    </a:moveTo>
                    <a:lnTo>
                      <a:pt x="231" y="317"/>
                    </a:lnTo>
                    <a:lnTo>
                      <a:pt x="214" y="314"/>
                    </a:lnTo>
                    <a:lnTo>
                      <a:pt x="189" y="301"/>
                    </a:lnTo>
                    <a:lnTo>
                      <a:pt x="162" y="296"/>
                    </a:lnTo>
                    <a:lnTo>
                      <a:pt x="148" y="277"/>
                    </a:lnTo>
                    <a:lnTo>
                      <a:pt x="125" y="247"/>
                    </a:lnTo>
                    <a:lnTo>
                      <a:pt x="100" y="233"/>
                    </a:lnTo>
                    <a:lnTo>
                      <a:pt x="76" y="228"/>
                    </a:lnTo>
                    <a:lnTo>
                      <a:pt x="59" y="233"/>
                    </a:lnTo>
                    <a:lnTo>
                      <a:pt x="66" y="251"/>
                    </a:lnTo>
                    <a:lnTo>
                      <a:pt x="76" y="275"/>
                    </a:lnTo>
                    <a:lnTo>
                      <a:pt x="94" y="312"/>
                    </a:lnTo>
                    <a:lnTo>
                      <a:pt x="106" y="342"/>
                    </a:lnTo>
                    <a:lnTo>
                      <a:pt x="136" y="366"/>
                    </a:lnTo>
                    <a:lnTo>
                      <a:pt x="159" y="387"/>
                    </a:lnTo>
                    <a:lnTo>
                      <a:pt x="177" y="403"/>
                    </a:lnTo>
                    <a:lnTo>
                      <a:pt x="236" y="448"/>
                    </a:lnTo>
                    <a:lnTo>
                      <a:pt x="265" y="460"/>
                    </a:lnTo>
                    <a:lnTo>
                      <a:pt x="295" y="475"/>
                    </a:lnTo>
                    <a:lnTo>
                      <a:pt x="311" y="481"/>
                    </a:lnTo>
                    <a:lnTo>
                      <a:pt x="327" y="493"/>
                    </a:lnTo>
                    <a:lnTo>
                      <a:pt x="349" y="503"/>
                    </a:lnTo>
                    <a:lnTo>
                      <a:pt x="365" y="511"/>
                    </a:lnTo>
                    <a:lnTo>
                      <a:pt x="382" y="519"/>
                    </a:lnTo>
                    <a:lnTo>
                      <a:pt x="393" y="530"/>
                    </a:lnTo>
                    <a:lnTo>
                      <a:pt x="412" y="543"/>
                    </a:lnTo>
                    <a:lnTo>
                      <a:pt x="431" y="566"/>
                    </a:lnTo>
                    <a:lnTo>
                      <a:pt x="445" y="583"/>
                    </a:lnTo>
                    <a:lnTo>
                      <a:pt x="457" y="599"/>
                    </a:lnTo>
                    <a:lnTo>
                      <a:pt x="472" y="612"/>
                    </a:lnTo>
                    <a:lnTo>
                      <a:pt x="490" y="624"/>
                    </a:lnTo>
                    <a:lnTo>
                      <a:pt x="500" y="631"/>
                    </a:lnTo>
                    <a:lnTo>
                      <a:pt x="505" y="614"/>
                    </a:lnTo>
                    <a:lnTo>
                      <a:pt x="510" y="597"/>
                    </a:lnTo>
                    <a:lnTo>
                      <a:pt x="523" y="568"/>
                    </a:lnTo>
                    <a:lnTo>
                      <a:pt x="553" y="539"/>
                    </a:lnTo>
                    <a:lnTo>
                      <a:pt x="568" y="522"/>
                    </a:lnTo>
                    <a:lnTo>
                      <a:pt x="596" y="489"/>
                    </a:lnTo>
                    <a:lnTo>
                      <a:pt x="611" y="469"/>
                    </a:lnTo>
                    <a:lnTo>
                      <a:pt x="626" y="451"/>
                    </a:lnTo>
                    <a:lnTo>
                      <a:pt x="631" y="437"/>
                    </a:lnTo>
                    <a:lnTo>
                      <a:pt x="648" y="435"/>
                    </a:lnTo>
                    <a:lnTo>
                      <a:pt x="610" y="409"/>
                    </a:lnTo>
                    <a:lnTo>
                      <a:pt x="597" y="398"/>
                    </a:lnTo>
                    <a:lnTo>
                      <a:pt x="576" y="388"/>
                    </a:lnTo>
                    <a:lnTo>
                      <a:pt x="565" y="379"/>
                    </a:lnTo>
                    <a:lnTo>
                      <a:pt x="557" y="370"/>
                    </a:lnTo>
                    <a:lnTo>
                      <a:pt x="549" y="343"/>
                    </a:lnTo>
                    <a:lnTo>
                      <a:pt x="521" y="260"/>
                    </a:lnTo>
                    <a:lnTo>
                      <a:pt x="507" y="216"/>
                    </a:lnTo>
                    <a:lnTo>
                      <a:pt x="491" y="178"/>
                    </a:lnTo>
                    <a:lnTo>
                      <a:pt x="478" y="158"/>
                    </a:lnTo>
                    <a:lnTo>
                      <a:pt x="466" y="134"/>
                    </a:lnTo>
                    <a:lnTo>
                      <a:pt x="458" y="112"/>
                    </a:lnTo>
                    <a:lnTo>
                      <a:pt x="450" y="88"/>
                    </a:lnTo>
                    <a:lnTo>
                      <a:pt x="442" y="74"/>
                    </a:lnTo>
                    <a:lnTo>
                      <a:pt x="428" y="66"/>
                    </a:lnTo>
                    <a:lnTo>
                      <a:pt x="404" y="58"/>
                    </a:lnTo>
                    <a:lnTo>
                      <a:pt x="390" y="46"/>
                    </a:lnTo>
                    <a:lnTo>
                      <a:pt x="374" y="32"/>
                    </a:lnTo>
                    <a:lnTo>
                      <a:pt x="350" y="28"/>
                    </a:lnTo>
                    <a:lnTo>
                      <a:pt x="320" y="28"/>
                    </a:lnTo>
                    <a:lnTo>
                      <a:pt x="298" y="20"/>
                    </a:lnTo>
                    <a:lnTo>
                      <a:pt x="266" y="14"/>
                    </a:lnTo>
                    <a:lnTo>
                      <a:pt x="247" y="6"/>
                    </a:lnTo>
                    <a:lnTo>
                      <a:pt x="234" y="0"/>
                    </a:lnTo>
                    <a:lnTo>
                      <a:pt x="208" y="5"/>
                    </a:lnTo>
                    <a:lnTo>
                      <a:pt x="184" y="9"/>
                    </a:lnTo>
                    <a:lnTo>
                      <a:pt x="163" y="12"/>
                    </a:lnTo>
                    <a:lnTo>
                      <a:pt x="150" y="14"/>
                    </a:lnTo>
                    <a:lnTo>
                      <a:pt x="133" y="20"/>
                    </a:lnTo>
                    <a:lnTo>
                      <a:pt x="117" y="26"/>
                    </a:lnTo>
                    <a:lnTo>
                      <a:pt x="78" y="38"/>
                    </a:lnTo>
                    <a:lnTo>
                      <a:pt x="55" y="57"/>
                    </a:lnTo>
                    <a:lnTo>
                      <a:pt x="33" y="77"/>
                    </a:lnTo>
                    <a:lnTo>
                      <a:pt x="16" y="93"/>
                    </a:lnTo>
                    <a:lnTo>
                      <a:pt x="3" y="108"/>
                    </a:lnTo>
                    <a:lnTo>
                      <a:pt x="0" y="120"/>
                    </a:lnTo>
                    <a:lnTo>
                      <a:pt x="7" y="131"/>
                    </a:lnTo>
                    <a:lnTo>
                      <a:pt x="28" y="137"/>
                    </a:lnTo>
                    <a:lnTo>
                      <a:pt x="46" y="134"/>
                    </a:lnTo>
                    <a:lnTo>
                      <a:pt x="60" y="128"/>
                    </a:lnTo>
                    <a:lnTo>
                      <a:pt x="76" y="117"/>
                    </a:lnTo>
                    <a:lnTo>
                      <a:pt x="91" y="104"/>
                    </a:lnTo>
                    <a:lnTo>
                      <a:pt x="126" y="102"/>
                    </a:lnTo>
                    <a:lnTo>
                      <a:pt x="160" y="101"/>
                    </a:lnTo>
                    <a:lnTo>
                      <a:pt x="180" y="96"/>
                    </a:lnTo>
                    <a:lnTo>
                      <a:pt x="195" y="95"/>
                    </a:lnTo>
                    <a:lnTo>
                      <a:pt x="207" y="107"/>
                    </a:lnTo>
                    <a:lnTo>
                      <a:pt x="222" y="117"/>
                    </a:lnTo>
                    <a:lnTo>
                      <a:pt x="240" y="131"/>
                    </a:lnTo>
                    <a:lnTo>
                      <a:pt x="255" y="138"/>
                    </a:lnTo>
                    <a:lnTo>
                      <a:pt x="267" y="153"/>
                    </a:lnTo>
                    <a:lnTo>
                      <a:pt x="273" y="165"/>
                    </a:lnTo>
                    <a:lnTo>
                      <a:pt x="283" y="186"/>
                    </a:lnTo>
                    <a:lnTo>
                      <a:pt x="288" y="207"/>
                    </a:lnTo>
                    <a:lnTo>
                      <a:pt x="294" y="224"/>
                    </a:lnTo>
                    <a:lnTo>
                      <a:pt x="293" y="238"/>
                    </a:lnTo>
                    <a:lnTo>
                      <a:pt x="293" y="259"/>
                    </a:lnTo>
                    <a:lnTo>
                      <a:pt x="287" y="286"/>
                    </a:lnTo>
                    <a:lnTo>
                      <a:pt x="255" y="310"/>
                    </a:lnTo>
                    <a:close/>
                  </a:path>
                </a:pathLst>
              </a:custGeom>
              <a:solidFill>
                <a:srgbClr val="FFBFB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35" name="Freeform 140"/>
              <p:cNvSpPr>
                <a:spLocks/>
              </p:cNvSpPr>
              <p:nvPr/>
            </p:nvSpPr>
            <p:spPr bwMode="auto">
              <a:xfrm>
                <a:off x="2474" y="1453"/>
                <a:ext cx="103" cy="46"/>
              </a:xfrm>
              <a:custGeom>
                <a:avLst/>
                <a:gdLst>
                  <a:gd name="T0" fmla="*/ 0 w 138"/>
                  <a:gd name="T1" fmla="*/ 0 h 66"/>
                  <a:gd name="T2" fmla="*/ 66 w 138"/>
                  <a:gd name="T3" fmla="*/ 27 h 66"/>
                  <a:gd name="T4" fmla="*/ 138 w 138"/>
                  <a:gd name="T5" fmla="*/ 66 h 66"/>
                  <a:gd name="T6" fmla="*/ 0 60000 65536"/>
                  <a:gd name="T7" fmla="*/ 0 60000 65536"/>
                  <a:gd name="T8" fmla="*/ 0 60000 65536"/>
                  <a:gd name="T9" fmla="*/ 0 w 138"/>
                  <a:gd name="T10" fmla="*/ 0 h 66"/>
                  <a:gd name="T11" fmla="*/ 138 w 138"/>
                  <a:gd name="T12" fmla="*/ 66 h 66"/>
                </a:gdLst>
                <a:ahLst/>
                <a:cxnLst>
                  <a:cxn ang="T6">
                    <a:pos x="T0" y="T1"/>
                  </a:cxn>
                  <a:cxn ang="T7">
                    <a:pos x="T2" y="T3"/>
                  </a:cxn>
                  <a:cxn ang="T8">
                    <a:pos x="T4" y="T5"/>
                  </a:cxn>
                </a:cxnLst>
                <a:rect l="T9" t="T10" r="T11" b="T12"/>
                <a:pathLst>
                  <a:path w="138" h="66">
                    <a:moveTo>
                      <a:pt x="0" y="0"/>
                    </a:moveTo>
                    <a:lnTo>
                      <a:pt x="66" y="27"/>
                    </a:lnTo>
                    <a:lnTo>
                      <a:pt x="138" y="6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36" name="Freeform 141"/>
              <p:cNvSpPr>
                <a:spLocks/>
              </p:cNvSpPr>
              <p:nvPr/>
            </p:nvSpPr>
            <p:spPr bwMode="auto">
              <a:xfrm rot="-1242821">
                <a:off x="2365" y="1664"/>
                <a:ext cx="15" cy="48"/>
              </a:xfrm>
              <a:custGeom>
                <a:avLst/>
                <a:gdLst>
                  <a:gd name="T0" fmla="*/ 23 w 70"/>
                  <a:gd name="T1" fmla="*/ 0 h 169"/>
                  <a:gd name="T2" fmla="*/ 53 w 70"/>
                  <a:gd name="T3" fmla="*/ 52 h 169"/>
                  <a:gd name="T4" fmla="*/ 69 w 70"/>
                  <a:gd name="T5" fmla="*/ 83 h 169"/>
                  <a:gd name="T6" fmla="*/ 70 w 70"/>
                  <a:gd name="T7" fmla="*/ 113 h 169"/>
                  <a:gd name="T8" fmla="*/ 58 w 70"/>
                  <a:gd name="T9" fmla="*/ 140 h 169"/>
                  <a:gd name="T10" fmla="*/ 27 w 70"/>
                  <a:gd name="T11" fmla="*/ 158 h 169"/>
                  <a:gd name="T12" fmla="*/ 0 w 70"/>
                  <a:gd name="T13" fmla="*/ 169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37" name="Freeform 142"/>
              <p:cNvSpPr>
                <a:spLocks/>
              </p:cNvSpPr>
              <p:nvPr/>
            </p:nvSpPr>
            <p:spPr bwMode="auto">
              <a:xfrm rot="-832342">
                <a:off x="2439" y="1511"/>
                <a:ext cx="12" cy="29"/>
              </a:xfrm>
              <a:custGeom>
                <a:avLst/>
                <a:gdLst>
                  <a:gd name="T0" fmla="*/ 0 w 50"/>
                  <a:gd name="T1" fmla="*/ 0 h 93"/>
                  <a:gd name="T2" fmla="*/ 0 w 50"/>
                  <a:gd name="T3" fmla="*/ 32 h 93"/>
                  <a:gd name="T4" fmla="*/ 6 w 50"/>
                  <a:gd name="T5" fmla="*/ 57 h 93"/>
                  <a:gd name="T6" fmla="*/ 25 w 50"/>
                  <a:gd name="T7" fmla="*/ 82 h 93"/>
                  <a:gd name="T8" fmla="*/ 50 w 50"/>
                  <a:gd name="T9" fmla="*/ 93 h 93"/>
                  <a:gd name="T10" fmla="*/ 0 60000 65536"/>
                  <a:gd name="T11" fmla="*/ 0 60000 65536"/>
                  <a:gd name="T12" fmla="*/ 0 60000 65536"/>
                  <a:gd name="T13" fmla="*/ 0 60000 65536"/>
                  <a:gd name="T14" fmla="*/ 0 60000 65536"/>
                  <a:gd name="T15" fmla="*/ 0 w 50"/>
                  <a:gd name="T16" fmla="*/ 0 h 93"/>
                  <a:gd name="T17" fmla="*/ 50 w 50"/>
                  <a:gd name="T18" fmla="*/ 93 h 93"/>
                </a:gdLst>
                <a:ahLst/>
                <a:cxnLst>
                  <a:cxn ang="T10">
                    <a:pos x="T0" y="T1"/>
                  </a:cxn>
                  <a:cxn ang="T11">
                    <a:pos x="T2" y="T3"/>
                  </a:cxn>
                  <a:cxn ang="T12">
                    <a:pos x="T4" y="T5"/>
                  </a:cxn>
                  <a:cxn ang="T13">
                    <a:pos x="T6" y="T7"/>
                  </a:cxn>
                  <a:cxn ang="T14">
                    <a:pos x="T8" y="T9"/>
                  </a:cxn>
                </a:cxnLst>
                <a:rect l="T15" t="T16" r="T17" b="T18"/>
                <a:pathLst>
                  <a:path w="50" h="93">
                    <a:moveTo>
                      <a:pt x="0" y="0"/>
                    </a:moveTo>
                    <a:lnTo>
                      <a:pt x="0" y="32"/>
                    </a:lnTo>
                    <a:lnTo>
                      <a:pt x="6" y="57"/>
                    </a:lnTo>
                    <a:lnTo>
                      <a:pt x="25" y="82"/>
                    </a:lnTo>
                    <a:lnTo>
                      <a:pt x="50" y="9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38" name="Freeform 143"/>
              <p:cNvSpPr>
                <a:spLocks/>
              </p:cNvSpPr>
              <p:nvPr/>
            </p:nvSpPr>
            <p:spPr bwMode="auto">
              <a:xfrm rot="-1712274">
                <a:off x="2348" y="1539"/>
                <a:ext cx="9" cy="22"/>
              </a:xfrm>
              <a:custGeom>
                <a:avLst/>
                <a:gdLst>
                  <a:gd name="T0" fmla="*/ 0 w 19"/>
                  <a:gd name="T1" fmla="*/ 0 h 43"/>
                  <a:gd name="T2" fmla="*/ 0 w 19"/>
                  <a:gd name="T3" fmla="*/ 14 h 43"/>
                  <a:gd name="T4" fmla="*/ 4 w 19"/>
                  <a:gd name="T5" fmla="*/ 28 h 43"/>
                  <a:gd name="T6" fmla="*/ 19 w 19"/>
                  <a:gd name="T7" fmla="*/ 43 h 43"/>
                  <a:gd name="T8" fmla="*/ 0 60000 65536"/>
                  <a:gd name="T9" fmla="*/ 0 60000 65536"/>
                  <a:gd name="T10" fmla="*/ 0 60000 65536"/>
                  <a:gd name="T11" fmla="*/ 0 60000 65536"/>
                  <a:gd name="T12" fmla="*/ 0 w 19"/>
                  <a:gd name="T13" fmla="*/ 0 h 43"/>
                  <a:gd name="T14" fmla="*/ 19 w 19"/>
                  <a:gd name="T15" fmla="*/ 43 h 43"/>
                </a:gdLst>
                <a:ahLst/>
                <a:cxnLst>
                  <a:cxn ang="T8">
                    <a:pos x="T0" y="T1"/>
                  </a:cxn>
                  <a:cxn ang="T9">
                    <a:pos x="T2" y="T3"/>
                  </a:cxn>
                  <a:cxn ang="T10">
                    <a:pos x="T4" y="T5"/>
                  </a:cxn>
                  <a:cxn ang="T11">
                    <a:pos x="T6" y="T7"/>
                  </a:cxn>
                </a:cxnLst>
                <a:rect l="T12" t="T13" r="T14" b="T15"/>
                <a:pathLst>
                  <a:path w="19" h="43">
                    <a:moveTo>
                      <a:pt x="0" y="0"/>
                    </a:moveTo>
                    <a:lnTo>
                      <a:pt x="0" y="14"/>
                    </a:lnTo>
                    <a:lnTo>
                      <a:pt x="4" y="28"/>
                    </a:lnTo>
                    <a:lnTo>
                      <a:pt x="19" y="4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grpSp>
            <p:nvGrpSpPr>
              <p:cNvPr id="139" name="Group 144"/>
              <p:cNvGrpSpPr>
                <a:grpSpLocks/>
              </p:cNvGrpSpPr>
              <p:nvPr/>
            </p:nvGrpSpPr>
            <p:grpSpPr bwMode="auto">
              <a:xfrm rot="-9224892">
                <a:off x="2734" y="1746"/>
                <a:ext cx="242" cy="270"/>
                <a:chOff x="2457" y="2549"/>
                <a:chExt cx="557" cy="547"/>
              </a:xfrm>
            </p:grpSpPr>
            <p:sp>
              <p:nvSpPr>
                <p:cNvPr id="142" name="Freeform 145"/>
                <p:cNvSpPr>
                  <a:spLocks/>
                </p:cNvSpPr>
                <p:nvPr/>
              </p:nvSpPr>
              <p:spPr bwMode="auto">
                <a:xfrm>
                  <a:off x="2457" y="2549"/>
                  <a:ext cx="557" cy="547"/>
                </a:xfrm>
                <a:custGeom>
                  <a:avLst/>
                  <a:gdLst>
                    <a:gd name="T0" fmla="*/ 1112 w 1112"/>
                    <a:gd name="T1" fmla="*/ 140 h 1094"/>
                    <a:gd name="T2" fmla="*/ 1056 w 1112"/>
                    <a:gd name="T3" fmla="*/ 271 h 1094"/>
                    <a:gd name="T4" fmla="*/ 1017 w 1112"/>
                    <a:gd name="T5" fmla="*/ 373 h 1094"/>
                    <a:gd name="T6" fmla="*/ 971 w 1112"/>
                    <a:gd name="T7" fmla="*/ 476 h 1094"/>
                    <a:gd name="T8" fmla="*/ 943 w 1112"/>
                    <a:gd name="T9" fmla="*/ 588 h 1094"/>
                    <a:gd name="T10" fmla="*/ 924 w 1112"/>
                    <a:gd name="T11" fmla="*/ 702 h 1094"/>
                    <a:gd name="T12" fmla="*/ 905 w 1112"/>
                    <a:gd name="T13" fmla="*/ 814 h 1094"/>
                    <a:gd name="T14" fmla="*/ 905 w 1112"/>
                    <a:gd name="T15" fmla="*/ 916 h 1094"/>
                    <a:gd name="T16" fmla="*/ 905 w 1112"/>
                    <a:gd name="T17" fmla="*/ 1001 h 1094"/>
                    <a:gd name="T18" fmla="*/ 905 w 1112"/>
                    <a:gd name="T19" fmla="*/ 1038 h 1094"/>
                    <a:gd name="T20" fmla="*/ 242 w 1112"/>
                    <a:gd name="T21" fmla="*/ 1094 h 1094"/>
                    <a:gd name="T22" fmla="*/ 130 w 1112"/>
                    <a:gd name="T23" fmla="*/ 448 h 1094"/>
                    <a:gd name="T24" fmla="*/ 28 w 1112"/>
                    <a:gd name="T25" fmla="*/ 65 h 1094"/>
                    <a:gd name="T26" fmla="*/ 0 w 1112"/>
                    <a:gd name="T27" fmla="*/ 0 h 1094"/>
                    <a:gd name="T28" fmla="*/ 420 w 1112"/>
                    <a:gd name="T29" fmla="*/ 75 h 1094"/>
                    <a:gd name="T30" fmla="*/ 765 w 1112"/>
                    <a:gd name="T31" fmla="*/ 103 h 1094"/>
                    <a:gd name="T32" fmla="*/ 989 w 1112"/>
                    <a:gd name="T33" fmla="*/ 103 h 1094"/>
                    <a:gd name="T34" fmla="*/ 1112 w 1112"/>
                    <a:gd name="T35" fmla="*/ 140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43" name="Oval 146"/>
                <p:cNvSpPr>
                  <a:spLocks noChangeArrowheads="1"/>
                </p:cNvSpPr>
                <p:nvPr/>
              </p:nvSpPr>
              <p:spPr bwMode="auto">
                <a:xfrm>
                  <a:off x="2793" y="2961"/>
                  <a:ext cx="61" cy="70"/>
                </a:xfrm>
                <a:prstGeom prst="ellipse">
                  <a:avLst/>
                </a:prstGeom>
                <a:solidFill>
                  <a:srgbClr val="FFFFF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grpSp>
          <p:sp>
            <p:nvSpPr>
              <p:cNvPr id="140" name="Freeform 147"/>
              <p:cNvSpPr>
                <a:spLocks/>
              </p:cNvSpPr>
              <p:nvPr/>
            </p:nvSpPr>
            <p:spPr bwMode="auto">
              <a:xfrm rot="-5887819">
                <a:off x="2437" y="1715"/>
                <a:ext cx="13" cy="9"/>
              </a:xfrm>
              <a:custGeom>
                <a:avLst/>
                <a:gdLst>
                  <a:gd name="T0" fmla="*/ 55 w 55"/>
                  <a:gd name="T1" fmla="*/ 33 h 33"/>
                  <a:gd name="T2" fmla="*/ 26 w 55"/>
                  <a:gd name="T3" fmla="*/ 22 h 33"/>
                  <a:gd name="T4" fmla="*/ 7 w 55"/>
                  <a:gd name="T5" fmla="*/ 8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sp>
            <p:nvSpPr>
              <p:cNvPr id="141" name="Freeform 148"/>
              <p:cNvSpPr>
                <a:spLocks/>
              </p:cNvSpPr>
              <p:nvPr/>
            </p:nvSpPr>
            <p:spPr bwMode="auto">
              <a:xfrm rot="-487818">
                <a:off x="2554" y="1461"/>
                <a:ext cx="47" cy="29"/>
              </a:xfrm>
              <a:custGeom>
                <a:avLst/>
                <a:gdLst>
                  <a:gd name="T0" fmla="*/ 0 w 53"/>
                  <a:gd name="T1" fmla="*/ 0 h 34"/>
                  <a:gd name="T2" fmla="*/ 17 w 53"/>
                  <a:gd name="T3" fmla="*/ 8 h 34"/>
                  <a:gd name="T4" fmla="*/ 53 w 53"/>
                  <a:gd name="T5" fmla="*/ 34 h 34"/>
                  <a:gd name="T6" fmla="*/ 0 60000 65536"/>
                  <a:gd name="T7" fmla="*/ 0 60000 65536"/>
                  <a:gd name="T8" fmla="*/ 0 60000 65536"/>
                  <a:gd name="T9" fmla="*/ 0 w 53"/>
                  <a:gd name="T10" fmla="*/ 0 h 34"/>
                  <a:gd name="T11" fmla="*/ 53 w 53"/>
                  <a:gd name="T12" fmla="*/ 34 h 34"/>
                </a:gdLst>
                <a:ahLst/>
                <a:cxnLst>
                  <a:cxn ang="T6">
                    <a:pos x="T0" y="T1"/>
                  </a:cxn>
                  <a:cxn ang="T7">
                    <a:pos x="T2" y="T3"/>
                  </a:cxn>
                  <a:cxn ang="T8">
                    <a:pos x="T4" y="T5"/>
                  </a:cxn>
                </a:cxnLst>
                <a:rect l="T9" t="T10" r="T11" b="T12"/>
                <a:pathLst>
                  <a:path w="53" h="34">
                    <a:moveTo>
                      <a:pt x="0" y="0"/>
                    </a:moveTo>
                    <a:lnTo>
                      <a:pt x="17" y="8"/>
                    </a:lnTo>
                    <a:lnTo>
                      <a:pt x="53" y="3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endParaRPr>
              </a:p>
            </p:txBody>
          </p:sp>
        </p:grpSp>
      </p:grpSp>
      <p:sp>
        <p:nvSpPr>
          <p:cNvPr id="147" name="Rectangle 13"/>
          <p:cNvSpPr>
            <a:spLocks noChangeArrowheads="1"/>
          </p:cNvSpPr>
          <p:nvPr/>
        </p:nvSpPr>
        <p:spPr bwMode="auto">
          <a:xfrm rot="10800000" flipV="1">
            <a:off x="825315" y="3549313"/>
            <a:ext cx="7294161" cy="1330679"/>
          </a:xfrm>
          <a:prstGeom prst="rect">
            <a:avLst/>
          </a:prstGeom>
          <a:noFill/>
          <a:ln>
            <a:noFill/>
          </a:ln>
          <a:effectLst/>
        </p:spPr>
        <p:txBody>
          <a:bodyPr/>
          <a:lstStyle>
            <a:lvl1pPr marL="174625" indent="-174625"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130969" indent="-130969" algn="just" defTabSz="685800" eaLnBrk="1" hangingPunct="1">
              <a:spcBef>
                <a:spcPct val="20000"/>
              </a:spcBef>
              <a:buClr>
                <a:srgbClr val="FF0066"/>
              </a:buClr>
            </a:pPr>
            <a:r>
              <a:rPr lang="en-US" sz="1800" b="0" kern="1200">
                <a:solidFill>
                  <a:schemeClr val="accent2">
                    <a:lumMod val="10000"/>
                  </a:schemeClr>
                </a:solidFill>
                <a:latin typeface="Times New Roman" panose="02020603050405020304" pitchFamily="18" charset="0"/>
                <a:ea typeface="+mn-ea"/>
                <a:cs typeface="Times New Roman" panose="02020603050405020304" pitchFamily="18" charset="0"/>
              </a:rPr>
              <a:t>Đóng công tắc K.</a:t>
            </a:r>
          </a:p>
          <a:p>
            <a:pPr marL="130969" indent="-130969" algn="just" defTabSz="685800" eaLnBrk="1" hangingPunct="1">
              <a:spcBef>
                <a:spcPct val="20000"/>
              </a:spcBef>
              <a:buClr>
                <a:srgbClr val="FF0066"/>
              </a:buClr>
            </a:pPr>
            <a:r>
              <a:rPr lang="en-US" sz="1800" b="0" kern="1200">
                <a:solidFill>
                  <a:schemeClr val="accent2">
                    <a:lumMod val="10000"/>
                  </a:schemeClr>
                </a:solidFill>
                <a:latin typeface="Times New Roman" panose="02020603050405020304" pitchFamily="18" charset="0"/>
                <a:ea typeface="+mn-ea"/>
                <a:cs typeface="Times New Roman" panose="02020603050405020304" pitchFamily="18" charset="0"/>
              </a:rPr>
              <a:t>Quan sát và cho biết: </a:t>
            </a:r>
          </a:p>
          <a:p>
            <a:pPr marL="130969" indent="-130969" algn="just" defTabSz="685800" eaLnBrk="1" hangingPunct="1">
              <a:spcBef>
                <a:spcPct val="20000"/>
              </a:spcBef>
              <a:buClr>
                <a:srgbClr val="FF0066"/>
              </a:buClr>
            </a:pPr>
            <a:r>
              <a:rPr lang="en-US" sz="1800" b="0" kern="1200">
                <a:solidFill>
                  <a:schemeClr val="accent2">
                    <a:lumMod val="10000"/>
                  </a:schemeClr>
                </a:solidFill>
                <a:latin typeface="Times New Roman" panose="02020603050405020304" pitchFamily="18" charset="0"/>
                <a:ea typeface="+mn-ea"/>
                <a:cs typeface="Times New Roman" panose="02020603050405020304" pitchFamily="18" charset="0"/>
              </a:rPr>
              <a:t>+ Hiện tượng gì xảy ra với kim nam châm.</a:t>
            </a:r>
          </a:p>
          <a:p>
            <a:pPr marL="130969" indent="-130969" algn="just" defTabSz="685800" eaLnBrk="1" hangingPunct="1">
              <a:spcBef>
                <a:spcPct val="20000"/>
              </a:spcBef>
              <a:buClr>
                <a:srgbClr val="FF0066"/>
              </a:buClr>
            </a:pPr>
            <a:r>
              <a:rPr lang="en-US" sz="1800" b="0" kern="1200">
                <a:solidFill>
                  <a:schemeClr val="accent2">
                    <a:lumMod val="10000"/>
                  </a:schemeClr>
                </a:solidFill>
                <a:latin typeface="Times New Roman" panose="02020603050405020304" pitchFamily="18" charset="0"/>
                <a:ea typeface="+mn-ea"/>
                <a:cs typeface="Times New Roman" panose="02020603050405020304" pitchFamily="18" charset="0"/>
              </a:rPr>
              <a:t>+ Khi nằm cân bằng, kim nam châm còn song song với dây dẫn nữa không ?     </a:t>
            </a:r>
          </a:p>
        </p:txBody>
      </p:sp>
      <p:sp>
        <p:nvSpPr>
          <p:cNvPr id="148" name="Rectangle 147"/>
          <p:cNvSpPr/>
          <p:nvPr/>
        </p:nvSpPr>
        <p:spPr>
          <a:xfrm>
            <a:off x="1177525" y="240150"/>
            <a:ext cx="2512226" cy="369332"/>
          </a:xfrm>
          <a:prstGeom prst="rect">
            <a:avLst/>
          </a:prstGeom>
        </p:spPr>
        <p:txBody>
          <a:bodyPr wrap="none">
            <a:spAutoFit/>
          </a:bodyPr>
          <a:lstStyle/>
          <a:p>
            <a:pPr defTabSz="685800">
              <a:buClrTx/>
            </a:pPr>
            <a:r>
              <a:rPr lang="en-US" sz="1800" b="1" i="1" kern="1200">
                <a:solidFill>
                  <a:schemeClr val="accent2">
                    <a:lumMod val="10000"/>
                  </a:schemeClr>
                </a:solidFill>
                <a:latin typeface="Times New Roman" panose="02020603050405020304" pitchFamily="18" charset="0"/>
                <a:ea typeface="+mn-ea"/>
                <a:cs typeface="Times New Roman" panose="02020603050405020304" pitchFamily="18" charset="0"/>
              </a:rPr>
              <a:t>b) Quan sát thí nghiệm </a:t>
            </a:r>
          </a:p>
        </p:txBody>
      </p:sp>
      <p:sp>
        <p:nvSpPr>
          <p:cNvPr id="149" name="Rectangle 148"/>
          <p:cNvSpPr/>
          <p:nvPr/>
        </p:nvSpPr>
        <p:spPr>
          <a:xfrm>
            <a:off x="879543" y="3179170"/>
            <a:ext cx="453970" cy="369332"/>
          </a:xfrm>
          <a:prstGeom prst="rect">
            <a:avLst/>
          </a:prstGeom>
          <a:solidFill>
            <a:schemeClr val="accent2">
              <a:lumMod val="75000"/>
            </a:schemeClr>
          </a:solidFill>
        </p:spPr>
        <p:txBody>
          <a:bodyPr wrap="none">
            <a:spAutoFit/>
          </a:bodyPr>
          <a:lstStyle/>
          <a:p>
            <a:r>
              <a:rPr lang="en-US" sz="1800" kern="1200">
                <a:solidFill>
                  <a:schemeClr val="bg1"/>
                </a:solidFill>
                <a:latin typeface="Times New Roman" panose="02020603050405020304" pitchFamily="18" charset="0"/>
                <a:ea typeface="+mn-ea"/>
                <a:cs typeface="Times New Roman" panose="02020603050405020304" pitchFamily="18" charset="0"/>
              </a:rPr>
              <a:t>C1</a:t>
            </a:r>
            <a:endParaRPr lang="en-US">
              <a:solidFill>
                <a:schemeClr val="bg1"/>
              </a:solidFill>
            </a:endParaRPr>
          </a:p>
        </p:txBody>
      </p:sp>
    </p:spTree>
    <p:extLst>
      <p:ext uri="{BB962C8B-B14F-4D97-AF65-F5344CB8AC3E}">
        <p14:creationId xmlns:p14="http://schemas.microsoft.com/office/powerpoint/2010/main" val="5919757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8"/>
                                        </p:tgtEl>
                                        <p:attrNameLst>
                                          <p:attrName>style.visibility</p:attrName>
                                        </p:attrNameLst>
                                      </p:cBhvr>
                                      <p:to>
                                        <p:strVal val="visible"/>
                                      </p:to>
                                    </p:set>
                                    <p:anim calcmode="lin" valueType="num">
                                      <p:cBhvr additive="base">
                                        <p:cTn id="7" dur="500" fill="hold"/>
                                        <p:tgtEl>
                                          <p:spTgt spid="148"/>
                                        </p:tgtEl>
                                        <p:attrNameLst>
                                          <p:attrName>ppt_x</p:attrName>
                                        </p:attrNameLst>
                                      </p:cBhvr>
                                      <p:tavLst>
                                        <p:tav tm="0">
                                          <p:val>
                                            <p:strVal val="#ppt_x"/>
                                          </p:val>
                                        </p:tav>
                                        <p:tav tm="100000">
                                          <p:val>
                                            <p:strVal val="#ppt_x"/>
                                          </p:val>
                                        </p:tav>
                                      </p:tavLst>
                                    </p:anim>
                                    <p:anim calcmode="lin" valueType="num">
                                      <p:cBhvr additive="base">
                                        <p:cTn id="8" dur="500" fill="hold"/>
                                        <p:tgtEl>
                                          <p:spTgt spid="14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9"/>
                                        </p:tgtEl>
                                        <p:attrNameLst>
                                          <p:attrName>style.visibility</p:attrName>
                                        </p:attrNameLst>
                                      </p:cBhvr>
                                      <p:to>
                                        <p:strVal val="visible"/>
                                      </p:to>
                                    </p:set>
                                    <p:anim calcmode="lin" valueType="num">
                                      <p:cBhvr additive="base">
                                        <p:cTn id="13" dur="500" fill="hold"/>
                                        <p:tgtEl>
                                          <p:spTgt spid="149"/>
                                        </p:tgtEl>
                                        <p:attrNameLst>
                                          <p:attrName>ppt_x</p:attrName>
                                        </p:attrNameLst>
                                      </p:cBhvr>
                                      <p:tavLst>
                                        <p:tav tm="0">
                                          <p:val>
                                            <p:strVal val="#ppt_x"/>
                                          </p:val>
                                        </p:tav>
                                        <p:tav tm="100000">
                                          <p:val>
                                            <p:strVal val="#ppt_x"/>
                                          </p:val>
                                        </p:tav>
                                      </p:tavLst>
                                    </p:anim>
                                    <p:anim calcmode="lin" valueType="num">
                                      <p:cBhvr additive="base">
                                        <p:cTn id="14" dur="500" fill="hold"/>
                                        <p:tgtEl>
                                          <p:spTgt spid="14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7"/>
                                        </p:tgtEl>
                                        <p:attrNameLst>
                                          <p:attrName>style.visibility</p:attrName>
                                        </p:attrNameLst>
                                      </p:cBhvr>
                                      <p:to>
                                        <p:strVal val="visible"/>
                                      </p:to>
                                    </p:set>
                                    <p:anim calcmode="lin" valueType="num">
                                      <p:cBhvr additive="base">
                                        <p:cTn id="17" dur="500" fill="hold"/>
                                        <p:tgtEl>
                                          <p:spTgt spid="147"/>
                                        </p:tgtEl>
                                        <p:attrNameLst>
                                          <p:attrName>ppt_x</p:attrName>
                                        </p:attrNameLst>
                                      </p:cBhvr>
                                      <p:tavLst>
                                        <p:tav tm="0">
                                          <p:val>
                                            <p:strVal val="#ppt_x"/>
                                          </p:val>
                                        </p:tav>
                                        <p:tav tm="100000">
                                          <p:val>
                                            <p:strVal val="#ppt_x"/>
                                          </p:val>
                                        </p:tav>
                                      </p:tavLst>
                                    </p:anim>
                                    <p:anim calcmode="lin" valueType="num">
                                      <p:cBhvr additive="base">
                                        <p:cTn id="18" dur="500" fill="hold"/>
                                        <p:tgtEl>
                                          <p:spTgt spid="14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31"/>
                                        </p:tgtEl>
                                        <p:attrNameLst>
                                          <p:attrName>style.visibility</p:attrName>
                                        </p:attrNameLst>
                                      </p:cBhvr>
                                      <p:to>
                                        <p:strVal val="visible"/>
                                      </p:to>
                                    </p:set>
                                    <p:anim calcmode="lin" valueType="num">
                                      <p:cBhvr additive="base">
                                        <p:cTn id="23" dur="500" fill="hold"/>
                                        <p:tgtEl>
                                          <p:spTgt spid="131"/>
                                        </p:tgtEl>
                                        <p:attrNameLst>
                                          <p:attrName>ppt_x</p:attrName>
                                        </p:attrNameLst>
                                      </p:cBhvr>
                                      <p:tavLst>
                                        <p:tav tm="0">
                                          <p:val>
                                            <p:strVal val="1+#ppt_w/2"/>
                                          </p:val>
                                        </p:tav>
                                        <p:tav tm="100000">
                                          <p:val>
                                            <p:strVal val="#ppt_x"/>
                                          </p:val>
                                        </p:tav>
                                      </p:tavLst>
                                    </p:anim>
                                    <p:anim calcmode="lin" valueType="num">
                                      <p:cBhvr additive="base">
                                        <p:cTn id="24" dur="500" fill="hold"/>
                                        <p:tgtEl>
                                          <p:spTgt spid="131"/>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8" presetClass="emph" presetSubtype="0" fill="hold" nodeType="afterEffect">
                                  <p:stCondLst>
                                    <p:cond delay="0"/>
                                  </p:stCondLst>
                                  <p:childTnLst>
                                    <p:animRot by="2700000">
                                      <p:cBhvr>
                                        <p:cTn id="27" dur="500" fill="hold"/>
                                        <p:tgtEl>
                                          <p:spTgt spid="10"/>
                                        </p:tgtEl>
                                        <p:attrNameLst>
                                          <p:attrName>r</p:attrName>
                                        </p:attrNameLst>
                                      </p:cBhvr>
                                    </p:animRot>
                                  </p:childTnLst>
                                </p:cTn>
                              </p:par>
                              <p:par>
                                <p:cTn id="28" presetID="8" presetClass="emph" presetSubtype="0" fill="hold" nodeType="withEffect">
                                  <p:stCondLst>
                                    <p:cond delay="0"/>
                                  </p:stCondLst>
                                  <p:childTnLst>
                                    <p:animRot by="-5400000">
                                      <p:cBhvr>
                                        <p:cTn id="29" dur="20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p:bldP spid="148" grpId="0"/>
      <p:bldP spid="1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3" name="Text Box 11"/>
          <p:cNvSpPr txBox="1">
            <a:spLocks noChangeArrowheads="1"/>
          </p:cNvSpPr>
          <p:nvPr/>
        </p:nvSpPr>
        <p:spPr bwMode="auto">
          <a:xfrm>
            <a:off x="1132915" y="932770"/>
            <a:ext cx="1996780" cy="400110"/>
          </a:xfrm>
          <a:prstGeom prst="rect">
            <a:avLst/>
          </a:prstGeom>
          <a:noFill/>
          <a:ln w="9525">
            <a:solidFill>
              <a:sysClr val="window" lastClr="FFFFFF"/>
            </a:solidFill>
            <a:miter lim="800000"/>
            <a:headEnd/>
            <a:tailEnd/>
          </a:ln>
          <a:effec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accent1">
                    <a:lumMod val="75000"/>
                  </a:schemeClr>
                </a:solidFill>
                <a:effectLst/>
                <a:uLnTx/>
                <a:uFillTx/>
                <a:latin typeface="Times New Roman" panose="02020603050405020304" pitchFamily="18" charset="0"/>
                <a:ea typeface="+mn-ea"/>
                <a:cs typeface="Times New Roman" panose="02020603050405020304" pitchFamily="18" charset="0"/>
              </a:rPr>
              <a:t>1- Thí nghiệm </a:t>
            </a:r>
          </a:p>
        </p:txBody>
      </p:sp>
      <p:sp>
        <p:nvSpPr>
          <p:cNvPr id="6" name="Text Box 19"/>
          <p:cNvSpPr txBox="1">
            <a:spLocks noChangeArrowheads="1"/>
          </p:cNvSpPr>
          <p:nvPr/>
        </p:nvSpPr>
        <p:spPr bwMode="auto">
          <a:xfrm>
            <a:off x="836238" y="2011219"/>
            <a:ext cx="3263814"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285750" indent="-285750" algn="just" defTabSz="685800" eaLnBrk="1" hangingPunct="1">
              <a:lnSpc>
                <a:spcPct val="150000"/>
              </a:lnSpc>
              <a:buClrTx/>
              <a:buFont typeface="Wingdings" panose="05000000000000000000" pitchFamily="2" charset="2"/>
              <a:buChar char="Ø"/>
            </a:pPr>
            <a:r>
              <a:rPr lang="en-US" sz="1800" b="0" kern="1200">
                <a:solidFill>
                  <a:schemeClr val="tx2">
                    <a:lumMod val="25000"/>
                  </a:schemeClr>
                </a:solidFill>
                <a:latin typeface="Times New Roman" panose="02020603050405020304" pitchFamily="18" charset="0"/>
                <a:ea typeface="+mn-ea"/>
                <a:cs typeface="Times New Roman" panose="02020603050405020304" pitchFamily="18" charset="0"/>
              </a:rPr>
              <a:t>Kim nam châm lệch khỏi hướng Bắc – Nam</a:t>
            </a:r>
          </a:p>
          <a:p>
            <a:pPr marL="285750" indent="-285750" algn="just" defTabSz="685800" eaLnBrk="1" hangingPunct="1">
              <a:lnSpc>
                <a:spcPct val="150000"/>
              </a:lnSpc>
              <a:buClrTx/>
              <a:buFont typeface="Wingdings" panose="05000000000000000000" pitchFamily="2" charset="2"/>
              <a:buChar char="Ø"/>
            </a:pPr>
            <a:r>
              <a:rPr lang="en-US" sz="1800" b="0" kern="1200">
                <a:solidFill>
                  <a:schemeClr val="tx2">
                    <a:lumMod val="25000"/>
                  </a:schemeClr>
                </a:solidFill>
                <a:latin typeface="Times New Roman" panose="02020603050405020304" pitchFamily="18" charset="0"/>
                <a:cs typeface="Times New Roman" panose="02020603050405020304" pitchFamily="18" charset="0"/>
              </a:rPr>
              <a:t>Lúc đã nằm cân bằng, kim nam châm không còn song song với dây dẫn nữa.</a:t>
            </a:r>
          </a:p>
        </p:txBody>
      </p:sp>
      <p:sp>
        <p:nvSpPr>
          <p:cNvPr id="10" name="Rectangle 9"/>
          <p:cNvSpPr/>
          <p:nvPr/>
        </p:nvSpPr>
        <p:spPr>
          <a:xfrm>
            <a:off x="613813" y="506533"/>
            <a:ext cx="2782849" cy="553998"/>
          </a:xfrm>
          <a:prstGeom prst="rect">
            <a:avLst/>
          </a:prstGeom>
        </p:spPr>
        <p:txBody>
          <a:bodyPr wrap="square">
            <a:spAutoFit/>
          </a:bodyPr>
          <a:lstStyle/>
          <a:p>
            <a:pPr lvl="0" algn="ctr">
              <a:lnSpc>
                <a:spcPct val="150000"/>
              </a:lnSpc>
            </a:pPr>
            <a:r>
              <a:rPr lang="en-US" sz="2000" b="1">
                <a:solidFill>
                  <a:schemeClr val="accent2">
                    <a:lumMod val="10000"/>
                  </a:schemeClr>
                </a:solidFill>
                <a:latin typeface="UTM Roman Classic" panose="02040603050506020204" pitchFamily="18" charset="0"/>
                <a:ea typeface="Jua"/>
              </a:rPr>
              <a:t>I - LỰC TỪ</a:t>
            </a:r>
          </a:p>
        </p:txBody>
      </p:sp>
      <p:sp>
        <p:nvSpPr>
          <p:cNvPr id="9" name="Rectangle 8"/>
          <p:cNvSpPr/>
          <p:nvPr/>
        </p:nvSpPr>
        <p:spPr>
          <a:xfrm>
            <a:off x="1132915" y="1332880"/>
            <a:ext cx="2512226" cy="369332"/>
          </a:xfrm>
          <a:prstGeom prst="rect">
            <a:avLst/>
          </a:prstGeom>
        </p:spPr>
        <p:txBody>
          <a:bodyPr wrap="none">
            <a:spAutoFit/>
          </a:bodyPr>
          <a:lstStyle/>
          <a:p>
            <a:pPr defTabSz="685800">
              <a:buClrTx/>
            </a:pPr>
            <a:r>
              <a:rPr lang="en-US" sz="1800" b="1" i="1" kern="1200">
                <a:solidFill>
                  <a:schemeClr val="accent2">
                    <a:lumMod val="10000"/>
                  </a:schemeClr>
                </a:solidFill>
                <a:latin typeface="Times New Roman" panose="02020603050405020304" pitchFamily="18" charset="0"/>
                <a:ea typeface="+mn-ea"/>
                <a:cs typeface="Times New Roman" panose="02020603050405020304" pitchFamily="18" charset="0"/>
              </a:rPr>
              <a:t>b) Quan sát thí nghiệm </a:t>
            </a:r>
          </a:p>
        </p:txBody>
      </p:sp>
      <p:sp>
        <p:nvSpPr>
          <p:cNvPr id="13" name="Text Box 11"/>
          <p:cNvSpPr txBox="1">
            <a:spLocks noChangeArrowheads="1"/>
          </p:cNvSpPr>
          <p:nvPr/>
        </p:nvSpPr>
        <p:spPr bwMode="auto">
          <a:xfrm>
            <a:off x="1142045" y="1712742"/>
            <a:ext cx="1996780" cy="369332"/>
          </a:xfrm>
          <a:prstGeom prst="rect">
            <a:avLst/>
          </a:prstGeom>
          <a:noFill/>
          <a:ln w="9525">
            <a:solidFill>
              <a:sysClr val="window" lastClr="FFFFFF"/>
            </a:solidFill>
            <a:miter lim="800000"/>
            <a:headEnd/>
            <a:tailEnd/>
          </a:ln>
          <a:effec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accent1">
                    <a:lumMod val="75000"/>
                  </a:schemeClr>
                </a:solidFill>
                <a:effectLst/>
                <a:uLnTx/>
                <a:uFillTx/>
                <a:latin typeface="Times New Roman" panose="02020603050405020304" pitchFamily="18" charset="0"/>
                <a:ea typeface="+mn-ea"/>
                <a:cs typeface="Times New Roman" panose="02020603050405020304" pitchFamily="18" charset="0"/>
              </a:rPr>
              <a:t>* Nhận</a:t>
            </a:r>
            <a:r>
              <a:rPr kumimoji="0" lang="en-US" sz="1800" b="1" i="0" u="none" strike="noStrike" kern="1200" cap="none" spc="0" normalizeH="0" noProof="0">
                <a:ln>
                  <a:noFill/>
                </a:ln>
                <a:solidFill>
                  <a:schemeClr val="accent1">
                    <a:lumMod val="75000"/>
                  </a:schemeClr>
                </a:solidFill>
                <a:effectLst/>
                <a:uLnTx/>
                <a:uFillTx/>
                <a:latin typeface="Times New Roman" panose="02020603050405020304" pitchFamily="18" charset="0"/>
                <a:ea typeface="+mn-ea"/>
                <a:cs typeface="Times New Roman" panose="02020603050405020304" pitchFamily="18" charset="0"/>
              </a:rPr>
              <a:t> xét</a:t>
            </a:r>
            <a:endParaRPr kumimoji="0" lang="en-US" sz="1800" b="1" i="0" u="none" strike="noStrike" kern="1200" cap="none" spc="0" normalizeH="0" baseline="0" noProof="0">
              <a:ln>
                <a:noFill/>
              </a:ln>
              <a:solidFill>
                <a:schemeClr val="accent1">
                  <a:lumMod val="75000"/>
                </a:schemeClr>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235307" y="1332880"/>
            <a:ext cx="4155330" cy="2718010"/>
          </a:xfrm>
          <a:prstGeom prst="rect">
            <a:avLst/>
          </a:prstGeom>
        </p:spPr>
      </p:pic>
    </p:spTree>
    <p:extLst>
      <p:ext uri="{BB962C8B-B14F-4D97-AF65-F5344CB8AC3E}">
        <p14:creationId xmlns:p14="http://schemas.microsoft.com/office/powerpoint/2010/main" val="186789786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sp>
        <p:nvSpPr>
          <p:cNvPr id="1784" name="Google Shape;1784;p26">
            <a:hlinkClick r:id="rId3" action="ppaction://hlinksldjump"/>
          </p:cNvPr>
          <p:cNvSpPr/>
          <p:nvPr/>
        </p:nvSpPr>
        <p:spPr>
          <a:xfrm rot="-2700000">
            <a:off x="945753" y="5212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6">
            <a:hlinkClick r:id="" action="ppaction://noaction"/>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 Box 11"/>
          <p:cNvSpPr txBox="1">
            <a:spLocks noChangeArrowheads="1"/>
          </p:cNvSpPr>
          <p:nvPr/>
        </p:nvSpPr>
        <p:spPr bwMode="auto">
          <a:xfrm>
            <a:off x="1323085" y="907898"/>
            <a:ext cx="1860517" cy="400110"/>
          </a:xfrm>
          <a:prstGeom prst="rect">
            <a:avLst/>
          </a:prstGeom>
          <a:noFill/>
          <a:ln w="9525">
            <a:solidFill>
              <a:sysClr val="window" lastClr="FFFFFF"/>
            </a:solidFill>
            <a:miter lim="800000"/>
            <a:headEnd/>
            <a:tailEnd/>
          </a:ln>
          <a:effec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r>
              <a:rPr lang="en-US" sz="2000" kern="1200">
                <a:solidFill>
                  <a:schemeClr val="accent1">
                    <a:lumMod val="75000"/>
                  </a:schemeClr>
                </a:solidFill>
                <a:latin typeface="Times New Roman" panose="02020603050405020304" pitchFamily="18" charset="0"/>
                <a:ea typeface="+mn-ea"/>
                <a:cs typeface="Times New Roman" panose="02020603050405020304" pitchFamily="18" charset="0"/>
              </a:rPr>
              <a:t>2. Kết luận </a:t>
            </a:r>
          </a:p>
        </p:txBody>
      </p:sp>
      <p:grpSp>
        <p:nvGrpSpPr>
          <p:cNvPr id="2" name="Group 1"/>
          <p:cNvGrpSpPr/>
          <p:nvPr/>
        </p:nvGrpSpPr>
        <p:grpSpPr>
          <a:xfrm rot="21097327">
            <a:off x="2040846" y="1285675"/>
            <a:ext cx="4893211" cy="2942271"/>
            <a:chOff x="1856529" y="964419"/>
            <a:chExt cx="4893211" cy="2942271"/>
          </a:xfrm>
        </p:grpSpPr>
        <p:sp>
          <p:nvSpPr>
            <p:cNvPr id="1765" name="Google Shape;1765;p26"/>
            <p:cNvSpPr/>
            <p:nvPr/>
          </p:nvSpPr>
          <p:spPr>
            <a:xfrm rot="126755">
              <a:off x="2184539" y="1218341"/>
              <a:ext cx="4224664" cy="2688349"/>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1766" name="Google Shape;1766;p26"/>
            <p:cNvSpPr/>
            <p:nvPr/>
          </p:nvSpPr>
          <p:spPr>
            <a:xfrm rot="-135875">
              <a:off x="1856529" y="964419"/>
              <a:ext cx="1088272" cy="940432"/>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1767" name="Google Shape;1767;p26"/>
            <p:cNvSpPr/>
            <p:nvPr/>
          </p:nvSpPr>
          <p:spPr>
            <a:xfrm rot="4829593">
              <a:off x="5735402" y="1089036"/>
              <a:ext cx="1088288" cy="94038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Rectangle 11"/>
            <p:cNvSpPr>
              <a:spLocks noChangeArrowheads="1"/>
            </p:cNvSpPr>
            <p:nvPr/>
          </p:nvSpPr>
          <p:spPr bwMode="auto">
            <a:xfrm rot="164429">
              <a:off x="2434689" y="1477603"/>
              <a:ext cx="3724364"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defTabSz="685800" eaLnBrk="1" fontAlgn="base" hangingPunct="1">
                <a:lnSpc>
                  <a:spcPct val="150000"/>
                </a:lnSpc>
                <a:spcBef>
                  <a:spcPct val="0"/>
                </a:spcBef>
                <a:spcAft>
                  <a:spcPct val="0"/>
                </a:spcAft>
                <a:buClrTx/>
              </a:pPr>
              <a:r>
                <a:rPr lang="en-US" sz="1800" b="0">
                  <a:solidFill>
                    <a:srgbClr val="000000"/>
                  </a:solidFill>
                  <a:latin typeface="Times New Roman" panose="02020603050405020304" pitchFamily="18" charset="0"/>
                  <a:ea typeface="+mn-ea"/>
                  <a:cs typeface="Times New Roman" panose="02020603050405020304" pitchFamily="18" charset="0"/>
                </a:rPr>
                <a:t>Dòng điện chạy qua dây dẫn thẳng hay dây dẫn có hình dạng bất kì đều gây ra tác dụng lực (gọi là </a:t>
              </a:r>
              <a:r>
                <a:rPr lang="en-US" sz="1800">
                  <a:solidFill>
                    <a:srgbClr val="000000"/>
                  </a:solidFill>
                  <a:latin typeface="Times New Roman" panose="02020603050405020304" pitchFamily="18" charset="0"/>
                  <a:ea typeface="+mn-ea"/>
                  <a:cs typeface="Times New Roman" panose="02020603050405020304" pitchFamily="18" charset="0"/>
                </a:rPr>
                <a:t>lực từ</a:t>
              </a:r>
              <a:r>
                <a:rPr lang="en-US" sz="1800" b="0">
                  <a:solidFill>
                    <a:srgbClr val="000000"/>
                  </a:solidFill>
                  <a:latin typeface="Times New Roman" panose="02020603050405020304" pitchFamily="18" charset="0"/>
                  <a:ea typeface="+mn-ea"/>
                  <a:cs typeface="Times New Roman" panose="02020603050405020304" pitchFamily="18" charset="0"/>
                </a:rPr>
                <a:t>) lên kim nam châm đặt gần nó. </a:t>
              </a:r>
            </a:p>
            <a:p>
              <a:pPr algn="just" defTabSz="685800" eaLnBrk="1" fontAlgn="base" hangingPunct="1">
                <a:lnSpc>
                  <a:spcPct val="150000"/>
                </a:lnSpc>
                <a:spcBef>
                  <a:spcPct val="0"/>
                </a:spcBef>
                <a:spcAft>
                  <a:spcPct val="0"/>
                </a:spcAft>
                <a:buClrTx/>
              </a:pPr>
              <a:r>
                <a:rPr lang="en-US" sz="1800" b="0">
                  <a:solidFill>
                    <a:srgbClr val="000000"/>
                  </a:solidFill>
                  <a:latin typeface="Times New Roman" panose="02020603050405020304" pitchFamily="18" charset="0"/>
                  <a:ea typeface="+mn-ea"/>
                  <a:cs typeface="Times New Roman" panose="02020603050405020304" pitchFamily="18" charset="0"/>
                </a:rPr>
                <a:t>Ta nói </a:t>
              </a:r>
              <a:r>
                <a:rPr lang="en-US" sz="1800" b="0" i="1">
                  <a:solidFill>
                    <a:srgbClr val="000000"/>
                  </a:solidFill>
                  <a:latin typeface="Times New Roman" panose="02020603050405020304" pitchFamily="18" charset="0"/>
                  <a:ea typeface="+mn-ea"/>
                  <a:cs typeface="Times New Roman" panose="02020603050405020304" pitchFamily="18" charset="0"/>
                </a:rPr>
                <a:t>dòng điện có tác dụng từ.</a:t>
              </a:r>
            </a:p>
          </p:txBody>
        </p:sp>
      </p:grpSp>
      <p:sp>
        <p:nvSpPr>
          <p:cNvPr id="9" name="Rectangle 8"/>
          <p:cNvSpPr/>
          <p:nvPr/>
        </p:nvSpPr>
        <p:spPr>
          <a:xfrm>
            <a:off x="621780" y="345249"/>
            <a:ext cx="2916551" cy="553998"/>
          </a:xfrm>
          <a:prstGeom prst="rect">
            <a:avLst/>
          </a:prstGeom>
        </p:spPr>
        <p:txBody>
          <a:bodyPr wrap="square">
            <a:spAutoFit/>
          </a:bodyPr>
          <a:lstStyle/>
          <a:p>
            <a:pPr lvl="0" algn="ctr">
              <a:lnSpc>
                <a:spcPct val="150000"/>
              </a:lnSpc>
            </a:pPr>
            <a:r>
              <a:rPr lang="en-US" sz="2000" b="1">
                <a:solidFill>
                  <a:schemeClr val="accent2">
                    <a:lumMod val="10000"/>
                  </a:schemeClr>
                </a:solidFill>
                <a:latin typeface="UTM Roman Classic" panose="02040603050506020204" pitchFamily="18" charset="0"/>
                <a:ea typeface="Jua"/>
              </a:rPr>
              <a:t>I - LỰC TỪ</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0142" y="2426932"/>
            <a:ext cx="1333483" cy="12710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5" name="Text Box 3"/>
          <p:cNvSpPr txBox="1">
            <a:spLocks noChangeArrowheads="1"/>
          </p:cNvSpPr>
          <p:nvPr/>
        </p:nvSpPr>
        <p:spPr bwMode="auto">
          <a:xfrm>
            <a:off x="834187" y="302479"/>
            <a:ext cx="3210311" cy="553998"/>
          </a:xfrm>
          <a:prstGeom prst="rect">
            <a:avLst/>
          </a:prstGeom>
          <a:solidFill>
            <a:sysClr val="window" lastClr="FFFFFF"/>
          </a:solidFill>
          <a:ln w="9525">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indent="0" algn="ctr" defTabSz="685800" eaLnBrk="1" fontAlgn="auto" latinLnBrk="0" hangingPunct="1">
              <a:lnSpc>
                <a:spcPct val="150000"/>
              </a:lnSpc>
              <a:buSzTx/>
              <a:buFont typeface="Arial"/>
              <a:buNone/>
              <a:tabLst/>
              <a:defRPr/>
            </a:pPr>
            <a:r>
              <a:rPr lang="en-US" sz="2000">
                <a:solidFill>
                  <a:schemeClr val="accent2">
                    <a:lumMod val="10000"/>
                  </a:schemeClr>
                </a:solidFill>
                <a:latin typeface="UTM Roman Classic" panose="02040603050506020204" pitchFamily="18" charset="0"/>
                <a:ea typeface="Jua"/>
                <a:cs typeface="Arial"/>
              </a:rPr>
              <a:t>II. TỪ TRƯỜNG</a:t>
            </a:r>
          </a:p>
        </p:txBody>
      </p:sp>
      <p:sp>
        <p:nvSpPr>
          <p:cNvPr id="10" name="Text Box 11"/>
          <p:cNvSpPr txBox="1">
            <a:spLocks noChangeArrowheads="1"/>
          </p:cNvSpPr>
          <p:nvPr/>
        </p:nvSpPr>
        <p:spPr bwMode="auto">
          <a:xfrm>
            <a:off x="1563174" y="803833"/>
            <a:ext cx="2094426" cy="400110"/>
          </a:xfrm>
          <a:prstGeom prst="rect">
            <a:avLst/>
          </a:prstGeom>
          <a:noFill/>
          <a:ln w="9525">
            <a:solidFill>
              <a:sysClr val="window" lastClr="FFFFFF"/>
            </a:solidFill>
            <a:miter lim="800000"/>
            <a:headEnd/>
            <a:tailEnd/>
          </a:ln>
          <a:effec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r>
              <a:rPr lang="en-US" sz="2000" kern="1200">
                <a:solidFill>
                  <a:schemeClr val="accent1">
                    <a:lumMod val="75000"/>
                  </a:schemeClr>
                </a:solidFill>
                <a:latin typeface="Times New Roman" panose="02020603050405020304" pitchFamily="18" charset="0"/>
                <a:ea typeface="+mn-ea"/>
                <a:cs typeface="Times New Roman" panose="02020603050405020304" pitchFamily="18" charset="0"/>
              </a:rPr>
              <a:t>1- Thí nghiệm </a:t>
            </a:r>
          </a:p>
        </p:txBody>
      </p:sp>
      <p:sp>
        <p:nvSpPr>
          <p:cNvPr id="12" name="Rectangle 13"/>
          <p:cNvSpPr>
            <a:spLocks noChangeArrowheads="1"/>
          </p:cNvSpPr>
          <p:nvPr/>
        </p:nvSpPr>
        <p:spPr bwMode="auto">
          <a:xfrm rot="10800000" flipV="1">
            <a:off x="1100655" y="1250976"/>
            <a:ext cx="6842163" cy="1364405"/>
          </a:xfrm>
          <a:prstGeom prst="rect">
            <a:avLst/>
          </a:prstGeom>
          <a:noFill/>
          <a:ln>
            <a:noFill/>
          </a:ln>
          <a:effectLst/>
        </p:spPr>
        <p:txBody>
          <a:bodyPr/>
          <a:lstStyle>
            <a:lvl1pPr marL="174625" indent="-174625"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indent="0" algn="just" defTabSz="685800" eaLnBrk="1" hangingPunct="1">
              <a:lnSpc>
                <a:spcPct val="150000"/>
              </a:lnSpc>
              <a:buClr>
                <a:srgbClr val="FF0066"/>
              </a:buClr>
            </a:pPr>
            <a:r>
              <a:rPr lang="en-US" sz="1800" b="0" kern="1200">
                <a:solidFill>
                  <a:schemeClr val="accent2">
                    <a:lumMod val="10000"/>
                  </a:schemeClr>
                </a:solidFill>
                <a:latin typeface="Times New Roman" panose="02020603050405020304" pitchFamily="18" charset="0"/>
                <a:ea typeface="+mn-ea"/>
                <a:cs typeface="Times New Roman" panose="02020603050405020304" pitchFamily="18" charset="0"/>
              </a:rPr>
              <a:t>Một kim nam châm (gọi là </a:t>
            </a:r>
            <a:r>
              <a:rPr lang="en-US" sz="1800" kern="1200">
                <a:solidFill>
                  <a:schemeClr val="accent2">
                    <a:lumMod val="10000"/>
                  </a:schemeClr>
                </a:solidFill>
                <a:latin typeface="Times New Roman" panose="02020603050405020304" pitchFamily="18" charset="0"/>
                <a:ea typeface="+mn-ea"/>
                <a:cs typeface="Times New Roman" panose="02020603050405020304" pitchFamily="18" charset="0"/>
              </a:rPr>
              <a:t>nam châm thử</a:t>
            </a:r>
            <a:r>
              <a:rPr lang="en-US" sz="1800" b="0" kern="1200">
                <a:solidFill>
                  <a:schemeClr val="accent2">
                    <a:lumMod val="10000"/>
                  </a:schemeClr>
                </a:solidFill>
                <a:latin typeface="Times New Roman" panose="02020603050405020304" pitchFamily="18" charset="0"/>
                <a:ea typeface="+mn-ea"/>
                <a:cs typeface="Times New Roman" panose="02020603050405020304" pitchFamily="18" charset="0"/>
              </a:rPr>
              <a:t>) được đặt tự do trên trục thẳng đứng, đang chỉ hướng Nam-Bắc. Đưa nó đến các vị trí khác nhau xung quanh dây dẫn có dòng điện hoặc xung quanh thanh nam châm.</a:t>
            </a:r>
          </a:p>
        </p:txBody>
      </p:sp>
      <p:sp>
        <p:nvSpPr>
          <p:cNvPr id="6" name="Rectangle 5"/>
          <p:cNvSpPr/>
          <p:nvPr/>
        </p:nvSpPr>
        <p:spPr>
          <a:xfrm>
            <a:off x="1329925" y="3511671"/>
            <a:ext cx="1665841" cy="369332"/>
          </a:xfrm>
          <a:prstGeom prst="rect">
            <a:avLst/>
          </a:prstGeom>
        </p:spPr>
        <p:txBody>
          <a:bodyPr wrap="none">
            <a:spAutoFit/>
          </a:bodyPr>
          <a:lstStyle/>
          <a:p>
            <a:r>
              <a:rPr lang="en-US" sz="1800" i="1" kern="1200">
                <a:solidFill>
                  <a:schemeClr val="tx2">
                    <a:lumMod val="50000"/>
                  </a:schemeClr>
                </a:solidFill>
                <a:latin typeface="Times New Roman" panose="02020603050405020304" pitchFamily="18" charset="0"/>
                <a:ea typeface="+mn-ea"/>
                <a:cs typeface="Times New Roman" panose="02020603050405020304" pitchFamily="18" charset="0"/>
              </a:rPr>
              <a:t>Kim nam châm </a:t>
            </a:r>
            <a:endParaRPr lang="en-US" i="1">
              <a:solidFill>
                <a:schemeClr val="tx2">
                  <a:lumMod val="50000"/>
                </a:schemeClr>
              </a:solidFill>
            </a:endParaRPr>
          </a:p>
        </p:txBody>
      </p:sp>
      <p:pic>
        <p:nvPicPr>
          <p:cNvPr id="8" name="Picture 7"/>
          <p:cNvPicPr>
            <a:picLocks noChangeAspect="1"/>
          </p:cNvPicPr>
          <p:nvPr/>
        </p:nvPicPr>
        <p:blipFill>
          <a:blip r:embed="rId3"/>
          <a:stretch>
            <a:fillRect/>
          </a:stretch>
        </p:blipFill>
        <p:spPr>
          <a:xfrm>
            <a:off x="2917108" y="2593588"/>
            <a:ext cx="2205498" cy="220549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42" name="Rectangle 41"/>
          <p:cNvSpPr/>
          <p:nvPr/>
        </p:nvSpPr>
        <p:spPr>
          <a:xfrm>
            <a:off x="810577" y="654701"/>
            <a:ext cx="2486578" cy="369332"/>
          </a:xfrm>
          <a:prstGeom prst="rect">
            <a:avLst/>
          </a:prstGeom>
        </p:spPr>
        <p:txBody>
          <a:bodyPr wrap="none">
            <a:spAutoFit/>
          </a:bodyPr>
          <a:lstStyle/>
          <a:p>
            <a:pPr defTabSz="685800">
              <a:buClrTx/>
            </a:pPr>
            <a:r>
              <a:rPr lang="en-US" sz="1800" b="1" i="1" kern="1200">
                <a:solidFill>
                  <a:schemeClr val="accent2">
                    <a:lumMod val="10000"/>
                  </a:schemeClr>
                </a:solidFill>
                <a:latin typeface="Times New Roman" panose="02020603050405020304" pitchFamily="18" charset="0"/>
                <a:ea typeface="+mn-ea"/>
                <a:cs typeface="Times New Roman" panose="02020603050405020304" pitchFamily="18" charset="0"/>
              </a:rPr>
              <a:t>Quan sát thí nghiệm ảo </a:t>
            </a:r>
          </a:p>
        </p:txBody>
      </p:sp>
      <p:pic>
        <p:nvPicPr>
          <p:cNvPr id="43" name="Picture 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743" y="2396290"/>
            <a:ext cx="760412"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 name="Group 89"/>
          <p:cNvGrpSpPr>
            <a:grpSpLocks/>
          </p:cNvGrpSpPr>
          <p:nvPr/>
        </p:nvGrpSpPr>
        <p:grpSpPr bwMode="auto">
          <a:xfrm>
            <a:off x="3863893" y="450015"/>
            <a:ext cx="73025" cy="1298575"/>
            <a:chOff x="1104" y="816"/>
            <a:chExt cx="96" cy="1584"/>
          </a:xfrm>
        </p:grpSpPr>
        <p:sp>
          <p:nvSpPr>
            <p:cNvPr id="45" name="Rectangle 90"/>
            <p:cNvSpPr>
              <a:spLocks noChangeArrowheads="1"/>
            </p:cNvSpPr>
            <p:nvPr/>
          </p:nvSpPr>
          <p:spPr bwMode="auto">
            <a:xfrm>
              <a:off x="1104" y="1584"/>
              <a:ext cx="96" cy="816"/>
            </a:xfrm>
            <a:prstGeom prst="rect">
              <a:avLst/>
            </a:prstGeom>
            <a:solidFill>
              <a:srgbClr val="C0504D"/>
            </a:solidFill>
            <a:ln w="9525">
              <a:solidFill>
                <a:sysClr val="windowText" lastClr="000000"/>
              </a:solid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 name="Rectangle 91"/>
            <p:cNvSpPr>
              <a:spLocks noChangeArrowheads="1"/>
            </p:cNvSpPr>
            <p:nvPr/>
          </p:nvSpPr>
          <p:spPr bwMode="auto">
            <a:xfrm>
              <a:off x="1104" y="816"/>
              <a:ext cx="96" cy="432"/>
            </a:xfrm>
            <a:prstGeom prst="rect">
              <a:avLst/>
            </a:prstGeom>
            <a:solidFill>
              <a:schemeClr val="bg2">
                <a:lumMod val="75000"/>
              </a:schemeClr>
            </a:solidFill>
            <a:ln w="9525">
              <a:solidFill>
                <a:sysClr val="windowText" lastClr="000000"/>
              </a:solid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 name="Line 92"/>
            <p:cNvSpPr>
              <a:spLocks noChangeShapeType="1"/>
            </p:cNvSpPr>
            <p:nvPr/>
          </p:nvSpPr>
          <p:spPr bwMode="auto">
            <a:xfrm>
              <a:off x="1152" y="1248"/>
              <a:ext cx="0" cy="384"/>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48" name="Picture 1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8680" y="2737603"/>
            <a:ext cx="6540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oup 105"/>
          <p:cNvGrpSpPr>
            <a:grpSpLocks/>
          </p:cNvGrpSpPr>
          <p:nvPr/>
        </p:nvGrpSpPr>
        <p:grpSpPr bwMode="auto">
          <a:xfrm>
            <a:off x="6673768" y="2715378"/>
            <a:ext cx="542925" cy="196850"/>
            <a:chOff x="1824" y="1536"/>
            <a:chExt cx="2784" cy="645"/>
          </a:xfrm>
        </p:grpSpPr>
        <p:pic>
          <p:nvPicPr>
            <p:cNvPr id="50" name="Picture 1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 y="1536"/>
              <a:ext cx="2640"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12320">
              <a:off x="1824" y="1920"/>
              <a:ext cx="336"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2" name="Picture 108" descr="BienTro1"/>
          <p:cNvPicPr>
            <a:picLocks noChangeAspect="1" noChangeArrowheads="1"/>
          </p:cNvPicPr>
          <p:nvPr/>
        </p:nvPicPr>
        <p:blipFill>
          <a:blip r:embed="rId7">
            <a:extLst>
              <a:ext uri="{28A0092B-C50C-407E-A947-70E740481C1C}">
                <a14:useLocalDpi xmlns:a14="http://schemas.microsoft.com/office/drawing/2010/main" val="0"/>
              </a:ext>
            </a:extLst>
          </a:blip>
          <a:srcRect l="16826" t="46861" r="17400" b="17992"/>
          <a:stretch>
            <a:fillRect/>
          </a:stretch>
        </p:blipFill>
        <p:spPr bwMode="auto">
          <a:xfrm>
            <a:off x="5221205" y="2832853"/>
            <a:ext cx="65881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Line 111"/>
          <p:cNvSpPr>
            <a:spLocks noChangeShapeType="1"/>
          </p:cNvSpPr>
          <p:nvPr/>
        </p:nvSpPr>
        <p:spPr bwMode="auto">
          <a:xfrm flipV="1">
            <a:off x="3314618" y="2972553"/>
            <a:ext cx="817562" cy="317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ClrTx/>
              <a:buFontTx/>
              <a:buNone/>
            </a:pPr>
            <a:endParaRPr lang="en-US" sz="1800" b="1" kern="1200">
              <a:solidFill>
                <a:prstClr val="black"/>
              </a:solidFill>
              <a:latin typeface="Arial" panose="020B0604020202020204" pitchFamily="34" charset="0"/>
              <a:ea typeface="+mn-ea"/>
              <a:cs typeface="Arial" panose="020B0604020202020204" pitchFamily="34" charset="0"/>
            </a:endParaRPr>
          </a:p>
        </p:txBody>
      </p:sp>
      <p:grpSp>
        <p:nvGrpSpPr>
          <p:cNvPr id="54" name="Group 114"/>
          <p:cNvGrpSpPr>
            <a:grpSpLocks/>
          </p:cNvGrpSpPr>
          <p:nvPr/>
        </p:nvGrpSpPr>
        <p:grpSpPr bwMode="auto">
          <a:xfrm>
            <a:off x="3398755" y="450015"/>
            <a:ext cx="3606800" cy="1878013"/>
            <a:chOff x="3014" y="528"/>
            <a:chExt cx="2272" cy="1183"/>
          </a:xfrm>
        </p:grpSpPr>
        <p:sp>
          <p:nvSpPr>
            <p:cNvPr id="55" name="AutoShape 115" descr="70%"/>
            <p:cNvSpPr>
              <a:spLocks noChangeArrowheads="1"/>
            </p:cNvSpPr>
            <p:nvPr/>
          </p:nvSpPr>
          <p:spPr bwMode="auto">
            <a:xfrm>
              <a:off x="3230" y="1267"/>
              <a:ext cx="2056" cy="248"/>
            </a:xfrm>
            <a:prstGeom prst="cube">
              <a:avLst>
                <a:gd name="adj" fmla="val 25000"/>
              </a:avLst>
            </a:prstGeom>
            <a:blipFill>
              <a:blip r:embed="rId8"/>
              <a:tile tx="0" ty="0" sx="100000" sy="100000" flip="none" algn="tl"/>
            </a:blipFill>
            <a:ln w="9525">
              <a:solidFill>
                <a:sysClr val="windowText" lastClr="000000"/>
              </a:solid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56" name="Group 116"/>
            <p:cNvGrpSpPr>
              <a:grpSpLocks/>
            </p:cNvGrpSpPr>
            <p:nvPr/>
          </p:nvGrpSpPr>
          <p:grpSpPr bwMode="auto">
            <a:xfrm>
              <a:off x="5175" y="528"/>
              <a:ext cx="45" cy="818"/>
              <a:chOff x="1104" y="816"/>
              <a:chExt cx="96" cy="1584"/>
            </a:xfrm>
          </p:grpSpPr>
          <p:sp>
            <p:nvSpPr>
              <p:cNvPr id="60" name="Rectangle 117"/>
              <p:cNvSpPr>
                <a:spLocks noChangeArrowheads="1"/>
              </p:cNvSpPr>
              <p:nvPr/>
            </p:nvSpPr>
            <p:spPr bwMode="auto">
              <a:xfrm>
                <a:off x="1104" y="1584"/>
                <a:ext cx="96" cy="816"/>
              </a:xfrm>
              <a:prstGeom prst="rect">
                <a:avLst/>
              </a:prstGeom>
              <a:solidFill>
                <a:srgbClr val="C0504D"/>
              </a:solidFill>
              <a:ln w="9525">
                <a:solidFill>
                  <a:sysClr val="windowText" lastClr="000000"/>
                </a:solid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 name="Rectangle 118"/>
              <p:cNvSpPr>
                <a:spLocks noChangeArrowheads="1"/>
              </p:cNvSpPr>
              <p:nvPr/>
            </p:nvSpPr>
            <p:spPr bwMode="auto">
              <a:xfrm>
                <a:off x="1104" y="816"/>
                <a:ext cx="96" cy="432"/>
              </a:xfrm>
              <a:prstGeom prst="rect">
                <a:avLst/>
              </a:prstGeom>
              <a:solidFill>
                <a:schemeClr val="bg2">
                  <a:lumMod val="75000"/>
                </a:schemeClr>
              </a:solidFill>
              <a:ln w="9525">
                <a:solidFill>
                  <a:sysClr val="windowText" lastClr="000000"/>
                </a:solid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 name="Line 119"/>
              <p:cNvSpPr>
                <a:spLocks noChangeShapeType="1"/>
              </p:cNvSpPr>
              <p:nvPr/>
            </p:nvSpPr>
            <p:spPr bwMode="auto">
              <a:xfrm>
                <a:off x="1152" y="1248"/>
                <a:ext cx="0" cy="384"/>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57" name="AutoShape 120" descr="70%"/>
            <p:cNvSpPr>
              <a:spLocks noChangeArrowheads="1"/>
            </p:cNvSpPr>
            <p:nvPr/>
          </p:nvSpPr>
          <p:spPr bwMode="auto">
            <a:xfrm>
              <a:off x="3168" y="1344"/>
              <a:ext cx="2057" cy="248"/>
            </a:xfrm>
            <a:prstGeom prst="cube">
              <a:avLst>
                <a:gd name="adj" fmla="val 25000"/>
              </a:avLst>
            </a:prstGeom>
            <a:blipFill>
              <a:blip r:embed="rId8"/>
              <a:tile tx="0" ty="0" sx="100000" sy="100000" flip="none" algn="tl"/>
            </a:blipFill>
            <a:ln w="9525">
              <a:solidFill>
                <a:sysClr val="windowText" lastClr="000000"/>
              </a:solid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 name="Line 121"/>
            <p:cNvSpPr>
              <a:spLocks noChangeShapeType="1"/>
            </p:cNvSpPr>
            <p:nvPr/>
          </p:nvSpPr>
          <p:spPr bwMode="auto">
            <a:xfrm flipH="1">
              <a:off x="3014" y="676"/>
              <a:ext cx="343" cy="103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 name="Line 122"/>
            <p:cNvSpPr>
              <a:spLocks noChangeShapeType="1"/>
            </p:cNvSpPr>
            <p:nvPr/>
          </p:nvSpPr>
          <p:spPr bwMode="auto">
            <a:xfrm flipV="1">
              <a:off x="3360" y="647"/>
              <a:ext cx="1862" cy="29"/>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63" name="Line 123"/>
          <p:cNvSpPr>
            <a:spLocks noChangeShapeType="1"/>
          </p:cNvSpPr>
          <p:nvPr/>
        </p:nvSpPr>
        <p:spPr bwMode="auto">
          <a:xfrm flipV="1">
            <a:off x="5784768" y="2507415"/>
            <a:ext cx="1347787" cy="4095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ClrTx/>
              <a:buFontTx/>
              <a:buNone/>
            </a:pPr>
            <a:endParaRPr lang="en-US" sz="1800" b="1" kern="1200">
              <a:solidFill>
                <a:prstClr val="black"/>
              </a:solidFill>
              <a:latin typeface="Arial" panose="020B0604020202020204" pitchFamily="34" charset="0"/>
              <a:ea typeface="+mn-ea"/>
              <a:cs typeface="Arial" panose="020B0604020202020204" pitchFamily="34" charset="0"/>
            </a:endParaRPr>
          </a:p>
        </p:txBody>
      </p:sp>
      <p:sp>
        <p:nvSpPr>
          <p:cNvPr id="64" name="Line 124"/>
          <p:cNvSpPr>
            <a:spLocks noChangeShapeType="1"/>
          </p:cNvSpPr>
          <p:nvPr/>
        </p:nvSpPr>
        <p:spPr bwMode="auto">
          <a:xfrm>
            <a:off x="4549693" y="2913815"/>
            <a:ext cx="762000" cy="11906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ClrTx/>
              <a:buFontTx/>
              <a:buNone/>
            </a:pPr>
            <a:endParaRPr lang="en-US" sz="1800" b="1" kern="1200">
              <a:solidFill>
                <a:prstClr val="black"/>
              </a:solidFill>
              <a:latin typeface="Arial" panose="020B0604020202020204" pitchFamily="34" charset="0"/>
              <a:ea typeface="+mn-ea"/>
              <a:cs typeface="Arial" panose="020B0604020202020204" pitchFamily="34" charset="0"/>
            </a:endParaRPr>
          </a:p>
        </p:txBody>
      </p:sp>
      <p:sp>
        <p:nvSpPr>
          <p:cNvPr id="65" name="Line 125"/>
          <p:cNvSpPr>
            <a:spLocks noChangeShapeType="1"/>
          </p:cNvSpPr>
          <p:nvPr/>
        </p:nvSpPr>
        <p:spPr bwMode="auto">
          <a:xfrm flipV="1">
            <a:off x="3382880" y="2972553"/>
            <a:ext cx="817563" cy="31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ClrTx/>
              <a:buFontTx/>
              <a:buNone/>
            </a:pPr>
            <a:endParaRPr lang="en-US" sz="1800" b="1" kern="1200">
              <a:solidFill>
                <a:prstClr val="black"/>
              </a:solidFill>
              <a:latin typeface="Arial" panose="020B0604020202020204" pitchFamily="34" charset="0"/>
              <a:ea typeface="+mn-ea"/>
              <a:cs typeface="Arial" panose="020B0604020202020204" pitchFamily="34" charset="0"/>
            </a:endParaRPr>
          </a:p>
        </p:txBody>
      </p:sp>
      <p:sp>
        <p:nvSpPr>
          <p:cNvPr id="66" name="Line 127"/>
          <p:cNvSpPr>
            <a:spLocks noChangeShapeType="1"/>
          </p:cNvSpPr>
          <p:nvPr/>
        </p:nvSpPr>
        <p:spPr bwMode="auto">
          <a:xfrm flipV="1">
            <a:off x="6751555" y="678615"/>
            <a:ext cx="152400" cy="18288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ClrTx/>
              <a:buFontTx/>
              <a:buNone/>
            </a:pPr>
            <a:endParaRPr lang="en-US" sz="1800" b="1" kern="1200">
              <a:solidFill>
                <a:prstClr val="black"/>
              </a:solidFill>
              <a:latin typeface="Arial" panose="020B0604020202020204" pitchFamily="34" charset="0"/>
              <a:ea typeface="+mn-ea"/>
              <a:cs typeface="Arial" panose="020B0604020202020204" pitchFamily="34" charset="0"/>
            </a:endParaRPr>
          </a:p>
        </p:txBody>
      </p:sp>
      <p:sp>
        <p:nvSpPr>
          <p:cNvPr id="67" name="Line 129"/>
          <p:cNvSpPr>
            <a:spLocks noChangeShapeType="1"/>
          </p:cNvSpPr>
          <p:nvPr/>
        </p:nvSpPr>
        <p:spPr bwMode="auto">
          <a:xfrm flipV="1">
            <a:off x="6881730" y="638928"/>
            <a:ext cx="46038" cy="4603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ClrTx/>
              <a:buFontTx/>
              <a:buNone/>
            </a:pPr>
            <a:endParaRPr lang="en-US" sz="1800" b="1" kern="1200">
              <a:solidFill>
                <a:prstClr val="black"/>
              </a:solidFill>
              <a:latin typeface="Arial" panose="020B0604020202020204" pitchFamily="34" charset="0"/>
              <a:ea typeface="+mn-ea"/>
              <a:cs typeface="Arial" panose="020B0604020202020204" pitchFamily="34" charset="0"/>
            </a:endParaRPr>
          </a:p>
        </p:txBody>
      </p:sp>
      <p:pic>
        <p:nvPicPr>
          <p:cNvPr id="68" name="Picture 1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00418" y="2796340"/>
            <a:ext cx="6858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 name="Group 131"/>
          <p:cNvGrpSpPr>
            <a:grpSpLocks/>
          </p:cNvGrpSpPr>
          <p:nvPr/>
        </p:nvGrpSpPr>
        <p:grpSpPr bwMode="auto">
          <a:xfrm rot="-2213800">
            <a:off x="6857918" y="2742365"/>
            <a:ext cx="384175" cy="611188"/>
            <a:chOff x="2278" y="2679"/>
            <a:chExt cx="314" cy="764"/>
          </a:xfrm>
        </p:grpSpPr>
        <p:sp>
          <p:nvSpPr>
            <p:cNvPr id="70" name="Line 132"/>
            <p:cNvSpPr>
              <a:spLocks noChangeShapeType="1"/>
            </p:cNvSpPr>
            <p:nvPr/>
          </p:nvSpPr>
          <p:spPr bwMode="auto">
            <a:xfrm rot="2913502" flipH="1" flipV="1">
              <a:off x="2280" y="2690"/>
              <a:ext cx="323" cy="301"/>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 name="Line 133"/>
            <p:cNvSpPr>
              <a:spLocks noChangeShapeType="1"/>
            </p:cNvSpPr>
            <p:nvPr/>
          </p:nvSpPr>
          <p:spPr bwMode="auto">
            <a:xfrm rot="2913502" flipH="1" flipV="1">
              <a:off x="2267" y="3131"/>
              <a:ext cx="323" cy="301"/>
            </a:xfrm>
            <a:prstGeom prst="line">
              <a:avLst/>
            </a:prstGeom>
            <a:noFill/>
            <a:ln w="3175">
              <a:solidFill>
                <a:sysClr val="window" lastClr="FFFFFF"/>
              </a:solidFill>
              <a:prstDash val="dash"/>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2" name="Group 135"/>
          <p:cNvGrpSpPr>
            <a:grpSpLocks/>
          </p:cNvGrpSpPr>
          <p:nvPr/>
        </p:nvGrpSpPr>
        <p:grpSpPr bwMode="auto">
          <a:xfrm>
            <a:off x="4848143" y="3837741"/>
            <a:ext cx="1752600" cy="323850"/>
            <a:chOff x="4656" y="2976"/>
            <a:chExt cx="1104" cy="204"/>
          </a:xfrm>
        </p:grpSpPr>
        <p:sp>
          <p:nvSpPr>
            <p:cNvPr id="73" name="AutoShape 136"/>
            <p:cNvSpPr>
              <a:spLocks noChangeArrowheads="1"/>
            </p:cNvSpPr>
            <p:nvPr/>
          </p:nvSpPr>
          <p:spPr bwMode="auto">
            <a:xfrm>
              <a:off x="4656" y="2976"/>
              <a:ext cx="576" cy="192"/>
            </a:xfrm>
            <a:prstGeom prst="cube">
              <a:avLst>
                <a:gd name="adj" fmla="val 25000"/>
              </a:avLst>
            </a:prstGeom>
            <a:solidFill>
              <a:srgbClr val="C00000"/>
            </a:solidFill>
            <a:ln w="9525">
              <a:solidFill>
                <a:sysClr val="windowText" lastClr="000000"/>
              </a:solid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rPr>
                <a:t>   </a:t>
              </a:r>
            </a:p>
          </p:txBody>
        </p:sp>
        <p:sp>
          <p:nvSpPr>
            <p:cNvPr id="74" name="AutoShape 137"/>
            <p:cNvSpPr>
              <a:spLocks noChangeArrowheads="1"/>
            </p:cNvSpPr>
            <p:nvPr/>
          </p:nvSpPr>
          <p:spPr bwMode="auto">
            <a:xfrm>
              <a:off x="5184" y="2976"/>
              <a:ext cx="576" cy="192"/>
            </a:xfrm>
            <a:prstGeom prst="cube">
              <a:avLst>
                <a:gd name="adj" fmla="val 25000"/>
              </a:avLst>
            </a:prstGeom>
            <a:solidFill>
              <a:schemeClr val="accent5">
                <a:lumMod val="50000"/>
              </a:schemeClr>
            </a:solidFill>
            <a:ln w="9525">
              <a:solidFill>
                <a:sysClr val="windowText" lastClr="000000"/>
              </a:solid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rPr>
                <a:t>         S</a:t>
              </a:r>
            </a:p>
          </p:txBody>
        </p:sp>
        <p:sp>
          <p:nvSpPr>
            <p:cNvPr id="75" name="Text Box 138"/>
            <p:cNvSpPr txBox="1">
              <a:spLocks noChangeArrowheads="1"/>
            </p:cNvSpPr>
            <p:nvPr/>
          </p:nvSpPr>
          <p:spPr bwMode="auto">
            <a:xfrm>
              <a:off x="4656" y="2988"/>
              <a:ext cx="19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VnTime" panose="020B7200000000000000" pitchFamily="34" charset="0"/>
                  <a:ea typeface="+mn-ea"/>
                  <a:cs typeface="Arial" panose="020B0604020202020204" pitchFamily="34" charset="0"/>
                </a:rPr>
                <a:t>N</a:t>
              </a:r>
            </a:p>
          </p:txBody>
        </p:sp>
      </p:grpSp>
      <p:grpSp>
        <p:nvGrpSpPr>
          <p:cNvPr id="76" name="Group 139"/>
          <p:cNvGrpSpPr>
            <a:grpSpLocks/>
          </p:cNvGrpSpPr>
          <p:nvPr/>
        </p:nvGrpSpPr>
        <p:grpSpPr bwMode="auto">
          <a:xfrm>
            <a:off x="1245462" y="2157760"/>
            <a:ext cx="454129" cy="762540"/>
            <a:chOff x="2448" y="864"/>
            <a:chExt cx="304" cy="528"/>
          </a:xfrm>
        </p:grpSpPr>
        <p:sp>
          <p:nvSpPr>
            <p:cNvPr id="77" name="Oval 140" descr="Woven mat"/>
            <p:cNvSpPr>
              <a:spLocks noChangeArrowheads="1"/>
            </p:cNvSpPr>
            <p:nvPr/>
          </p:nvSpPr>
          <p:spPr bwMode="auto">
            <a:xfrm>
              <a:off x="2448" y="1318"/>
              <a:ext cx="304" cy="74"/>
            </a:xfrm>
            <a:prstGeom prst="ellipse">
              <a:avLst/>
            </a:prstGeom>
            <a:blipFill dpi="0" rotWithShape="1">
              <a:blip r:embed="rId10"/>
              <a:srcRect/>
              <a:tile tx="0" ty="0" sx="100000" sy="100000" flip="none" algn="tl"/>
            </a:blipFill>
            <a:ln w="9525">
              <a:solidFill>
                <a:sysClr val="windowText" lastClr="000000"/>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8" name="AutoShape 141"/>
            <p:cNvSpPr>
              <a:spLocks noChangeArrowheads="1"/>
            </p:cNvSpPr>
            <p:nvPr/>
          </p:nvSpPr>
          <p:spPr bwMode="auto">
            <a:xfrm>
              <a:off x="2592" y="864"/>
              <a:ext cx="23" cy="496"/>
            </a:xfrm>
            <a:prstGeom prst="triangle">
              <a:avLst>
                <a:gd name="adj" fmla="val 50000"/>
              </a:avLst>
            </a:prstGeom>
            <a:solidFill>
              <a:srgbClr val="002060"/>
            </a:solidFill>
            <a:ln w="9525">
              <a:solidFill>
                <a:sysClr val="windowText" lastClr="000000"/>
              </a:solid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9" name="Group 142"/>
          <p:cNvGrpSpPr>
            <a:grpSpLocks/>
          </p:cNvGrpSpPr>
          <p:nvPr/>
        </p:nvGrpSpPr>
        <p:grpSpPr bwMode="auto">
          <a:xfrm rot="-10346917">
            <a:off x="1057048" y="2002116"/>
            <a:ext cx="817134" cy="285953"/>
            <a:chOff x="2064" y="1872"/>
            <a:chExt cx="1152" cy="384"/>
          </a:xfrm>
        </p:grpSpPr>
        <p:sp>
          <p:nvSpPr>
            <p:cNvPr id="80" name="AutoShape 143"/>
            <p:cNvSpPr>
              <a:spLocks noChangeArrowheads="1"/>
            </p:cNvSpPr>
            <p:nvPr/>
          </p:nvSpPr>
          <p:spPr bwMode="auto">
            <a:xfrm rot="-6021249">
              <a:off x="2208" y="1824"/>
              <a:ext cx="288" cy="576"/>
            </a:xfrm>
            <a:prstGeom prst="triangle">
              <a:avLst>
                <a:gd name="adj" fmla="val 45417"/>
              </a:avLst>
            </a:prstGeom>
            <a:solidFill>
              <a:schemeClr val="accent5">
                <a:lumMod val="50000"/>
              </a:schemeClr>
            </a:solidFill>
            <a:ln w="9525">
              <a:solidFill>
                <a:sysClr val="windowText" lastClr="000000"/>
              </a:solid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1" name="AutoShape 144"/>
            <p:cNvSpPr>
              <a:spLocks noChangeArrowheads="1"/>
            </p:cNvSpPr>
            <p:nvPr/>
          </p:nvSpPr>
          <p:spPr bwMode="auto">
            <a:xfrm rot="4836187">
              <a:off x="2784" y="1728"/>
              <a:ext cx="288" cy="576"/>
            </a:xfrm>
            <a:prstGeom prst="triangle">
              <a:avLst>
                <a:gd name="adj" fmla="val 61806"/>
              </a:avLst>
            </a:prstGeom>
            <a:solidFill>
              <a:srgbClr val="C00000"/>
            </a:solidFill>
            <a:ln w="9525">
              <a:solidFill>
                <a:sysClr val="windowText" lastClr="000000"/>
              </a:solid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82" name="Group 145"/>
          <p:cNvGrpSpPr>
            <a:grpSpLocks/>
          </p:cNvGrpSpPr>
          <p:nvPr/>
        </p:nvGrpSpPr>
        <p:grpSpPr bwMode="auto">
          <a:xfrm>
            <a:off x="3284455" y="2297865"/>
            <a:ext cx="161925" cy="685800"/>
            <a:chOff x="2304" y="2640"/>
            <a:chExt cx="240" cy="720"/>
          </a:xfrm>
        </p:grpSpPr>
        <p:grpSp>
          <p:nvGrpSpPr>
            <p:cNvPr id="83" name="Group 146"/>
            <p:cNvGrpSpPr>
              <a:grpSpLocks/>
            </p:cNvGrpSpPr>
            <p:nvPr/>
          </p:nvGrpSpPr>
          <p:grpSpPr bwMode="auto">
            <a:xfrm rot="5400000">
              <a:off x="2064" y="2880"/>
              <a:ext cx="720" cy="240"/>
              <a:chOff x="1776" y="1536"/>
              <a:chExt cx="1039" cy="240"/>
            </a:xfrm>
          </p:grpSpPr>
          <p:grpSp>
            <p:nvGrpSpPr>
              <p:cNvPr id="85" name="Group 147"/>
              <p:cNvGrpSpPr>
                <a:grpSpLocks/>
              </p:cNvGrpSpPr>
              <p:nvPr/>
            </p:nvGrpSpPr>
            <p:grpSpPr bwMode="auto">
              <a:xfrm rot="10800000">
                <a:off x="1872" y="1536"/>
                <a:ext cx="816" cy="240"/>
                <a:chOff x="2364" y="2976"/>
                <a:chExt cx="1140" cy="672"/>
              </a:xfrm>
            </p:grpSpPr>
            <p:sp>
              <p:nvSpPr>
                <p:cNvPr id="88" name="Line 148"/>
                <p:cNvSpPr>
                  <a:spLocks noChangeShapeType="1"/>
                </p:cNvSpPr>
                <p:nvPr/>
              </p:nvSpPr>
              <p:spPr bwMode="auto">
                <a:xfrm>
                  <a:off x="2364" y="3168"/>
                  <a:ext cx="0" cy="288"/>
                </a:xfrm>
                <a:prstGeom prst="line">
                  <a:avLst/>
                </a:prstGeom>
                <a:noFill/>
                <a:ln w="114300">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9" name="Rectangle 149"/>
                <p:cNvSpPr>
                  <a:spLocks noChangeArrowheads="1"/>
                </p:cNvSpPr>
                <p:nvPr/>
              </p:nvSpPr>
              <p:spPr bwMode="auto">
                <a:xfrm>
                  <a:off x="2400" y="2976"/>
                  <a:ext cx="1104" cy="672"/>
                </a:xfrm>
                <a:prstGeom prst="rect">
                  <a:avLst/>
                </a:prstGeom>
                <a:solidFill>
                  <a:schemeClr val="accent3">
                    <a:lumMod val="75000"/>
                  </a:schemeClr>
                </a:solidFill>
                <a:ln w="9525">
                  <a:solidFill>
                    <a:sysClr val="windowText" lastClr="000000"/>
                  </a:solidFill>
                  <a:miter lim="800000"/>
                  <a:headEnd/>
                  <a:tailEnd/>
                </a:ln>
              </p:spPr>
              <p:txBody>
                <a:bodyPr vert="eaVert"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0" name="Line 150"/>
                <p:cNvSpPr>
                  <a:spLocks noChangeShapeType="1"/>
                </p:cNvSpPr>
                <p:nvPr/>
              </p:nvSpPr>
              <p:spPr bwMode="auto">
                <a:xfrm>
                  <a:off x="2592" y="3240"/>
                  <a:ext cx="0" cy="192"/>
                </a:xfrm>
                <a:prstGeom prst="line">
                  <a:avLst/>
                </a:prstGeom>
                <a:noFill/>
                <a:ln w="57150">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1" name="Line 151"/>
                <p:cNvSpPr>
                  <a:spLocks noChangeShapeType="1"/>
                </p:cNvSpPr>
                <p:nvPr/>
              </p:nvSpPr>
              <p:spPr bwMode="auto">
                <a:xfrm>
                  <a:off x="2508" y="3336"/>
                  <a:ext cx="168" cy="0"/>
                </a:xfrm>
                <a:prstGeom prst="line">
                  <a:avLst/>
                </a:prstGeom>
                <a:noFill/>
                <a:ln w="57150">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2" name="Line 152"/>
                <p:cNvSpPr>
                  <a:spLocks noChangeShapeType="1"/>
                </p:cNvSpPr>
                <p:nvPr/>
              </p:nvSpPr>
              <p:spPr bwMode="auto">
                <a:xfrm>
                  <a:off x="3240" y="3336"/>
                  <a:ext cx="168" cy="0"/>
                </a:xfrm>
                <a:prstGeom prst="line">
                  <a:avLst/>
                </a:prstGeom>
                <a:noFill/>
                <a:ln w="57150">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86" name="Line 153"/>
              <p:cNvSpPr>
                <a:spLocks noChangeShapeType="1"/>
              </p:cNvSpPr>
              <p:nvPr/>
            </p:nvSpPr>
            <p:spPr bwMode="auto">
              <a:xfrm flipH="1">
                <a:off x="1776" y="1645"/>
                <a:ext cx="96" cy="0"/>
              </a:xfrm>
              <a:prstGeom prst="line">
                <a:avLst/>
              </a:prstGeom>
              <a:noFill/>
              <a:ln w="57150">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7" name="Line 154"/>
              <p:cNvSpPr>
                <a:spLocks noChangeShapeType="1"/>
              </p:cNvSpPr>
              <p:nvPr/>
            </p:nvSpPr>
            <p:spPr bwMode="auto">
              <a:xfrm flipH="1">
                <a:off x="2719" y="1658"/>
                <a:ext cx="96" cy="0"/>
              </a:xfrm>
              <a:prstGeom prst="line">
                <a:avLst/>
              </a:prstGeom>
              <a:noFill/>
              <a:ln w="57150">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84" name="AutoShape 155"/>
            <p:cNvSpPr>
              <a:spLocks noChangeArrowheads="1"/>
            </p:cNvSpPr>
            <p:nvPr/>
          </p:nvSpPr>
          <p:spPr bwMode="auto">
            <a:xfrm>
              <a:off x="2326" y="3072"/>
              <a:ext cx="192" cy="144"/>
            </a:xfrm>
            <a:prstGeom prst="flowChartOr">
              <a:avLst/>
            </a:prstGeom>
            <a:solidFill>
              <a:srgbClr val="4F81BD"/>
            </a:solidFill>
            <a:ln w="19050">
              <a:solidFill>
                <a:srgbClr val="FF3300"/>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93" name="Text Box 156"/>
          <p:cNvSpPr txBox="1">
            <a:spLocks noChangeArrowheads="1"/>
          </p:cNvSpPr>
          <p:nvPr/>
        </p:nvSpPr>
        <p:spPr bwMode="auto">
          <a:xfrm>
            <a:off x="4008355" y="29761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180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a:t>
            </a:r>
            <a:endParaRPr kumimoji="0" lang="vi-VN" altLang="en-US" sz="180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4" name="Text Box 157"/>
          <p:cNvSpPr txBox="1">
            <a:spLocks noChangeArrowheads="1"/>
          </p:cNvSpPr>
          <p:nvPr/>
        </p:nvSpPr>
        <p:spPr bwMode="auto">
          <a:xfrm>
            <a:off x="6474537" y="277092"/>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180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a:t>
            </a:r>
            <a:endParaRPr kumimoji="0" lang="vi-VN" altLang="en-US" sz="180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5" name="Text Box 11"/>
          <p:cNvSpPr txBox="1">
            <a:spLocks noChangeArrowheads="1"/>
          </p:cNvSpPr>
          <p:nvPr/>
        </p:nvSpPr>
        <p:spPr bwMode="auto">
          <a:xfrm>
            <a:off x="1258405" y="3175753"/>
            <a:ext cx="17482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defTabSz="685800" eaLnBrk="1" hangingPunct="1">
              <a:spcBef>
                <a:spcPct val="50000"/>
              </a:spcBef>
              <a:buClrTx/>
            </a:pPr>
            <a:r>
              <a:rPr lang="en-US" sz="1800" b="0" kern="1200">
                <a:solidFill>
                  <a:schemeClr val="accent2">
                    <a:lumMod val="10000"/>
                  </a:schemeClr>
                </a:solidFill>
                <a:latin typeface="Times New Roman" panose="02020603050405020304" pitchFamily="18" charset="0"/>
                <a:ea typeface="+mn-ea"/>
                <a:cs typeface="Times New Roman" panose="02020603050405020304" pitchFamily="18" charset="0"/>
              </a:rPr>
              <a:t>Có hiện t</a:t>
            </a:r>
            <a:r>
              <a:rPr lang="vi-VN" sz="1800" b="0" kern="1200">
                <a:solidFill>
                  <a:schemeClr val="accent2">
                    <a:lumMod val="10000"/>
                  </a:schemeClr>
                </a:solidFill>
                <a:latin typeface="Times New Roman" panose="02020603050405020304" pitchFamily="18" charset="0"/>
                <a:ea typeface="+mn-ea"/>
                <a:cs typeface="Times New Roman" panose="02020603050405020304" pitchFamily="18" charset="0"/>
              </a:rPr>
              <a:t>ư</a:t>
            </a:r>
            <a:r>
              <a:rPr lang="en-US" sz="1800" b="0" kern="1200">
                <a:solidFill>
                  <a:schemeClr val="accent2">
                    <a:lumMod val="10000"/>
                  </a:schemeClr>
                </a:solidFill>
                <a:latin typeface="Times New Roman" panose="02020603050405020304" pitchFamily="18" charset="0"/>
                <a:ea typeface="+mn-ea"/>
                <a:cs typeface="Times New Roman" panose="02020603050405020304" pitchFamily="18" charset="0"/>
              </a:rPr>
              <a:t>ợng gì xảy ra với kim nam châm ?</a:t>
            </a:r>
          </a:p>
        </p:txBody>
      </p:sp>
      <p:sp>
        <p:nvSpPr>
          <p:cNvPr id="96" name="Rectangle 2"/>
          <p:cNvSpPr>
            <a:spLocks noChangeArrowheads="1"/>
          </p:cNvSpPr>
          <p:nvPr/>
        </p:nvSpPr>
        <p:spPr bwMode="auto">
          <a:xfrm>
            <a:off x="804434" y="4060241"/>
            <a:ext cx="27438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285750" indent="-285750" algn="just" defTabSz="685800" eaLnBrk="1" hangingPunct="1">
              <a:buClrTx/>
              <a:buFont typeface="Wingdings" panose="05000000000000000000" pitchFamily="2" charset="2"/>
              <a:buChar char="Ø"/>
            </a:pPr>
            <a:r>
              <a:rPr lang="en-US" sz="1800" b="0" kern="1200">
                <a:solidFill>
                  <a:srgbClr val="C00000"/>
                </a:solidFill>
                <a:latin typeface="Times New Roman" panose="02020603050405020304" pitchFamily="18" charset="0"/>
                <a:cs typeface="Times New Roman" panose="02020603050405020304" pitchFamily="18" charset="0"/>
              </a:rPr>
              <a:t>Kim nam châm lệch khỏi hướng Nam - Bắc.</a:t>
            </a:r>
          </a:p>
        </p:txBody>
      </p:sp>
      <p:sp>
        <p:nvSpPr>
          <p:cNvPr id="97" name="Rectangle 96"/>
          <p:cNvSpPr/>
          <p:nvPr/>
        </p:nvSpPr>
        <p:spPr>
          <a:xfrm>
            <a:off x="804435" y="3175753"/>
            <a:ext cx="453970" cy="369332"/>
          </a:xfrm>
          <a:prstGeom prst="rect">
            <a:avLst/>
          </a:prstGeom>
          <a:solidFill>
            <a:schemeClr val="accent2">
              <a:lumMod val="75000"/>
            </a:schemeClr>
          </a:solidFill>
        </p:spPr>
        <p:txBody>
          <a:bodyPr wrap="none">
            <a:spAutoFit/>
          </a:bodyPr>
          <a:lstStyle/>
          <a:p>
            <a:r>
              <a:rPr lang="en-US" sz="1800" kern="1200">
                <a:solidFill>
                  <a:schemeClr val="bg1"/>
                </a:solidFill>
                <a:latin typeface="Times New Roman" panose="02020603050405020304" pitchFamily="18" charset="0"/>
                <a:ea typeface="+mn-ea"/>
                <a:cs typeface="Times New Roman" panose="02020603050405020304" pitchFamily="18" charset="0"/>
              </a:rPr>
              <a:t>C2</a:t>
            </a:r>
            <a:endParaRPr lang="en-US">
              <a:solidFill>
                <a:schemeClr val="bg1"/>
              </a:solidFill>
            </a:endParaRPr>
          </a:p>
        </p:txBody>
      </p:sp>
    </p:spTree>
    <p:extLst>
      <p:ext uri="{BB962C8B-B14F-4D97-AF65-F5344CB8AC3E}">
        <p14:creationId xmlns:p14="http://schemas.microsoft.com/office/powerpoint/2010/main" val="295584308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linds(horizontal)">
                                      <p:cBhvr>
                                        <p:cTn id="7" dur="500"/>
                                        <p:tgtEl>
                                          <p:spTgt spid="76"/>
                                        </p:tgtEl>
                                      </p:cBhvr>
                                    </p:animEffect>
                                  </p:childTnLst>
                                </p:cTn>
                              </p:par>
                              <p:par>
                                <p:cTn id="8" presetID="3" presetClass="entr" presetSubtype="10" fill="hold"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blinds(horizontal)">
                                      <p:cBhvr>
                                        <p:cTn id="10" dur="500"/>
                                        <p:tgtEl>
                                          <p:spTgt spid="7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blinds(horizontal)">
                                      <p:cBhvr>
                                        <p:cTn id="15" dur="500"/>
                                        <p:tgtEl>
                                          <p:spTgt spid="43"/>
                                        </p:tgtEl>
                                      </p:cBhvr>
                                    </p:animEffect>
                                  </p:childTnLst>
                                </p:cTn>
                              </p:par>
                              <p:par>
                                <p:cTn id="16" presetID="3" presetClass="entr" presetSubtype="1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blinds(horizontal)">
                                      <p:cBhvr>
                                        <p:cTn id="18" dur="500"/>
                                        <p:tgtEl>
                                          <p:spTgt spid="44"/>
                                        </p:tgtEl>
                                      </p:cBhvr>
                                    </p:animEffect>
                                  </p:childTnLst>
                                </p:cTn>
                              </p:par>
                              <p:par>
                                <p:cTn id="19" presetID="3" presetClass="entr" presetSubtype="1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blinds(horizontal)">
                                      <p:cBhvr>
                                        <p:cTn id="21" dur="500"/>
                                        <p:tgtEl>
                                          <p:spTgt spid="48"/>
                                        </p:tgtEl>
                                      </p:cBhvr>
                                    </p:animEffect>
                                  </p:childTnLst>
                                </p:cTn>
                              </p:par>
                              <p:par>
                                <p:cTn id="22" presetID="3" presetClass="entr" presetSubtype="10" fill="hold"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blinds(horizontal)">
                                      <p:cBhvr>
                                        <p:cTn id="24" dur="500"/>
                                        <p:tgtEl>
                                          <p:spTgt spid="49"/>
                                        </p:tgtEl>
                                      </p:cBhvr>
                                    </p:animEffect>
                                  </p:childTnLst>
                                </p:cTn>
                              </p:par>
                              <p:par>
                                <p:cTn id="25" presetID="3" presetClass="entr" presetSubtype="1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blinds(horizontal)">
                                      <p:cBhvr>
                                        <p:cTn id="27" dur="500"/>
                                        <p:tgtEl>
                                          <p:spTgt spid="52"/>
                                        </p:tgtEl>
                                      </p:cBhvr>
                                    </p:animEffect>
                                  </p:childTnLst>
                                </p:cTn>
                              </p:par>
                              <p:par>
                                <p:cTn id="28" presetID="3" presetClass="entr" presetSubtype="10" fill="hold"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blinds(horizontal)">
                                      <p:cBhvr>
                                        <p:cTn id="30" dur="500"/>
                                        <p:tgtEl>
                                          <p:spTgt spid="53"/>
                                        </p:tgtEl>
                                      </p:cBhvr>
                                    </p:animEffect>
                                  </p:childTnLst>
                                </p:cTn>
                              </p:par>
                              <p:par>
                                <p:cTn id="31" presetID="3" presetClass="entr" presetSubtype="10" fill="hold"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blinds(horizontal)">
                                      <p:cBhvr>
                                        <p:cTn id="33" dur="500"/>
                                        <p:tgtEl>
                                          <p:spTgt spid="54"/>
                                        </p:tgtEl>
                                      </p:cBhvr>
                                    </p:animEffect>
                                  </p:childTnLst>
                                </p:cTn>
                              </p:par>
                              <p:par>
                                <p:cTn id="34" presetID="3" presetClass="entr" presetSubtype="10" fill="hold" nodeType="with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blinds(horizontal)">
                                      <p:cBhvr>
                                        <p:cTn id="36" dur="500"/>
                                        <p:tgtEl>
                                          <p:spTgt spid="63"/>
                                        </p:tgtEl>
                                      </p:cBhvr>
                                    </p:animEffect>
                                  </p:childTnLst>
                                </p:cTn>
                              </p:par>
                              <p:par>
                                <p:cTn id="37" presetID="3" presetClass="entr" presetSubtype="10"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blinds(horizontal)">
                                      <p:cBhvr>
                                        <p:cTn id="39" dur="500"/>
                                        <p:tgtEl>
                                          <p:spTgt spid="64"/>
                                        </p:tgtEl>
                                      </p:cBhvr>
                                    </p:animEffect>
                                  </p:childTnLst>
                                </p:cTn>
                              </p:par>
                              <p:par>
                                <p:cTn id="40" presetID="3" presetClass="entr" presetSubtype="10" fill="hold"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blinds(horizontal)">
                                      <p:cBhvr>
                                        <p:cTn id="42" dur="500"/>
                                        <p:tgtEl>
                                          <p:spTgt spid="65"/>
                                        </p:tgtEl>
                                      </p:cBhvr>
                                    </p:animEffect>
                                  </p:childTnLst>
                                </p:cTn>
                              </p:par>
                              <p:par>
                                <p:cTn id="43" presetID="3" presetClass="entr" presetSubtype="10" fill="hold" nodeType="with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blinds(horizontal)">
                                      <p:cBhvr>
                                        <p:cTn id="45" dur="500"/>
                                        <p:tgtEl>
                                          <p:spTgt spid="66"/>
                                        </p:tgtEl>
                                      </p:cBhvr>
                                    </p:animEffect>
                                  </p:childTnLst>
                                </p:cTn>
                              </p:par>
                              <p:par>
                                <p:cTn id="46" presetID="3" presetClass="entr" presetSubtype="10" fill="hold" nodeType="with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blinds(horizontal)">
                                      <p:cBhvr>
                                        <p:cTn id="48" dur="500"/>
                                        <p:tgtEl>
                                          <p:spTgt spid="67"/>
                                        </p:tgtEl>
                                      </p:cBhvr>
                                    </p:animEffect>
                                  </p:childTnLst>
                                </p:cTn>
                              </p:par>
                              <p:par>
                                <p:cTn id="49" presetID="3" presetClass="entr" presetSubtype="10"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blinds(horizontal)">
                                      <p:cBhvr>
                                        <p:cTn id="51" dur="500"/>
                                        <p:tgtEl>
                                          <p:spTgt spid="68"/>
                                        </p:tgtEl>
                                      </p:cBhvr>
                                    </p:animEffect>
                                  </p:childTnLst>
                                </p:cTn>
                              </p:par>
                              <p:par>
                                <p:cTn id="52" presetID="3" presetClass="entr" presetSubtype="10" fill="hold" nodeType="withEffect">
                                  <p:stCondLst>
                                    <p:cond delay="0"/>
                                  </p:stCondLst>
                                  <p:childTnLst>
                                    <p:set>
                                      <p:cBhvr>
                                        <p:cTn id="53" dur="1" fill="hold">
                                          <p:stCondLst>
                                            <p:cond delay="0"/>
                                          </p:stCondLst>
                                        </p:cTn>
                                        <p:tgtEl>
                                          <p:spTgt spid="69"/>
                                        </p:tgtEl>
                                        <p:attrNameLst>
                                          <p:attrName>style.visibility</p:attrName>
                                        </p:attrNameLst>
                                      </p:cBhvr>
                                      <p:to>
                                        <p:strVal val="visible"/>
                                      </p:to>
                                    </p:set>
                                    <p:animEffect transition="in" filter="blinds(horizontal)">
                                      <p:cBhvr>
                                        <p:cTn id="54" dur="500"/>
                                        <p:tgtEl>
                                          <p:spTgt spid="69"/>
                                        </p:tgtEl>
                                      </p:cBhvr>
                                    </p:animEffect>
                                  </p:childTnLst>
                                </p:cTn>
                              </p:par>
                              <p:par>
                                <p:cTn id="55" presetID="3" presetClass="entr" presetSubtype="10" fill="hold" nodeType="with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blinds(horizontal)">
                                      <p:cBhvr>
                                        <p:cTn id="57" dur="500"/>
                                        <p:tgtEl>
                                          <p:spTgt spid="82"/>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93"/>
                                        </p:tgtEl>
                                        <p:attrNameLst>
                                          <p:attrName>style.visibility</p:attrName>
                                        </p:attrNameLst>
                                      </p:cBhvr>
                                      <p:to>
                                        <p:strVal val="visible"/>
                                      </p:to>
                                    </p:set>
                                    <p:animEffect transition="in" filter="blinds(horizontal)">
                                      <p:cBhvr>
                                        <p:cTn id="60" dur="500"/>
                                        <p:tgtEl>
                                          <p:spTgt spid="93"/>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blinds(horizontal)">
                                      <p:cBhvr>
                                        <p:cTn id="63" dur="500"/>
                                        <p:tgtEl>
                                          <p:spTgt spid="94"/>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blinds(horizontal)">
                                      <p:cBhvr>
                                        <p:cTn id="68" dur="500"/>
                                        <p:tgtEl>
                                          <p:spTgt spid="72"/>
                                        </p:tgtEl>
                                      </p:cBhvr>
                                    </p:animEffect>
                                  </p:childTnLst>
                                </p:cTn>
                              </p:par>
                            </p:childTnLst>
                          </p:cTn>
                        </p:par>
                      </p:childTnLst>
                    </p:cTn>
                  </p:par>
                  <p:par>
                    <p:cTn id="69" fill="hold">
                      <p:stCondLst>
                        <p:cond delay="indefinite"/>
                      </p:stCondLst>
                      <p:childTnLst>
                        <p:par>
                          <p:cTn id="70" fill="hold">
                            <p:stCondLst>
                              <p:cond delay="0"/>
                            </p:stCondLst>
                            <p:childTnLst>
                              <p:par>
                                <p:cTn id="71" presetID="63" presetClass="path" presetSubtype="0" accel="50000" decel="50000" fill="hold" nodeType="clickEffect">
                                  <p:stCondLst>
                                    <p:cond delay="0"/>
                                  </p:stCondLst>
                                  <p:childTnLst>
                                    <p:animMotion origin="layout" path="M -1.11111E-6 1.48148E-6 L 0.41667 -0.21574 " pathEditMode="relative" rAng="0" ptsTypes="AA">
                                      <p:cBhvr>
                                        <p:cTn id="72" dur="2000" fill="hold"/>
                                        <p:tgtEl>
                                          <p:spTgt spid="76"/>
                                        </p:tgtEl>
                                        <p:attrNameLst>
                                          <p:attrName>ppt_x</p:attrName>
                                          <p:attrName>ppt_y</p:attrName>
                                        </p:attrNameLst>
                                      </p:cBhvr>
                                      <p:rCtr x="20833" y="-10802"/>
                                    </p:animMotion>
                                  </p:childTnLst>
                                </p:cTn>
                              </p:par>
                              <p:par>
                                <p:cTn id="73" presetID="63" presetClass="path" presetSubtype="0" accel="50000" decel="50000" fill="hold" nodeType="withEffect">
                                  <p:stCondLst>
                                    <p:cond delay="0"/>
                                  </p:stCondLst>
                                  <p:childTnLst>
                                    <p:animMotion origin="layout" path="M -3.05556E-6 4.69136E-6 L 0.41789 -0.21698 " pathEditMode="relative" rAng="0" ptsTypes="AA">
                                      <p:cBhvr>
                                        <p:cTn id="74" dur="2000" fill="hold"/>
                                        <p:tgtEl>
                                          <p:spTgt spid="79"/>
                                        </p:tgtEl>
                                        <p:attrNameLst>
                                          <p:attrName>ppt_x</p:attrName>
                                          <p:attrName>ppt_y</p:attrName>
                                        </p:attrNameLst>
                                      </p:cBhvr>
                                      <p:rCtr x="20885" y="-10864"/>
                                    </p:animMotion>
                                  </p:childTnLst>
                                </p:cTn>
                              </p:par>
                            </p:childTnLst>
                          </p:cTn>
                        </p:par>
                        <p:par>
                          <p:cTn id="75" fill="hold">
                            <p:stCondLst>
                              <p:cond delay="2000"/>
                            </p:stCondLst>
                            <p:childTnLst>
                              <p:par>
                                <p:cTn id="76" presetID="8" presetClass="emph" presetSubtype="0" fill="hold" nodeType="afterEffect">
                                  <p:stCondLst>
                                    <p:cond delay="0"/>
                                  </p:stCondLst>
                                  <p:childTnLst>
                                    <p:animRot by="1800000">
                                      <p:cBhvr>
                                        <p:cTn id="77" dur="2000" fill="hold"/>
                                        <p:tgtEl>
                                          <p:spTgt spid="79"/>
                                        </p:tgtEl>
                                        <p:attrNameLst>
                                          <p:attrName>r</p:attrName>
                                        </p:attrNameLst>
                                      </p:cBhvr>
                                    </p:animRot>
                                  </p:childTnLst>
                                </p:cTn>
                              </p:par>
                            </p:childTnLst>
                          </p:cTn>
                        </p:par>
                      </p:childTnLst>
                    </p:cTn>
                  </p:par>
                  <p:par>
                    <p:cTn id="78" fill="hold">
                      <p:stCondLst>
                        <p:cond delay="indefinite"/>
                      </p:stCondLst>
                      <p:childTnLst>
                        <p:par>
                          <p:cTn id="79" fill="hold">
                            <p:stCondLst>
                              <p:cond delay="0"/>
                            </p:stCondLst>
                            <p:childTnLst>
                              <p:par>
                                <p:cTn id="80" presetID="49" presetClass="path" presetSubtype="0" accel="50000" decel="50000" fill="hold" nodeType="clickEffect">
                                  <p:stCondLst>
                                    <p:cond delay="0"/>
                                  </p:stCondLst>
                                  <p:childTnLst>
                                    <p:animMotion origin="layout" path="M -1.11111E-6 1.48148E-6 L 0.42917 0.16759 " pathEditMode="relative" rAng="0" ptsTypes="AA">
                                      <p:cBhvr>
                                        <p:cTn id="81" dur="2000" fill="hold"/>
                                        <p:tgtEl>
                                          <p:spTgt spid="76"/>
                                        </p:tgtEl>
                                        <p:attrNameLst>
                                          <p:attrName>ppt_x</p:attrName>
                                          <p:attrName>ppt_y</p:attrName>
                                        </p:attrNameLst>
                                      </p:cBhvr>
                                      <p:rCtr x="21458" y="8364"/>
                                    </p:animMotion>
                                  </p:childTnLst>
                                </p:cTn>
                              </p:par>
                              <p:par>
                                <p:cTn id="82" presetID="49" presetClass="path" presetSubtype="0" accel="50000" decel="50000" fill="hold" nodeType="withEffect">
                                  <p:stCondLst>
                                    <p:cond delay="0"/>
                                  </p:stCondLst>
                                  <p:childTnLst>
                                    <p:animMotion origin="layout" path="M 0.0033 -0.00124 L 0.43212 0.16296 " pathEditMode="relative" rAng="0" ptsTypes="AA">
                                      <p:cBhvr>
                                        <p:cTn id="83" dur="2000" fill="hold"/>
                                        <p:tgtEl>
                                          <p:spTgt spid="79"/>
                                        </p:tgtEl>
                                        <p:attrNameLst>
                                          <p:attrName>ppt_x</p:attrName>
                                          <p:attrName>ppt_y</p:attrName>
                                        </p:attrNameLst>
                                      </p:cBhvr>
                                      <p:rCtr x="21441" y="8210"/>
                                    </p:animMotion>
                                  </p:childTnLst>
                                </p:cTn>
                              </p:par>
                            </p:childTnLst>
                          </p:cTn>
                        </p:par>
                        <p:par>
                          <p:cTn id="84" fill="hold">
                            <p:stCondLst>
                              <p:cond delay="2000"/>
                            </p:stCondLst>
                            <p:childTnLst>
                              <p:par>
                                <p:cTn id="85" presetID="8" presetClass="emph" presetSubtype="0" fill="hold" nodeType="afterEffect">
                                  <p:stCondLst>
                                    <p:cond delay="0"/>
                                  </p:stCondLst>
                                  <p:childTnLst>
                                    <p:animRot by="1800000">
                                      <p:cBhvr>
                                        <p:cTn id="86" dur="2000" fill="hold"/>
                                        <p:tgtEl>
                                          <p:spTgt spid="79"/>
                                        </p:tgtEl>
                                        <p:attrNameLst>
                                          <p:attrName>r</p:attrName>
                                        </p:attrNameLst>
                                      </p:cBhvr>
                                    </p:animRot>
                                  </p:childTnLst>
                                </p:cTn>
                              </p:par>
                            </p:childTnLst>
                          </p:cTn>
                        </p:par>
                      </p:childTnLst>
                    </p:cTn>
                  </p:par>
                  <p:par>
                    <p:cTn id="87" fill="hold">
                      <p:stCondLst>
                        <p:cond delay="indefinite"/>
                      </p:stCondLst>
                      <p:childTnLst>
                        <p:par>
                          <p:cTn id="88" fill="hold">
                            <p:stCondLst>
                              <p:cond delay="0"/>
                            </p:stCondLst>
                            <p:childTnLst>
                              <p:par>
                                <p:cTn id="89" presetID="49" presetClass="path" presetSubtype="0" accel="50000" decel="50000" fill="hold" nodeType="clickEffect">
                                  <p:stCondLst>
                                    <p:cond delay="0"/>
                                  </p:stCondLst>
                                  <p:childTnLst>
                                    <p:animMotion origin="layout" path="M -1.11111E-6 1.48148E-6 L 0.41979 0.43025 " pathEditMode="relative" rAng="0" ptsTypes="AA">
                                      <p:cBhvr>
                                        <p:cTn id="90" dur="2000" fill="hold"/>
                                        <p:tgtEl>
                                          <p:spTgt spid="76"/>
                                        </p:tgtEl>
                                        <p:attrNameLst>
                                          <p:attrName>ppt_x</p:attrName>
                                          <p:attrName>ppt_y</p:attrName>
                                        </p:attrNameLst>
                                      </p:cBhvr>
                                      <p:rCtr x="20990" y="21512"/>
                                    </p:animMotion>
                                  </p:childTnLst>
                                </p:cTn>
                              </p:par>
                              <p:par>
                                <p:cTn id="91" presetID="49" presetClass="path" presetSubtype="0" accel="50000" decel="50000" fill="hold" nodeType="withEffect">
                                  <p:stCondLst>
                                    <p:cond delay="0"/>
                                  </p:stCondLst>
                                  <p:childTnLst>
                                    <p:animMotion origin="layout" path="M -3.05556E-6 4.69136E-6 L 0.4224 0.4216 " pathEditMode="relative" rAng="0" ptsTypes="AA">
                                      <p:cBhvr>
                                        <p:cTn id="92" dur="2000" fill="hold"/>
                                        <p:tgtEl>
                                          <p:spTgt spid="79"/>
                                        </p:tgtEl>
                                        <p:attrNameLst>
                                          <p:attrName>ppt_x</p:attrName>
                                          <p:attrName>ppt_y</p:attrName>
                                        </p:attrNameLst>
                                      </p:cBhvr>
                                      <p:rCtr x="21111" y="21080"/>
                                    </p:animMotion>
                                  </p:childTnLst>
                                </p:cTn>
                              </p:par>
                            </p:childTnLst>
                          </p:cTn>
                        </p:par>
                        <p:par>
                          <p:cTn id="93" fill="hold">
                            <p:stCondLst>
                              <p:cond delay="2000"/>
                            </p:stCondLst>
                            <p:childTnLst>
                              <p:par>
                                <p:cTn id="94" presetID="8" presetClass="emph" presetSubtype="0" fill="hold" nodeType="afterEffect">
                                  <p:stCondLst>
                                    <p:cond delay="0"/>
                                  </p:stCondLst>
                                  <p:childTnLst>
                                    <p:animRot by="-1800000">
                                      <p:cBhvr>
                                        <p:cTn id="95" dur="2000" fill="hold"/>
                                        <p:tgtEl>
                                          <p:spTgt spid="79"/>
                                        </p:tgtEl>
                                        <p:attrNameLst>
                                          <p:attrName>r</p:attrName>
                                        </p:attrNameLst>
                                      </p:cBhvr>
                                    </p:animRo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grpId="0" nodeType="clickEffect">
                                  <p:stCondLst>
                                    <p:cond delay="0"/>
                                  </p:stCondLst>
                                  <p:childTnLst>
                                    <p:set>
                                      <p:cBhvr>
                                        <p:cTn id="99" dur="1" fill="hold">
                                          <p:stCondLst>
                                            <p:cond delay="0"/>
                                          </p:stCondLst>
                                        </p:cTn>
                                        <p:tgtEl>
                                          <p:spTgt spid="95"/>
                                        </p:tgtEl>
                                        <p:attrNameLst>
                                          <p:attrName>style.visibility</p:attrName>
                                        </p:attrNameLst>
                                      </p:cBhvr>
                                      <p:to>
                                        <p:strVal val="visible"/>
                                      </p:to>
                                    </p:set>
                                    <p:animEffect transition="in" filter="barn(inVertical)">
                                      <p:cBhvr>
                                        <p:cTn id="100" dur="500"/>
                                        <p:tgtEl>
                                          <p:spTgt spid="95"/>
                                        </p:tgtEl>
                                      </p:cBhvr>
                                    </p:animEffect>
                                  </p:childTnLst>
                                </p:cTn>
                              </p:par>
                              <p:par>
                                <p:cTn id="101" presetID="2" presetClass="entr" presetSubtype="4" fill="hold" grpId="0" nodeType="withEffect">
                                  <p:stCondLst>
                                    <p:cond delay="0"/>
                                  </p:stCondLst>
                                  <p:childTnLst>
                                    <p:set>
                                      <p:cBhvr>
                                        <p:cTn id="102" dur="1" fill="hold">
                                          <p:stCondLst>
                                            <p:cond delay="0"/>
                                          </p:stCondLst>
                                        </p:cTn>
                                        <p:tgtEl>
                                          <p:spTgt spid="97"/>
                                        </p:tgtEl>
                                        <p:attrNameLst>
                                          <p:attrName>style.visibility</p:attrName>
                                        </p:attrNameLst>
                                      </p:cBhvr>
                                      <p:to>
                                        <p:strVal val="visible"/>
                                      </p:to>
                                    </p:set>
                                    <p:anim calcmode="lin" valueType="num">
                                      <p:cBhvr additive="base">
                                        <p:cTn id="103" dur="500" fill="hold"/>
                                        <p:tgtEl>
                                          <p:spTgt spid="97"/>
                                        </p:tgtEl>
                                        <p:attrNameLst>
                                          <p:attrName>ppt_x</p:attrName>
                                        </p:attrNameLst>
                                      </p:cBhvr>
                                      <p:tavLst>
                                        <p:tav tm="0">
                                          <p:val>
                                            <p:strVal val="#ppt_x"/>
                                          </p:val>
                                        </p:tav>
                                        <p:tav tm="100000">
                                          <p:val>
                                            <p:strVal val="#ppt_x"/>
                                          </p:val>
                                        </p:tav>
                                      </p:tavLst>
                                    </p:anim>
                                    <p:anim calcmode="lin" valueType="num">
                                      <p:cBhvr additive="base">
                                        <p:cTn id="104"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16" presetClass="entr" presetSubtype="21" fill="hold" grpId="0" nodeType="clickEffect">
                                  <p:stCondLst>
                                    <p:cond delay="0"/>
                                  </p:stCondLst>
                                  <p:childTnLst>
                                    <p:set>
                                      <p:cBhvr>
                                        <p:cTn id="108" dur="1" fill="hold">
                                          <p:stCondLst>
                                            <p:cond delay="0"/>
                                          </p:stCondLst>
                                        </p:cTn>
                                        <p:tgtEl>
                                          <p:spTgt spid="96"/>
                                        </p:tgtEl>
                                        <p:attrNameLst>
                                          <p:attrName>style.visibility</p:attrName>
                                        </p:attrNameLst>
                                      </p:cBhvr>
                                      <p:to>
                                        <p:strVal val="visible"/>
                                      </p:to>
                                    </p:set>
                                    <p:animEffect transition="in" filter="barn(inVertical)">
                                      <p:cBhvr>
                                        <p:cTn id="109"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95" grpId="0"/>
      <p:bldP spid="96" grpId="0"/>
      <p:bldP spid="9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8981" y="2262677"/>
            <a:ext cx="760412"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
          <p:cNvGrpSpPr>
            <a:grpSpLocks/>
          </p:cNvGrpSpPr>
          <p:nvPr/>
        </p:nvGrpSpPr>
        <p:grpSpPr bwMode="auto">
          <a:xfrm>
            <a:off x="4062131" y="316402"/>
            <a:ext cx="73025" cy="1298575"/>
            <a:chOff x="1104" y="816"/>
            <a:chExt cx="96" cy="1584"/>
          </a:xfrm>
        </p:grpSpPr>
        <p:sp>
          <p:nvSpPr>
            <p:cNvPr id="8" name="Rectangle 4"/>
            <p:cNvSpPr>
              <a:spLocks noChangeArrowheads="1"/>
            </p:cNvSpPr>
            <p:nvPr/>
          </p:nvSpPr>
          <p:spPr bwMode="auto">
            <a:xfrm>
              <a:off x="1104" y="1584"/>
              <a:ext cx="96" cy="816"/>
            </a:xfrm>
            <a:prstGeom prst="rect">
              <a:avLst/>
            </a:prstGeom>
            <a:solidFill>
              <a:srgbClr val="C0504D"/>
            </a:solidFill>
            <a:ln w="9525">
              <a:solidFill>
                <a:sysClr val="windowText" lastClr="000000"/>
              </a:solid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Rectangle 5"/>
            <p:cNvSpPr>
              <a:spLocks noChangeArrowheads="1"/>
            </p:cNvSpPr>
            <p:nvPr/>
          </p:nvSpPr>
          <p:spPr bwMode="auto">
            <a:xfrm>
              <a:off x="1104" y="816"/>
              <a:ext cx="96" cy="432"/>
            </a:xfrm>
            <a:prstGeom prst="rect">
              <a:avLst/>
            </a:prstGeom>
            <a:solidFill>
              <a:schemeClr val="bg2">
                <a:lumMod val="50000"/>
              </a:schemeClr>
            </a:solidFill>
            <a:ln w="9525">
              <a:solidFill>
                <a:sysClr val="windowText" lastClr="000000"/>
              </a:solid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Line 6"/>
            <p:cNvSpPr>
              <a:spLocks noChangeShapeType="1"/>
            </p:cNvSpPr>
            <p:nvPr/>
          </p:nvSpPr>
          <p:spPr bwMode="auto">
            <a:xfrm>
              <a:off x="1152" y="1248"/>
              <a:ext cx="0" cy="384"/>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11"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6918" y="2603989"/>
            <a:ext cx="6540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9"/>
          <p:cNvGrpSpPr>
            <a:grpSpLocks/>
          </p:cNvGrpSpPr>
          <p:nvPr/>
        </p:nvGrpSpPr>
        <p:grpSpPr bwMode="auto">
          <a:xfrm>
            <a:off x="6872006" y="2581764"/>
            <a:ext cx="542925" cy="196850"/>
            <a:chOff x="1824" y="1536"/>
            <a:chExt cx="2784" cy="645"/>
          </a:xfrm>
        </p:grpSpPr>
        <p:pic>
          <p:nvPicPr>
            <p:cNvPr id="13"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 y="1536"/>
              <a:ext cx="2640"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12320">
              <a:off x="1824" y="1920"/>
              <a:ext cx="336"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22" descr="BienTro1"/>
          <p:cNvPicPr>
            <a:picLocks noChangeAspect="1" noChangeArrowheads="1"/>
          </p:cNvPicPr>
          <p:nvPr/>
        </p:nvPicPr>
        <p:blipFill>
          <a:blip r:embed="rId7">
            <a:extLst>
              <a:ext uri="{28A0092B-C50C-407E-A947-70E740481C1C}">
                <a14:useLocalDpi xmlns:a14="http://schemas.microsoft.com/office/drawing/2010/main" val="0"/>
              </a:ext>
            </a:extLst>
          </a:blip>
          <a:srcRect l="16826" t="46861" r="17400" b="17992"/>
          <a:stretch>
            <a:fillRect/>
          </a:stretch>
        </p:blipFill>
        <p:spPr bwMode="auto">
          <a:xfrm>
            <a:off x="5419443" y="2699239"/>
            <a:ext cx="65881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23"/>
          <p:cNvSpPr>
            <a:spLocks noChangeShapeType="1"/>
          </p:cNvSpPr>
          <p:nvPr/>
        </p:nvSpPr>
        <p:spPr bwMode="auto">
          <a:xfrm>
            <a:off x="4092293" y="551352"/>
            <a:ext cx="3081338"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ClrTx/>
              <a:buFontTx/>
              <a:buNone/>
            </a:pPr>
            <a:endParaRPr lang="en-US" sz="1800" b="1" kern="1200">
              <a:solidFill>
                <a:prstClr val="black"/>
              </a:solidFill>
              <a:latin typeface="Arial" panose="020B0604020202020204" pitchFamily="34" charset="0"/>
              <a:ea typeface="+mn-ea"/>
              <a:cs typeface="Arial" panose="020B0604020202020204" pitchFamily="34" charset="0"/>
            </a:endParaRPr>
          </a:p>
        </p:txBody>
      </p:sp>
      <p:sp>
        <p:nvSpPr>
          <p:cNvPr id="17" name="Line 25"/>
          <p:cNvSpPr>
            <a:spLocks noChangeShapeType="1"/>
          </p:cNvSpPr>
          <p:nvPr/>
        </p:nvSpPr>
        <p:spPr bwMode="auto">
          <a:xfrm flipV="1">
            <a:off x="3512856" y="2838939"/>
            <a:ext cx="817562" cy="317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ClrTx/>
              <a:buFontTx/>
              <a:buNone/>
            </a:pPr>
            <a:endParaRPr lang="en-US" sz="1800" b="1" kern="1200">
              <a:solidFill>
                <a:prstClr val="black"/>
              </a:solidFill>
              <a:latin typeface="Arial" panose="020B0604020202020204" pitchFamily="34" charset="0"/>
              <a:ea typeface="+mn-ea"/>
              <a:cs typeface="Arial" panose="020B0604020202020204" pitchFamily="34" charset="0"/>
            </a:endParaRPr>
          </a:p>
        </p:txBody>
      </p:sp>
      <p:grpSp>
        <p:nvGrpSpPr>
          <p:cNvPr id="18" name="Group 31"/>
          <p:cNvGrpSpPr>
            <a:grpSpLocks/>
          </p:cNvGrpSpPr>
          <p:nvPr/>
        </p:nvGrpSpPr>
        <p:grpSpPr bwMode="auto">
          <a:xfrm>
            <a:off x="3596993" y="324339"/>
            <a:ext cx="3632200" cy="1878013"/>
            <a:chOff x="3014" y="528"/>
            <a:chExt cx="2288" cy="1183"/>
          </a:xfrm>
        </p:grpSpPr>
        <p:sp>
          <p:nvSpPr>
            <p:cNvPr id="19" name="AutoShape 32" descr="70%"/>
            <p:cNvSpPr>
              <a:spLocks noChangeArrowheads="1"/>
            </p:cNvSpPr>
            <p:nvPr/>
          </p:nvSpPr>
          <p:spPr bwMode="auto">
            <a:xfrm>
              <a:off x="3230" y="1267"/>
              <a:ext cx="2056" cy="248"/>
            </a:xfrm>
            <a:prstGeom prst="cube">
              <a:avLst>
                <a:gd name="adj" fmla="val 25000"/>
              </a:avLst>
            </a:prstGeom>
            <a:blipFill>
              <a:blip r:embed="rId8"/>
              <a:tile tx="0" ty="0" sx="100000" sy="100000" flip="none" algn="tl"/>
            </a:blipFill>
            <a:ln w="9525">
              <a:solidFill>
                <a:sysClr val="windowText" lastClr="000000"/>
              </a:solid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0" name="Group 33"/>
            <p:cNvGrpSpPr>
              <a:grpSpLocks/>
            </p:cNvGrpSpPr>
            <p:nvPr/>
          </p:nvGrpSpPr>
          <p:grpSpPr bwMode="auto">
            <a:xfrm>
              <a:off x="5175" y="528"/>
              <a:ext cx="45" cy="818"/>
              <a:chOff x="1104" y="816"/>
              <a:chExt cx="96" cy="1584"/>
            </a:xfrm>
          </p:grpSpPr>
          <p:sp>
            <p:nvSpPr>
              <p:cNvPr id="24" name="Rectangle 34"/>
              <p:cNvSpPr>
                <a:spLocks noChangeArrowheads="1"/>
              </p:cNvSpPr>
              <p:nvPr/>
            </p:nvSpPr>
            <p:spPr bwMode="auto">
              <a:xfrm>
                <a:off x="1104" y="1584"/>
                <a:ext cx="96" cy="816"/>
              </a:xfrm>
              <a:prstGeom prst="rect">
                <a:avLst/>
              </a:prstGeom>
              <a:solidFill>
                <a:srgbClr val="C0504D"/>
              </a:solidFill>
              <a:ln w="9525">
                <a:solidFill>
                  <a:sysClr val="windowText" lastClr="000000"/>
                </a:solid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Rectangle 35"/>
              <p:cNvSpPr>
                <a:spLocks noChangeArrowheads="1"/>
              </p:cNvSpPr>
              <p:nvPr/>
            </p:nvSpPr>
            <p:spPr bwMode="auto">
              <a:xfrm>
                <a:off x="1104" y="816"/>
                <a:ext cx="96" cy="432"/>
              </a:xfrm>
              <a:prstGeom prst="rect">
                <a:avLst/>
              </a:prstGeom>
              <a:solidFill>
                <a:schemeClr val="bg2">
                  <a:lumMod val="50000"/>
                </a:schemeClr>
              </a:solidFill>
              <a:ln w="9525">
                <a:solidFill>
                  <a:sysClr val="windowText" lastClr="000000"/>
                </a:solid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Line 36"/>
              <p:cNvSpPr>
                <a:spLocks noChangeShapeType="1"/>
              </p:cNvSpPr>
              <p:nvPr/>
            </p:nvSpPr>
            <p:spPr bwMode="auto">
              <a:xfrm>
                <a:off x="1152" y="1248"/>
                <a:ext cx="0" cy="384"/>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1" name="AutoShape 37" descr="70%"/>
            <p:cNvSpPr>
              <a:spLocks noChangeArrowheads="1"/>
            </p:cNvSpPr>
            <p:nvPr/>
          </p:nvSpPr>
          <p:spPr bwMode="auto">
            <a:xfrm>
              <a:off x="3168" y="1344"/>
              <a:ext cx="2057" cy="248"/>
            </a:xfrm>
            <a:prstGeom prst="cube">
              <a:avLst>
                <a:gd name="adj" fmla="val 25000"/>
              </a:avLst>
            </a:prstGeom>
            <a:blipFill>
              <a:blip r:embed="rId8"/>
              <a:tile tx="0" ty="0" sx="100000" sy="100000" flip="none" algn="tl"/>
            </a:blipFill>
            <a:ln w="9525">
              <a:solidFill>
                <a:sysClr val="windowText" lastClr="000000"/>
              </a:solid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Line 38"/>
            <p:cNvSpPr>
              <a:spLocks noChangeShapeType="1"/>
            </p:cNvSpPr>
            <p:nvPr/>
          </p:nvSpPr>
          <p:spPr bwMode="auto">
            <a:xfrm flipH="1">
              <a:off x="3014" y="676"/>
              <a:ext cx="343" cy="103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Line 39"/>
            <p:cNvSpPr>
              <a:spLocks noChangeShapeType="1"/>
            </p:cNvSpPr>
            <p:nvPr/>
          </p:nvSpPr>
          <p:spPr bwMode="auto">
            <a:xfrm>
              <a:off x="3360" y="676"/>
              <a:ext cx="194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7" name="Line 40"/>
          <p:cNvSpPr>
            <a:spLocks noChangeShapeType="1"/>
          </p:cNvSpPr>
          <p:nvPr/>
        </p:nvSpPr>
        <p:spPr bwMode="auto">
          <a:xfrm flipV="1">
            <a:off x="5983006" y="2381739"/>
            <a:ext cx="1347787" cy="40163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ClrTx/>
              <a:buFontTx/>
              <a:buNone/>
            </a:pPr>
            <a:endParaRPr lang="en-US" sz="1800" b="1" kern="1200">
              <a:solidFill>
                <a:prstClr val="black"/>
              </a:solidFill>
              <a:latin typeface="Arial" panose="020B0604020202020204" pitchFamily="34" charset="0"/>
              <a:ea typeface="+mn-ea"/>
              <a:cs typeface="Arial" panose="020B0604020202020204" pitchFamily="34" charset="0"/>
            </a:endParaRPr>
          </a:p>
        </p:txBody>
      </p:sp>
      <p:sp>
        <p:nvSpPr>
          <p:cNvPr id="28" name="Line 41"/>
          <p:cNvSpPr>
            <a:spLocks noChangeShapeType="1"/>
          </p:cNvSpPr>
          <p:nvPr/>
        </p:nvSpPr>
        <p:spPr bwMode="auto">
          <a:xfrm>
            <a:off x="4747931" y="2780202"/>
            <a:ext cx="762000" cy="11906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ClrTx/>
              <a:buFontTx/>
              <a:buNone/>
            </a:pPr>
            <a:endParaRPr lang="en-US" sz="1800" b="1" kern="1200">
              <a:solidFill>
                <a:prstClr val="black"/>
              </a:solidFill>
              <a:latin typeface="Arial" panose="020B0604020202020204" pitchFamily="34" charset="0"/>
              <a:ea typeface="+mn-ea"/>
              <a:cs typeface="Arial" panose="020B0604020202020204" pitchFamily="34" charset="0"/>
            </a:endParaRPr>
          </a:p>
        </p:txBody>
      </p:sp>
      <p:sp>
        <p:nvSpPr>
          <p:cNvPr id="29" name="Line 42"/>
          <p:cNvSpPr>
            <a:spLocks noChangeShapeType="1"/>
          </p:cNvSpPr>
          <p:nvPr/>
        </p:nvSpPr>
        <p:spPr bwMode="auto">
          <a:xfrm flipV="1">
            <a:off x="3581118" y="2838939"/>
            <a:ext cx="817563" cy="31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ClrTx/>
              <a:buFontTx/>
              <a:buNone/>
            </a:pPr>
            <a:endParaRPr lang="en-US" sz="1800" b="1" kern="1200">
              <a:solidFill>
                <a:prstClr val="black"/>
              </a:solidFill>
              <a:latin typeface="Arial" panose="020B0604020202020204" pitchFamily="34" charset="0"/>
              <a:ea typeface="+mn-ea"/>
              <a:cs typeface="Arial" panose="020B0604020202020204" pitchFamily="34" charset="0"/>
            </a:endParaRPr>
          </a:p>
        </p:txBody>
      </p:sp>
      <p:sp>
        <p:nvSpPr>
          <p:cNvPr id="30" name="Line 44"/>
          <p:cNvSpPr>
            <a:spLocks noChangeShapeType="1"/>
          </p:cNvSpPr>
          <p:nvPr/>
        </p:nvSpPr>
        <p:spPr bwMode="auto">
          <a:xfrm flipV="1">
            <a:off x="6949793" y="545002"/>
            <a:ext cx="457200" cy="176053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ClrTx/>
              <a:buFontTx/>
              <a:buNone/>
            </a:pPr>
            <a:endParaRPr lang="en-US" sz="1800" b="1" kern="1200">
              <a:solidFill>
                <a:prstClr val="black"/>
              </a:solidFill>
              <a:latin typeface="Arial" panose="020B0604020202020204" pitchFamily="34" charset="0"/>
              <a:ea typeface="+mn-ea"/>
              <a:cs typeface="Arial" panose="020B0604020202020204" pitchFamily="34" charset="0"/>
            </a:endParaRPr>
          </a:p>
        </p:txBody>
      </p:sp>
      <p:sp>
        <p:nvSpPr>
          <p:cNvPr id="31" name="Line 45"/>
          <p:cNvSpPr>
            <a:spLocks noChangeShapeType="1"/>
          </p:cNvSpPr>
          <p:nvPr/>
        </p:nvSpPr>
        <p:spPr bwMode="auto">
          <a:xfrm>
            <a:off x="7079968" y="551352"/>
            <a:ext cx="327025" cy="0"/>
          </a:xfrm>
          <a:prstGeom prst="line">
            <a:avLst/>
          </a:prstGeom>
          <a:noFill/>
          <a:ln w="38100">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 name="Line 46"/>
          <p:cNvSpPr>
            <a:spLocks noChangeShapeType="1"/>
          </p:cNvSpPr>
          <p:nvPr/>
        </p:nvSpPr>
        <p:spPr bwMode="auto">
          <a:xfrm>
            <a:off x="7079968" y="551352"/>
            <a:ext cx="327025"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ClrTx/>
              <a:buFontTx/>
              <a:buNone/>
            </a:pPr>
            <a:endParaRPr lang="en-US" sz="1800" b="1" kern="1200">
              <a:solidFill>
                <a:prstClr val="black"/>
              </a:solidFill>
              <a:latin typeface="Arial" panose="020B0604020202020204" pitchFamily="34" charset="0"/>
              <a:ea typeface="+mn-ea"/>
              <a:cs typeface="Arial" panose="020B0604020202020204" pitchFamily="34" charset="0"/>
            </a:endParaRPr>
          </a:p>
        </p:txBody>
      </p:sp>
      <p:pic>
        <p:nvPicPr>
          <p:cNvPr id="33" name="Picture 4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8656" y="2662727"/>
            <a:ext cx="6858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Group 48"/>
          <p:cNvGrpSpPr>
            <a:grpSpLocks/>
          </p:cNvGrpSpPr>
          <p:nvPr/>
        </p:nvGrpSpPr>
        <p:grpSpPr bwMode="auto">
          <a:xfrm rot="-2213800">
            <a:off x="7056156" y="2608752"/>
            <a:ext cx="384175" cy="611187"/>
            <a:chOff x="2278" y="2679"/>
            <a:chExt cx="314" cy="764"/>
          </a:xfrm>
        </p:grpSpPr>
        <p:sp>
          <p:nvSpPr>
            <p:cNvPr id="35" name="Line 49"/>
            <p:cNvSpPr>
              <a:spLocks noChangeShapeType="1"/>
            </p:cNvSpPr>
            <p:nvPr/>
          </p:nvSpPr>
          <p:spPr bwMode="auto">
            <a:xfrm rot="2913502" flipH="1" flipV="1">
              <a:off x="2280" y="2690"/>
              <a:ext cx="323" cy="301"/>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 name="Line 50"/>
            <p:cNvSpPr>
              <a:spLocks noChangeShapeType="1"/>
            </p:cNvSpPr>
            <p:nvPr/>
          </p:nvSpPr>
          <p:spPr bwMode="auto">
            <a:xfrm rot="2913502" flipH="1" flipV="1">
              <a:off x="2267" y="3131"/>
              <a:ext cx="323" cy="301"/>
            </a:xfrm>
            <a:prstGeom prst="line">
              <a:avLst/>
            </a:prstGeom>
            <a:noFill/>
            <a:ln w="3175">
              <a:solidFill>
                <a:sysClr val="window" lastClr="FFFFFF"/>
              </a:solidFill>
              <a:prstDash val="dash"/>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37" name="Group 28"/>
          <p:cNvGrpSpPr>
            <a:grpSpLocks/>
          </p:cNvGrpSpPr>
          <p:nvPr/>
        </p:nvGrpSpPr>
        <p:grpSpPr bwMode="auto">
          <a:xfrm>
            <a:off x="5473418" y="802177"/>
            <a:ext cx="482600" cy="838200"/>
            <a:chOff x="2448" y="864"/>
            <a:chExt cx="304" cy="528"/>
          </a:xfrm>
        </p:grpSpPr>
        <p:sp>
          <p:nvSpPr>
            <p:cNvPr id="38" name="Oval 29" descr="Woven mat"/>
            <p:cNvSpPr>
              <a:spLocks noChangeArrowheads="1"/>
            </p:cNvSpPr>
            <p:nvPr/>
          </p:nvSpPr>
          <p:spPr bwMode="auto">
            <a:xfrm>
              <a:off x="2448" y="1318"/>
              <a:ext cx="304" cy="74"/>
            </a:xfrm>
            <a:prstGeom prst="ellipse">
              <a:avLst/>
            </a:prstGeom>
            <a:blipFill dpi="0" rotWithShape="1">
              <a:blip r:embed="rId10"/>
              <a:srcRect/>
              <a:tile tx="0" ty="0" sx="100000" sy="100000" flip="none" algn="tl"/>
            </a:blipFill>
            <a:ln w="9525">
              <a:solidFill>
                <a:sysClr val="windowText" lastClr="000000"/>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 name="AutoShape 30"/>
            <p:cNvSpPr>
              <a:spLocks noChangeArrowheads="1"/>
            </p:cNvSpPr>
            <p:nvPr/>
          </p:nvSpPr>
          <p:spPr bwMode="auto">
            <a:xfrm>
              <a:off x="2592" y="864"/>
              <a:ext cx="23" cy="496"/>
            </a:xfrm>
            <a:prstGeom prst="triangle">
              <a:avLst>
                <a:gd name="adj" fmla="val 50000"/>
              </a:avLst>
            </a:prstGeom>
            <a:solidFill>
              <a:srgbClr val="002060"/>
            </a:solidFill>
            <a:ln w="9525">
              <a:solidFill>
                <a:sysClr val="windowText" lastClr="000000"/>
              </a:solid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40" name="Text Box 68"/>
          <p:cNvSpPr txBox="1">
            <a:spLocks noChangeArrowheads="1"/>
          </p:cNvSpPr>
          <p:nvPr/>
        </p:nvSpPr>
        <p:spPr bwMode="auto">
          <a:xfrm rot="5400000">
            <a:off x="5768693" y="278302"/>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ClrTx/>
              <a:buFontTx/>
              <a:buNone/>
            </a:pPr>
            <a:r>
              <a:rPr lang="en-US" altLang="en-US" sz="5400" kern="1200">
                <a:solidFill>
                  <a:prstClr val="black"/>
                </a:solidFill>
                <a:latin typeface="Tahoma" panose="020B0604030504040204" pitchFamily="34" charset="0"/>
                <a:ea typeface="+mn-ea"/>
                <a:sym typeface="Wingdings" panose="05000000000000000000" pitchFamily="2" charset="2"/>
              </a:rPr>
              <a:t></a:t>
            </a:r>
          </a:p>
        </p:txBody>
      </p:sp>
      <p:grpSp>
        <p:nvGrpSpPr>
          <p:cNvPr id="41" name="Group 60"/>
          <p:cNvGrpSpPr>
            <a:grpSpLocks/>
          </p:cNvGrpSpPr>
          <p:nvPr/>
        </p:nvGrpSpPr>
        <p:grpSpPr bwMode="auto">
          <a:xfrm rot="-10309482">
            <a:off x="5273393" y="621202"/>
            <a:ext cx="868363" cy="314325"/>
            <a:chOff x="2064" y="1872"/>
            <a:chExt cx="1152" cy="384"/>
          </a:xfrm>
        </p:grpSpPr>
        <p:sp>
          <p:nvSpPr>
            <p:cNvPr id="42" name="AutoShape 61"/>
            <p:cNvSpPr>
              <a:spLocks noChangeArrowheads="1"/>
            </p:cNvSpPr>
            <p:nvPr/>
          </p:nvSpPr>
          <p:spPr bwMode="auto">
            <a:xfrm rot="-6021249">
              <a:off x="2208" y="1824"/>
              <a:ext cx="288" cy="576"/>
            </a:xfrm>
            <a:prstGeom prst="triangle">
              <a:avLst>
                <a:gd name="adj" fmla="val 45417"/>
              </a:avLst>
            </a:prstGeom>
            <a:solidFill>
              <a:schemeClr val="accent5">
                <a:lumMod val="50000"/>
              </a:schemeClr>
            </a:solidFill>
            <a:ln w="9525">
              <a:solidFill>
                <a:sysClr val="windowText" lastClr="000000"/>
              </a:solid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 name="AutoShape 62"/>
            <p:cNvSpPr>
              <a:spLocks noChangeArrowheads="1"/>
            </p:cNvSpPr>
            <p:nvPr/>
          </p:nvSpPr>
          <p:spPr bwMode="auto">
            <a:xfrm rot="4836187">
              <a:off x="2784" y="1728"/>
              <a:ext cx="288" cy="576"/>
            </a:xfrm>
            <a:prstGeom prst="triangle">
              <a:avLst>
                <a:gd name="adj" fmla="val 61806"/>
              </a:avLst>
            </a:prstGeom>
            <a:solidFill>
              <a:srgbClr val="C00000"/>
            </a:solidFill>
            <a:ln w="9525">
              <a:solidFill>
                <a:sysClr val="windowText" lastClr="000000"/>
              </a:solid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44" name="Group 74"/>
          <p:cNvGrpSpPr>
            <a:grpSpLocks/>
          </p:cNvGrpSpPr>
          <p:nvPr/>
        </p:nvGrpSpPr>
        <p:grpSpPr bwMode="auto">
          <a:xfrm>
            <a:off x="3444593" y="2145202"/>
            <a:ext cx="228600" cy="685800"/>
            <a:chOff x="2304" y="2640"/>
            <a:chExt cx="240" cy="720"/>
          </a:xfrm>
        </p:grpSpPr>
        <p:grpSp>
          <p:nvGrpSpPr>
            <p:cNvPr id="45" name="Group 75"/>
            <p:cNvGrpSpPr>
              <a:grpSpLocks/>
            </p:cNvGrpSpPr>
            <p:nvPr/>
          </p:nvGrpSpPr>
          <p:grpSpPr bwMode="auto">
            <a:xfrm rot="5400000">
              <a:off x="2064" y="2880"/>
              <a:ext cx="720" cy="240"/>
              <a:chOff x="1776" y="1536"/>
              <a:chExt cx="1039" cy="240"/>
            </a:xfrm>
          </p:grpSpPr>
          <p:grpSp>
            <p:nvGrpSpPr>
              <p:cNvPr id="47" name="Group 76"/>
              <p:cNvGrpSpPr>
                <a:grpSpLocks/>
              </p:cNvGrpSpPr>
              <p:nvPr/>
            </p:nvGrpSpPr>
            <p:grpSpPr bwMode="auto">
              <a:xfrm rot="10800000">
                <a:off x="1872" y="1536"/>
                <a:ext cx="816" cy="240"/>
                <a:chOff x="2364" y="2976"/>
                <a:chExt cx="1140" cy="672"/>
              </a:xfrm>
            </p:grpSpPr>
            <p:sp>
              <p:nvSpPr>
                <p:cNvPr id="50" name="Line 77"/>
                <p:cNvSpPr>
                  <a:spLocks noChangeShapeType="1"/>
                </p:cNvSpPr>
                <p:nvPr/>
              </p:nvSpPr>
              <p:spPr bwMode="auto">
                <a:xfrm>
                  <a:off x="2364" y="3168"/>
                  <a:ext cx="0" cy="288"/>
                </a:xfrm>
                <a:prstGeom prst="line">
                  <a:avLst/>
                </a:prstGeom>
                <a:noFill/>
                <a:ln w="114300">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1" name="Rectangle 78"/>
                <p:cNvSpPr>
                  <a:spLocks noChangeArrowheads="1"/>
                </p:cNvSpPr>
                <p:nvPr/>
              </p:nvSpPr>
              <p:spPr bwMode="auto">
                <a:xfrm>
                  <a:off x="2400" y="2976"/>
                  <a:ext cx="1104" cy="672"/>
                </a:xfrm>
                <a:prstGeom prst="rect">
                  <a:avLst/>
                </a:prstGeom>
                <a:solidFill>
                  <a:schemeClr val="accent3">
                    <a:lumMod val="75000"/>
                  </a:schemeClr>
                </a:solidFill>
                <a:ln w="9525">
                  <a:solidFill>
                    <a:sysClr val="windowText" lastClr="000000"/>
                  </a:solidFill>
                  <a:miter lim="800000"/>
                  <a:headEnd/>
                  <a:tailEnd/>
                </a:ln>
              </p:spPr>
              <p:txBody>
                <a:bodyPr vert="eaVert"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2" name="Line 79"/>
                <p:cNvSpPr>
                  <a:spLocks noChangeShapeType="1"/>
                </p:cNvSpPr>
                <p:nvPr/>
              </p:nvSpPr>
              <p:spPr bwMode="auto">
                <a:xfrm>
                  <a:off x="2592" y="3240"/>
                  <a:ext cx="0" cy="192"/>
                </a:xfrm>
                <a:prstGeom prst="line">
                  <a:avLst/>
                </a:prstGeom>
                <a:noFill/>
                <a:ln w="57150">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3" name="Line 80"/>
                <p:cNvSpPr>
                  <a:spLocks noChangeShapeType="1"/>
                </p:cNvSpPr>
                <p:nvPr/>
              </p:nvSpPr>
              <p:spPr bwMode="auto">
                <a:xfrm>
                  <a:off x="2508" y="3336"/>
                  <a:ext cx="168" cy="0"/>
                </a:xfrm>
                <a:prstGeom prst="line">
                  <a:avLst/>
                </a:prstGeom>
                <a:noFill/>
                <a:ln w="57150">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 name="Line 81"/>
                <p:cNvSpPr>
                  <a:spLocks noChangeShapeType="1"/>
                </p:cNvSpPr>
                <p:nvPr/>
              </p:nvSpPr>
              <p:spPr bwMode="auto">
                <a:xfrm>
                  <a:off x="3240" y="3336"/>
                  <a:ext cx="168" cy="0"/>
                </a:xfrm>
                <a:prstGeom prst="line">
                  <a:avLst/>
                </a:prstGeom>
                <a:noFill/>
                <a:ln w="57150">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48" name="Line 82"/>
              <p:cNvSpPr>
                <a:spLocks noChangeShapeType="1"/>
              </p:cNvSpPr>
              <p:nvPr/>
            </p:nvSpPr>
            <p:spPr bwMode="auto">
              <a:xfrm flipH="1">
                <a:off x="1776" y="1645"/>
                <a:ext cx="96" cy="0"/>
              </a:xfrm>
              <a:prstGeom prst="line">
                <a:avLst/>
              </a:prstGeom>
              <a:noFill/>
              <a:ln w="57150">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 name="Line 83"/>
              <p:cNvSpPr>
                <a:spLocks noChangeShapeType="1"/>
              </p:cNvSpPr>
              <p:nvPr/>
            </p:nvSpPr>
            <p:spPr bwMode="auto">
              <a:xfrm flipH="1">
                <a:off x="2719" y="1658"/>
                <a:ext cx="96" cy="0"/>
              </a:xfrm>
              <a:prstGeom prst="line">
                <a:avLst/>
              </a:prstGeom>
              <a:noFill/>
              <a:ln w="57150">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46" name="AutoShape 84"/>
            <p:cNvSpPr>
              <a:spLocks noChangeArrowheads="1"/>
            </p:cNvSpPr>
            <p:nvPr/>
          </p:nvSpPr>
          <p:spPr bwMode="auto">
            <a:xfrm>
              <a:off x="2326" y="3072"/>
              <a:ext cx="192" cy="144"/>
            </a:xfrm>
            <a:prstGeom prst="flowChartOr">
              <a:avLst/>
            </a:prstGeom>
            <a:solidFill>
              <a:srgbClr val="4F81BD"/>
            </a:solidFill>
            <a:ln w="25400">
              <a:solidFill>
                <a:srgbClr val="FF3300"/>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55" name="Text Box 85"/>
          <p:cNvSpPr txBox="1">
            <a:spLocks noChangeArrowheads="1"/>
          </p:cNvSpPr>
          <p:nvPr/>
        </p:nvSpPr>
        <p:spPr bwMode="auto">
          <a:xfrm>
            <a:off x="3686687" y="258219"/>
            <a:ext cx="27543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180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a:t>
            </a:r>
            <a:endParaRPr kumimoji="0" lang="vi-VN" altLang="en-US" sz="180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6" name="Text Box 86"/>
          <p:cNvSpPr txBox="1">
            <a:spLocks noChangeArrowheads="1"/>
          </p:cNvSpPr>
          <p:nvPr/>
        </p:nvSpPr>
        <p:spPr bwMode="auto">
          <a:xfrm>
            <a:off x="7098225" y="189432"/>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180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a:t>
            </a:r>
            <a:endParaRPr kumimoji="0" lang="vi-VN" altLang="en-US" sz="180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7" name="Rectangle 56"/>
          <p:cNvSpPr/>
          <p:nvPr/>
        </p:nvSpPr>
        <p:spPr>
          <a:xfrm>
            <a:off x="864878" y="1156753"/>
            <a:ext cx="2486578" cy="369332"/>
          </a:xfrm>
          <a:prstGeom prst="rect">
            <a:avLst/>
          </a:prstGeom>
        </p:spPr>
        <p:txBody>
          <a:bodyPr wrap="none">
            <a:spAutoFit/>
          </a:bodyPr>
          <a:lstStyle/>
          <a:p>
            <a:pPr defTabSz="685800">
              <a:buClrTx/>
            </a:pPr>
            <a:r>
              <a:rPr lang="en-US" sz="1800" b="1" i="1" kern="1200">
                <a:solidFill>
                  <a:schemeClr val="accent2">
                    <a:lumMod val="10000"/>
                  </a:schemeClr>
                </a:solidFill>
                <a:latin typeface="Times New Roman" panose="02020603050405020304" pitchFamily="18" charset="0"/>
                <a:ea typeface="+mn-ea"/>
                <a:cs typeface="Times New Roman" panose="02020603050405020304" pitchFamily="18" charset="0"/>
              </a:rPr>
              <a:t>Quan sát thí nghiệm ảo </a:t>
            </a:r>
          </a:p>
        </p:txBody>
      </p:sp>
      <p:sp>
        <p:nvSpPr>
          <p:cNvPr id="58" name="Text Box 59"/>
          <p:cNvSpPr txBox="1">
            <a:spLocks noChangeArrowheads="1"/>
          </p:cNvSpPr>
          <p:nvPr/>
        </p:nvSpPr>
        <p:spPr bwMode="auto">
          <a:xfrm>
            <a:off x="958284" y="3291045"/>
            <a:ext cx="44611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defTabSz="685800" eaLnBrk="1" hangingPunct="1">
              <a:spcBef>
                <a:spcPct val="50000"/>
              </a:spcBef>
              <a:buClrTx/>
            </a:pPr>
            <a:r>
              <a:rPr lang="en-US" sz="1800" b="0" kern="1200">
                <a:solidFill>
                  <a:schemeClr val="accent2">
                    <a:lumMod val="10000"/>
                  </a:schemeClr>
                </a:solidFill>
                <a:latin typeface="Times New Roman" panose="02020603050405020304" pitchFamily="18" charset="0"/>
                <a:ea typeface="+mn-ea"/>
                <a:cs typeface="Times New Roman" panose="02020603050405020304" pitchFamily="18" charset="0"/>
              </a:rPr>
              <a:t>Ở mỗi vị trí, sau khi nam châm </a:t>
            </a:r>
            <a:r>
              <a:rPr lang="vi-VN" sz="1800" b="0" kern="1200">
                <a:solidFill>
                  <a:schemeClr val="accent2">
                    <a:lumMod val="10000"/>
                  </a:schemeClr>
                </a:solidFill>
                <a:latin typeface="Times New Roman" panose="02020603050405020304" pitchFamily="18" charset="0"/>
                <a:ea typeface="+mn-ea"/>
                <a:cs typeface="Times New Roman" panose="02020603050405020304" pitchFamily="18" charset="0"/>
              </a:rPr>
              <a:t>đ</a:t>
            </a:r>
            <a:r>
              <a:rPr lang="en-US" sz="1800" b="0" kern="1200">
                <a:solidFill>
                  <a:schemeClr val="accent2">
                    <a:lumMod val="10000"/>
                  </a:schemeClr>
                </a:solidFill>
                <a:latin typeface="Times New Roman" panose="02020603050405020304" pitchFamily="18" charset="0"/>
                <a:ea typeface="+mn-ea"/>
                <a:cs typeface="Times New Roman" panose="02020603050405020304" pitchFamily="18" charset="0"/>
              </a:rPr>
              <a:t>ã </a:t>
            </a:r>
            <a:r>
              <a:rPr lang="vi-VN" sz="1800" b="0" kern="1200">
                <a:solidFill>
                  <a:schemeClr val="accent2">
                    <a:lumMod val="10000"/>
                  </a:schemeClr>
                </a:solidFill>
                <a:latin typeface="Times New Roman" panose="02020603050405020304" pitchFamily="18" charset="0"/>
                <a:ea typeface="+mn-ea"/>
                <a:cs typeface="Times New Roman" panose="02020603050405020304" pitchFamily="18" charset="0"/>
              </a:rPr>
              <a:t>đ</a:t>
            </a:r>
            <a:r>
              <a:rPr lang="en-US" sz="1800" b="0" kern="1200">
                <a:solidFill>
                  <a:schemeClr val="accent2">
                    <a:lumMod val="10000"/>
                  </a:schemeClr>
                </a:solidFill>
                <a:latin typeface="Times New Roman" panose="02020603050405020304" pitchFamily="18" charset="0"/>
                <a:ea typeface="+mn-ea"/>
                <a:cs typeface="Times New Roman" panose="02020603050405020304" pitchFamily="18" charset="0"/>
              </a:rPr>
              <a:t>ứng yên, xoay cho nó lệch khỏi h</a:t>
            </a:r>
            <a:r>
              <a:rPr lang="vi-VN" sz="1800" b="0" kern="1200">
                <a:solidFill>
                  <a:schemeClr val="accent2">
                    <a:lumMod val="10000"/>
                  </a:schemeClr>
                </a:solidFill>
                <a:latin typeface="Times New Roman" panose="02020603050405020304" pitchFamily="18" charset="0"/>
                <a:ea typeface="+mn-ea"/>
                <a:cs typeface="Times New Roman" panose="02020603050405020304" pitchFamily="18" charset="0"/>
              </a:rPr>
              <a:t>ư</a:t>
            </a:r>
            <a:r>
              <a:rPr lang="en-US" sz="1800" b="0" kern="1200">
                <a:solidFill>
                  <a:schemeClr val="accent2">
                    <a:lumMod val="10000"/>
                  </a:schemeClr>
                </a:solidFill>
                <a:latin typeface="Times New Roman" panose="02020603050405020304" pitchFamily="18" charset="0"/>
                <a:ea typeface="+mn-ea"/>
                <a:cs typeface="Times New Roman" panose="02020603050405020304" pitchFamily="18" charset="0"/>
              </a:rPr>
              <a:t>ớng vừa xác </a:t>
            </a:r>
            <a:r>
              <a:rPr lang="vi-VN" sz="1800" b="0" kern="1200">
                <a:solidFill>
                  <a:schemeClr val="accent2">
                    <a:lumMod val="10000"/>
                  </a:schemeClr>
                </a:solidFill>
                <a:latin typeface="Times New Roman" panose="02020603050405020304" pitchFamily="18" charset="0"/>
                <a:ea typeface="+mn-ea"/>
                <a:cs typeface="Times New Roman" panose="02020603050405020304" pitchFamily="18" charset="0"/>
              </a:rPr>
              <a:t>đ</a:t>
            </a:r>
            <a:r>
              <a:rPr lang="en-US" sz="1800" b="0" kern="1200">
                <a:solidFill>
                  <a:schemeClr val="accent2">
                    <a:lumMod val="10000"/>
                  </a:schemeClr>
                </a:solidFill>
                <a:latin typeface="Times New Roman" panose="02020603050405020304" pitchFamily="18" charset="0"/>
                <a:ea typeface="+mn-ea"/>
                <a:cs typeface="Times New Roman" panose="02020603050405020304" pitchFamily="18" charset="0"/>
              </a:rPr>
              <a:t>ịnh, buông tay. Nhận xét h</a:t>
            </a:r>
            <a:r>
              <a:rPr lang="vi-VN" sz="1800" b="0" kern="1200">
                <a:solidFill>
                  <a:schemeClr val="accent2">
                    <a:lumMod val="10000"/>
                  </a:schemeClr>
                </a:solidFill>
                <a:latin typeface="Times New Roman" panose="02020603050405020304" pitchFamily="18" charset="0"/>
                <a:ea typeface="+mn-ea"/>
                <a:cs typeface="Times New Roman" panose="02020603050405020304" pitchFamily="18" charset="0"/>
              </a:rPr>
              <a:t>ư</a:t>
            </a:r>
            <a:r>
              <a:rPr lang="en-US" sz="1800" b="0" kern="1200">
                <a:solidFill>
                  <a:schemeClr val="accent2">
                    <a:lumMod val="10000"/>
                  </a:schemeClr>
                </a:solidFill>
                <a:latin typeface="Times New Roman" panose="02020603050405020304" pitchFamily="18" charset="0"/>
                <a:ea typeface="+mn-ea"/>
                <a:cs typeface="Times New Roman" panose="02020603050405020304" pitchFamily="18" charset="0"/>
              </a:rPr>
              <a:t>ớng của kim nam châm sau khi </a:t>
            </a:r>
            <a:r>
              <a:rPr lang="vi-VN" sz="1800" b="0" kern="1200">
                <a:solidFill>
                  <a:schemeClr val="accent2">
                    <a:lumMod val="10000"/>
                  </a:schemeClr>
                </a:solidFill>
                <a:latin typeface="Times New Roman" panose="02020603050405020304" pitchFamily="18" charset="0"/>
                <a:ea typeface="+mn-ea"/>
                <a:cs typeface="Times New Roman" panose="02020603050405020304" pitchFamily="18" charset="0"/>
              </a:rPr>
              <a:t>đ</a:t>
            </a:r>
            <a:r>
              <a:rPr lang="en-US" sz="1800" b="0" kern="1200">
                <a:solidFill>
                  <a:schemeClr val="accent2">
                    <a:lumMod val="10000"/>
                  </a:schemeClr>
                </a:solidFill>
                <a:latin typeface="Times New Roman" panose="02020603050405020304" pitchFamily="18" charset="0"/>
                <a:ea typeface="+mn-ea"/>
                <a:cs typeface="Times New Roman" panose="02020603050405020304" pitchFamily="18" charset="0"/>
              </a:rPr>
              <a:t>ã trở lại vị trí cân bằng.</a:t>
            </a:r>
          </a:p>
        </p:txBody>
      </p:sp>
      <p:sp>
        <p:nvSpPr>
          <p:cNvPr id="59" name="Text Box 67"/>
          <p:cNvSpPr txBox="1">
            <a:spLocks noChangeArrowheads="1"/>
          </p:cNvSpPr>
          <p:nvPr/>
        </p:nvSpPr>
        <p:spPr bwMode="auto">
          <a:xfrm>
            <a:off x="806315" y="4458802"/>
            <a:ext cx="5238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285750" indent="-285750" algn="just" defTabSz="685800" eaLnBrk="1" hangingPunct="1">
              <a:spcBef>
                <a:spcPct val="50000"/>
              </a:spcBef>
              <a:buClrTx/>
              <a:buFont typeface="Wingdings" panose="05000000000000000000" pitchFamily="2" charset="2"/>
              <a:buChar char="Ø"/>
            </a:pPr>
            <a:r>
              <a:rPr lang="en-US" sz="1800" b="0" kern="1200">
                <a:solidFill>
                  <a:srgbClr val="C00000"/>
                </a:solidFill>
                <a:latin typeface="Times New Roman" panose="02020603050405020304" pitchFamily="18" charset="0"/>
                <a:cs typeface="Times New Roman" panose="02020603050405020304" pitchFamily="18" charset="0"/>
              </a:rPr>
              <a:t>Kim nam châm luôn luôn chỉ một h</a:t>
            </a:r>
            <a:r>
              <a:rPr lang="vi-VN" sz="1800" b="0" kern="1200">
                <a:solidFill>
                  <a:srgbClr val="C00000"/>
                </a:solidFill>
                <a:latin typeface="Times New Roman" panose="02020603050405020304" pitchFamily="18" charset="0"/>
                <a:cs typeface="Times New Roman" panose="02020603050405020304" pitchFamily="18" charset="0"/>
              </a:rPr>
              <a:t>ư</a:t>
            </a:r>
            <a:r>
              <a:rPr lang="en-US" sz="1800" b="0" kern="1200">
                <a:solidFill>
                  <a:srgbClr val="C00000"/>
                </a:solidFill>
                <a:latin typeface="Times New Roman" panose="02020603050405020304" pitchFamily="18" charset="0"/>
                <a:cs typeface="Times New Roman" panose="02020603050405020304" pitchFamily="18" charset="0"/>
              </a:rPr>
              <a:t>ớng xác </a:t>
            </a:r>
            <a:r>
              <a:rPr lang="vi-VN" sz="1800" b="0" kern="1200">
                <a:solidFill>
                  <a:srgbClr val="C00000"/>
                </a:solidFill>
                <a:latin typeface="Times New Roman" panose="02020603050405020304" pitchFamily="18" charset="0"/>
                <a:cs typeface="Times New Roman" panose="02020603050405020304" pitchFamily="18" charset="0"/>
              </a:rPr>
              <a:t>đ</a:t>
            </a:r>
            <a:r>
              <a:rPr lang="en-US" sz="1800" b="0" kern="1200">
                <a:solidFill>
                  <a:srgbClr val="C00000"/>
                </a:solidFill>
                <a:latin typeface="Times New Roman" panose="02020603050405020304" pitchFamily="18" charset="0"/>
                <a:cs typeface="Times New Roman" panose="02020603050405020304" pitchFamily="18" charset="0"/>
              </a:rPr>
              <a:t>ịnh.</a:t>
            </a:r>
          </a:p>
        </p:txBody>
      </p:sp>
      <p:sp>
        <p:nvSpPr>
          <p:cNvPr id="60" name="Rectangle 59"/>
          <p:cNvSpPr/>
          <p:nvPr/>
        </p:nvSpPr>
        <p:spPr>
          <a:xfrm>
            <a:off x="869859" y="2875522"/>
            <a:ext cx="453970" cy="369332"/>
          </a:xfrm>
          <a:prstGeom prst="rect">
            <a:avLst/>
          </a:prstGeom>
          <a:solidFill>
            <a:schemeClr val="accent2">
              <a:lumMod val="75000"/>
            </a:schemeClr>
          </a:solidFill>
        </p:spPr>
        <p:txBody>
          <a:bodyPr wrap="none">
            <a:spAutoFit/>
          </a:bodyPr>
          <a:lstStyle/>
          <a:p>
            <a:r>
              <a:rPr lang="en-US" sz="1800" kern="1200">
                <a:solidFill>
                  <a:schemeClr val="bg1"/>
                </a:solidFill>
                <a:latin typeface="Times New Roman" panose="02020603050405020304" pitchFamily="18" charset="0"/>
                <a:ea typeface="+mn-ea"/>
                <a:cs typeface="Times New Roman" panose="02020603050405020304" pitchFamily="18" charset="0"/>
              </a:rPr>
              <a:t>C3</a:t>
            </a:r>
            <a:endParaRPr lang="en-US">
              <a:solidFill>
                <a:schemeClr val="bg1"/>
              </a:solidFill>
            </a:endParaRPr>
          </a:p>
        </p:txBody>
      </p:sp>
    </p:spTree>
    <p:extLst>
      <p:ext uri="{BB962C8B-B14F-4D97-AF65-F5344CB8AC3E}">
        <p14:creationId xmlns:p14="http://schemas.microsoft.com/office/powerpoint/2010/main" val="55334235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2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49" presetClass="path" presetSubtype="0" accel="50000" decel="50000" fill="hold" grpId="1" nodeType="clickEffect">
                                  <p:stCondLst>
                                    <p:cond delay="0"/>
                                  </p:stCondLst>
                                  <p:childTnLst>
                                    <p:animMotion origin="layout" path="M 5.55556E-7 -1.23457E-6 L -0.01667 0.03333 " pathEditMode="relative" rAng="0" ptsTypes="AA">
                                      <p:cBhvr>
                                        <p:cTn id="11" dur="2000" fill="hold"/>
                                        <p:tgtEl>
                                          <p:spTgt spid="40"/>
                                        </p:tgtEl>
                                        <p:attrNameLst>
                                          <p:attrName>ppt_x</p:attrName>
                                          <p:attrName>ppt_y</p:attrName>
                                        </p:attrNameLst>
                                      </p:cBhvr>
                                      <p:rCtr x="-833" y="1667"/>
                                    </p:animMotion>
                                  </p:childTnLst>
                                </p:cTn>
                              </p:par>
                              <p:par>
                                <p:cTn id="12" presetID="8" presetClass="emph" presetSubtype="0" fill="hold" nodeType="withEffect">
                                  <p:stCondLst>
                                    <p:cond delay="0"/>
                                  </p:stCondLst>
                                  <p:childTnLst>
                                    <p:animRot by="1800000">
                                      <p:cBhvr>
                                        <p:cTn id="13" dur="2000" fill="hold"/>
                                        <p:tgtEl>
                                          <p:spTgt spid="41"/>
                                        </p:tgtEl>
                                        <p:attrNameLst>
                                          <p:attrName>r</p:attrName>
                                        </p:attrNameLst>
                                      </p:cBhvr>
                                    </p:animRot>
                                  </p:childTnLst>
                                </p:cTn>
                              </p:par>
                            </p:childTnLst>
                          </p:cTn>
                        </p:par>
                        <p:par>
                          <p:cTn id="14" fill="hold">
                            <p:stCondLst>
                              <p:cond delay="2000"/>
                            </p:stCondLst>
                            <p:childTnLst>
                              <p:par>
                                <p:cTn id="15" presetID="10" presetClass="exit" presetSubtype="0" fill="hold" grpId="2" nodeType="afterEffect">
                                  <p:stCondLst>
                                    <p:cond delay="0"/>
                                  </p:stCondLst>
                                  <p:childTnLst>
                                    <p:animEffect transition="out" filter="fade">
                                      <p:cBhvr>
                                        <p:cTn id="16" dur="2000"/>
                                        <p:tgtEl>
                                          <p:spTgt spid="40"/>
                                        </p:tgtEl>
                                      </p:cBhvr>
                                    </p:animEffect>
                                    <p:set>
                                      <p:cBhvr>
                                        <p:cTn id="17" dur="1" fill="hold">
                                          <p:stCondLst>
                                            <p:cond delay="1999"/>
                                          </p:stCondLst>
                                        </p:cTn>
                                        <p:tgtEl>
                                          <p:spTgt spid="40"/>
                                        </p:tgtEl>
                                        <p:attrNameLst>
                                          <p:attrName>style.visibility</p:attrName>
                                        </p:attrNameLst>
                                      </p:cBhvr>
                                      <p:to>
                                        <p:strVal val="hidden"/>
                                      </p:to>
                                    </p:set>
                                  </p:childTnLst>
                                </p:cTn>
                              </p:par>
                            </p:childTnLst>
                          </p:cTn>
                        </p:par>
                        <p:par>
                          <p:cTn id="18" fill="hold">
                            <p:stCondLst>
                              <p:cond delay="4000"/>
                            </p:stCondLst>
                            <p:childTnLst>
                              <p:par>
                                <p:cTn id="19" presetID="8" presetClass="emph" presetSubtype="0" fill="hold" nodeType="afterEffect">
                                  <p:stCondLst>
                                    <p:cond delay="0"/>
                                  </p:stCondLst>
                                  <p:childTnLst>
                                    <p:animRot by="-1800000">
                                      <p:cBhvr>
                                        <p:cTn id="20" dur="2000" fill="hold"/>
                                        <p:tgtEl>
                                          <p:spTgt spid="41"/>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barn(inVertical)">
                                      <p:cBhvr>
                                        <p:cTn id="25" dur="500"/>
                                        <p:tgtEl>
                                          <p:spTgt spid="58"/>
                                        </p:tgtEl>
                                      </p:cBhvr>
                                    </p:animEffect>
                                  </p:childTnLst>
                                </p:cTn>
                              </p:par>
                              <p:par>
                                <p:cTn id="26" presetID="2" presetClass="entr" presetSubtype="4"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 calcmode="lin" valueType="num">
                                      <p:cBhvr additive="base">
                                        <p:cTn id="28" dur="500" fill="hold"/>
                                        <p:tgtEl>
                                          <p:spTgt spid="60"/>
                                        </p:tgtEl>
                                        <p:attrNameLst>
                                          <p:attrName>ppt_x</p:attrName>
                                        </p:attrNameLst>
                                      </p:cBhvr>
                                      <p:tavLst>
                                        <p:tav tm="0">
                                          <p:val>
                                            <p:strVal val="#ppt_x"/>
                                          </p:val>
                                        </p:tav>
                                        <p:tav tm="100000">
                                          <p:val>
                                            <p:strVal val="#ppt_x"/>
                                          </p:val>
                                        </p:tav>
                                      </p:tavLst>
                                    </p:anim>
                                    <p:anim calcmode="lin" valueType="num">
                                      <p:cBhvr additive="base">
                                        <p:cTn id="29"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9">
                                            <p:txEl>
                                              <p:pRg st="0" end="0"/>
                                            </p:txEl>
                                          </p:spTgt>
                                        </p:tgtEl>
                                        <p:attrNameLst>
                                          <p:attrName>style.visibility</p:attrName>
                                        </p:attrNameLst>
                                      </p:cBhvr>
                                      <p:to>
                                        <p:strVal val="visible"/>
                                      </p:to>
                                    </p:set>
                                    <p:animEffect transition="in" filter="barn(inVertical)">
                                      <p:cBhvr>
                                        <p:cTn id="34"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P spid="40" grpId="2"/>
      <p:bldP spid="58" grpId="0"/>
      <p:bldP spid="60" grpId="0" animBg="1"/>
    </p:bldLst>
  </p:timing>
</p:sld>
</file>

<file path=ppt/theme/theme1.xml><?xml version="1.0" encoding="utf-8"?>
<a:theme xmlns:a="http://schemas.openxmlformats.org/drawingml/2006/main" name="Nature Activities Binder by Slidesgo">
  <a:themeElements>
    <a:clrScheme name="Simple Light">
      <a:dk1>
        <a:srgbClr val="000000"/>
      </a:dk1>
      <a:lt1>
        <a:srgbClr val="FFFFFF"/>
      </a:lt1>
      <a:dk2>
        <a:srgbClr val="D9D9D9"/>
      </a:dk2>
      <a:lt2>
        <a:srgbClr val="FEC9A1"/>
      </a:lt2>
      <a:accent1>
        <a:srgbClr val="FD9E66"/>
      </a:accent1>
      <a:accent2>
        <a:srgbClr val="B7E1E0"/>
      </a:accent2>
      <a:accent3>
        <a:srgbClr val="FAE39D"/>
      </a:accent3>
      <a:accent4>
        <a:srgbClr val="F9C357"/>
      </a:accent4>
      <a:accent5>
        <a:srgbClr val="92CAD6"/>
      </a:accent5>
      <a:accent6>
        <a:srgbClr val="85A8C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TotalTime>
  <Words>1111</Words>
  <Application>Microsoft Office PowerPoint</Application>
  <PresentationFormat>On-screen Show (16:9)</PresentationFormat>
  <Paragraphs>104</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Wingdings</vt:lpstr>
      <vt:lpstr>Tahoma</vt:lpstr>
      <vt:lpstr>Jua</vt:lpstr>
      <vt:lpstr>Arial</vt:lpstr>
      <vt:lpstr>Quicksand Medium</vt:lpstr>
      <vt:lpstr>UTM Roman Classic</vt:lpstr>
      <vt:lpstr>Times New Roman</vt:lpstr>
      <vt:lpstr>.VnTime</vt:lpstr>
      <vt:lpstr>Nature Activities Binder by Slidesgo</vt:lpstr>
      <vt:lpstr>BÀI 22 TÁC DỤNG TỪ CỦA DÒNG ĐIỆN  TỪ TRƯỜNG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 Activities Binder</dc:title>
  <cp:lastModifiedBy>Trần Quang Minh</cp:lastModifiedBy>
  <cp:revision>40</cp:revision>
  <dcterms:modified xsi:type="dcterms:W3CDTF">2024-05-10T14:45:36Z</dcterms:modified>
</cp:coreProperties>
</file>