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8"/>
  </p:notesMasterIdLst>
  <p:sldIdLst>
    <p:sldId id="257" r:id="rId2"/>
    <p:sldId id="260" r:id="rId3"/>
    <p:sldId id="261" r:id="rId4"/>
    <p:sldId id="269" r:id="rId5"/>
    <p:sldId id="256" r:id="rId6"/>
    <p:sldId id="258" r:id="rId7"/>
    <p:sldId id="262" r:id="rId8"/>
    <p:sldId id="264" r:id="rId9"/>
    <p:sldId id="306" r:id="rId10"/>
    <p:sldId id="271" r:id="rId11"/>
    <p:sldId id="279" r:id="rId12"/>
    <p:sldId id="274" r:id="rId13"/>
    <p:sldId id="265" r:id="rId14"/>
    <p:sldId id="266" r:id="rId15"/>
    <p:sldId id="268" r:id="rId16"/>
    <p:sldId id="275" r:id="rId17"/>
    <p:sldId id="305" r:id="rId18"/>
    <p:sldId id="267" r:id="rId19"/>
    <p:sldId id="272" r:id="rId20"/>
    <p:sldId id="278" r:id="rId21"/>
    <p:sldId id="281" r:id="rId22"/>
    <p:sldId id="280" r:id="rId23"/>
    <p:sldId id="294" r:id="rId24"/>
    <p:sldId id="307" r:id="rId25"/>
    <p:sldId id="288" r:id="rId26"/>
    <p:sldId id="287" r:id="rId27"/>
  </p:sldIdLst>
  <p:sldSz cx="9144000" cy="5143500" type="screen16x9"/>
  <p:notesSz cx="6858000" cy="9144000"/>
  <p:embeddedFontLst>
    <p:embeddedFont>
      <p:font typeface="Catamaran" panose="020B0604020202020204" charset="0"/>
      <p:regular r:id="rId29"/>
      <p:bold r:id="rId30"/>
    </p:embeddedFont>
    <p:embeddedFont>
      <p:font typeface="Comfortaa" panose="020B0604020202020204" charset="0"/>
      <p:regular r:id="rId31"/>
      <p:bold r:id="rId32"/>
    </p:embeddedFont>
    <p:embeddedFont>
      <p:font typeface="Comfortaa Medium" panose="020B0604020202020204" charset="0"/>
      <p:regular r:id="rId33"/>
      <p:bold r:id="rId34"/>
    </p:embeddedFont>
    <p:embeddedFont>
      <p:font typeface="Fira Sans Extra Condensed Medium" panose="020B0604020202020204" charset="0"/>
      <p:regular r:id="rId35"/>
      <p:bold r:id="rId36"/>
      <p:italic r:id="rId37"/>
      <p:boldItalic r:id="rId38"/>
    </p:embeddedFont>
    <p:embeddedFont>
      <p:font typeface="Roboto Slab Light" pitchFamily="2" charset="0"/>
      <p:regular r:id="rId39"/>
      <p:bold r:id="rId40"/>
    </p:embeddedFont>
    <p:embeddedFont>
      <p:font typeface="Sue Ellen Francisco" panose="020B0604020202020204" charset="0"/>
      <p:regular r:id="rId41"/>
    </p:embeddedFont>
    <p:embeddedFont>
      <p:font typeface="Ubuntu" panose="020B0504030602030204" pitchFamily="34" charset="0"/>
      <p:regular r:id="rId42"/>
      <p:bold r:id="rId43"/>
      <p:italic r:id="rId44"/>
      <p:boldItalic r:id="rId45"/>
    </p:embeddedFont>
    <p:embeddedFont>
      <p:font typeface="Vibur"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A3"/>
    <a:srgbClr val="0028A5"/>
    <a:srgbClr val="002AA7"/>
    <a:srgbClr val="FB0000"/>
    <a:srgbClr val="FD0000"/>
    <a:srgbClr val="C24E5C"/>
    <a:srgbClr val="BCDBF1"/>
    <a:srgbClr val="86B98A"/>
    <a:srgbClr val="EEA74E"/>
    <a:srgbClr val="CDBB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05CCC4-596A-4E50-AF1B-62866C2B838A}">
  <a:tblStyle styleId="{6C05CCC4-596A-4E50-AF1B-62866C2B83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7" autoAdjust="0"/>
    <p:restoredTop sz="94660"/>
  </p:normalViewPr>
  <p:slideViewPr>
    <p:cSldViewPr snapToGrid="0">
      <p:cViewPr varScale="1">
        <p:scale>
          <a:sx n="84" d="100"/>
          <a:sy n="84" d="100"/>
        </p:scale>
        <p:origin x="716"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d768e69cfa_0_3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d768e69cfa_0_3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d768e69cfa_0_8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d768e69cfa_0_8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d38073794d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d3807379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d4d592a5c7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3" name="Google Shape;2043;gd4d592a5c7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8"/>
        <p:cNvGrpSpPr/>
        <p:nvPr/>
      </p:nvGrpSpPr>
      <p:grpSpPr>
        <a:xfrm>
          <a:off x="0" y="0"/>
          <a:ext cx="0" cy="0"/>
          <a:chOff x="0" y="0"/>
          <a:chExt cx="0" cy="0"/>
        </a:xfrm>
      </p:grpSpPr>
      <p:sp>
        <p:nvSpPr>
          <p:cNvPr id="2079" name="Google Shape;2079;gd768e69cfa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0" name="Google Shape;2080;gd768e69cfa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d4d592a5c7_0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d4d592a5c7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d768e69cfa_0_3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d768e69cfa_0_3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874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d768e69cfa_0_3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d768e69cfa_0_3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d4d592a5c7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d4d592a5c7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ba464eb60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ba464eb60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d768e69cfa_0_8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d768e69cfa_0_8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d4d592a5c7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d4d592a5c7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8"/>
        <p:cNvGrpSpPr/>
        <p:nvPr/>
      </p:nvGrpSpPr>
      <p:grpSpPr>
        <a:xfrm>
          <a:off x="0" y="0"/>
          <a:ext cx="0" cy="0"/>
          <a:chOff x="0" y="0"/>
          <a:chExt cx="0" cy="0"/>
        </a:xfrm>
      </p:grpSpPr>
      <p:sp>
        <p:nvSpPr>
          <p:cNvPr id="2629" name="Google Shape;2629;gd3de353f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0" name="Google Shape;2630;gd3de353f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8"/>
        <p:cNvGrpSpPr/>
        <p:nvPr/>
      </p:nvGrpSpPr>
      <p:grpSpPr>
        <a:xfrm>
          <a:off x="0" y="0"/>
          <a:ext cx="0" cy="0"/>
          <a:chOff x="0" y="0"/>
          <a:chExt cx="0" cy="0"/>
        </a:xfrm>
      </p:grpSpPr>
      <p:sp>
        <p:nvSpPr>
          <p:cNvPr id="4319" name="Google Shape;4319;gd768e69cfa_0_11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0" name="Google Shape;4320;gd768e69cfa_0_11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0"/>
        <p:cNvGrpSpPr/>
        <p:nvPr/>
      </p:nvGrpSpPr>
      <p:grpSpPr>
        <a:xfrm>
          <a:off x="0" y="0"/>
          <a:ext cx="0" cy="0"/>
          <a:chOff x="0" y="0"/>
          <a:chExt cx="0" cy="0"/>
        </a:xfrm>
      </p:grpSpPr>
      <p:sp>
        <p:nvSpPr>
          <p:cNvPr id="3111" name="Google Shape;3111;gd768e69cfa_0_10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2" name="Google Shape;3112;gd768e69cfa_0_10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4708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p:cNvGrpSpPr/>
        <p:nvPr/>
      </p:nvGrpSpPr>
      <p:grpSpPr>
        <a:xfrm>
          <a:off x="0" y="0"/>
          <a:ext cx="0" cy="0"/>
          <a:chOff x="0" y="0"/>
          <a:chExt cx="0" cy="0"/>
        </a:xfrm>
      </p:grpSpPr>
      <p:sp>
        <p:nvSpPr>
          <p:cNvPr id="4102" name="Google Shape;4102;gd768e69cfa_0_11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3" name="Google Shape;4103;gd768e69cfa_0_11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8"/>
        <p:cNvGrpSpPr/>
        <p:nvPr/>
      </p:nvGrpSpPr>
      <p:grpSpPr>
        <a:xfrm>
          <a:off x="0" y="0"/>
          <a:ext cx="0" cy="0"/>
          <a:chOff x="0" y="0"/>
          <a:chExt cx="0" cy="0"/>
        </a:xfrm>
      </p:grpSpPr>
      <p:sp>
        <p:nvSpPr>
          <p:cNvPr id="4069" name="Google Shape;4069;gd4d592a5c7_0_2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0" name="Google Shape;4070;gd4d592a5c7_0_2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d38073794d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d38073794d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2"/>
        <p:cNvGrpSpPr/>
        <p:nvPr/>
      </p:nvGrpSpPr>
      <p:grpSpPr>
        <a:xfrm>
          <a:off x="0" y="0"/>
          <a:ext cx="0" cy="0"/>
          <a:chOff x="0" y="0"/>
          <a:chExt cx="0" cy="0"/>
        </a:xfrm>
      </p:grpSpPr>
      <p:sp>
        <p:nvSpPr>
          <p:cNvPr id="2153" name="Google Shape;2153;gd4d592a5c7_0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4" name="Google Shape;2154;gd4d592a5c7_0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d4d592a5c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d4d592a5c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d768e69cfa_0_3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d768e69cfa_0_3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904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780650" y="1329750"/>
            <a:ext cx="5582700" cy="237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6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Light"/>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2pPr>
            <a:lvl3pPr lvl="2">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3pPr>
            <a:lvl4pPr lvl="3">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4pPr>
            <a:lvl5pPr lvl="4">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5pPr>
            <a:lvl6pPr lvl="5">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6pPr>
            <a:lvl7pPr lvl="6">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7pPr>
            <a:lvl8pPr lvl="7">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8pPr>
            <a:lvl9pPr lvl="8">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9pPr>
          </a:lstStyle>
          <a:p>
            <a:endParaRPr/>
          </a:p>
        </p:txBody>
      </p:sp>
      <p:grpSp>
        <p:nvGrpSpPr>
          <p:cNvPr id="11" name="Google Shape;11;p2"/>
          <p:cNvGrpSpPr/>
          <p:nvPr/>
        </p:nvGrpSpPr>
        <p:grpSpPr>
          <a:xfrm>
            <a:off x="1804588" y="680830"/>
            <a:ext cx="918671" cy="667251"/>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288687" y="2161953"/>
            <a:ext cx="1217483" cy="962421"/>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3899728" y="427073"/>
            <a:ext cx="1651683" cy="719972"/>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251412" y="3717734"/>
            <a:ext cx="1015806" cy="1444639"/>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rot="1386123">
            <a:off x="880040" y="3648935"/>
            <a:ext cx="1073209" cy="180837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8903269">
            <a:off x="-62368" y="122449"/>
            <a:ext cx="1100970" cy="787622"/>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7532342" y="1264395"/>
            <a:ext cx="2525833" cy="1610805"/>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54_1">
    <p:bg>
      <p:bgPr>
        <a:blipFill>
          <a:blip r:embed="rId2">
            <a:alphaModFix/>
          </a:blip>
          <a:stretch>
            <a:fillRect/>
          </a:stretch>
        </a:blipFill>
        <a:effectLst/>
      </p:bgPr>
    </p:bg>
    <p:spTree>
      <p:nvGrpSpPr>
        <p:cNvPr id="1" name="Shape 606"/>
        <p:cNvGrpSpPr/>
        <p:nvPr/>
      </p:nvGrpSpPr>
      <p:grpSpPr>
        <a:xfrm>
          <a:off x="0" y="0"/>
          <a:ext cx="0" cy="0"/>
          <a:chOff x="0" y="0"/>
          <a:chExt cx="0" cy="0"/>
        </a:xfrm>
      </p:grpSpPr>
      <p:sp>
        <p:nvSpPr>
          <p:cNvPr id="607" name="Google Shape;607;p15"/>
          <p:cNvSpPr txBox="1">
            <a:spLocks noGrp="1"/>
          </p:cNvSpPr>
          <p:nvPr>
            <p:ph type="title"/>
          </p:nvPr>
        </p:nvSpPr>
        <p:spPr>
          <a:xfrm>
            <a:off x="1363650" y="28374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608" name="Google Shape;608;p15"/>
          <p:cNvSpPr txBox="1">
            <a:spLocks noGrp="1"/>
          </p:cNvSpPr>
          <p:nvPr>
            <p:ph type="subTitle" idx="1"/>
          </p:nvPr>
        </p:nvSpPr>
        <p:spPr>
          <a:xfrm>
            <a:off x="1363650" y="3518763"/>
            <a:ext cx="2759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Light"/>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609" name="Google Shape;609;p15"/>
          <p:cNvSpPr txBox="1">
            <a:spLocks noGrp="1"/>
          </p:cNvSpPr>
          <p:nvPr>
            <p:ph type="title" idx="2" hasCustomPrompt="1"/>
          </p:nvPr>
        </p:nvSpPr>
        <p:spPr>
          <a:xfrm>
            <a:off x="1363650" y="1525013"/>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atin typeface="Comfortaa"/>
                <a:ea typeface="Comfortaa"/>
                <a:cs typeface="Comfortaa"/>
                <a:sym typeface="Comfortaa"/>
              </a:defRPr>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610" name="Google Shape;610;p15"/>
          <p:cNvGrpSpPr/>
          <p:nvPr/>
        </p:nvGrpSpPr>
        <p:grpSpPr>
          <a:xfrm>
            <a:off x="8065080" y="-10"/>
            <a:ext cx="1210420" cy="868635"/>
            <a:chOff x="6102329" y="3283426"/>
            <a:chExt cx="654776" cy="469888"/>
          </a:xfrm>
        </p:grpSpPr>
        <p:sp>
          <p:nvSpPr>
            <p:cNvPr id="611" name="Google Shape;611;p1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5"/>
          <p:cNvGrpSpPr/>
          <p:nvPr/>
        </p:nvGrpSpPr>
        <p:grpSpPr>
          <a:xfrm flipH="1">
            <a:off x="8065063" y="1808493"/>
            <a:ext cx="1277992" cy="1010253"/>
            <a:chOff x="855987" y="2204128"/>
            <a:chExt cx="1217483" cy="962421"/>
          </a:xfrm>
        </p:grpSpPr>
        <p:grpSp>
          <p:nvGrpSpPr>
            <p:cNvPr id="623" name="Google Shape;623;p15"/>
            <p:cNvGrpSpPr/>
            <p:nvPr/>
          </p:nvGrpSpPr>
          <p:grpSpPr>
            <a:xfrm>
              <a:off x="855987" y="2204128"/>
              <a:ext cx="1146639" cy="962421"/>
              <a:chOff x="958238" y="2157575"/>
              <a:chExt cx="1115191" cy="936025"/>
            </a:xfrm>
          </p:grpSpPr>
          <p:sp>
            <p:nvSpPr>
              <p:cNvPr id="624" name="Google Shape;624;p15"/>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5"/>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5"/>
          <p:cNvGrpSpPr/>
          <p:nvPr/>
        </p:nvGrpSpPr>
        <p:grpSpPr>
          <a:xfrm>
            <a:off x="69058" y="647194"/>
            <a:ext cx="1860621" cy="811048"/>
            <a:chOff x="3965010" y="571479"/>
            <a:chExt cx="1651683" cy="719972"/>
          </a:xfrm>
        </p:grpSpPr>
        <p:grpSp>
          <p:nvGrpSpPr>
            <p:cNvPr id="632" name="Google Shape;632;p15"/>
            <p:cNvGrpSpPr/>
            <p:nvPr/>
          </p:nvGrpSpPr>
          <p:grpSpPr>
            <a:xfrm>
              <a:off x="3965010" y="571479"/>
              <a:ext cx="1446820" cy="719972"/>
              <a:chOff x="3953250" y="571500"/>
              <a:chExt cx="1383325" cy="766825"/>
            </a:xfrm>
          </p:grpSpPr>
          <p:grpSp>
            <p:nvGrpSpPr>
              <p:cNvPr id="633" name="Google Shape;633;p15"/>
              <p:cNvGrpSpPr/>
              <p:nvPr/>
            </p:nvGrpSpPr>
            <p:grpSpPr>
              <a:xfrm>
                <a:off x="3953250" y="571500"/>
                <a:ext cx="1383166" cy="669650"/>
                <a:chOff x="897088" y="2374675"/>
                <a:chExt cx="1383166" cy="669650"/>
              </a:xfrm>
            </p:grpSpPr>
            <p:sp>
              <p:nvSpPr>
                <p:cNvPr id="634" name="Google Shape;634;p15"/>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15"/>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5"/>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5"/>
          <p:cNvGrpSpPr/>
          <p:nvPr/>
        </p:nvGrpSpPr>
        <p:grpSpPr>
          <a:xfrm flipH="1">
            <a:off x="4122756" y="-152543"/>
            <a:ext cx="2525833" cy="1610805"/>
            <a:chOff x="7239867" y="1514545"/>
            <a:chExt cx="2525833" cy="1610805"/>
          </a:xfrm>
        </p:grpSpPr>
        <p:grpSp>
          <p:nvGrpSpPr>
            <p:cNvPr id="641" name="Google Shape;641;p15"/>
            <p:cNvGrpSpPr/>
            <p:nvPr/>
          </p:nvGrpSpPr>
          <p:grpSpPr>
            <a:xfrm>
              <a:off x="7346663" y="1514545"/>
              <a:ext cx="2419037" cy="1551678"/>
              <a:chOff x="7410211" y="1555302"/>
              <a:chExt cx="2355440" cy="1510884"/>
            </a:xfrm>
          </p:grpSpPr>
          <p:grpSp>
            <p:nvGrpSpPr>
              <p:cNvPr id="642" name="Google Shape;642;p15"/>
              <p:cNvGrpSpPr/>
              <p:nvPr/>
            </p:nvGrpSpPr>
            <p:grpSpPr>
              <a:xfrm>
                <a:off x="7410211" y="1555302"/>
                <a:ext cx="2355440" cy="1510884"/>
                <a:chOff x="761258" y="2062480"/>
                <a:chExt cx="1646470" cy="1056119"/>
              </a:xfrm>
            </p:grpSpPr>
            <p:sp>
              <p:nvSpPr>
                <p:cNvPr id="643" name="Google Shape;643;p1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1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5"/>
          <p:cNvGrpSpPr/>
          <p:nvPr/>
        </p:nvGrpSpPr>
        <p:grpSpPr>
          <a:xfrm rot="4034152">
            <a:off x="179337" y="3565501"/>
            <a:ext cx="1391968" cy="1811051"/>
            <a:chOff x="4318023" y="4113296"/>
            <a:chExt cx="716422" cy="932073"/>
          </a:xfrm>
        </p:grpSpPr>
        <p:sp>
          <p:nvSpPr>
            <p:cNvPr id="653" name="Google Shape;653;p15"/>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CUSTOM_54_1_1">
    <p:bg>
      <p:bgPr>
        <a:blipFill>
          <a:blip r:embed="rId2">
            <a:alphaModFix/>
          </a:blip>
          <a:stretch>
            <a:fillRect/>
          </a:stretch>
        </a:blipFill>
        <a:effectLst/>
      </p:bgPr>
    </p:bg>
    <p:spTree>
      <p:nvGrpSpPr>
        <p:cNvPr id="1" name="Shape 657"/>
        <p:cNvGrpSpPr/>
        <p:nvPr/>
      </p:nvGrpSpPr>
      <p:grpSpPr>
        <a:xfrm>
          <a:off x="0" y="0"/>
          <a:ext cx="0" cy="0"/>
          <a:chOff x="0" y="0"/>
          <a:chExt cx="0" cy="0"/>
        </a:xfrm>
      </p:grpSpPr>
      <p:sp>
        <p:nvSpPr>
          <p:cNvPr id="658" name="Google Shape;658;p16"/>
          <p:cNvSpPr txBox="1">
            <a:spLocks noGrp="1"/>
          </p:cNvSpPr>
          <p:nvPr>
            <p:ph type="ctrTitle"/>
          </p:nvPr>
        </p:nvSpPr>
        <p:spPr>
          <a:xfrm>
            <a:off x="4225363" y="953200"/>
            <a:ext cx="2624100" cy="674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659" name="Google Shape;659;p16"/>
          <p:cNvSpPr txBox="1">
            <a:spLocks noGrp="1"/>
          </p:cNvSpPr>
          <p:nvPr>
            <p:ph type="subTitle" idx="1"/>
          </p:nvPr>
        </p:nvSpPr>
        <p:spPr>
          <a:xfrm>
            <a:off x="4225375" y="1637850"/>
            <a:ext cx="2624100" cy="55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Ubuntu"/>
              <a:buNone/>
              <a:defRPr sz="1400">
                <a:solidFill>
                  <a:schemeClr val="dk1"/>
                </a:solidFill>
                <a:latin typeface="Comfortaa Medium"/>
                <a:ea typeface="Comfortaa Medium"/>
                <a:cs typeface="Comfortaa Medium"/>
                <a:sym typeface="Comfortaa Medium"/>
              </a:defRPr>
            </a:lvl1pPr>
            <a:lvl2pPr lvl="1"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2pPr>
            <a:lvl3pPr lvl="2"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3pPr>
            <a:lvl4pPr lvl="3"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4pPr>
            <a:lvl5pPr lvl="4"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5pPr>
            <a:lvl6pPr lvl="5"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6pPr>
            <a:lvl7pPr lvl="6"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7pPr>
            <a:lvl8pPr lvl="7"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8pPr>
            <a:lvl9pPr lvl="8" rtl="0">
              <a:lnSpc>
                <a:spcPct val="100000"/>
              </a:lnSpc>
              <a:spcBef>
                <a:spcPts val="0"/>
              </a:spcBef>
              <a:spcAft>
                <a:spcPts val="0"/>
              </a:spcAft>
              <a:buClr>
                <a:srgbClr val="000000"/>
              </a:buClr>
              <a:buSzPts val="1000"/>
              <a:buFont typeface="Ubuntu"/>
              <a:buNone/>
              <a:defRPr sz="1000">
                <a:solidFill>
                  <a:srgbClr val="000000"/>
                </a:solidFill>
                <a:latin typeface="Ubuntu"/>
                <a:ea typeface="Ubuntu"/>
                <a:cs typeface="Ubuntu"/>
                <a:sym typeface="Ubuntu"/>
              </a:defRPr>
            </a:lvl9pPr>
          </a:lstStyle>
          <a:p>
            <a:endParaRPr/>
          </a:p>
        </p:txBody>
      </p:sp>
      <p:sp>
        <p:nvSpPr>
          <p:cNvPr id="660" name="Google Shape;660;p16"/>
          <p:cNvSpPr txBox="1">
            <a:spLocks noGrp="1"/>
          </p:cNvSpPr>
          <p:nvPr>
            <p:ph type="title" idx="2" hasCustomPrompt="1"/>
          </p:nvPr>
        </p:nvSpPr>
        <p:spPr>
          <a:xfrm>
            <a:off x="2294538" y="786050"/>
            <a:ext cx="2154000" cy="154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661" name="Google Shape;661;p16"/>
          <p:cNvGrpSpPr/>
          <p:nvPr/>
        </p:nvGrpSpPr>
        <p:grpSpPr>
          <a:xfrm>
            <a:off x="-187098" y="2289785"/>
            <a:ext cx="2037701" cy="1610804"/>
            <a:chOff x="855987" y="2204128"/>
            <a:chExt cx="1217483" cy="962421"/>
          </a:xfrm>
        </p:grpSpPr>
        <p:grpSp>
          <p:nvGrpSpPr>
            <p:cNvPr id="662" name="Google Shape;662;p16"/>
            <p:cNvGrpSpPr/>
            <p:nvPr/>
          </p:nvGrpSpPr>
          <p:grpSpPr>
            <a:xfrm>
              <a:off x="855987" y="2204128"/>
              <a:ext cx="1146639" cy="962421"/>
              <a:chOff x="958238" y="2157575"/>
              <a:chExt cx="1115191" cy="936025"/>
            </a:xfrm>
          </p:grpSpPr>
          <p:sp>
            <p:nvSpPr>
              <p:cNvPr id="663" name="Google Shape;663;p16"/>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6"/>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16"/>
          <p:cNvGrpSpPr/>
          <p:nvPr/>
        </p:nvGrpSpPr>
        <p:grpSpPr>
          <a:xfrm>
            <a:off x="5520628" y="156273"/>
            <a:ext cx="1651683" cy="719972"/>
            <a:chOff x="3965010" y="571479"/>
            <a:chExt cx="1651683" cy="719972"/>
          </a:xfrm>
        </p:grpSpPr>
        <p:grpSp>
          <p:nvGrpSpPr>
            <p:cNvPr id="671" name="Google Shape;671;p16"/>
            <p:cNvGrpSpPr/>
            <p:nvPr/>
          </p:nvGrpSpPr>
          <p:grpSpPr>
            <a:xfrm>
              <a:off x="3965010" y="571479"/>
              <a:ext cx="1446820" cy="719972"/>
              <a:chOff x="3953250" y="571500"/>
              <a:chExt cx="1383325" cy="766825"/>
            </a:xfrm>
          </p:grpSpPr>
          <p:grpSp>
            <p:nvGrpSpPr>
              <p:cNvPr id="672" name="Google Shape;672;p16"/>
              <p:cNvGrpSpPr/>
              <p:nvPr/>
            </p:nvGrpSpPr>
            <p:grpSpPr>
              <a:xfrm>
                <a:off x="3953250" y="571500"/>
                <a:ext cx="1383166" cy="669650"/>
                <a:chOff x="897088" y="2374675"/>
                <a:chExt cx="1383166" cy="669650"/>
              </a:xfrm>
            </p:grpSpPr>
            <p:sp>
              <p:nvSpPr>
                <p:cNvPr id="673" name="Google Shape;673;p16"/>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6"/>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16"/>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16"/>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16"/>
          <p:cNvGrpSpPr/>
          <p:nvPr/>
        </p:nvGrpSpPr>
        <p:grpSpPr>
          <a:xfrm rot="8903269">
            <a:off x="-62368" y="122449"/>
            <a:ext cx="1100970" cy="787622"/>
            <a:chOff x="1202177" y="4613417"/>
            <a:chExt cx="528376" cy="377938"/>
          </a:xfrm>
        </p:grpSpPr>
        <p:sp>
          <p:nvSpPr>
            <p:cNvPr id="680" name="Google Shape;680;p16"/>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6"/>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6"/>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6"/>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16"/>
          <p:cNvGrpSpPr/>
          <p:nvPr/>
        </p:nvGrpSpPr>
        <p:grpSpPr>
          <a:xfrm>
            <a:off x="7224067" y="2171120"/>
            <a:ext cx="2525833" cy="1610805"/>
            <a:chOff x="7239867" y="1514545"/>
            <a:chExt cx="2525833" cy="1610805"/>
          </a:xfrm>
        </p:grpSpPr>
        <p:grpSp>
          <p:nvGrpSpPr>
            <p:cNvPr id="687" name="Google Shape;687;p16"/>
            <p:cNvGrpSpPr/>
            <p:nvPr/>
          </p:nvGrpSpPr>
          <p:grpSpPr>
            <a:xfrm>
              <a:off x="7346663" y="1514545"/>
              <a:ext cx="2419037" cy="1551678"/>
              <a:chOff x="7410211" y="1555302"/>
              <a:chExt cx="2355440" cy="1510884"/>
            </a:xfrm>
          </p:grpSpPr>
          <p:grpSp>
            <p:nvGrpSpPr>
              <p:cNvPr id="688" name="Google Shape;688;p16"/>
              <p:cNvGrpSpPr/>
              <p:nvPr/>
            </p:nvGrpSpPr>
            <p:grpSpPr>
              <a:xfrm>
                <a:off x="7410211" y="1555302"/>
                <a:ext cx="2355440" cy="1510884"/>
                <a:chOff x="761258" y="2062480"/>
                <a:chExt cx="1646470" cy="1056119"/>
              </a:xfrm>
            </p:grpSpPr>
            <p:sp>
              <p:nvSpPr>
                <p:cNvPr id="689" name="Google Shape;689;p16"/>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6"/>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6"/>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6"/>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6"/>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6"/>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16"/>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6"/>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16"/>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16"/>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6"/>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6"/>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6"/>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6"/>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6"/>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6"/>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54" name="Google Shape;754;p18"/>
          <p:cNvGrpSpPr/>
          <p:nvPr/>
        </p:nvGrpSpPr>
        <p:grpSpPr>
          <a:xfrm rot="-2064066" flipH="1">
            <a:off x="-384575" y="3990582"/>
            <a:ext cx="1127055" cy="1010251"/>
            <a:chOff x="6787377" y="436188"/>
            <a:chExt cx="235647" cy="211226"/>
          </a:xfrm>
        </p:grpSpPr>
        <p:sp>
          <p:nvSpPr>
            <p:cNvPr id="755" name="Google Shape;755;p18"/>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18"/>
          <p:cNvGrpSpPr/>
          <p:nvPr/>
        </p:nvGrpSpPr>
        <p:grpSpPr>
          <a:xfrm rot="8099880">
            <a:off x="15664" y="52764"/>
            <a:ext cx="656126" cy="578423"/>
            <a:chOff x="4508023" y="3764622"/>
            <a:chExt cx="161487" cy="142362"/>
          </a:xfrm>
        </p:grpSpPr>
        <p:sp>
          <p:nvSpPr>
            <p:cNvPr id="768" name="Google Shape;768;p18"/>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8"/>
          <p:cNvGrpSpPr/>
          <p:nvPr/>
        </p:nvGrpSpPr>
        <p:grpSpPr>
          <a:xfrm>
            <a:off x="7113152" y="-180577"/>
            <a:ext cx="2121888" cy="1414590"/>
            <a:chOff x="6655952" y="-180577"/>
            <a:chExt cx="2121888" cy="1414590"/>
          </a:xfrm>
        </p:grpSpPr>
        <p:grpSp>
          <p:nvGrpSpPr>
            <p:cNvPr id="779" name="Google Shape;779;p18"/>
            <p:cNvGrpSpPr/>
            <p:nvPr/>
          </p:nvGrpSpPr>
          <p:grpSpPr>
            <a:xfrm rot="1685293">
              <a:off x="8051699" y="334351"/>
              <a:ext cx="652925" cy="474307"/>
              <a:chOff x="5211663" y="1358969"/>
              <a:chExt cx="483893" cy="351481"/>
            </a:xfrm>
          </p:grpSpPr>
          <p:sp>
            <p:nvSpPr>
              <p:cNvPr id="780" name="Google Shape;780;p1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18"/>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18"/>
          <p:cNvGrpSpPr/>
          <p:nvPr/>
        </p:nvGrpSpPr>
        <p:grpSpPr>
          <a:xfrm>
            <a:off x="8463951" y="3094293"/>
            <a:ext cx="1277992" cy="1010253"/>
            <a:chOff x="855987" y="2204128"/>
            <a:chExt cx="1217483" cy="962421"/>
          </a:xfrm>
        </p:grpSpPr>
        <p:grpSp>
          <p:nvGrpSpPr>
            <p:cNvPr id="787" name="Google Shape;787;p18"/>
            <p:cNvGrpSpPr/>
            <p:nvPr/>
          </p:nvGrpSpPr>
          <p:grpSpPr>
            <a:xfrm>
              <a:off x="855987" y="2204128"/>
              <a:ext cx="1146639" cy="962421"/>
              <a:chOff x="958238" y="2157575"/>
              <a:chExt cx="1115191" cy="936025"/>
            </a:xfrm>
          </p:grpSpPr>
          <p:sp>
            <p:nvSpPr>
              <p:cNvPr id="788" name="Google Shape;788;p1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1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8"/>
          <p:cNvGrpSpPr/>
          <p:nvPr/>
        </p:nvGrpSpPr>
        <p:grpSpPr>
          <a:xfrm rot="10800000">
            <a:off x="3577128" y="-256770"/>
            <a:ext cx="1590405" cy="693261"/>
            <a:chOff x="3965010" y="571479"/>
            <a:chExt cx="1651683" cy="719972"/>
          </a:xfrm>
        </p:grpSpPr>
        <p:grpSp>
          <p:nvGrpSpPr>
            <p:cNvPr id="796" name="Google Shape;796;p18"/>
            <p:cNvGrpSpPr/>
            <p:nvPr/>
          </p:nvGrpSpPr>
          <p:grpSpPr>
            <a:xfrm>
              <a:off x="3965010" y="571479"/>
              <a:ext cx="1446820" cy="719972"/>
              <a:chOff x="3953250" y="571500"/>
              <a:chExt cx="1383325" cy="766825"/>
            </a:xfrm>
          </p:grpSpPr>
          <p:grpSp>
            <p:nvGrpSpPr>
              <p:cNvPr id="797" name="Google Shape;797;p18"/>
              <p:cNvGrpSpPr/>
              <p:nvPr/>
            </p:nvGrpSpPr>
            <p:grpSpPr>
              <a:xfrm>
                <a:off x="3953250" y="571500"/>
                <a:ext cx="1383166" cy="669650"/>
                <a:chOff x="897088" y="2374675"/>
                <a:chExt cx="1383166" cy="669650"/>
              </a:xfrm>
            </p:grpSpPr>
            <p:sp>
              <p:nvSpPr>
                <p:cNvPr id="798" name="Google Shape;798;p1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1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1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1_1">
    <p:bg>
      <p:bgPr>
        <a:blipFill>
          <a:blip r:embed="rId2">
            <a:alphaModFix/>
          </a:blip>
          <a:stretch>
            <a:fillRect/>
          </a:stretch>
        </a:blipFill>
        <a:effectLst/>
      </p:bgPr>
    </p:bg>
    <p:spTree>
      <p:nvGrpSpPr>
        <p:cNvPr id="1" name="Shape 804"/>
        <p:cNvGrpSpPr/>
        <p:nvPr/>
      </p:nvGrpSpPr>
      <p:grpSpPr>
        <a:xfrm>
          <a:off x="0" y="0"/>
          <a:ext cx="0" cy="0"/>
          <a:chOff x="0" y="0"/>
          <a:chExt cx="0" cy="0"/>
        </a:xfrm>
      </p:grpSpPr>
      <p:sp>
        <p:nvSpPr>
          <p:cNvPr id="805" name="Google Shape;805;p19"/>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06" name="Google Shape;806;p19"/>
          <p:cNvGrpSpPr/>
          <p:nvPr/>
        </p:nvGrpSpPr>
        <p:grpSpPr>
          <a:xfrm>
            <a:off x="8460808" y="926675"/>
            <a:ext cx="1025973" cy="811032"/>
            <a:chOff x="855987" y="2204128"/>
            <a:chExt cx="1217483" cy="962421"/>
          </a:xfrm>
        </p:grpSpPr>
        <p:grpSp>
          <p:nvGrpSpPr>
            <p:cNvPr id="807" name="Google Shape;807;p19"/>
            <p:cNvGrpSpPr/>
            <p:nvPr/>
          </p:nvGrpSpPr>
          <p:grpSpPr>
            <a:xfrm>
              <a:off x="855987" y="2204128"/>
              <a:ext cx="1146639" cy="962421"/>
              <a:chOff x="958238" y="2157575"/>
              <a:chExt cx="1115191" cy="936025"/>
            </a:xfrm>
          </p:grpSpPr>
          <p:sp>
            <p:nvSpPr>
              <p:cNvPr id="808" name="Google Shape;808;p19"/>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19"/>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9"/>
          <p:cNvGrpSpPr/>
          <p:nvPr/>
        </p:nvGrpSpPr>
        <p:grpSpPr>
          <a:xfrm rot="3617422">
            <a:off x="59341" y="4604956"/>
            <a:ext cx="639248" cy="382014"/>
            <a:chOff x="1202177" y="4613417"/>
            <a:chExt cx="528376" cy="315757"/>
          </a:xfrm>
        </p:grpSpPr>
        <p:sp>
          <p:nvSpPr>
            <p:cNvPr id="816" name="Google Shape;816;p1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9"/>
          <p:cNvGrpSpPr/>
          <p:nvPr/>
        </p:nvGrpSpPr>
        <p:grpSpPr>
          <a:xfrm>
            <a:off x="8460810" y="4194779"/>
            <a:ext cx="666115" cy="973447"/>
            <a:chOff x="-1047799" y="3300294"/>
            <a:chExt cx="439014" cy="641607"/>
          </a:xfrm>
        </p:grpSpPr>
        <p:sp>
          <p:nvSpPr>
            <p:cNvPr id="823" name="Google Shape;823;p19"/>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9"/>
          <p:cNvGrpSpPr/>
          <p:nvPr/>
        </p:nvGrpSpPr>
        <p:grpSpPr>
          <a:xfrm rot="10800000">
            <a:off x="-220997" y="-221970"/>
            <a:ext cx="1590405" cy="693261"/>
            <a:chOff x="3965010" y="571479"/>
            <a:chExt cx="1651683" cy="719972"/>
          </a:xfrm>
        </p:grpSpPr>
        <p:grpSp>
          <p:nvGrpSpPr>
            <p:cNvPr id="837" name="Google Shape;837;p19"/>
            <p:cNvGrpSpPr/>
            <p:nvPr/>
          </p:nvGrpSpPr>
          <p:grpSpPr>
            <a:xfrm>
              <a:off x="3965010" y="571479"/>
              <a:ext cx="1446820" cy="719972"/>
              <a:chOff x="3953250" y="571500"/>
              <a:chExt cx="1383325" cy="766825"/>
            </a:xfrm>
          </p:grpSpPr>
          <p:grpSp>
            <p:nvGrpSpPr>
              <p:cNvPr id="838" name="Google Shape;838;p19"/>
              <p:cNvGrpSpPr/>
              <p:nvPr/>
            </p:nvGrpSpPr>
            <p:grpSpPr>
              <a:xfrm>
                <a:off x="3953250" y="571500"/>
                <a:ext cx="1383166" cy="669650"/>
                <a:chOff x="897088" y="2374675"/>
                <a:chExt cx="1383166" cy="669650"/>
              </a:xfrm>
            </p:grpSpPr>
            <p:sp>
              <p:nvSpPr>
                <p:cNvPr id="839" name="Google Shape;839;p19"/>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3" name="Google Shape;843;p19"/>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19"/>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9"/>
          <p:cNvGrpSpPr/>
          <p:nvPr/>
        </p:nvGrpSpPr>
        <p:grpSpPr>
          <a:xfrm rot="-2839265" flipH="1">
            <a:off x="7818980" y="-170365"/>
            <a:ext cx="799290" cy="1039885"/>
            <a:chOff x="4318023" y="4113296"/>
            <a:chExt cx="716422" cy="932073"/>
          </a:xfrm>
        </p:grpSpPr>
        <p:sp>
          <p:nvSpPr>
            <p:cNvPr id="846" name="Google Shape;846;p19"/>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9"/>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7">
    <p:bg>
      <p:bgPr>
        <a:blipFill>
          <a:blip r:embed="rId2">
            <a:alphaModFix/>
          </a:blip>
          <a:stretch>
            <a:fillRect/>
          </a:stretch>
        </a:blipFill>
        <a:effectLst/>
      </p:bgPr>
    </p:bg>
    <p:spTree>
      <p:nvGrpSpPr>
        <p:cNvPr id="1" name="Shape 850"/>
        <p:cNvGrpSpPr/>
        <p:nvPr/>
      </p:nvGrpSpPr>
      <p:grpSpPr>
        <a:xfrm>
          <a:off x="0" y="0"/>
          <a:ext cx="0" cy="0"/>
          <a:chOff x="0" y="0"/>
          <a:chExt cx="0" cy="0"/>
        </a:xfrm>
      </p:grpSpPr>
      <p:sp>
        <p:nvSpPr>
          <p:cNvPr id="851" name="Google Shape;851;p20"/>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52" name="Google Shape;852;p20"/>
          <p:cNvGrpSpPr/>
          <p:nvPr/>
        </p:nvGrpSpPr>
        <p:grpSpPr>
          <a:xfrm>
            <a:off x="-410092" y="165975"/>
            <a:ext cx="1025973" cy="811032"/>
            <a:chOff x="855987" y="2204128"/>
            <a:chExt cx="1217483" cy="962421"/>
          </a:xfrm>
        </p:grpSpPr>
        <p:grpSp>
          <p:nvGrpSpPr>
            <p:cNvPr id="853" name="Google Shape;853;p20"/>
            <p:cNvGrpSpPr/>
            <p:nvPr/>
          </p:nvGrpSpPr>
          <p:grpSpPr>
            <a:xfrm>
              <a:off x="855987" y="2204128"/>
              <a:ext cx="1146639" cy="962421"/>
              <a:chOff x="958238" y="2157575"/>
              <a:chExt cx="1115191" cy="936025"/>
            </a:xfrm>
          </p:grpSpPr>
          <p:sp>
            <p:nvSpPr>
              <p:cNvPr id="854" name="Google Shape;854;p2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2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20"/>
          <p:cNvGrpSpPr/>
          <p:nvPr/>
        </p:nvGrpSpPr>
        <p:grpSpPr>
          <a:xfrm flipH="1">
            <a:off x="7488815" y="243963"/>
            <a:ext cx="1724333" cy="472838"/>
            <a:chOff x="-1050438" y="1326624"/>
            <a:chExt cx="540883" cy="148635"/>
          </a:xfrm>
        </p:grpSpPr>
        <p:sp>
          <p:nvSpPr>
            <p:cNvPr id="862" name="Google Shape;862;p20"/>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1050438" y="1415117"/>
              <a:ext cx="402728" cy="60143"/>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20"/>
          <p:cNvGrpSpPr/>
          <p:nvPr/>
        </p:nvGrpSpPr>
        <p:grpSpPr>
          <a:xfrm rot="3617422">
            <a:off x="12541" y="4635556"/>
            <a:ext cx="639248" cy="382014"/>
            <a:chOff x="1202177" y="4613417"/>
            <a:chExt cx="528376" cy="315757"/>
          </a:xfrm>
        </p:grpSpPr>
        <p:sp>
          <p:nvSpPr>
            <p:cNvPr id="871" name="Google Shape;871;p2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20"/>
          <p:cNvGrpSpPr/>
          <p:nvPr/>
        </p:nvGrpSpPr>
        <p:grpSpPr>
          <a:xfrm>
            <a:off x="8487535" y="4225366"/>
            <a:ext cx="666115" cy="973447"/>
            <a:chOff x="-1047799" y="3300294"/>
            <a:chExt cx="439014" cy="641607"/>
          </a:xfrm>
        </p:grpSpPr>
        <p:sp>
          <p:nvSpPr>
            <p:cNvPr id="878" name="Google Shape;878;p20"/>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CUSTOM">
    <p:bg>
      <p:bgPr>
        <a:blipFill>
          <a:blip r:embed="rId2">
            <a:alphaModFix/>
          </a:blip>
          <a:stretch>
            <a:fillRect/>
          </a:stretch>
        </a:blipFill>
        <a:effectLst/>
      </p:bgPr>
    </p:bg>
    <p:spTree>
      <p:nvGrpSpPr>
        <p:cNvPr id="1" name="Shape 891"/>
        <p:cNvGrpSpPr/>
        <p:nvPr/>
      </p:nvGrpSpPr>
      <p:grpSpPr>
        <a:xfrm>
          <a:off x="0" y="0"/>
          <a:ext cx="0" cy="0"/>
          <a:chOff x="0" y="0"/>
          <a:chExt cx="0" cy="0"/>
        </a:xfrm>
      </p:grpSpPr>
      <p:sp>
        <p:nvSpPr>
          <p:cNvPr id="892" name="Google Shape;892;p21"/>
          <p:cNvSpPr txBox="1">
            <a:spLocks noGrp="1"/>
          </p:cNvSpPr>
          <p:nvPr>
            <p:ph type="subTitle" idx="1"/>
          </p:nvPr>
        </p:nvSpPr>
        <p:spPr>
          <a:xfrm>
            <a:off x="1915200" y="1881226"/>
            <a:ext cx="5313600" cy="94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chemeClr val="dk1"/>
                </a:solidFill>
                <a:latin typeface="Comfortaa"/>
                <a:ea typeface="Comfortaa"/>
                <a:cs typeface="Comfortaa"/>
                <a:sym typeface="Comfortaa"/>
              </a:defRPr>
            </a:lvl1pPr>
            <a:lvl2pPr lvl="1" algn="ctr" rtl="0">
              <a:lnSpc>
                <a:spcPct val="100000"/>
              </a:lnSpc>
              <a:spcBef>
                <a:spcPts val="0"/>
              </a:spcBef>
              <a:spcAft>
                <a:spcPts val="0"/>
              </a:spcAft>
              <a:buNone/>
              <a:defRPr sz="1800">
                <a:solidFill>
                  <a:schemeClr val="dk1"/>
                </a:solidFill>
                <a:latin typeface="Comfortaa"/>
                <a:ea typeface="Comfortaa"/>
                <a:cs typeface="Comfortaa"/>
                <a:sym typeface="Comfortaa"/>
              </a:defRPr>
            </a:lvl2pPr>
            <a:lvl3pPr lvl="2" algn="ctr" rtl="0">
              <a:lnSpc>
                <a:spcPct val="100000"/>
              </a:lnSpc>
              <a:spcBef>
                <a:spcPts val="0"/>
              </a:spcBef>
              <a:spcAft>
                <a:spcPts val="0"/>
              </a:spcAft>
              <a:buNone/>
              <a:defRPr sz="1800">
                <a:solidFill>
                  <a:schemeClr val="dk1"/>
                </a:solidFill>
                <a:latin typeface="Comfortaa"/>
                <a:ea typeface="Comfortaa"/>
                <a:cs typeface="Comfortaa"/>
                <a:sym typeface="Comfortaa"/>
              </a:defRPr>
            </a:lvl3pPr>
            <a:lvl4pPr lvl="3" algn="ctr" rtl="0">
              <a:lnSpc>
                <a:spcPct val="100000"/>
              </a:lnSpc>
              <a:spcBef>
                <a:spcPts val="0"/>
              </a:spcBef>
              <a:spcAft>
                <a:spcPts val="0"/>
              </a:spcAft>
              <a:buNone/>
              <a:defRPr sz="1800">
                <a:solidFill>
                  <a:schemeClr val="dk1"/>
                </a:solidFill>
                <a:latin typeface="Comfortaa"/>
                <a:ea typeface="Comfortaa"/>
                <a:cs typeface="Comfortaa"/>
                <a:sym typeface="Comfortaa"/>
              </a:defRPr>
            </a:lvl4pPr>
            <a:lvl5pPr lvl="4" algn="ctr" rtl="0">
              <a:lnSpc>
                <a:spcPct val="100000"/>
              </a:lnSpc>
              <a:spcBef>
                <a:spcPts val="0"/>
              </a:spcBef>
              <a:spcAft>
                <a:spcPts val="0"/>
              </a:spcAft>
              <a:buNone/>
              <a:defRPr sz="1800">
                <a:solidFill>
                  <a:schemeClr val="dk1"/>
                </a:solidFill>
                <a:latin typeface="Comfortaa"/>
                <a:ea typeface="Comfortaa"/>
                <a:cs typeface="Comfortaa"/>
                <a:sym typeface="Comfortaa"/>
              </a:defRPr>
            </a:lvl5pPr>
            <a:lvl6pPr lvl="5" algn="ctr" rtl="0">
              <a:lnSpc>
                <a:spcPct val="100000"/>
              </a:lnSpc>
              <a:spcBef>
                <a:spcPts val="0"/>
              </a:spcBef>
              <a:spcAft>
                <a:spcPts val="0"/>
              </a:spcAft>
              <a:buNone/>
              <a:defRPr sz="1800">
                <a:solidFill>
                  <a:schemeClr val="dk1"/>
                </a:solidFill>
                <a:latin typeface="Comfortaa"/>
                <a:ea typeface="Comfortaa"/>
                <a:cs typeface="Comfortaa"/>
                <a:sym typeface="Comfortaa"/>
              </a:defRPr>
            </a:lvl6pPr>
            <a:lvl7pPr lvl="6" algn="ctr" rtl="0">
              <a:lnSpc>
                <a:spcPct val="100000"/>
              </a:lnSpc>
              <a:spcBef>
                <a:spcPts val="0"/>
              </a:spcBef>
              <a:spcAft>
                <a:spcPts val="0"/>
              </a:spcAft>
              <a:buNone/>
              <a:defRPr sz="1800">
                <a:solidFill>
                  <a:schemeClr val="dk1"/>
                </a:solidFill>
                <a:latin typeface="Comfortaa"/>
                <a:ea typeface="Comfortaa"/>
                <a:cs typeface="Comfortaa"/>
                <a:sym typeface="Comfortaa"/>
              </a:defRPr>
            </a:lvl7pPr>
            <a:lvl8pPr lvl="7" algn="ctr" rtl="0">
              <a:lnSpc>
                <a:spcPct val="100000"/>
              </a:lnSpc>
              <a:spcBef>
                <a:spcPts val="0"/>
              </a:spcBef>
              <a:spcAft>
                <a:spcPts val="0"/>
              </a:spcAft>
              <a:buNone/>
              <a:defRPr sz="1800">
                <a:solidFill>
                  <a:schemeClr val="dk1"/>
                </a:solidFill>
                <a:latin typeface="Comfortaa"/>
                <a:ea typeface="Comfortaa"/>
                <a:cs typeface="Comfortaa"/>
                <a:sym typeface="Comfortaa"/>
              </a:defRPr>
            </a:lvl8pPr>
            <a:lvl9pPr lvl="8" algn="ctr" rtl="0">
              <a:lnSpc>
                <a:spcPct val="100000"/>
              </a:lnSpc>
              <a:spcBef>
                <a:spcPts val="0"/>
              </a:spcBef>
              <a:spcAft>
                <a:spcPts val="0"/>
              </a:spcAft>
              <a:buNone/>
              <a:defRPr sz="1800">
                <a:solidFill>
                  <a:schemeClr val="dk1"/>
                </a:solidFill>
                <a:latin typeface="Comfortaa"/>
                <a:ea typeface="Comfortaa"/>
                <a:cs typeface="Comfortaa"/>
                <a:sym typeface="Comfortaa"/>
              </a:defRPr>
            </a:lvl9pPr>
          </a:lstStyle>
          <a:p>
            <a:endParaRPr/>
          </a:p>
        </p:txBody>
      </p:sp>
      <p:sp>
        <p:nvSpPr>
          <p:cNvPr id="893" name="Google Shape;893;p21"/>
          <p:cNvSpPr txBox="1">
            <a:spLocks noGrp="1"/>
          </p:cNvSpPr>
          <p:nvPr>
            <p:ph type="subTitle" idx="2"/>
          </p:nvPr>
        </p:nvSpPr>
        <p:spPr>
          <a:xfrm>
            <a:off x="2596800" y="2771613"/>
            <a:ext cx="3950400" cy="4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a:solidFill>
                  <a:schemeClr val="dk1"/>
                </a:solidFill>
                <a:latin typeface="Vibur"/>
                <a:ea typeface="Vibur"/>
                <a:cs typeface="Vibur"/>
                <a:sym typeface="Vibur"/>
              </a:defRPr>
            </a:lvl1pPr>
            <a:lvl2pPr lvl="1" algn="ctr" rtl="0">
              <a:lnSpc>
                <a:spcPct val="100000"/>
              </a:lnSpc>
              <a:spcBef>
                <a:spcPts val="0"/>
              </a:spcBef>
              <a:spcAft>
                <a:spcPts val="0"/>
              </a:spcAft>
              <a:buNone/>
              <a:defRPr sz="3000">
                <a:solidFill>
                  <a:schemeClr val="dk1"/>
                </a:solidFill>
                <a:latin typeface="Vibur"/>
                <a:ea typeface="Vibur"/>
                <a:cs typeface="Vibur"/>
                <a:sym typeface="Vibur"/>
              </a:defRPr>
            </a:lvl2pPr>
            <a:lvl3pPr lvl="2" algn="ctr" rtl="0">
              <a:lnSpc>
                <a:spcPct val="100000"/>
              </a:lnSpc>
              <a:spcBef>
                <a:spcPts val="0"/>
              </a:spcBef>
              <a:spcAft>
                <a:spcPts val="0"/>
              </a:spcAft>
              <a:buNone/>
              <a:defRPr sz="3000">
                <a:solidFill>
                  <a:schemeClr val="dk1"/>
                </a:solidFill>
                <a:latin typeface="Vibur"/>
                <a:ea typeface="Vibur"/>
                <a:cs typeface="Vibur"/>
                <a:sym typeface="Vibur"/>
              </a:defRPr>
            </a:lvl3pPr>
            <a:lvl4pPr lvl="3" algn="ctr" rtl="0">
              <a:lnSpc>
                <a:spcPct val="100000"/>
              </a:lnSpc>
              <a:spcBef>
                <a:spcPts val="0"/>
              </a:spcBef>
              <a:spcAft>
                <a:spcPts val="0"/>
              </a:spcAft>
              <a:buNone/>
              <a:defRPr sz="3000">
                <a:solidFill>
                  <a:schemeClr val="dk1"/>
                </a:solidFill>
                <a:latin typeface="Vibur"/>
                <a:ea typeface="Vibur"/>
                <a:cs typeface="Vibur"/>
                <a:sym typeface="Vibur"/>
              </a:defRPr>
            </a:lvl4pPr>
            <a:lvl5pPr lvl="4" algn="ctr" rtl="0">
              <a:lnSpc>
                <a:spcPct val="100000"/>
              </a:lnSpc>
              <a:spcBef>
                <a:spcPts val="0"/>
              </a:spcBef>
              <a:spcAft>
                <a:spcPts val="0"/>
              </a:spcAft>
              <a:buNone/>
              <a:defRPr sz="3000">
                <a:solidFill>
                  <a:schemeClr val="dk1"/>
                </a:solidFill>
                <a:latin typeface="Vibur"/>
                <a:ea typeface="Vibur"/>
                <a:cs typeface="Vibur"/>
                <a:sym typeface="Vibur"/>
              </a:defRPr>
            </a:lvl5pPr>
            <a:lvl6pPr lvl="5" algn="ctr" rtl="0">
              <a:lnSpc>
                <a:spcPct val="100000"/>
              </a:lnSpc>
              <a:spcBef>
                <a:spcPts val="0"/>
              </a:spcBef>
              <a:spcAft>
                <a:spcPts val="0"/>
              </a:spcAft>
              <a:buNone/>
              <a:defRPr sz="3000">
                <a:solidFill>
                  <a:schemeClr val="dk1"/>
                </a:solidFill>
                <a:latin typeface="Vibur"/>
                <a:ea typeface="Vibur"/>
                <a:cs typeface="Vibur"/>
                <a:sym typeface="Vibur"/>
              </a:defRPr>
            </a:lvl6pPr>
            <a:lvl7pPr lvl="6" algn="ctr" rtl="0">
              <a:lnSpc>
                <a:spcPct val="100000"/>
              </a:lnSpc>
              <a:spcBef>
                <a:spcPts val="0"/>
              </a:spcBef>
              <a:spcAft>
                <a:spcPts val="0"/>
              </a:spcAft>
              <a:buNone/>
              <a:defRPr sz="3000">
                <a:solidFill>
                  <a:schemeClr val="dk1"/>
                </a:solidFill>
                <a:latin typeface="Vibur"/>
                <a:ea typeface="Vibur"/>
                <a:cs typeface="Vibur"/>
                <a:sym typeface="Vibur"/>
              </a:defRPr>
            </a:lvl7pPr>
            <a:lvl8pPr lvl="7" algn="ctr" rtl="0">
              <a:lnSpc>
                <a:spcPct val="100000"/>
              </a:lnSpc>
              <a:spcBef>
                <a:spcPts val="0"/>
              </a:spcBef>
              <a:spcAft>
                <a:spcPts val="0"/>
              </a:spcAft>
              <a:buNone/>
              <a:defRPr sz="3000">
                <a:solidFill>
                  <a:schemeClr val="dk1"/>
                </a:solidFill>
                <a:latin typeface="Vibur"/>
                <a:ea typeface="Vibur"/>
                <a:cs typeface="Vibur"/>
                <a:sym typeface="Vibur"/>
              </a:defRPr>
            </a:lvl8pPr>
            <a:lvl9pPr lvl="8" algn="ctr" rtl="0">
              <a:lnSpc>
                <a:spcPct val="100000"/>
              </a:lnSpc>
              <a:spcBef>
                <a:spcPts val="0"/>
              </a:spcBef>
              <a:spcAft>
                <a:spcPts val="0"/>
              </a:spcAft>
              <a:buNone/>
              <a:defRPr sz="3000">
                <a:solidFill>
                  <a:schemeClr val="dk1"/>
                </a:solidFill>
                <a:latin typeface="Vibur"/>
                <a:ea typeface="Vibur"/>
                <a:cs typeface="Vibur"/>
                <a:sym typeface="Vibur"/>
              </a:defRPr>
            </a:lvl9pPr>
          </a:lstStyle>
          <a:p>
            <a:endParaRPr/>
          </a:p>
        </p:txBody>
      </p:sp>
      <p:grpSp>
        <p:nvGrpSpPr>
          <p:cNvPr id="894" name="Google Shape;894;p21"/>
          <p:cNvGrpSpPr/>
          <p:nvPr/>
        </p:nvGrpSpPr>
        <p:grpSpPr>
          <a:xfrm>
            <a:off x="7989005" y="225890"/>
            <a:ext cx="1210420" cy="868635"/>
            <a:chOff x="6102329" y="3283426"/>
            <a:chExt cx="654776" cy="469888"/>
          </a:xfrm>
        </p:grpSpPr>
        <p:sp>
          <p:nvSpPr>
            <p:cNvPr id="895" name="Google Shape;895;p21"/>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1"/>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1"/>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21"/>
          <p:cNvGrpSpPr/>
          <p:nvPr/>
        </p:nvGrpSpPr>
        <p:grpSpPr>
          <a:xfrm rot="-1272558" flipH="1">
            <a:off x="7105331" y="3178663"/>
            <a:ext cx="1415633" cy="2385311"/>
            <a:chOff x="-653265" y="1899986"/>
            <a:chExt cx="171302" cy="288619"/>
          </a:xfrm>
        </p:grpSpPr>
        <p:sp>
          <p:nvSpPr>
            <p:cNvPr id="907" name="Google Shape;907;p21"/>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1"/>
          <p:cNvGrpSpPr/>
          <p:nvPr/>
        </p:nvGrpSpPr>
        <p:grpSpPr>
          <a:xfrm flipH="1">
            <a:off x="8065063" y="1808493"/>
            <a:ext cx="1277992" cy="1010253"/>
            <a:chOff x="855987" y="2204128"/>
            <a:chExt cx="1217483" cy="962421"/>
          </a:xfrm>
        </p:grpSpPr>
        <p:grpSp>
          <p:nvGrpSpPr>
            <p:cNvPr id="913" name="Google Shape;913;p21"/>
            <p:cNvGrpSpPr/>
            <p:nvPr/>
          </p:nvGrpSpPr>
          <p:grpSpPr>
            <a:xfrm>
              <a:off x="855987" y="2204128"/>
              <a:ext cx="1146639" cy="962421"/>
              <a:chOff x="958238" y="2157575"/>
              <a:chExt cx="1115191" cy="936025"/>
            </a:xfrm>
          </p:grpSpPr>
          <p:sp>
            <p:nvSpPr>
              <p:cNvPr id="914" name="Google Shape;914;p2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2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21"/>
          <p:cNvGrpSpPr/>
          <p:nvPr/>
        </p:nvGrpSpPr>
        <p:grpSpPr>
          <a:xfrm>
            <a:off x="431221" y="571494"/>
            <a:ext cx="1860621" cy="811048"/>
            <a:chOff x="3965010" y="571479"/>
            <a:chExt cx="1651683" cy="719972"/>
          </a:xfrm>
        </p:grpSpPr>
        <p:grpSp>
          <p:nvGrpSpPr>
            <p:cNvPr id="922" name="Google Shape;922;p21"/>
            <p:cNvGrpSpPr/>
            <p:nvPr/>
          </p:nvGrpSpPr>
          <p:grpSpPr>
            <a:xfrm>
              <a:off x="3965010" y="571479"/>
              <a:ext cx="1446820" cy="719972"/>
              <a:chOff x="3953250" y="571500"/>
              <a:chExt cx="1383325" cy="766825"/>
            </a:xfrm>
          </p:grpSpPr>
          <p:grpSp>
            <p:nvGrpSpPr>
              <p:cNvPr id="923" name="Google Shape;923;p21"/>
              <p:cNvGrpSpPr/>
              <p:nvPr/>
            </p:nvGrpSpPr>
            <p:grpSpPr>
              <a:xfrm>
                <a:off x="3953250" y="571500"/>
                <a:ext cx="1383166" cy="669650"/>
                <a:chOff x="897088" y="2374675"/>
                <a:chExt cx="1383166" cy="669650"/>
              </a:xfrm>
            </p:grpSpPr>
            <p:sp>
              <p:nvSpPr>
                <p:cNvPr id="924" name="Google Shape;924;p2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bg>
      <p:bgPr>
        <a:blipFill>
          <a:blip r:embed="rId2">
            <a:alphaModFix/>
          </a:blip>
          <a:stretch>
            <a:fillRect/>
          </a:stretch>
        </a:blipFill>
        <a:effectLst/>
      </p:bgPr>
    </p:bg>
    <p:spTree>
      <p:nvGrpSpPr>
        <p:cNvPr id="1" name="Shape 930"/>
        <p:cNvGrpSpPr/>
        <p:nvPr/>
      </p:nvGrpSpPr>
      <p:grpSpPr>
        <a:xfrm>
          <a:off x="0" y="0"/>
          <a:ext cx="0" cy="0"/>
          <a:chOff x="0" y="0"/>
          <a:chExt cx="0" cy="0"/>
        </a:xfrm>
      </p:grpSpPr>
      <p:sp>
        <p:nvSpPr>
          <p:cNvPr id="931" name="Google Shape;931;p22"/>
          <p:cNvSpPr txBox="1">
            <a:spLocks noGrp="1"/>
          </p:cNvSpPr>
          <p:nvPr>
            <p:ph type="subTitle" idx="1"/>
          </p:nvPr>
        </p:nvSpPr>
        <p:spPr>
          <a:xfrm>
            <a:off x="1271488"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2" name="Google Shape;932;p22"/>
          <p:cNvSpPr txBox="1">
            <a:spLocks noGrp="1"/>
          </p:cNvSpPr>
          <p:nvPr>
            <p:ph type="subTitle" idx="2"/>
          </p:nvPr>
        </p:nvSpPr>
        <p:spPr>
          <a:xfrm>
            <a:off x="4866812"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3" name="Google Shape;933;p22"/>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34" name="Google Shape;934;p22"/>
          <p:cNvGrpSpPr/>
          <p:nvPr/>
        </p:nvGrpSpPr>
        <p:grpSpPr>
          <a:xfrm>
            <a:off x="-632417" y="1688458"/>
            <a:ext cx="1784099" cy="1410235"/>
            <a:chOff x="855987" y="2204128"/>
            <a:chExt cx="1217483" cy="962421"/>
          </a:xfrm>
        </p:grpSpPr>
        <p:grpSp>
          <p:nvGrpSpPr>
            <p:cNvPr id="935" name="Google Shape;935;p22"/>
            <p:cNvGrpSpPr/>
            <p:nvPr/>
          </p:nvGrpSpPr>
          <p:grpSpPr>
            <a:xfrm>
              <a:off x="855987" y="2204128"/>
              <a:ext cx="1146639" cy="962421"/>
              <a:chOff x="958238" y="2157575"/>
              <a:chExt cx="1115191" cy="936025"/>
            </a:xfrm>
          </p:grpSpPr>
          <p:sp>
            <p:nvSpPr>
              <p:cNvPr id="936" name="Google Shape;936;p2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22"/>
          <p:cNvGrpSpPr/>
          <p:nvPr/>
        </p:nvGrpSpPr>
        <p:grpSpPr>
          <a:xfrm>
            <a:off x="7573919" y="168286"/>
            <a:ext cx="1958025" cy="1248696"/>
            <a:chOff x="7239867" y="1514545"/>
            <a:chExt cx="2525833" cy="1610805"/>
          </a:xfrm>
        </p:grpSpPr>
        <p:grpSp>
          <p:nvGrpSpPr>
            <p:cNvPr id="944" name="Google Shape;944;p22"/>
            <p:cNvGrpSpPr/>
            <p:nvPr/>
          </p:nvGrpSpPr>
          <p:grpSpPr>
            <a:xfrm>
              <a:off x="7346663" y="1514545"/>
              <a:ext cx="2419037" cy="1551678"/>
              <a:chOff x="7410211" y="1555302"/>
              <a:chExt cx="2355440" cy="1510884"/>
            </a:xfrm>
          </p:grpSpPr>
          <p:grpSp>
            <p:nvGrpSpPr>
              <p:cNvPr id="945" name="Google Shape;945;p22"/>
              <p:cNvGrpSpPr/>
              <p:nvPr/>
            </p:nvGrpSpPr>
            <p:grpSpPr>
              <a:xfrm>
                <a:off x="7410211" y="1555302"/>
                <a:ext cx="2355440" cy="1510884"/>
                <a:chOff x="761258" y="2062480"/>
                <a:chExt cx="1646470" cy="1056119"/>
              </a:xfrm>
            </p:grpSpPr>
            <p:sp>
              <p:nvSpPr>
                <p:cNvPr id="946" name="Google Shape;946;p2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2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22"/>
          <p:cNvGrpSpPr/>
          <p:nvPr/>
        </p:nvGrpSpPr>
        <p:grpSpPr>
          <a:xfrm flipH="1">
            <a:off x="8240329" y="3957734"/>
            <a:ext cx="708344" cy="1228537"/>
            <a:chOff x="-1056319" y="1385262"/>
            <a:chExt cx="212940" cy="369285"/>
          </a:xfrm>
        </p:grpSpPr>
        <p:sp>
          <p:nvSpPr>
            <p:cNvPr id="956" name="Google Shape;956;p22"/>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22"/>
          <p:cNvGrpSpPr/>
          <p:nvPr/>
        </p:nvGrpSpPr>
        <p:grpSpPr>
          <a:xfrm flipH="1">
            <a:off x="91757" y="4473980"/>
            <a:ext cx="537853" cy="555858"/>
            <a:chOff x="5294267" y="4624350"/>
            <a:chExt cx="383004" cy="395854"/>
          </a:xfrm>
        </p:grpSpPr>
        <p:sp>
          <p:nvSpPr>
            <p:cNvPr id="968" name="Google Shape;968;p22"/>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
  <p:cSld name="CUSTOM_18_2">
    <p:bg>
      <p:bgPr>
        <a:blipFill>
          <a:blip r:embed="rId2">
            <a:alphaModFix/>
          </a:blip>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5652113"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761888"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3207000" y="3284300"/>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82" name="Google Shape;982;p23"/>
          <p:cNvGrpSpPr/>
          <p:nvPr/>
        </p:nvGrpSpPr>
        <p:grpSpPr>
          <a:xfrm flipH="1">
            <a:off x="6927955" y="4"/>
            <a:ext cx="2010058" cy="1281879"/>
            <a:chOff x="7239867" y="1514545"/>
            <a:chExt cx="2525833" cy="1610805"/>
          </a:xfrm>
        </p:grpSpPr>
        <p:grpSp>
          <p:nvGrpSpPr>
            <p:cNvPr id="983" name="Google Shape;983;p23"/>
            <p:cNvGrpSpPr/>
            <p:nvPr/>
          </p:nvGrpSpPr>
          <p:grpSpPr>
            <a:xfrm>
              <a:off x="7346663" y="1514545"/>
              <a:ext cx="2419037" cy="1551678"/>
              <a:chOff x="7410211" y="1555302"/>
              <a:chExt cx="2355440" cy="1510884"/>
            </a:xfrm>
          </p:grpSpPr>
          <p:grpSp>
            <p:nvGrpSpPr>
              <p:cNvPr id="984" name="Google Shape;984;p23"/>
              <p:cNvGrpSpPr/>
              <p:nvPr/>
            </p:nvGrpSpPr>
            <p:grpSpPr>
              <a:xfrm>
                <a:off x="7410211" y="1555302"/>
                <a:ext cx="2355440" cy="1510884"/>
                <a:chOff x="761258" y="2062480"/>
                <a:chExt cx="1646470" cy="1056119"/>
              </a:xfrm>
            </p:grpSpPr>
            <p:sp>
              <p:nvSpPr>
                <p:cNvPr id="985" name="Google Shape;985;p2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 name="Google Shape;991;p2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2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23"/>
          <p:cNvGrpSpPr/>
          <p:nvPr/>
        </p:nvGrpSpPr>
        <p:grpSpPr>
          <a:xfrm rot="2398771">
            <a:off x="-128570" y="4514541"/>
            <a:ext cx="1016105" cy="607224"/>
            <a:chOff x="1202177" y="4613417"/>
            <a:chExt cx="528376" cy="315757"/>
          </a:xfrm>
        </p:grpSpPr>
        <p:sp>
          <p:nvSpPr>
            <p:cNvPr id="995" name="Google Shape;995;p2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3"/>
          <p:cNvGrpSpPr/>
          <p:nvPr/>
        </p:nvGrpSpPr>
        <p:grpSpPr>
          <a:xfrm flipH="1">
            <a:off x="186991" y="158430"/>
            <a:ext cx="495544" cy="469263"/>
            <a:chOff x="2736573" y="4286656"/>
            <a:chExt cx="316076" cy="299294"/>
          </a:xfrm>
        </p:grpSpPr>
        <p:sp>
          <p:nvSpPr>
            <p:cNvPr id="1002" name="Google Shape;1002;p23"/>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3"/>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3"/>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23"/>
          <p:cNvGrpSpPr/>
          <p:nvPr/>
        </p:nvGrpSpPr>
        <p:grpSpPr>
          <a:xfrm rot="3680024">
            <a:off x="8423761" y="4492528"/>
            <a:ext cx="761916" cy="546733"/>
            <a:chOff x="6102329" y="3283426"/>
            <a:chExt cx="654776" cy="469888"/>
          </a:xfrm>
        </p:grpSpPr>
        <p:sp>
          <p:nvSpPr>
            <p:cNvPr id="1007" name="Google Shape;1007;p23"/>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3"/>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3"/>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3"/>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3"/>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3"/>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3"/>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3"/>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3"/>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3"/>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3"/>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12_1_1">
    <p:bg>
      <p:bgPr>
        <a:blipFill>
          <a:blip r:embed="rId2">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24"/>
          <p:cNvSpPr txBox="1">
            <a:spLocks noGrp="1"/>
          </p:cNvSpPr>
          <p:nvPr>
            <p:ph type="subTitle" idx="1"/>
          </p:nvPr>
        </p:nvSpPr>
        <p:spPr>
          <a:xfrm>
            <a:off x="1127981" y="19185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0" name="Google Shape;1020;p24"/>
          <p:cNvSpPr txBox="1">
            <a:spLocks noGrp="1"/>
          </p:cNvSpPr>
          <p:nvPr>
            <p:ph type="subTitle" idx="2"/>
          </p:nvPr>
        </p:nvSpPr>
        <p:spPr>
          <a:xfrm>
            <a:off x="1250694" y="2278300"/>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1" name="Google Shape;1021;p24"/>
          <p:cNvSpPr txBox="1">
            <a:spLocks noGrp="1"/>
          </p:cNvSpPr>
          <p:nvPr>
            <p:ph type="subTitle" idx="3"/>
          </p:nvPr>
        </p:nvSpPr>
        <p:spPr>
          <a:xfrm>
            <a:off x="6129319" y="1918513"/>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2" name="Google Shape;1022;p24"/>
          <p:cNvSpPr txBox="1">
            <a:spLocks noGrp="1"/>
          </p:cNvSpPr>
          <p:nvPr>
            <p:ph type="subTitle" idx="4"/>
          </p:nvPr>
        </p:nvSpPr>
        <p:spPr>
          <a:xfrm>
            <a:off x="6129331" y="2278300"/>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3" name="Google Shape;1023;p24"/>
          <p:cNvSpPr txBox="1">
            <a:spLocks noGrp="1"/>
          </p:cNvSpPr>
          <p:nvPr>
            <p:ph type="subTitle" idx="5"/>
          </p:nvPr>
        </p:nvSpPr>
        <p:spPr>
          <a:xfrm>
            <a:off x="1127981" y="33011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4" name="Google Shape;1024;p24"/>
          <p:cNvSpPr txBox="1">
            <a:spLocks noGrp="1"/>
          </p:cNvSpPr>
          <p:nvPr>
            <p:ph type="subTitle" idx="6"/>
          </p:nvPr>
        </p:nvSpPr>
        <p:spPr>
          <a:xfrm>
            <a:off x="1250681" y="3662075"/>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5" name="Google Shape;1025;p24"/>
          <p:cNvSpPr txBox="1">
            <a:spLocks noGrp="1"/>
          </p:cNvSpPr>
          <p:nvPr>
            <p:ph type="subTitle" idx="7"/>
          </p:nvPr>
        </p:nvSpPr>
        <p:spPr>
          <a:xfrm>
            <a:off x="6129319" y="3301125"/>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6" name="Google Shape;1026;p24"/>
          <p:cNvSpPr txBox="1">
            <a:spLocks noGrp="1"/>
          </p:cNvSpPr>
          <p:nvPr>
            <p:ph type="subTitle" idx="8"/>
          </p:nvPr>
        </p:nvSpPr>
        <p:spPr>
          <a:xfrm>
            <a:off x="6129318" y="3662075"/>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7" name="Google Shape;1027;p2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8" name="Google Shape;1028;p24"/>
          <p:cNvGrpSpPr/>
          <p:nvPr/>
        </p:nvGrpSpPr>
        <p:grpSpPr>
          <a:xfrm>
            <a:off x="8135720" y="4092702"/>
            <a:ext cx="1068261" cy="957550"/>
            <a:chOff x="6787377" y="436188"/>
            <a:chExt cx="235647" cy="211226"/>
          </a:xfrm>
        </p:grpSpPr>
        <p:sp>
          <p:nvSpPr>
            <p:cNvPr id="1029" name="Google Shape;1029;p2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24"/>
          <p:cNvGrpSpPr/>
          <p:nvPr/>
        </p:nvGrpSpPr>
        <p:grpSpPr>
          <a:xfrm rot="4477981">
            <a:off x="-45273" y="4219637"/>
            <a:ext cx="799388" cy="704718"/>
            <a:chOff x="4508023" y="3764622"/>
            <a:chExt cx="161487" cy="142362"/>
          </a:xfrm>
        </p:grpSpPr>
        <p:sp>
          <p:nvSpPr>
            <p:cNvPr id="1042" name="Google Shape;1042;p2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4"/>
          <p:cNvGrpSpPr/>
          <p:nvPr/>
        </p:nvGrpSpPr>
        <p:grpSpPr>
          <a:xfrm>
            <a:off x="6655952" y="-180577"/>
            <a:ext cx="2121888" cy="1414590"/>
            <a:chOff x="6655952" y="-180577"/>
            <a:chExt cx="2121888" cy="1414590"/>
          </a:xfrm>
        </p:grpSpPr>
        <p:grpSp>
          <p:nvGrpSpPr>
            <p:cNvPr id="1053" name="Google Shape;1053;p24"/>
            <p:cNvGrpSpPr/>
            <p:nvPr/>
          </p:nvGrpSpPr>
          <p:grpSpPr>
            <a:xfrm rot="1685293">
              <a:off x="8051699" y="334351"/>
              <a:ext cx="652925" cy="474307"/>
              <a:chOff x="5211663" y="1358969"/>
              <a:chExt cx="483893" cy="351481"/>
            </a:xfrm>
          </p:grpSpPr>
          <p:sp>
            <p:nvSpPr>
              <p:cNvPr id="1054" name="Google Shape;1054;p2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2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4"/>
          <p:cNvGrpSpPr/>
          <p:nvPr/>
        </p:nvGrpSpPr>
        <p:grpSpPr>
          <a:xfrm>
            <a:off x="-364249" y="1786718"/>
            <a:ext cx="1277992" cy="1010253"/>
            <a:chOff x="855987" y="2204128"/>
            <a:chExt cx="1217483" cy="962421"/>
          </a:xfrm>
        </p:grpSpPr>
        <p:grpSp>
          <p:nvGrpSpPr>
            <p:cNvPr id="1061" name="Google Shape;1061;p24"/>
            <p:cNvGrpSpPr/>
            <p:nvPr/>
          </p:nvGrpSpPr>
          <p:grpSpPr>
            <a:xfrm>
              <a:off x="855987" y="2204128"/>
              <a:ext cx="1146639" cy="962421"/>
              <a:chOff x="958238" y="2157575"/>
              <a:chExt cx="1115191" cy="936025"/>
            </a:xfrm>
          </p:grpSpPr>
          <p:sp>
            <p:nvSpPr>
              <p:cNvPr id="1062" name="Google Shape;1062;p2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2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4"/>
          <p:cNvGrpSpPr/>
          <p:nvPr/>
        </p:nvGrpSpPr>
        <p:grpSpPr>
          <a:xfrm rot="10800000">
            <a:off x="4388028" y="-186820"/>
            <a:ext cx="1590405" cy="693261"/>
            <a:chOff x="3965010" y="571479"/>
            <a:chExt cx="1651683" cy="719972"/>
          </a:xfrm>
        </p:grpSpPr>
        <p:grpSp>
          <p:nvGrpSpPr>
            <p:cNvPr id="1070" name="Google Shape;1070;p24"/>
            <p:cNvGrpSpPr/>
            <p:nvPr/>
          </p:nvGrpSpPr>
          <p:grpSpPr>
            <a:xfrm>
              <a:off x="3965010" y="571479"/>
              <a:ext cx="1446820" cy="719972"/>
              <a:chOff x="3953250" y="571500"/>
              <a:chExt cx="1383325" cy="766825"/>
            </a:xfrm>
          </p:grpSpPr>
          <p:grpSp>
            <p:nvGrpSpPr>
              <p:cNvPr id="1071" name="Google Shape;1071;p24"/>
              <p:cNvGrpSpPr/>
              <p:nvPr/>
            </p:nvGrpSpPr>
            <p:grpSpPr>
              <a:xfrm>
                <a:off x="3953250" y="571500"/>
                <a:ext cx="1383166" cy="669650"/>
                <a:chOff x="897088" y="2374675"/>
                <a:chExt cx="1383166" cy="669650"/>
              </a:xfrm>
            </p:grpSpPr>
            <p:sp>
              <p:nvSpPr>
                <p:cNvPr id="1072" name="Google Shape;1072;p2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6" name="Google Shape;1076;p2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7" name="Google Shape;1077;p2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3278250" y="2532650"/>
            <a:ext cx="2587500" cy="627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83" name="Google Shape;83;p3"/>
          <p:cNvSpPr txBox="1">
            <a:spLocks noGrp="1"/>
          </p:cNvSpPr>
          <p:nvPr>
            <p:ph type="subTitle" idx="1"/>
          </p:nvPr>
        </p:nvSpPr>
        <p:spPr>
          <a:xfrm>
            <a:off x="3192450" y="3213963"/>
            <a:ext cx="2759100" cy="50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Light"/>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84" name="Google Shape;84;p3"/>
          <p:cNvSpPr txBox="1">
            <a:spLocks noGrp="1"/>
          </p:cNvSpPr>
          <p:nvPr>
            <p:ph type="title" idx="2" hasCustomPrompt="1"/>
          </p:nvPr>
        </p:nvSpPr>
        <p:spPr>
          <a:xfrm>
            <a:off x="3507450" y="122021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atin typeface="Comfortaa"/>
                <a:ea typeface="Comfortaa"/>
                <a:cs typeface="Comfortaa"/>
                <a:sym typeface="Comfortaa"/>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85" name="Google Shape;85;p3"/>
          <p:cNvGrpSpPr/>
          <p:nvPr/>
        </p:nvGrpSpPr>
        <p:grpSpPr>
          <a:xfrm>
            <a:off x="490201" y="2041207"/>
            <a:ext cx="2037701" cy="1610804"/>
            <a:chOff x="855987" y="2204128"/>
            <a:chExt cx="1217483" cy="962421"/>
          </a:xfrm>
        </p:grpSpPr>
        <p:grpSp>
          <p:nvGrpSpPr>
            <p:cNvPr id="86" name="Google Shape;86;p3"/>
            <p:cNvGrpSpPr/>
            <p:nvPr/>
          </p:nvGrpSpPr>
          <p:grpSpPr>
            <a:xfrm>
              <a:off x="855987" y="2204128"/>
              <a:ext cx="1146639" cy="962421"/>
              <a:chOff x="958238" y="2157575"/>
              <a:chExt cx="1115191" cy="936025"/>
            </a:xfrm>
          </p:grpSpPr>
          <p:sp>
            <p:nvSpPr>
              <p:cNvPr id="87" name="Google Shape;87;p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6118692" y="214682"/>
            <a:ext cx="2525833" cy="1610805"/>
            <a:chOff x="7239867" y="1514545"/>
            <a:chExt cx="2525833" cy="1610805"/>
          </a:xfrm>
        </p:grpSpPr>
        <p:grpSp>
          <p:nvGrpSpPr>
            <p:cNvPr id="95" name="Google Shape;95;p3"/>
            <p:cNvGrpSpPr/>
            <p:nvPr/>
          </p:nvGrpSpPr>
          <p:grpSpPr>
            <a:xfrm>
              <a:off x="7346663" y="1514545"/>
              <a:ext cx="2419037" cy="1551678"/>
              <a:chOff x="7410211" y="1555302"/>
              <a:chExt cx="2355440" cy="1510884"/>
            </a:xfrm>
          </p:grpSpPr>
          <p:grpSp>
            <p:nvGrpSpPr>
              <p:cNvPr id="96" name="Google Shape;96;p3"/>
              <p:cNvGrpSpPr/>
              <p:nvPr/>
            </p:nvGrpSpPr>
            <p:grpSpPr>
              <a:xfrm>
                <a:off x="7410211" y="1555302"/>
                <a:ext cx="2355440" cy="1510884"/>
                <a:chOff x="761258" y="2062480"/>
                <a:chExt cx="1646470" cy="1056119"/>
              </a:xfrm>
            </p:grpSpPr>
            <p:sp>
              <p:nvSpPr>
                <p:cNvPr id="97" name="Google Shape;97;p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3"/>
          <p:cNvSpPr/>
          <p:nvPr/>
        </p:nvSpPr>
        <p:spPr>
          <a:xfrm>
            <a:off x="710027" y="4529276"/>
            <a:ext cx="2759105" cy="634799"/>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753825" y="1084825"/>
            <a:ext cx="7590300" cy="34872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Clr>
                <a:schemeClr val="lt1"/>
              </a:buClr>
              <a:buSzPts val="1400"/>
              <a:buFont typeface="Roboto Slab Light"/>
              <a:buAutoNum type="arabicPeriod"/>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Clr>
                <a:schemeClr val="lt1"/>
              </a:buClr>
              <a:buSzPts val="1400"/>
              <a:buFont typeface="Roboto Slab Light"/>
              <a:buAutoNum type="arabicPeriod"/>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9pPr>
          </a:lstStyle>
          <a:p>
            <a:endParaRPr/>
          </a:p>
        </p:txBody>
      </p:sp>
      <p:sp>
        <p:nvSpPr>
          <p:cNvPr id="109" name="Google Shape;109;p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7844079" y="226728"/>
            <a:ext cx="1373387" cy="1246991"/>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91757" y="3957734"/>
            <a:ext cx="708344" cy="1228537"/>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a:off x="8410820" y="4473980"/>
            <a:ext cx="537853" cy="555858"/>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a:off x="122839" y="125316"/>
            <a:ext cx="604654" cy="578037"/>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6"/>
          <p:cNvGrpSpPr/>
          <p:nvPr/>
        </p:nvGrpSpPr>
        <p:grpSpPr>
          <a:xfrm rot="-1245393" flipH="1">
            <a:off x="-285816" y="202890"/>
            <a:ext cx="1373395" cy="1246998"/>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6"/>
          <p:cNvGrpSpPr/>
          <p:nvPr/>
        </p:nvGrpSpPr>
        <p:grpSpPr>
          <a:xfrm flipH="1">
            <a:off x="8280522" y="3957734"/>
            <a:ext cx="708344" cy="1228537"/>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6"/>
          <p:cNvGrpSpPr/>
          <p:nvPr/>
        </p:nvGrpSpPr>
        <p:grpSpPr>
          <a:xfrm flipH="1">
            <a:off x="131950" y="4459555"/>
            <a:ext cx="537853" cy="555858"/>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6"/>
          <p:cNvGrpSpPr/>
          <p:nvPr/>
        </p:nvGrpSpPr>
        <p:grpSpPr>
          <a:xfrm rot="-7204672" flipH="1">
            <a:off x="8450532" y="285651"/>
            <a:ext cx="537851" cy="273046"/>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40"/>
        <p:cNvGrpSpPr/>
        <p:nvPr/>
      </p:nvGrpSpPr>
      <p:grpSpPr>
        <a:xfrm>
          <a:off x="0" y="0"/>
          <a:ext cx="0" cy="0"/>
          <a:chOff x="0" y="0"/>
          <a:chExt cx="0" cy="0"/>
        </a:xfrm>
      </p:grpSpPr>
      <p:sp>
        <p:nvSpPr>
          <p:cNvPr id="241" name="Google Shape;241;p7"/>
          <p:cNvSpPr txBox="1">
            <a:spLocks noGrp="1"/>
          </p:cNvSpPr>
          <p:nvPr>
            <p:ph type="title"/>
          </p:nvPr>
        </p:nvSpPr>
        <p:spPr>
          <a:xfrm>
            <a:off x="875200" y="1803200"/>
            <a:ext cx="3141600" cy="5106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2200"/>
              <a:buNone/>
              <a:defRPr i="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242" name="Google Shape;242;p7"/>
          <p:cNvSpPr txBox="1">
            <a:spLocks noGrp="1"/>
          </p:cNvSpPr>
          <p:nvPr>
            <p:ph type="subTitle" idx="1"/>
          </p:nvPr>
        </p:nvSpPr>
        <p:spPr>
          <a:xfrm>
            <a:off x="875200" y="2376050"/>
            <a:ext cx="3194400" cy="132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0"/>
              </a:spcBef>
              <a:spcAft>
                <a:spcPts val="0"/>
              </a:spcAft>
              <a:buNone/>
              <a:defRPr sz="1800">
                <a:solidFill>
                  <a:schemeClr val="dk1"/>
                </a:solidFill>
                <a:latin typeface="Comfortaa"/>
                <a:ea typeface="Comfortaa"/>
                <a:cs typeface="Comfortaa"/>
                <a:sym typeface="Comfortaa"/>
              </a:defRPr>
            </a:lvl2pPr>
            <a:lvl3pPr lvl="2" rtl="0">
              <a:spcBef>
                <a:spcPts val="0"/>
              </a:spcBef>
              <a:spcAft>
                <a:spcPts val="0"/>
              </a:spcAft>
              <a:buNone/>
              <a:defRPr sz="1800">
                <a:solidFill>
                  <a:schemeClr val="dk1"/>
                </a:solidFill>
                <a:latin typeface="Comfortaa"/>
                <a:ea typeface="Comfortaa"/>
                <a:cs typeface="Comfortaa"/>
                <a:sym typeface="Comfortaa"/>
              </a:defRPr>
            </a:lvl3pPr>
            <a:lvl4pPr lvl="3" rtl="0">
              <a:spcBef>
                <a:spcPts val="0"/>
              </a:spcBef>
              <a:spcAft>
                <a:spcPts val="0"/>
              </a:spcAft>
              <a:buNone/>
              <a:defRPr sz="1800">
                <a:solidFill>
                  <a:schemeClr val="dk1"/>
                </a:solidFill>
                <a:latin typeface="Comfortaa"/>
                <a:ea typeface="Comfortaa"/>
                <a:cs typeface="Comfortaa"/>
                <a:sym typeface="Comfortaa"/>
              </a:defRPr>
            </a:lvl4pPr>
            <a:lvl5pPr lvl="4" rtl="0">
              <a:spcBef>
                <a:spcPts val="0"/>
              </a:spcBef>
              <a:spcAft>
                <a:spcPts val="0"/>
              </a:spcAft>
              <a:buNone/>
              <a:defRPr sz="1800">
                <a:solidFill>
                  <a:schemeClr val="dk1"/>
                </a:solidFill>
                <a:latin typeface="Comfortaa"/>
                <a:ea typeface="Comfortaa"/>
                <a:cs typeface="Comfortaa"/>
                <a:sym typeface="Comfortaa"/>
              </a:defRPr>
            </a:lvl5pPr>
            <a:lvl6pPr lvl="5" rtl="0">
              <a:spcBef>
                <a:spcPts val="0"/>
              </a:spcBef>
              <a:spcAft>
                <a:spcPts val="0"/>
              </a:spcAft>
              <a:buNone/>
              <a:defRPr sz="1800">
                <a:solidFill>
                  <a:schemeClr val="dk1"/>
                </a:solidFill>
                <a:latin typeface="Comfortaa"/>
                <a:ea typeface="Comfortaa"/>
                <a:cs typeface="Comfortaa"/>
                <a:sym typeface="Comfortaa"/>
              </a:defRPr>
            </a:lvl6pPr>
            <a:lvl7pPr lvl="6" rtl="0">
              <a:spcBef>
                <a:spcPts val="0"/>
              </a:spcBef>
              <a:spcAft>
                <a:spcPts val="0"/>
              </a:spcAft>
              <a:buNone/>
              <a:defRPr sz="1800">
                <a:solidFill>
                  <a:schemeClr val="dk1"/>
                </a:solidFill>
                <a:latin typeface="Comfortaa"/>
                <a:ea typeface="Comfortaa"/>
                <a:cs typeface="Comfortaa"/>
                <a:sym typeface="Comfortaa"/>
              </a:defRPr>
            </a:lvl7pPr>
            <a:lvl8pPr lvl="7" rtl="0">
              <a:spcBef>
                <a:spcPts val="0"/>
              </a:spcBef>
              <a:spcAft>
                <a:spcPts val="0"/>
              </a:spcAft>
              <a:buNone/>
              <a:defRPr sz="1800">
                <a:solidFill>
                  <a:schemeClr val="dk1"/>
                </a:solidFill>
                <a:latin typeface="Comfortaa"/>
                <a:ea typeface="Comfortaa"/>
                <a:cs typeface="Comfortaa"/>
                <a:sym typeface="Comfortaa"/>
              </a:defRPr>
            </a:lvl8pPr>
            <a:lvl9pPr lvl="8" rtl="0">
              <a:spcBef>
                <a:spcPts val="0"/>
              </a:spcBef>
              <a:spcAft>
                <a:spcPts val="0"/>
              </a:spcAft>
              <a:buNone/>
              <a:defRPr sz="1800">
                <a:solidFill>
                  <a:schemeClr val="dk1"/>
                </a:solidFill>
                <a:latin typeface="Comfortaa"/>
                <a:ea typeface="Comfortaa"/>
                <a:cs typeface="Comfortaa"/>
                <a:sym typeface="Comfortaa"/>
              </a:defRPr>
            </a:lvl9pPr>
          </a:lstStyle>
          <a:p>
            <a:endParaRPr/>
          </a:p>
        </p:txBody>
      </p:sp>
      <p:grpSp>
        <p:nvGrpSpPr>
          <p:cNvPr id="243" name="Google Shape;243;p7"/>
          <p:cNvGrpSpPr/>
          <p:nvPr/>
        </p:nvGrpSpPr>
        <p:grpSpPr>
          <a:xfrm rot="-1253449" flipH="1">
            <a:off x="7915352" y="3816776"/>
            <a:ext cx="1024641" cy="1333069"/>
            <a:chOff x="4318023" y="4113296"/>
            <a:chExt cx="716422" cy="932073"/>
          </a:xfrm>
        </p:grpSpPr>
        <p:sp>
          <p:nvSpPr>
            <p:cNvPr id="244" name="Google Shape;244;p7"/>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7"/>
          <p:cNvGrpSpPr/>
          <p:nvPr/>
        </p:nvGrpSpPr>
        <p:grpSpPr>
          <a:xfrm>
            <a:off x="2478341" y="3819093"/>
            <a:ext cx="1563979" cy="1236326"/>
            <a:chOff x="855987" y="2204128"/>
            <a:chExt cx="1217483" cy="962421"/>
          </a:xfrm>
        </p:grpSpPr>
        <p:grpSp>
          <p:nvGrpSpPr>
            <p:cNvPr id="249" name="Google Shape;249;p7"/>
            <p:cNvGrpSpPr/>
            <p:nvPr/>
          </p:nvGrpSpPr>
          <p:grpSpPr>
            <a:xfrm>
              <a:off x="855987" y="2204128"/>
              <a:ext cx="1146639" cy="962421"/>
              <a:chOff x="958238" y="2157575"/>
              <a:chExt cx="1115191" cy="936025"/>
            </a:xfrm>
          </p:grpSpPr>
          <p:sp>
            <p:nvSpPr>
              <p:cNvPr id="250" name="Google Shape;250;p7"/>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7"/>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7"/>
          <p:cNvGrpSpPr/>
          <p:nvPr/>
        </p:nvGrpSpPr>
        <p:grpSpPr>
          <a:xfrm>
            <a:off x="-567483" y="-118243"/>
            <a:ext cx="2525833" cy="1610805"/>
            <a:chOff x="7239867" y="1514545"/>
            <a:chExt cx="2525833" cy="1610805"/>
          </a:xfrm>
        </p:grpSpPr>
        <p:grpSp>
          <p:nvGrpSpPr>
            <p:cNvPr id="258" name="Google Shape;258;p7"/>
            <p:cNvGrpSpPr/>
            <p:nvPr/>
          </p:nvGrpSpPr>
          <p:grpSpPr>
            <a:xfrm>
              <a:off x="7346663" y="1514545"/>
              <a:ext cx="2419037" cy="1551678"/>
              <a:chOff x="7410211" y="1555302"/>
              <a:chExt cx="2355440" cy="1510884"/>
            </a:xfrm>
          </p:grpSpPr>
          <p:grpSp>
            <p:nvGrpSpPr>
              <p:cNvPr id="259" name="Google Shape;259;p7"/>
              <p:cNvGrpSpPr/>
              <p:nvPr/>
            </p:nvGrpSpPr>
            <p:grpSpPr>
              <a:xfrm>
                <a:off x="7410211" y="1555302"/>
                <a:ext cx="2355440" cy="1510884"/>
                <a:chOff x="761258" y="2062480"/>
                <a:chExt cx="1646470" cy="1056119"/>
              </a:xfrm>
            </p:grpSpPr>
            <p:sp>
              <p:nvSpPr>
                <p:cNvPr id="260" name="Google Shape;260;p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7"/>
          <p:cNvGrpSpPr/>
          <p:nvPr/>
        </p:nvGrpSpPr>
        <p:grpSpPr>
          <a:xfrm>
            <a:off x="234768" y="3911211"/>
            <a:ext cx="699555" cy="1144221"/>
            <a:chOff x="6168935" y="2859502"/>
            <a:chExt cx="1408973" cy="2304574"/>
          </a:xfrm>
        </p:grpSpPr>
        <p:grpSp>
          <p:nvGrpSpPr>
            <p:cNvPr id="270" name="Google Shape;270;p7"/>
            <p:cNvGrpSpPr/>
            <p:nvPr/>
          </p:nvGrpSpPr>
          <p:grpSpPr>
            <a:xfrm>
              <a:off x="6168935" y="2859502"/>
              <a:ext cx="1408973" cy="2304574"/>
              <a:chOff x="-714598" y="3684851"/>
              <a:chExt cx="341453" cy="558441"/>
            </a:xfrm>
          </p:grpSpPr>
          <p:sp>
            <p:nvSpPr>
              <p:cNvPr id="271" name="Google Shape;271;p7"/>
              <p:cNvSpPr/>
              <p:nvPr/>
            </p:nvSpPr>
            <p:spPr>
              <a:xfrm>
                <a:off x="-636793" y="3777865"/>
                <a:ext cx="110261" cy="353121"/>
              </a:xfrm>
              <a:custGeom>
                <a:avLst/>
                <a:gdLst/>
                <a:ahLst/>
                <a:cxnLst/>
                <a:rect l="l" t="t" r="r" b="b"/>
                <a:pathLst>
                  <a:path w="1240" h="3971" extrusionOk="0">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548228" y="3839221"/>
                <a:ext cx="92921" cy="328489"/>
              </a:xfrm>
              <a:custGeom>
                <a:avLst/>
                <a:gdLst/>
                <a:ahLst/>
                <a:cxnLst/>
                <a:rect l="l" t="t" r="r" b="b"/>
                <a:pathLst>
                  <a:path w="1045" h="3694" extrusionOk="0">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714598" y="3684851"/>
                <a:ext cx="166369" cy="171981"/>
              </a:xfrm>
              <a:custGeom>
                <a:avLst/>
                <a:gdLst/>
                <a:ahLst/>
                <a:cxnLst/>
                <a:rect l="l" t="t" r="r" b="b"/>
                <a:pathLst>
                  <a:path w="1871" h="1934" extrusionOk="0">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561210" y="3750565"/>
                <a:ext cx="188066" cy="177850"/>
              </a:xfrm>
              <a:custGeom>
                <a:avLst/>
                <a:gdLst/>
                <a:ahLst/>
                <a:cxnLst/>
                <a:rect l="l" t="t" r="r" b="b"/>
                <a:pathLst>
                  <a:path w="2115" h="2000" extrusionOk="0">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686499" y="3891063"/>
                <a:ext cx="121020" cy="108400"/>
              </a:xfrm>
              <a:custGeom>
                <a:avLst/>
                <a:gdLst/>
                <a:ahLst/>
                <a:cxnLst/>
                <a:rect l="l" t="t" r="r" b="b"/>
                <a:pathLst>
                  <a:path w="1361" h="1219" extrusionOk="0">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505013" y="3906180"/>
                <a:ext cx="121020" cy="108400"/>
              </a:xfrm>
              <a:custGeom>
                <a:avLst/>
                <a:gdLst/>
                <a:ahLst/>
                <a:cxnLst/>
                <a:rect l="l" t="t" r="r" b="b"/>
                <a:pathLst>
                  <a:path w="1361" h="1219" extrusionOk="0">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643284" y="3930545"/>
                <a:ext cx="75671" cy="60024"/>
              </a:xfrm>
              <a:custGeom>
                <a:avLst/>
                <a:gdLst/>
                <a:ahLst/>
                <a:cxnLst/>
                <a:rect l="l" t="t" r="r" b="b"/>
                <a:pathLst>
                  <a:path w="851" h="675" extrusionOk="0">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09370" y="3949397"/>
                <a:ext cx="80028" cy="56290"/>
              </a:xfrm>
              <a:custGeom>
                <a:avLst/>
                <a:gdLst/>
                <a:ahLst/>
                <a:cxnLst/>
                <a:rect l="l" t="t" r="r" b="b"/>
                <a:pathLst>
                  <a:path w="900" h="633" extrusionOk="0">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539603" y="3817613"/>
                <a:ext cx="118886" cy="75764"/>
              </a:xfrm>
              <a:custGeom>
                <a:avLst/>
                <a:gdLst/>
                <a:ahLst/>
                <a:cxnLst/>
                <a:rect l="l" t="t" r="r" b="b"/>
                <a:pathLst>
                  <a:path w="1337" h="852" extrusionOk="0">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692990" y="3761503"/>
                <a:ext cx="131868" cy="58424"/>
              </a:xfrm>
              <a:custGeom>
                <a:avLst/>
                <a:gdLst/>
                <a:ahLst/>
                <a:cxnLst/>
                <a:rect l="l" t="t" r="r" b="b"/>
                <a:pathLst>
                  <a:path w="1483" h="657" extrusionOk="0">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664891" y="4027204"/>
                <a:ext cx="267916" cy="216088"/>
              </a:xfrm>
              <a:custGeom>
                <a:avLst/>
                <a:gdLst/>
                <a:ahLst/>
                <a:cxnLst/>
                <a:rect l="l" t="t" r="r" b="b"/>
                <a:pathLst>
                  <a:path w="3013" h="2430" extrusionOk="0">
                    <a:moveTo>
                      <a:pt x="1" y="0"/>
                    </a:moveTo>
                    <a:lnTo>
                      <a:pt x="316" y="2381"/>
                    </a:lnTo>
                    <a:lnTo>
                      <a:pt x="2746" y="2429"/>
                    </a:lnTo>
                    <a:lnTo>
                      <a:pt x="3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7"/>
            <p:cNvSpPr/>
            <p:nvPr/>
          </p:nvSpPr>
          <p:spPr>
            <a:xfrm>
              <a:off x="6350500" y="4521609"/>
              <a:ext cx="1179950" cy="287650"/>
            </a:xfrm>
            <a:custGeom>
              <a:avLst/>
              <a:gdLst/>
              <a:ahLst/>
              <a:cxnLst/>
              <a:rect l="l" t="t" r="r" b="b"/>
              <a:pathLst>
                <a:path w="47198" h="11506" extrusionOk="0">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w="28575" cap="flat" cmpd="sng">
              <a:solidFill>
                <a:schemeClr val="dk1"/>
              </a:solidFill>
              <a:prstDash val="solid"/>
              <a:round/>
              <a:headEnd type="none" w="med" len="med"/>
              <a:tailEnd type="none" w="med" len="med"/>
            </a:ln>
          </p:spPr>
        </p:sp>
      </p:grpSp>
      <p:grpSp>
        <p:nvGrpSpPr>
          <p:cNvPr id="283" name="Google Shape;283;p7"/>
          <p:cNvGrpSpPr/>
          <p:nvPr/>
        </p:nvGrpSpPr>
        <p:grpSpPr>
          <a:xfrm>
            <a:off x="7711343" y="146402"/>
            <a:ext cx="2075477" cy="1081494"/>
            <a:chOff x="7239867" y="1514545"/>
            <a:chExt cx="2525833" cy="1610805"/>
          </a:xfrm>
        </p:grpSpPr>
        <p:grpSp>
          <p:nvGrpSpPr>
            <p:cNvPr id="284" name="Google Shape;284;p7"/>
            <p:cNvGrpSpPr/>
            <p:nvPr/>
          </p:nvGrpSpPr>
          <p:grpSpPr>
            <a:xfrm>
              <a:off x="7346663" y="1514545"/>
              <a:ext cx="2419037" cy="1551678"/>
              <a:chOff x="7410211" y="1555302"/>
              <a:chExt cx="2355440" cy="1510884"/>
            </a:xfrm>
          </p:grpSpPr>
          <p:grpSp>
            <p:nvGrpSpPr>
              <p:cNvPr id="285" name="Google Shape;285;p7"/>
              <p:cNvGrpSpPr/>
              <p:nvPr/>
            </p:nvGrpSpPr>
            <p:grpSpPr>
              <a:xfrm>
                <a:off x="7410211" y="1555302"/>
                <a:ext cx="2355440" cy="1510884"/>
                <a:chOff x="761258" y="2062480"/>
                <a:chExt cx="1646470" cy="1056119"/>
              </a:xfrm>
            </p:grpSpPr>
            <p:sp>
              <p:nvSpPr>
                <p:cNvPr id="286" name="Google Shape;286;p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9"/>
          <p:cNvSpPr txBox="1">
            <a:spLocks noGrp="1"/>
          </p:cNvSpPr>
          <p:nvPr>
            <p:ph type="subTitle" idx="1"/>
          </p:nvPr>
        </p:nvSpPr>
        <p:spPr>
          <a:xfrm>
            <a:off x="4417600" y="2168750"/>
            <a:ext cx="3472500" cy="2189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1600"/>
              </a:spcBef>
              <a:spcAft>
                <a:spcPts val="0"/>
              </a:spcAft>
              <a:buNone/>
              <a:defRPr sz="1800">
                <a:solidFill>
                  <a:schemeClr val="dk1"/>
                </a:solidFill>
                <a:latin typeface="Comfortaa"/>
                <a:ea typeface="Comfortaa"/>
                <a:cs typeface="Comfortaa"/>
                <a:sym typeface="Comfortaa"/>
              </a:defRPr>
            </a:lvl2pPr>
            <a:lvl3pPr lvl="2" rtl="0">
              <a:spcBef>
                <a:spcPts val="1600"/>
              </a:spcBef>
              <a:spcAft>
                <a:spcPts val="0"/>
              </a:spcAft>
              <a:buNone/>
              <a:defRPr sz="1800">
                <a:solidFill>
                  <a:schemeClr val="dk1"/>
                </a:solidFill>
                <a:latin typeface="Comfortaa"/>
                <a:ea typeface="Comfortaa"/>
                <a:cs typeface="Comfortaa"/>
                <a:sym typeface="Comfortaa"/>
              </a:defRPr>
            </a:lvl3pPr>
            <a:lvl4pPr lvl="3" rtl="0">
              <a:spcBef>
                <a:spcPts val="1600"/>
              </a:spcBef>
              <a:spcAft>
                <a:spcPts val="0"/>
              </a:spcAft>
              <a:buNone/>
              <a:defRPr sz="1800">
                <a:solidFill>
                  <a:schemeClr val="dk1"/>
                </a:solidFill>
                <a:latin typeface="Comfortaa"/>
                <a:ea typeface="Comfortaa"/>
                <a:cs typeface="Comfortaa"/>
                <a:sym typeface="Comfortaa"/>
              </a:defRPr>
            </a:lvl4pPr>
            <a:lvl5pPr lvl="4" rtl="0">
              <a:spcBef>
                <a:spcPts val="1600"/>
              </a:spcBef>
              <a:spcAft>
                <a:spcPts val="0"/>
              </a:spcAft>
              <a:buNone/>
              <a:defRPr sz="1800">
                <a:solidFill>
                  <a:schemeClr val="dk1"/>
                </a:solidFill>
                <a:latin typeface="Comfortaa"/>
                <a:ea typeface="Comfortaa"/>
                <a:cs typeface="Comfortaa"/>
                <a:sym typeface="Comfortaa"/>
              </a:defRPr>
            </a:lvl5pPr>
            <a:lvl6pPr lvl="5" rtl="0">
              <a:spcBef>
                <a:spcPts val="1600"/>
              </a:spcBef>
              <a:spcAft>
                <a:spcPts val="0"/>
              </a:spcAft>
              <a:buNone/>
              <a:defRPr sz="1800">
                <a:solidFill>
                  <a:schemeClr val="dk1"/>
                </a:solidFill>
                <a:latin typeface="Comfortaa"/>
                <a:ea typeface="Comfortaa"/>
                <a:cs typeface="Comfortaa"/>
                <a:sym typeface="Comfortaa"/>
              </a:defRPr>
            </a:lvl6pPr>
            <a:lvl7pPr lvl="6" rtl="0">
              <a:spcBef>
                <a:spcPts val="1600"/>
              </a:spcBef>
              <a:spcAft>
                <a:spcPts val="0"/>
              </a:spcAft>
              <a:buNone/>
              <a:defRPr sz="1800">
                <a:solidFill>
                  <a:schemeClr val="dk1"/>
                </a:solidFill>
                <a:latin typeface="Comfortaa"/>
                <a:ea typeface="Comfortaa"/>
                <a:cs typeface="Comfortaa"/>
                <a:sym typeface="Comfortaa"/>
              </a:defRPr>
            </a:lvl7pPr>
            <a:lvl8pPr lvl="7" rtl="0">
              <a:spcBef>
                <a:spcPts val="1600"/>
              </a:spcBef>
              <a:spcAft>
                <a:spcPts val="0"/>
              </a:spcAft>
              <a:buNone/>
              <a:defRPr sz="1800">
                <a:solidFill>
                  <a:schemeClr val="dk1"/>
                </a:solidFill>
                <a:latin typeface="Comfortaa"/>
                <a:ea typeface="Comfortaa"/>
                <a:cs typeface="Comfortaa"/>
                <a:sym typeface="Comfortaa"/>
              </a:defRPr>
            </a:lvl8pPr>
            <a:lvl9pPr lvl="8" rtl="0">
              <a:spcBef>
                <a:spcPts val="1600"/>
              </a:spcBef>
              <a:spcAft>
                <a:spcPts val="1600"/>
              </a:spcAft>
              <a:buNone/>
              <a:defRPr sz="1800">
                <a:solidFill>
                  <a:schemeClr val="dk1"/>
                </a:solidFill>
                <a:latin typeface="Comfortaa"/>
                <a:ea typeface="Comfortaa"/>
                <a:cs typeface="Comfortaa"/>
                <a:sym typeface="Comfortaa"/>
              </a:defRPr>
            </a:lvl9pPr>
          </a:lstStyle>
          <a:p>
            <a:endParaRPr/>
          </a:p>
        </p:txBody>
      </p:sp>
      <p:sp>
        <p:nvSpPr>
          <p:cNvPr id="358" name="Google Shape;358;p9"/>
          <p:cNvSpPr txBox="1">
            <a:spLocks noGrp="1"/>
          </p:cNvSpPr>
          <p:nvPr>
            <p:ph type="title"/>
          </p:nvPr>
        </p:nvSpPr>
        <p:spPr>
          <a:xfrm>
            <a:off x="4417600" y="954100"/>
            <a:ext cx="3633300" cy="108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359" name="Google Shape;359;p9"/>
          <p:cNvGrpSpPr/>
          <p:nvPr/>
        </p:nvGrpSpPr>
        <p:grpSpPr>
          <a:xfrm>
            <a:off x="-362575" y="107879"/>
            <a:ext cx="2010058" cy="1281879"/>
            <a:chOff x="7239867" y="1514545"/>
            <a:chExt cx="2525833" cy="1610805"/>
          </a:xfrm>
        </p:grpSpPr>
        <p:grpSp>
          <p:nvGrpSpPr>
            <p:cNvPr id="360" name="Google Shape;360;p9"/>
            <p:cNvGrpSpPr/>
            <p:nvPr/>
          </p:nvGrpSpPr>
          <p:grpSpPr>
            <a:xfrm>
              <a:off x="7346663" y="1514545"/>
              <a:ext cx="2419037" cy="1551678"/>
              <a:chOff x="7410211" y="1555302"/>
              <a:chExt cx="2355440" cy="1510884"/>
            </a:xfrm>
          </p:grpSpPr>
          <p:grpSp>
            <p:nvGrpSpPr>
              <p:cNvPr id="361" name="Google Shape;361;p9"/>
              <p:cNvGrpSpPr/>
              <p:nvPr/>
            </p:nvGrpSpPr>
            <p:grpSpPr>
              <a:xfrm>
                <a:off x="7410211" y="1555302"/>
                <a:ext cx="2355440" cy="1510884"/>
                <a:chOff x="761258" y="2062480"/>
                <a:chExt cx="1646470" cy="1056119"/>
              </a:xfrm>
            </p:grpSpPr>
            <p:sp>
              <p:nvSpPr>
                <p:cNvPr id="362" name="Google Shape;362;p9"/>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9"/>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rot="-2398771" flipH="1">
            <a:off x="8091903" y="4376591"/>
            <a:ext cx="1016105" cy="607224"/>
            <a:chOff x="1202177" y="4613417"/>
            <a:chExt cx="528376" cy="315757"/>
          </a:xfrm>
        </p:grpSpPr>
        <p:sp>
          <p:nvSpPr>
            <p:cNvPr id="372" name="Google Shape;372;p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9"/>
          <p:cNvGrpSpPr/>
          <p:nvPr/>
        </p:nvGrpSpPr>
        <p:grpSpPr>
          <a:xfrm>
            <a:off x="8434827" y="188005"/>
            <a:ext cx="495544" cy="469263"/>
            <a:chOff x="2736573" y="4286656"/>
            <a:chExt cx="316076" cy="299294"/>
          </a:xfrm>
        </p:grpSpPr>
        <p:sp>
          <p:nvSpPr>
            <p:cNvPr id="379" name="Google Shape;379;p9"/>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
  <p:cSld name="CUSTOM_19_1">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15898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txBox="1">
            <a:spLocks noGrp="1"/>
          </p:cNvSpPr>
          <p:nvPr>
            <p:ph type="title" idx="2"/>
          </p:nvPr>
        </p:nvSpPr>
        <p:spPr>
          <a:xfrm>
            <a:off x="849600"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108600" y="199475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7919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61178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58011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36513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33346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36513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33346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1086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7919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6117800" y="3710257"/>
            <a:ext cx="1841400" cy="401700"/>
          </a:xfrm>
          <a:prstGeom prst="rect">
            <a:avLst/>
          </a:prstGeom>
          <a:noFill/>
          <a:ln>
            <a:noFill/>
          </a:ln>
        </p:spPr>
        <p:txBody>
          <a:bodyPr spcFirstLastPara="1" wrap="square" lIns="0" tIns="0" rIns="0" bIns="0" anchor="t" anchorCtr="0">
            <a:noAutofit/>
          </a:bodyPr>
          <a:lstStyle>
            <a:lvl1pPr marR="38100" lvl="0" algn="ctr" rtl="0">
              <a:lnSpc>
                <a:spcPct val="128571"/>
              </a:lnSpc>
              <a:spcBef>
                <a:spcPts val="0"/>
              </a:spcBef>
              <a:spcAft>
                <a:spcPts val="0"/>
              </a:spcAft>
              <a:buSzPts val="1800"/>
              <a:buFont typeface="Catamaran"/>
              <a:buNone/>
              <a:defRPr sz="2200" i="0">
                <a:solidFill>
                  <a:srgbClr val="202124"/>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58011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41325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3" name="Google Shape;503;p13"/>
          <p:cNvSpPr txBox="1">
            <a:spLocks noGrp="1"/>
          </p:cNvSpPr>
          <p:nvPr>
            <p:ph type="title" idx="18" hasCustomPrompt="1"/>
          </p:nvPr>
        </p:nvSpPr>
        <p:spPr>
          <a:xfrm>
            <a:off x="65990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4" name="Google Shape;504;p13"/>
          <p:cNvSpPr txBox="1">
            <a:spLocks noGrp="1"/>
          </p:cNvSpPr>
          <p:nvPr>
            <p:ph type="title" idx="19" hasCustomPrompt="1"/>
          </p:nvPr>
        </p:nvSpPr>
        <p:spPr>
          <a:xfrm>
            <a:off x="15898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5" name="Google Shape;505;p13"/>
          <p:cNvSpPr txBox="1">
            <a:spLocks noGrp="1"/>
          </p:cNvSpPr>
          <p:nvPr>
            <p:ph type="title" idx="20" hasCustomPrompt="1"/>
          </p:nvPr>
        </p:nvSpPr>
        <p:spPr>
          <a:xfrm>
            <a:off x="41325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6" name="Google Shape;506;p13"/>
          <p:cNvSpPr txBox="1">
            <a:spLocks noGrp="1"/>
          </p:cNvSpPr>
          <p:nvPr>
            <p:ph type="title" idx="21" hasCustomPrompt="1"/>
          </p:nvPr>
        </p:nvSpPr>
        <p:spPr>
          <a:xfrm>
            <a:off x="65990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507" name="Google Shape;507;p13"/>
          <p:cNvGrpSpPr/>
          <p:nvPr/>
        </p:nvGrpSpPr>
        <p:grpSpPr>
          <a:xfrm>
            <a:off x="-272142" y="1163263"/>
            <a:ext cx="1025973" cy="811032"/>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3"/>
          <p:cNvGrpSpPr/>
          <p:nvPr/>
        </p:nvGrpSpPr>
        <p:grpSpPr>
          <a:xfrm>
            <a:off x="7206765" y="153898"/>
            <a:ext cx="1651683" cy="719972"/>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3"/>
          <p:cNvGrpSpPr/>
          <p:nvPr/>
        </p:nvGrpSpPr>
        <p:grpSpPr>
          <a:xfrm>
            <a:off x="5249331" y="105967"/>
            <a:ext cx="1456109" cy="488736"/>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3617422">
            <a:off x="80016" y="4521081"/>
            <a:ext cx="639248" cy="382014"/>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3"/>
          <p:cNvGrpSpPr/>
          <p:nvPr/>
        </p:nvGrpSpPr>
        <p:grpSpPr>
          <a:xfrm>
            <a:off x="8308410" y="4194779"/>
            <a:ext cx="666115" cy="973447"/>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54">
    <p:bg>
      <p:bgPr>
        <a:blipFill>
          <a:blip r:embed="rId2">
            <a:alphaModFix/>
          </a:blip>
          <a:stretch>
            <a:fillRect/>
          </a:stretch>
        </a:blipFill>
        <a:effectLst/>
      </p:bgPr>
    </p:bg>
    <p:spTree>
      <p:nvGrpSpPr>
        <p:cNvPr id="1" name="Shape 555"/>
        <p:cNvGrpSpPr/>
        <p:nvPr/>
      </p:nvGrpSpPr>
      <p:grpSpPr>
        <a:xfrm>
          <a:off x="0" y="0"/>
          <a:ext cx="0" cy="0"/>
          <a:chOff x="0" y="0"/>
          <a:chExt cx="0" cy="0"/>
        </a:xfrm>
      </p:grpSpPr>
      <p:sp>
        <p:nvSpPr>
          <p:cNvPr id="556" name="Google Shape;556;p14"/>
          <p:cNvSpPr txBox="1">
            <a:spLocks noGrp="1"/>
          </p:cNvSpPr>
          <p:nvPr>
            <p:ph type="title"/>
          </p:nvPr>
        </p:nvSpPr>
        <p:spPr>
          <a:xfrm>
            <a:off x="5345250" y="2532650"/>
            <a:ext cx="2587500" cy="62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557" name="Google Shape;557;p14"/>
          <p:cNvSpPr txBox="1">
            <a:spLocks noGrp="1"/>
          </p:cNvSpPr>
          <p:nvPr>
            <p:ph type="subTitle" idx="1"/>
          </p:nvPr>
        </p:nvSpPr>
        <p:spPr>
          <a:xfrm>
            <a:off x="5173650" y="3213963"/>
            <a:ext cx="2759100" cy="5055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Roboto Slab Light"/>
              <a:buNone/>
              <a:defRPr sz="1400">
                <a:solidFill>
                  <a:schemeClr val="dk1"/>
                </a:solidFill>
                <a:latin typeface="Comfortaa"/>
                <a:ea typeface="Comfortaa"/>
                <a:cs typeface="Comfortaa"/>
                <a:sym typeface="Comfortaa"/>
              </a:defRPr>
            </a:lvl1pPr>
            <a:lvl2pPr lvl="1"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558" name="Google Shape;558;p14"/>
          <p:cNvSpPr txBox="1">
            <a:spLocks noGrp="1"/>
          </p:cNvSpPr>
          <p:nvPr>
            <p:ph type="title" idx="2" hasCustomPrompt="1"/>
          </p:nvPr>
        </p:nvSpPr>
        <p:spPr>
          <a:xfrm>
            <a:off x="5803650" y="1220213"/>
            <a:ext cx="2129100" cy="13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0000">
                <a:latin typeface="Comfortaa"/>
                <a:ea typeface="Comfortaa"/>
                <a:cs typeface="Comfortaa"/>
                <a:sym typeface="Comfortaa"/>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59" name="Google Shape;559;p14"/>
          <p:cNvGrpSpPr/>
          <p:nvPr/>
        </p:nvGrpSpPr>
        <p:grpSpPr>
          <a:xfrm flipH="1">
            <a:off x="79591" y="1384107"/>
            <a:ext cx="2037701" cy="1610804"/>
            <a:chOff x="855987" y="2204128"/>
            <a:chExt cx="1217483" cy="962421"/>
          </a:xfrm>
        </p:grpSpPr>
        <p:grpSp>
          <p:nvGrpSpPr>
            <p:cNvPr id="560" name="Google Shape;560;p14"/>
            <p:cNvGrpSpPr/>
            <p:nvPr/>
          </p:nvGrpSpPr>
          <p:grpSpPr>
            <a:xfrm>
              <a:off x="855987" y="2204128"/>
              <a:ext cx="1146639" cy="962421"/>
              <a:chOff x="958238" y="2157575"/>
              <a:chExt cx="1115191" cy="936025"/>
            </a:xfrm>
          </p:grpSpPr>
          <p:sp>
            <p:nvSpPr>
              <p:cNvPr id="561" name="Google Shape;561;p1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1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14"/>
          <p:cNvGrpSpPr/>
          <p:nvPr/>
        </p:nvGrpSpPr>
        <p:grpSpPr>
          <a:xfrm flipH="1">
            <a:off x="3038856" y="103507"/>
            <a:ext cx="2525833" cy="1610805"/>
            <a:chOff x="7239867" y="1514545"/>
            <a:chExt cx="2525833" cy="1610805"/>
          </a:xfrm>
        </p:grpSpPr>
        <p:grpSp>
          <p:nvGrpSpPr>
            <p:cNvPr id="569" name="Google Shape;569;p14"/>
            <p:cNvGrpSpPr/>
            <p:nvPr/>
          </p:nvGrpSpPr>
          <p:grpSpPr>
            <a:xfrm>
              <a:off x="7346663" y="1514545"/>
              <a:ext cx="2419037" cy="1551678"/>
              <a:chOff x="7410211" y="1555302"/>
              <a:chExt cx="2355440" cy="1510884"/>
            </a:xfrm>
          </p:grpSpPr>
          <p:grpSp>
            <p:nvGrpSpPr>
              <p:cNvPr id="570" name="Google Shape;570;p14"/>
              <p:cNvGrpSpPr/>
              <p:nvPr/>
            </p:nvGrpSpPr>
            <p:grpSpPr>
              <a:xfrm>
                <a:off x="7410211" y="1555302"/>
                <a:ext cx="2355440" cy="1510884"/>
                <a:chOff x="761258" y="2062480"/>
                <a:chExt cx="1646470" cy="1056119"/>
              </a:xfrm>
            </p:grpSpPr>
            <p:sp>
              <p:nvSpPr>
                <p:cNvPr id="571" name="Google Shape;571;p14"/>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14"/>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14"/>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14"/>
          <p:cNvGrpSpPr/>
          <p:nvPr/>
        </p:nvGrpSpPr>
        <p:grpSpPr>
          <a:xfrm>
            <a:off x="722807" y="3470549"/>
            <a:ext cx="1020386" cy="1732392"/>
            <a:chOff x="-1056319" y="1385262"/>
            <a:chExt cx="212940" cy="361495"/>
          </a:xfrm>
        </p:grpSpPr>
        <p:sp>
          <p:nvSpPr>
            <p:cNvPr id="581" name="Google Shape;581;p1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14"/>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14"/>
          <p:cNvGrpSpPr/>
          <p:nvPr/>
        </p:nvGrpSpPr>
        <p:grpSpPr>
          <a:xfrm flipH="1">
            <a:off x="7839581" y="7"/>
            <a:ext cx="2525833" cy="1610805"/>
            <a:chOff x="7239867" y="1514545"/>
            <a:chExt cx="2525833" cy="1610805"/>
          </a:xfrm>
        </p:grpSpPr>
        <p:grpSp>
          <p:nvGrpSpPr>
            <p:cNvPr id="595" name="Google Shape;595;p14"/>
            <p:cNvGrpSpPr/>
            <p:nvPr/>
          </p:nvGrpSpPr>
          <p:grpSpPr>
            <a:xfrm>
              <a:off x="7346663" y="1514545"/>
              <a:ext cx="2419037" cy="1551678"/>
              <a:chOff x="7410211" y="1555302"/>
              <a:chExt cx="2355440" cy="1510884"/>
            </a:xfrm>
          </p:grpSpPr>
          <p:grpSp>
            <p:nvGrpSpPr>
              <p:cNvPr id="596" name="Google Shape;596;p14"/>
              <p:cNvGrpSpPr/>
              <p:nvPr/>
            </p:nvGrpSpPr>
            <p:grpSpPr>
              <a:xfrm>
                <a:off x="7410211" y="1555302"/>
                <a:ext cx="2355440" cy="1510884"/>
                <a:chOff x="761258" y="2062480"/>
                <a:chExt cx="1646470" cy="1056119"/>
              </a:xfrm>
            </p:grpSpPr>
            <p:sp>
              <p:nvSpPr>
                <p:cNvPr id="597" name="Google Shape;597;p14"/>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14"/>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14"/>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8" r:id="rId7"/>
    <p:sldLayoutId id="2147483659" r:id="rId8"/>
    <p:sldLayoutId id="2147483660" r:id="rId9"/>
    <p:sldLayoutId id="2147483661" r:id="rId10"/>
    <p:sldLayoutId id="2147483662" r:id="rId11"/>
    <p:sldLayoutId id="2147483664" r:id="rId12"/>
    <p:sldLayoutId id="2147483665" r:id="rId13"/>
    <p:sldLayoutId id="2147483666" r:id="rId14"/>
    <p:sldLayoutId id="2147483667" r:id="rId15"/>
    <p:sldLayoutId id="2147483668" r:id="rId16"/>
    <p:sldLayoutId id="2147483669" r:id="rId17"/>
    <p:sldLayoutId id="2147483670" r:id="rId18"/>
    <p:sldLayoutId id="2147483678" r:id="rId19"/>
    <p:sldLayoutId id="2147483679" r:id="rId20"/>
    <p:sldLayoutId id="214748368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9.png"/><Relationship Id="rId5" Type="http://schemas.microsoft.com/office/2007/relationships/hdphoto" Target="../media/hdphoto2.wdp"/><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6.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81916" y="856597"/>
            <a:ext cx="2343150" cy="3076575"/>
          </a:xfrm>
          <a:prstGeom prst="rect">
            <a:avLst/>
          </a:prstGeom>
          <a:ln>
            <a:noFill/>
          </a:ln>
          <a:effectLst>
            <a:outerShdw blurRad="190500" algn="tl" rotWithShape="0">
              <a:srgbClr val="000000">
                <a:alpha val="70000"/>
              </a:srgbClr>
            </a:outerShdw>
          </a:effectLst>
        </p:spPr>
      </p:pic>
      <p:sp>
        <p:nvSpPr>
          <p:cNvPr id="6" name="Rectangle 5"/>
          <p:cNvSpPr/>
          <p:nvPr/>
        </p:nvSpPr>
        <p:spPr>
          <a:xfrm>
            <a:off x="3439391" y="565651"/>
            <a:ext cx="4644736" cy="4247317"/>
          </a:xfrm>
          <a:prstGeom prst="rect">
            <a:avLst/>
          </a:prstGeom>
        </p:spPr>
        <p:txBody>
          <a:bodyPr wrap="square">
            <a:spAutoFit/>
          </a:bodyPr>
          <a:lstStyle/>
          <a:p>
            <a:pPr algn="just">
              <a:lnSpc>
                <a:spcPct val="150000"/>
              </a:lnSpc>
            </a:pPr>
            <a:r>
              <a:rPr lang="en-US" altLang="en-US" sz="2000" kern="1200">
                <a:solidFill>
                  <a:srgbClr val="BCDBF1">
                    <a:lumMod val="25000"/>
                  </a:srgbClr>
                </a:solidFill>
                <a:latin typeface="Times New Roman" panose="02020603050405020304" pitchFamily="18" charset="0"/>
                <a:cs typeface="Times New Roman" panose="02020603050405020304" pitchFamily="18" charset="0"/>
              </a:rPr>
              <a:t>Năm 1820 Nhà bác học người Đan Mạch Ơ-xtét đã phát hiện ra mối liên hệ giữa điện và từ, mở đầu cho bước phát triển mới về điện từ học thế kỉ XIX và XX.</a:t>
            </a:r>
          </a:p>
          <a:p>
            <a:pPr algn="just">
              <a:lnSpc>
                <a:spcPct val="150000"/>
              </a:lnSpc>
            </a:pPr>
            <a:r>
              <a:rPr lang="en-US" sz="2000" kern="1200">
                <a:solidFill>
                  <a:srgbClr val="BCDBF1">
                    <a:lumMod val="25000"/>
                  </a:srgbClr>
                </a:solidFill>
                <a:latin typeface="Times New Roman" panose="02020603050405020304" pitchFamily="18" charset="0"/>
                <a:cs typeface="Times New Roman" panose="02020603050405020304" pitchFamily="18" charset="0"/>
              </a:rPr>
              <a:t>Phát kiến của ông đã mang đến một loạt những phát minh mang tính bước ngoặt cho sự phát triển của loài người như: Máy phát điện, động cơ điện, tàu điện từ có thể đạt vận tốc 500km/h...</a:t>
            </a:r>
            <a:endParaRPr lang="en-US"/>
          </a:p>
        </p:txBody>
      </p:sp>
      <p:sp>
        <p:nvSpPr>
          <p:cNvPr id="7" name="Rectangle 6"/>
          <p:cNvSpPr/>
          <p:nvPr/>
        </p:nvSpPr>
        <p:spPr>
          <a:xfrm>
            <a:off x="1426372" y="4242139"/>
            <a:ext cx="1423788" cy="400110"/>
          </a:xfrm>
          <a:prstGeom prst="rect">
            <a:avLst/>
          </a:prstGeom>
        </p:spPr>
        <p:txBody>
          <a:bodyPr wrap="none">
            <a:spAutoFit/>
          </a:bodyPr>
          <a:lstStyle/>
          <a:p>
            <a:r>
              <a:rPr lang="en-US" altLang="en-US" sz="2000" kern="1200">
                <a:solidFill>
                  <a:srgbClr val="BCDBF1">
                    <a:lumMod val="25000"/>
                  </a:srgbClr>
                </a:solidFill>
                <a:latin typeface="Times New Roman" panose="02020603050405020304" pitchFamily="18" charset="0"/>
                <a:cs typeface="Times New Roman" panose="02020603050405020304" pitchFamily="18" charset="0"/>
              </a:rPr>
              <a:t>1777 - 1851</a:t>
            </a:r>
            <a:endParaRPr lang="en-US"/>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39" name="Oval 5"/>
          <p:cNvSpPr>
            <a:spLocks noChangeArrowheads="1"/>
          </p:cNvSpPr>
          <p:nvPr/>
        </p:nvSpPr>
        <p:spPr bwMode="auto">
          <a:xfrm>
            <a:off x="6109236" y="2953235"/>
            <a:ext cx="1096962" cy="731837"/>
          </a:xfrm>
          <a:prstGeom prst="ellipse">
            <a:avLst/>
          </a:prstGeom>
          <a:solidFill>
            <a:srgbClr val="BBE0E3"/>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Oval 6"/>
          <p:cNvSpPr>
            <a:spLocks noChangeArrowheads="1"/>
          </p:cNvSpPr>
          <p:nvPr/>
        </p:nvSpPr>
        <p:spPr bwMode="auto">
          <a:xfrm>
            <a:off x="6387048" y="3019910"/>
            <a:ext cx="547688" cy="365125"/>
          </a:xfrm>
          <a:prstGeom prst="ellipse">
            <a:avLst/>
          </a:prstGeom>
          <a:solidFill>
            <a:srgbClr val="BBE0E3"/>
          </a:solidFill>
          <a:ln w="9525">
            <a:round/>
            <a:headEnd/>
            <a:tailEnd/>
          </a:ln>
          <a:scene3d>
            <a:camera prst="legacyPerspectiveFront">
              <a:rot lat="18600000" lon="0" rev="0"/>
            </a:camera>
            <a:lightRig rig="legacyFlat2" dir="b"/>
          </a:scene3d>
          <a:sp3d extrusionH="746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 name="Oval 7"/>
          <p:cNvSpPr>
            <a:spLocks noChangeArrowheads="1"/>
          </p:cNvSpPr>
          <p:nvPr/>
        </p:nvSpPr>
        <p:spPr bwMode="auto">
          <a:xfrm>
            <a:off x="6582311" y="2864335"/>
            <a:ext cx="136525" cy="92075"/>
          </a:xfrm>
          <a:prstGeom prst="ellipse">
            <a:avLst/>
          </a:prstGeom>
          <a:solidFill>
            <a:srgbClr val="BBE0E3"/>
          </a:solidFill>
          <a:ln w="9525">
            <a:round/>
            <a:headEnd/>
            <a:tailEnd/>
          </a:ln>
          <a:scene3d>
            <a:camera prst="legacyPerspectiveFront">
              <a:rot lat="18600000" lon="0" rev="0"/>
            </a:camera>
            <a:lightRig rig="legacyFlat2" dir="b"/>
          </a:scene3d>
          <a:sp3d extrusionH="3540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 name="Line 8"/>
          <p:cNvSpPr>
            <a:spLocks noChangeShapeType="1"/>
          </p:cNvSpPr>
          <p:nvPr/>
        </p:nvSpPr>
        <p:spPr bwMode="auto">
          <a:xfrm>
            <a:off x="6656923" y="2640497"/>
            <a:ext cx="0" cy="2746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grpSp>
        <p:nvGrpSpPr>
          <p:cNvPr id="43" name="Group 9"/>
          <p:cNvGrpSpPr>
            <a:grpSpLocks/>
          </p:cNvGrpSpPr>
          <p:nvPr/>
        </p:nvGrpSpPr>
        <p:grpSpPr bwMode="auto">
          <a:xfrm>
            <a:off x="6040973" y="2284897"/>
            <a:ext cx="1216025" cy="685800"/>
            <a:chOff x="2546" y="1899"/>
            <a:chExt cx="766" cy="432"/>
          </a:xfrm>
        </p:grpSpPr>
        <p:sp>
          <p:nvSpPr>
            <p:cNvPr id="44" name="Freeform 10"/>
            <p:cNvSpPr>
              <a:spLocks/>
            </p:cNvSpPr>
            <p:nvPr/>
          </p:nvSpPr>
          <p:spPr bwMode="auto">
            <a:xfrm>
              <a:off x="2871" y="1899"/>
              <a:ext cx="441" cy="245"/>
            </a:xfrm>
            <a:custGeom>
              <a:avLst/>
              <a:gdLst>
                <a:gd name="T0" fmla="*/ 488 w 488"/>
                <a:gd name="T1" fmla="*/ 0 h 272"/>
                <a:gd name="T2" fmla="*/ 128 w 488"/>
                <a:gd name="T3" fmla="*/ 272 h 272"/>
                <a:gd name="T4" fmla="*/ 0 w 488"/>
                <a:gd name="T5" fmla="*/ 208 h 272"/>
                <a:gd name="T6" fmla="*/ 488 w 488"/>
                <a:gd name="T7" fmla="*/ 0 h 272"/>
                <a:gd name="T8" fmla="*/ 0 60000 65536"/>
                <a:gd name="T9" fmla="*/ 0 60000 65536"/>
                <a:gd name="T10" fmla="*/ 0 60000 65536"/>
                <a:gd name="T11" fmla="*/ 0 60000 65536"/>
                <a:gd name="T12" fmla="*/ 0 w 488"/>
                <a:gd name="T13" fmla="*/ 0 h 272"/>
                <a:gd name="T14" fmla="*/ 488 w 488"/>
                <a:gd name="T15" fmla="*/ 272 h 272"/>
              </a:gdLst>
              <a:ahLst/>
              <a:cxnLst>
                <a:cxn ang="T8">
                  <a:pos x="T0" y="T1"/>
                </a:cxn>
                <a:cxn ang="T9">
                  <a:pos x="T2" y="T3"/>
                </a:cxn>
                <a:cxn ang="T10">
                  <a:pos x="T4" y="T5"/>
                </a:cxn>
                <a:cxn ang="T11">
                  <a:pos x="T6" y="T7"/>
                </a:cxn>
              </a:cxnLst>
              <a:rect l="T12" t="T13" r="T14" b="T15"/>
              <a:pathLst>
                <a:path w="488" h="272">
                  <a:moveTo>
                    <a:pt x="488" y="0"/>
                  </a:moveTo>
                  <a:lnTo>
                    <a:pt x="128" y="272"/>
                  </a:lnTo>
                  <a:lnTo>
                    <a:pt x="0" y="208"/>
                  </a:lnTo>
                  <a:lnTo>
                    <a:pt x="488" y="0"/>
                  </a:lnTo>
                  <a:close/>
                </a:path>
              </a:pathLst>
            </a:custGeom>
            <a:solidFill>
              <a:srgbClr val="FF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Freeform 11"/>
            <p:cNvSpPr>
              <a:spLocks/>
            </p:cNvSpPr>
            <p:nvPr/>
          </p:nvSpPr>
          <p:spPr bwMode="auto">
            <a:xfrm flipH="1" flipV="1">
              <a:off x="2546" y="2086"/>
              <a:ext cx="441" cy="245"/>
            </a:xfrm>
            <a:custGeom>
              <a:avLst/>
              <a:gdLst>
                <a:gd name="T0" fmla="*/ 488 w 488"/>
                <a:gd name="T1" fmla="*/ 0 h 272"/>
                <a:gd name="T2" fmla="*/ 128 w 488"/>
                <a:gd name="T3" fmla="*/ 272 h 272"/>
                <a:gd name="T4" fmla="*/ 0 w 488"/>
                <a:gd name="T5" fmla="*/ 208 h 272"/>
                <a:gd name="T6" fmla="*/ 488 w 488"/>
                <a:gd name="T7" fmla="*/ 0 h 272"/>
                <a:gd name="T8" fmla="*/ 0 60000 65536"/>
                <a:gd name="T9" fmla="*/ 0 60000 65536"/>
                <a:gd name="T10" fmla="*/ 0 60000 65536"/>
                <a:gd name="T11" fmla="*/ 0 60000 65536"/>
                <a:gd name="T12" fmla="*/ 0 w 488"/>
                <a:gd name="T13" fmla="*/ 0 h 272"/>
                <a:gd name="T14" fmla="*/ 488 w 488"/>
                <a:gd name="T15" fmla="*/ 272 h 272"/>
              </a:gdLst>
              <a:ahLst/>
              <a:cxnLst>
                <a:cxn ang="T8">
                  <a:pos x="T0" y="T1"/>
                </a:cxn>
                <a:cxn ang="T9">
                  <a:pos x="T2" y="T3"/>
                </a:cxn>
                <a:cxn ang="T10">
                  <a:pos x="T4" y="T5"/>
                </a:cxn>
                <a:cxn ang="T11">
                  <a:pos x="T6" y="T7"/>
                </a:cxn>
              </a:cxnLst>
              <a:rect l="T12" t="T13" r="T14" b="T15"/>
              <a:pathLst>
                <a:path w="488" h="272">
                  <a:moveTo>
                    <a:pt x="488" y="0"/>
                  </a:moveTo>
                  <a:lnTo>
                    <a:pt x="128" y="272"/>
                  </a:lnTo>
                  <a:lnTo>
                    <a:pt x="0" y="208"/>
                  </a:lnTo>
                  <a:lnTo>
                    <a:pt x="488" y="0"/>
                  </a:lnTo>
                  <a:close/>
                </a:path>
              </a:pathLst>
            </a:custGeom>
            <a:solidFill>
              <a:srgbClr val="0000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6" name="Group 17"/>
          <p:cNvGrpSpPr>
            <a:grpSpLocks/>
          </p:cNvGrpSpPr>
          <p:nvPr/>
        </p:nvGrpSpPr>
        <p:grpSpPr bwMode="auto">
          <a:xfrm rot="3136286" flipH="1">
            <a:off x="5355173" y="2416660"/>
            <a:ext cx="914400" cy="762000"/>
            <a:chOff x="2304" y="1440"/>
            <a:chExt cx="672" cy="576"/>
          </a:xfrm>
        </p:grpSpPr>
        <p:grpSp>
          <p:nvGrpSpPr>
            <p:cNvPr id="47" name="Group 18"/>
            <p:cNvGrpSpPr>
              <a:grpSpLocks/>
            </p:cNvGrpSpPr>
            <p:nvPr/>
          </p:nvGrpSpPr>
          <p:grpSpPr bwMode="auto">
            <a:xfrm>
              <a:off x="2352" y="1488"/>
              <a:ext cx="276" cy="148"/>
              <a:chOff x="2352" y="1488"/>
              <a:chExt cx="276" cy="148"/>
            </a:xfrm>
          </p:grpSpPr>
          <p:sp>
            <p:nvSpPr>
              <p:cNvPr id="59" name="Freeform 19"/>
              <p:cNvSpPr>
                <a:spLocks/>
              </p:cNvSpPr>
              <p:nvPr/>
            </p:nvSpPr>
            <p:spPr bwMode="auto">
              <a:xfrm rot="-487818">
                <a:off x="2406" y="1516"/>
                <a:ext cx="222" cy="120"/>
              </a:xfrm>
              <a:custGeom>
                <a:avLst/>
                <a:gdLst>
                  <a:gd name="T0" fmla="*/ 22 w 249"/>
                  <a:gd name="T1" fmla="*/ 103 h 141"/>
                  <a:gd name="T2" fmla="*/ 11 w 249"/>
                  <a:gd name="T3" fmla="*/ 116 h 141"/>
                  <a:gd name="T4" fmla="*/ 0 w 249"/>
                  <a:gd name="T5" fmla="*/ 120 h 141"/>
                  <a:gd name="T6" fmla="*/ 21 w 249"/>
                  <a:gd name="T7" fmla="*/ 136 h 141"/>
                  <a:gd name="T8" fmla="*/ 38 w 249"/>
                  <a:gd name="T9" fmla="*/ 141 h 141"/>
                  <a:gd name="T10" fmla="*/ 54 w 249"/>
                  <a:gd name="T11" fmla="*/ 139 h 141"/>
                  <a:gd name="T12" fmla="*/ 69 w 249"/>
                  <a:gd name="T13" fmla="*/ 135 h 141"/>
                  <a:gd name="T14" fmla="*/ 84 w 249"/>
                  <a:gd name="T15" fmla="*/ 126 h 141"/>
                  <a:gd name="T16" fmla="*/ 104 w 249"/>
                  <a:gd name="T17" fmla="*/ 114 h 141"/>
                  <a:gd name="T18" fmla="*/ 120 w 249"/>
                  <a:gd name="T19" fmla="*/ 114 h 141"/>
                  <a:gd name="T20" fmla="*/ 131 w 249"/>
                  <a:gd name="T21" fmla="*/ 111 h 141"/>
                  <a:gd name="T22" fmla="*/ 146 w 249"/>
                  <a:gd name="T23" fmla="*/ 102 h 141"/>
                  <a:gd name="T24" fmla="*/ 159 w 249"/>
                  <a:gd name="T25" fmla="*/ 93 h 141"/>
                  <a:gd name="T26" fmla="*/ 177 w 249"/>
                  <a:gd name="T27" fmla="*/ 87 h 141"/>
                  <a:gd name="T28" fmla="*/ 190 w 249"/>
                  <a:gd name="T29" fmla="*/ 89 h 141"/>
                  <a:gd name="T30" fmla="*/ 208 w 249"/>
                  <a:gd name="T31" fmla="*/ 92 h 141"/>
                  <a:gd name="T32" fmla="*/ 225 w 249"/>
                  <a:gd name="T33" fmla="*/ 95 h 141"/>
                  <a:gd name="T34" fmla="*/ 232 w 249"/>
                  <a:gd name="T35" fmla="*/ 118 h 141"/>
                  <a:gd name="T36" fmla="*/ 249 w 249"/>
                  <a:gd name="T37" fmla="*/ 129 h 141"/>
                  <a:gd name="T38" fmla="*/ 188 w 249"/>
                  <a:gd name="T39" fmla="*/ 0 h 141"/>
                  <a:gd name="T40" fmla="*/ 22 w 249"/>
                  <a:gd name="T41" fmla="*/ 103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 name="Freeform 20"/>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 name="Freeform 21"/>
              <p:cNvSpPr>
                <a:spLocks/>
              </p:cNvSpPr>
              <p:nvPr/>
            </p:nvSpPr>
            <p:spPr bwMode="auto">
              <a:xfrm rot="810451">
                <a:off x="2444" y="1586"/>
                <a:ext cx="13" cy="10"/>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8" name="Group 22"/>
            <p:cNvGrpSpPr>
              <a:grpSpLocks/>
            </p:cNvGrpSpPr>
            <p:nvPr/>
          </p:nvGrpSpPr>
          <p:grpSpPr bwMode="auto">
            <a:xfrm>
              <a:off x="2304" y="1440"/>
              <a:ext cx="672" cy="576"/>
              <a:chOff x="2304" y="1440"/>
              <a:chExt cx="672" cy="576"/>
            </a:xfrm>
          </p:grpSpPr>
          <p:sp>
            <p:nvSpPr>
              <p:cNvPr id="49" name="Freeform 23"/>
              <p:cNvSpPr>
                <a:spLocks/>
              </p:cNvSpPr>
              <p:nvPr/>
            </p:nvSpPr>
            <p:spPr bwMode="auto">
              <a:xfrm rot="-487818">
                <a:off x="2304" y="1440"/>
                <a:ext cx="575" cy="536"/>
              </a:xfrm>
              <a:custGeom>
                <a:avLst/>
                <a:gdLst>
                  <a:gd name="T0" fmla="*/ 231 w 648"/>
                  <a:gd name="T1" fmla="*/ 317 h 631"/>
                  <a:gd name="T2" fmla="*/ 189 w 648"/>
                  <a:gd name="T3" fmla="*/ 301 h 631"/>
                  <a:gd name="T4" fmla="*/ 148 w 648"/>
                  <a:gd name="T5" fmla="*/ 277 h 631"/>
                  <a:gd name="T6" fmla="*/ 100 w 648"/>
                  <a:gd name="T7" fmla="*/ 233 h 631"/>
                  <a:gd name="T8" fmla="*/ 59 w 648"/>
                  <a:gd name="T9" fmla="*/ 233 h 631"/>
                  <a:gd name="T10" fmla="*/ 76 w 648"/>
                  <a:gd name="T11" fmla="*/ 275 h 631"/>
                  <a:gd name="T12" fmla="*/ 106 w 648"/>
                  <a:gd name="T13" fmla="*/ 342 h 631"/>
                  <a:gd name="T14" fmla="*/ 159 w 648"/>
                  <a:gd name="T15" fmla="*/ 387 h 631"/>
                  <a:gd name="T16" fmla="*/ 236 w 648"/>
                  <a:gd name="T17" fmla="*/ 448 h 631"/>
                  <a:gd name="T18" fmla="*/ 295 w 648"/>
                  <a:gd name="T19" fmla="*/ 475 h 631"/>
                  <a:gd name="T20" fmla="*/ 327 w 648"/>
                  <a:gd name="T21" fmla="*/ 493 h 631"/>
                  <a:gd name="T22" fmla="*/ 365 w 648"/>
                  <a:gd name="T23" fmla="*/ 511 h 631"/>
                  <a:gd name="T24" fmla="*/ 393 w 648"/>
                  <a:gd name="T25" fmla="*/ 530 h 631"/>
                  <a:gd name="T26" fmla="*/ 431 w 648"/>
                  <a:gd name="T27" fmla="*/ 566 h 631"/>
                  <a:gd name="T28" fmla="*/ 457 w 648"/>
                  <a:gd name="T29" fmla="*/ 599 h 631"/>
                  <a:gd name="T30" fmla="*/ 490 w 648"/>
                  <a:gd name="T31" fmla="*/ 624 h 631"/>
                  <a:gd name="T32" fmla="*/ 505 w 648"/>
                  <a:gd name="T33" fmla="*/ 614 h 631"/>
                  <a:gd name="T34" fmla="*/ 523 w 648"/>
                  <a:gd name="T35" fmla="*/ 568 h 631"/>
                  <a:gd name="T36" fmla="*/ 568 w 648"/>
                  <a:gd name="T37" fmla="*/ 522 h 631"/>
                  <a:gd name="T38" fmla="*/ 611 w 648"/>
                  <a:gd name="T39" fmla="*/ 469 h 631"/>
                  <a:gd name="T40" fmla="*/ 631 w 648"/>
                  <a:gd name="T41" fmla="*/ 437 h 631"/>
                  <a:gd name="T42" fmla="*/ 610 w 648"/>
                  <a:gd name="T43" fmla="*/ 409 h 631"/>
                  <a:gd name="T44" fmla="*/ 576 w 648"/>
                  <a:gd name="T45" fmla="*/ 388 h 631"/>
                  <a:gd name="T46" fmla="*/ 557 w 648"/>
                  <a:gd name="T47" fmla="*/ 370 h 631"/>
                  <a:gd name="T48" fmla="*/ 521 w 648"/>
                  <a:gd name="T49" fmla="*/ 260 h 631"/>
                  <a:gd name="T50" fmla="*/ 491 w 648"/>
                  <a:gd name="T51" fmla="*/ 178 h 631"/>
                  <a:gd name="T52" fmla="*/ 466 w 648"/>
                  <a:gd name="T53" fmla="*/ 134 h 631"/>
                  <a:gd name="T54" fmla="*/ 450 w 648"/>
                  <a:gd name="T55" fmla="*/ 88 h 631"/>
                  <a:gd name="T56" fmla="*/ 428 w 648"/>
                  <a:gd name="T57" fmla="*/ 66 h 631"/>
                  <a:gd name="T58" fmla="*/ 390 w 648"/>
                  <a:gd name="T59" fmla="*/ 46 h 631"/>
                  <a:gd name="T60" fmla="*/ 350 w 648"/>
                  <a:gd name="T61" fmla="*/ 28 h 631"/>
                  <a:gd name="T62" fmla="*/ 298 w 648"/>
                  <a:gd name="T63" fmla="*/ 20 h 631"/>
                  <a:gd name="T64" fmla="*/ 247 w 648"/>
                  <a:gd name="T65" fmla="*/ 6 h 631"/>
                  <a:gd name="T66" fmla="*/ 208 w 648"/>
                  <a:gd name="T67" fmla="*/ 5 h 631"/>
                  <a:gd name="T68" fmla="*/ 163 w 648"/>
                  <a:gd name="T69" fmla="*/ 12 h 631"/>
                  <a:gd name="T70" fmla="*/ 133 w 648"/>
                  <a:gd name="T71" fmla="*/ 20 h 631"/>
                  <a:gd name="T72" fmla="*/ 78 w 648"/>
                  <a:gd name="T73" fmla="*/ 38 h 631"/>
                  <a:gd name="T74" fmla="*/ 33 w 648"/>
                  <a:gd name="T75" fmla="*/ 77 h 631"/>
                  <a:gd name="T76" fmla="*/ 3 w 648"/>
                  <a:gd name="T77" fmla="*/ 108 h 631"/>
                  <a:gd name="T78" fmla="*/ 7 w 648"/>
                  <a:gd name="T79" fmla="*/ 131 h 631"/>
                  <a:gd name="T80" fmla="*/ 46 w 648"/>
                  <a:gd name="T81" fmla="*/ 134 h 631"/>
                  <a:gd name="T82" fmla="*/ 76 w 648"/>
                  <a:gd name="T83" fmla="*/ 117 h 631"/>
                  <a:gd name="T84" fmla="*/ 126 w 648"/>
                  <a:gd name="T85" fmla="*/ 102 h 631"/>
                  <a:gd name="T86" fmla="*/ 180 w 648"/>
                  <a:gd name="T87" fmla="*/ 96 h 631"/>
                  <a:gd name="T88" fmla="*/ 207 w 648"/>
                  <a:gd name="T89" fmla="*/ 107 h 631"/>
                  <a:gd name="T90" fmla="*/ 240 w 648"/>
                  <a:gd name="T91" fmla="*/ 131 h 631"/>
                  <a:gd name="T92" fmla="*/ 267 w 648"/>
                  <a:gd name="T93" fmla="*/ 153 h 631"/>
                  <a:gd name="T94" fmla="*/ 283 w 648"/>
                  <a:gd name="T95" fmla="*/ 186 h 631"/>
                  <a:gd name="T96" fmla="*/ 294 w 648"/>
                  <a:gd name="T97" fmla="*/ 224 h 631"/>
                  <a:gd name="T98" fmla="*/ 293 w 648"/>
                  <a:gd name="T99" fmla="*/ 259 h 631"/>
                  <a:gd name="T100" fmla="*/ 255 w 648"/>
                  <a:gd name="T101" fmla="*/ 310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Freeform 24"/>
              <p:cNvSpPr>
                <a:spLocks/>
              </p:cNvSpPr>
              <p:nvPr/>
            </p:nvSpPr>
            <p:spPr bwMode="auto">
              <a:xfrm>
                <a:off x="2474" y="1453"/>
                <a:ext cx="103" cy="46"/>
              </a:xfrm>
              <a:custGeom>
                <a:avLst/>
                <a:gdLst>
                  <a:gd name="T0" fmla="*/ 0 w 138"/>
                  <a:gd name="T1" fmla="*/ 0 h 66"/>
                  <a:gd name="T2" fmla="*/ 66 w 138"/>
                  <a:gd name="T3" fmla="*/ 27 h 66"/>
                  <a:gd name="T4" fmla="*/ 138 w 138"/>
                  <a:gd name="T5" fmla="*/ 66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Freeform 25"/>
              <p:cNvSpPr>
                <a:spLocks/>
              </p:cNvSpPr>
              <p:nvPr/>
            </p:nvSpPr>
            <p:spPr bwMode="auto">
              <a:xfrm rot="-1242821">
                <a:off x="2365" y="1664"/>
                <a:ext cx="15" cy="48"/>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 name="Freeform 26"/>
              <p:cNvSpPr>
                <a:spLocks/>
              </p:cNvSpPr>
              <p:nvPr/>
            </p:nvSpPr>
            <p:spPr bwMode="auto">
              <a:xfrm rot="-832342">
                <a:off x="2439" y="1511"/>
                <a:ext cx="12" cy="29"/>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 name="Freeform 27"/>
              <p:cNvSpPr>
                <a:spLocks/>
              </p:cNvSpPr>
              <p:nvPr/>
            </p:nvSpPr>
            <p:spPr bwMode="auto">
              <a:xfrm rot="-1712274">
                <a:off x="2348" y="1539"/>
                <a:ext cx="9" cy="22"/>
              </a:xfrm>
              <a:custGeom>
                <a:avLst/>
                <a:gdLst>
                  <a:gd name="T0" fmla="*/ 0 w 19"/>
                  <a:gd name="T1" fmla="*/ 0 h 43"/>
                  <a:gd name="T2" fmla="*/ 0 w 19"/>
                  <a:gd name="T3" fmla="*/ 14 h 43"/>
                  <a:gd name="T4" fmla="*/ 4 w 19"/>
                  <a:gd name="T5" fmla="*/ 28 h 43"/>
                  <a:gd name="T6" fmla="*/ 19 w 19"/>
                  <a:gd name="T7" fmla="*/ 43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54" name="Group 28"/>
              <p:cNvGrpSpPr>
                <a:grpSpLocks/>
              </p:cNvGrpSpPr>
              <p:nvPr/>
            </p:nvGrpSpPr>
            <p:grpSpPr bwMode="auto">
              <a:xfrm rot="-9224892">
                <a:off x="2734" y="1746"/>
                <a:ext cx="242" cy="270"/>
                <a:chOff x="2457" y="2549"/>
                <a:chExt cx="557" cy="547"/>
              </a:xfrm>
            </p:grpSpPr>
            <p:sp>
              <p:nvSpPr>
                <p:cNvPr id="57" name="Freeform 29"/>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 name="Oval 30"/>
                <p:cNvSpPr>
                  <a:spLocks noChangeArrowheads="1"/>
                </p:cNvSpPr>
                <p:nvPr/>
              </p:nvSpPr>
              <p:spPr bwMode="auto">
                <a:xfrm>
                  <a:off x="2793" y="2961"/>
                  <a:ext cx="61" cy="70"/>
                </a:xfrm>
                <a:prstGeom prst="ellipse">
                  <a:avLst/>
                </a:prstGeom>
                <a:solidFill>
                  <a:srgbClr val="FFF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55" name="Freeform 31"/>
              <p:cNvSpPr>
                <a:spLocks/>
              </p:cNvSpPr>
              <p:nvPr/>
            </p:nvSpPr>
            <p:spPr bwMode="auto">
              <a:xfrm rot="-5887819">
                <a:off x="2437" y="1715"/>
                <a:ext cx="13" cy="9"/>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 name="Freeform 32"/>
              <p:cNvSpPr>
                <a:spLocks/>
              </p:cNvSpPr>
              <p:nvPr/>
            </p:nvSpPr>
            <p:spPr bwMode="auto">
              <a:xfrm rot="-487818">
                <a:off x="2554" y="1461"/>
                <a:ext cx="47" cy="29"/>
              </a:xfrm>
              <a:custGeom>
                <a:avLst/>
                <a:gdLst>
                  <a:gd name="T0" fmla="*/ 0 w 53"/>
                  <a:gd name="T1" fmla="*/ 0 h 34"/>
                  <a:gd name="T2" fmla="*/ 17 w 53"/>
                  <a:gd name="T3" fmla="*/ 8 h 34"/>
                  <a:gd name="T4" fmla="*/ 53 w 53"/>
                  <a:gd name="T5" fmla="*/ 34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62" name="Group 45"/>
          <p:cNvGrpSpPr>
            <a:grpSpLocks/>
          </p:cNvGrpSpPr>
          <p:nvPr/>
        </p:nvGrpSpPr>
        <p:grpSpPr bwMode="auto">
          <a:xfrm rot="285818">
            <a:off x="6040973" y="2265847"/>
            <a:ext cx="1216025" cy="685800"/>
            <a:chOff x="1708" y="3087"/>
            <a:chExt cx="766" cy="432"/>
          </a:xfrm>
        </p:grpSpPr>
        <p:sp>
          <p:nvSpPr>
            <p:cNvPr id="63" name="Freeform 46"/>
            <p:cNvSpPr>
              <a:spLocks/>
            </p:cNvSpPr>
            <p:nvPr/>
          </p:nvSpPr>
          <p:spPr bwMode="auto">
            <a:xfrm>
              <a:off x="1708" y="3087"/>
              <a:ext cx="440" cy="249"/>
            </a:xfrm>
            <a:custGeom>
              <a:avLst/>
              <a:gdLst>
                <a:gd name="T0" fmla="*/ 0 w 440"/>
                <a:gd name="T1" fmla="*/ 0 h 249"/>
                <a:gd name="T2" fmla="*/ 440 w 440"/>
                <a:gd name="T3" fmla="*/ 189 h 249"/>
                <a:gd name="T4" fmla="*/ 332 w 440"/>
                <a:gd name="T5" fmla="*/ 249 h 249"/>
                <a:gd name="T6" fmla="*/ 0 w 440"/>
                <a:gd name="T7" fmla="*/ 0 h 249"/>
                <a:gd name="T8" fmla="*/ 0 60000 65536"/>
                <a:gd name="T9" fmla="*/ 0 60000 65536"/>
                <a:gd name="T10" fmla="*/ 0 60000 65536"/>
                <a:gd name="T11" fmla="*/ 0 60000 65536"/>
                <a:gd name="T12" fmla="*/ 0 w 440"/>
                <a:gd name="T13" fmla="*/ 0 h 249"/>
                <a:gd name="T14" fmla="*/ 440 w 440"/>
                <a:gd name="T15" fmla="*/ 249 h 249"/>
              </a:gdLst>
              <a:ahLst/>
              <a:cxnLst>
                <a:cxn ang="T8">
                  <a:pos x="T0" y="T1"/>
                </a:cxn>
                <a:cxn ang="T9">
                  <a:pos x="T2" y="T3"/>
                </a:cxn>
                <a:cxn ang="T10">
                  <a:pos x="T4" y="T5"/>
                </a:cxn>
                <a:cxn ang="T11">
                  <a:pos x="T6" y="T7"/>
                </a:cxn>
              </a:cxnLst>
              <a:rect l="T12" t="T13" r="T14" b="T15"/>
              <a:pathLst>
                <a:path w="440" h="249">
                  <a:moveTo>
                    <a:pt x="0" y="0"/>
                  </a:moveTo>
                  <a:lnTo>
                    <a:pt x="440" y="189"/>
                  </a:lnTo>
                  <a:lnTo>
                    <a:pt x="332" y="249"/>
                  </a:lnTo>
                  <a:lnTo>
                    <a:pt x="0" y="0"/>
                  </a:lnTo>
                  <a:close/>
                </a:path>
              </a:pathLst>
            </a:custGeom>
            <a:solidFill>
              <a:srgbClr val="0000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Freeform 47"/>
            <p:cNvSpPr>
              <a:spLocks/>
            </p:cNvSpPr>
            <p:nvPr/>
          </p:nvSpPr>
          <p:spPr bwMode="auto">
            <a:xfrm flipH="1" flipV="1">
              <a:off x="2034" y="3270"/>
              <a:ext cx="440" cy="249"/>
            </a:xfrm>
            <a:custGeom>
              <a:avLst/>
              <a:gdLst>
                <a:gd name="T0" fmla="*/ 0 w 440"/>
                <a:gd name="T1" fmla="*/ 0 h 249"/>
                <a:gd name="T2" fmla="*/ 440 w 440"/>
                <a:gd name="T3" fmla="*/ 189 h 249"/>
                <a:gd name="T4" fmla="*/ 332 w 440"/>
                <a:gd name="T5" fmla="*/ 249 h 249"/>
                <a:gd name="T6" fmla="*/ 0 w 440"/>
                <a:gd name="T7" fmla="*/ 0 h 249"/>
                <a:gd name="T8" fmla="*/ 0 60000 65536"/>
                <a:gd name="T9" fmla="*/ 0 60000 65536"/>
                <a:gd name="T10" fmla="*/ 0 60000 65536"/>
                <a:gd name="T11" fmla="*/ 0 60000 65536"/>
                <a:gd name="T12" fmla="*/ 0 w 440"/>
                <a:gd name="T13" fmla="*/ 0 h 249"/>
                <a:gd name="T14" fmla="*/ 440 w 440"/>
                <a:gd name="T15" fmla="*/ 249 h 249"/>
              </a:gdLst>
              <a:ahLst/>
              <a:cxnLst>
                <a:cxn ang="T8">
                  <a:pos x="T0" y="T1"/>
                </a:cxn>
                <a:cxn ang="T9">
                  <a:pos x="T2" y="T3"/>
                </a:cxn>
                <a:cxn ang="T10">
                  <a:pos x="T4" y="T5"/>
                </a:cxn>
                <a:cxn ang="T11">
                  <a:pos x="T6" y="T7"/>
                </a:cxn>
              </a:cxnLst>
              <a:rect l="T12" t="T13" r="T14" b="T15"/>
              <a:pathLst>
                <a:path w="440" h="249">
                  <a:moveTo>
                    <a:pt x="0" y="0"/>
                  </a:moveTo>
                  <a:lnTo>
                    <a:pt x="440" y="189"/>
                  </a:lnTo>
                  <a:lnTo>
                    <a:pt x="332" y="249"/>
                  </a:lnTo>
                  <a:lnTo>
                    <a:pt x="0" y="0"/>
                  </a:lnTo>
                  <a:close/>
                </a:path>
              </a:pathLst>
            </a:custGeom>
            <a:solidFill>
              <a:srgbClr val="FF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65" name="Oval 48"/>
          <p:cNvSpPr>
            <a:spLocks noChangeArrowheads="1"/>
          </p:cNvSpPr>
          <p:nvPr/>
        </p:nvSpPr>
        <p:spPr bwMode="auto">
          <a:xfrm>
            <a:off x="6583898" y="2526197"/>
            <a:ext cx="136525" cy="92075"/>
          </a:xfrm>
          <a:prstGeom prst="ellipse">
            <a:avLst/>
          </a:prstGeom>
          <a:solidFill>
            <a:srgbClr val="BBE0E3"/>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 name="TextBox 65"/>
          <p:cNvSpPr txBox="1">
            <a:spLocks noChangeArrowheads="1"/>
          </p:cNvSpPr>
          <p:nvPr/>
        </p:nvSpPr>
        <p:spPr bwMode="auto">
          <a:xfrm>
            <a:off x="1750023" y="1224356"/>
            <a:ext cx="4503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fontAlgn="base" hangingPunct="0">
              <a:spcBef>
                <a:spcPct val="0"/>
              </a:spcBef>
              <a:spcAft>
                <a:spcPct val="0"/>
              </a:spcAft>
              <a:buClrTx/>
              <a:buFontTx/>
              <a:buNone/>
            </a:pPr>
            <a:r>
              <a:rPr lang="en-US" altLang="en-US" sz="2000" b="1" kern="1200">
                <a:solidFill>
                  <a:schemeClr val="accent6">
                    <a:lumMod val="10000"/>
                  </a:schemeClr>
                </a:solidFill>
                <a:latin typeface="Times New Roman" panose="02020603050405020304" pitchFamily="18" charset="0"/>
                <a:ea typeface="+mn-ea"/>
                <a:cs typeface="Times New Roman" panose="02020603050405020304" pitchFamily="18" charset="0"/>
              </a:rPr>
              <a:t>Đặt kim nam châm trên giá thẳng đứng</a:t>
            </a:r>
          </a:p>
        </p:txBody>
      </p:sp>
      <p:sp>
        <p:nvSpPr>
          <p:cNvPr id="68" name="TextBox 67"/>
          <p:cNvSpPr txBox="1">
            <a:spLocks noChangeArrowheads="1"/>
          </p:cNvSpPr>
          <p:nvPr/>
        </p:nvSpPr>
        <p:spPr bwMode="auto">
          <a:xfrm>
            <a:off x="742356" y="801674"/>
            <a:ext cx="20008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000" b="1" kern="1200">
                <a:solidFill>
                  <a:schemeClr val="accent3">
                    <a:lumMod val="75000"/>
                  </a:schemeClr>
                </a:solidFill>
                <a:latin typeface="Times New Roman" panose="02020603050405020304" pitchFamily="18" charset="0"/>
                <a:ea typeface="+mn-ea"/>
                <a:cs typeface="Times New Roman" panose="02020603050405020304" pitchFamily="18" charset="0"/>
              </a:rPr>
              <a:t>1. Thí nghiệm</a:t>
            </a:r>
          </a:p>
        </p:txBody>
      </p:sp>
      <p:sp>
        <p:nvSpPr>
          <p:cNvPr id="69" name="TextBox 68"/>
          <p:cNvSpPr txBox="1">
            <a:spLocks noChangeArrowheads="1"/>
          </p:cNvSpPr>
          <p:nvPr/>
        </p:nvSpPr>
        <p:spPr bwMode="auto">
          <a:xfrm>
            <a:off x="762354" y="391035"/>
            <a:ext cx="5136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b="1" kern="1200">
                <a:solidFill>
                  <a:schemeClr val="tx2">
                    <a:lumMod val="50000"/>
                  </a:schemeClr>
                </a:solidFill>
                <a:latin typeface="Times New Roman" panose="02020603050405020304" pitchFamily="18" charset="0"/>
                <a:ea typeface="+mn-ea"/>
                <a:cs typeface="Times New Roman" panose="02020603050405020304" pitchFamily="18" charset="0"/>
              </a:rPr>
              <a:t>I - TỪ TÍNH CỦA NAM CHÂM</a:t>
            </a:r>
          </a:p>
        </p:txBody>
      </p:sp>
      <p:grpSp>
        <p:nvGrpSpPr>
          <p:cNvPr id="10" name="Group 9"/>
          <p:cNvGrpSpPr/>
          <p:nvPr/>
        </p:nvGrpSpPr>
        <p:grpSpPr>
          <a:xfrm>
            <a:off x="934671" y="1856151"/>
            <a:ext cx="3267482" cy="2985572"/>
            <a:chOff x="1238758" y="1791219"/>
            <a:chExt cx="3267482" cy="2985572"/>
          </a:xfrm>
        </p:grpSpPr>
        <p:grpSp>
          <p:nvGrpSpPr>
            <p:cNvPr id="9" name="Group 8"/>
            <p:cNvGrpSpPr/>
            <p:nvPr/>
          </p:nvGrpSpPr>
          <p:grpSpPr>
            <a:xfrm>
              <a:off x="1238758" y="1791219"/>
              <a:ext cx="3267482" cy="2985572"/>
              <a:chOff x="1193270" y="1789309"/>
              <a:chExt cx="3008883" cy="2985572"/>
            </a:xfrm>
          </p:grpSpPr>
          <p:sp>
            <p:nvSpPr>
              <p:cNvPr id="2234" name="Google Shape;2234;p52"/>
              <p:cNvSpPr/>
              <p:nvPr/>
            </p:nvSpPr>
            <p:spPr>
              <a:xfrm>
                <a:off x="1325432" y="1789309"/>
                <a:ext cx="2876721" cy="2912719"/>
              </a:xfrm>
              <a:prstGeom prst="roundRect">
                <a:avLst>
                  <a:gd name="adj" fmla="val 6328"/>
                </a:avLst>
              </a:prstGeom>
              <a:solidFill>
                <a:srgbClr val="BCD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2"/>
              <p:cNvSpPr/>
              <p:nvPr/>
            </p:nvSpPr>
            <p:spPr>
              <a:xfrm>
                <a:off x="1193270" y="1894997"/>
                <a:ext cx="2857949" cy="2879884"/>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359957" y="2858157"/>
                <a:ext cx="2659450" cy="591830"/>
              </a:xfrm>
              <a:prstGeom prst="rect">
                <a:avLst/>
              </a:prstGeom>
            </p:spPr>
            <p:txBody>
              <a:bodyPr wrap="square">
                <a:spAutoFit/>
              </a:bodyPr>
              <a:lstStyle/>
              <a:p>
                <a:pPr algn="just"/>
                <a:endParaRPr lang="vi-VN" sz="1800" b="1" kern="1200">
                  <a:solidFill>
                    <a:schemeClr val="accent6">
                      <a:lumMod val="10000"/>
                    </a:schemeClr>
                  </a:solidFill>
                  <a:latin typeface="Times New Roman" panose="02020603050405020304" pitchFamily="18" charset="0"/>
                  <a:ea typeface="+mn-ea"/>
                  <a:cs typeface="Times New Roman" panose="02020603050405020304" pitchFamily="18" charset="0"/>
                </a:endParaRPr>
              </a:p>
            </p:txBody>
          </p:sp>
        </p:grpSp>
        <p:sp>
          <p:nvSpPr>
            <p:cNvPr id="8" name="Rectangle 7"/>
            <p:cNvSpPr/>
            <p:nvPr/>
          </p:nvSpPr>
          <p:spPr>
            <a:xfrm>
              <a:off x="1425315" y="1896014"/>
              <a:ext cx="2842196" cy="2585323"/>
            </a:xfrm>
            <a:prstGeom prst="rect">
              <a:avLst/>
            </a:prstGeom>
          </p:spPr>
          <p:txBody>
            <a:bodyPr wrap="square">
              <a:spAutoFit/>
            </a:bodyPr>
            <a:lstStyle/>
            <a:p>
              <a:pPr lvl="0" algn="just">
                <a:lnSpc>
                  <a:spcPct val="150000"/>
                </a:lnSpc>
                <a:buClrTx/>
                <a:defRPr/>
              </a:pPr>
              <a:r>
                <a:rPr lang="vi-VN" sz="1800" b="1">
                  <a:solidFill>
                    <a:prstClr val="black"/>
                  </a:solidFill>
                  <a:latin typeface="Times New Roman" panose="02020603050405020304" pitchFamily="18" charset="0"/>
                </a:rPr>
                <a:t>Xoay cho kim nam châm lệch khỏi hướng vừa xác định, buông tay. Khi đã đứng cân bằng trở lại, kim nam châm còn chỉ hướng như lúc đầu nữa không?</a:t>
              </a:r>
              <a:endParaRPr lang="en-US" sz="1800">
                <a:solidFill>
                  <a:sysClr val="windowText" lastClr="000000"/>
                </a:solidFill>
              </a:endParaRPr>
            </a:p>
          </p:txBody>
        </p:sp>
      </p:grpSp>
      <p:grpSp>
        <p:nvGrpSpPr>
          <p:cNvPr id="12" name="Group 11"/>
          <p:cNvGrpSpPr/>
          <p:nvPr/>
        </p:nvGrpSpPr>
        <p:grpSpPr>
          <a:xfrm>
            <a:off x="4367916" y="3929634"/>
            <a:ext cx="4350731" cy="912089"/>
            <a:chOff x="4367916" y="3929634"/>
            <a:chExt cx="4350731" cy="912089"/>
          </a:xfrm>
        </p:grpSpPr>
        <p:sp>
          <p:nvSpPr>
            <p:cNvPr id="75" name="Rounded Rectangle 74"/>
            <p:cNvSpPr/>
            <p:nvPr/>
          </p:nvSpPr>
          <p:spPr>
            <a:xfrm>
              <a:off x="4367916" y="3929634"/>
              <a:ext cx="4350731" cy="912089"/>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31822" y="4018610"/>
              <a:ext cx="4186825" cy="707886"/>
            </a:xfrm>
            <a:prstGeom prst="rect">
              <a:avLst/>
            </a:prstGeom>
          </p:spPr>
          <p:txBody>
            <a:bodyPr wrap="square">
              <a:spAutoFit/>
            </a:bodyPr>
            <a:lstStyle/>
            <a:p>
              <a:pPr lvl="0" algn="just">
                <a:buClrTx/>
              </a:pPr>
              <a:r>
                <a:rPr lang="vi-VN" sz="2000" i="1" kern="1200">
                  <a:solidFill>
                    <a:schemeClr val="accent4">
                      <a:lumMod val="50000"/>
                    </a:schemeClr>
                  </a:solidFill>
                  <a:latin typeface="Times New Roman" panose="02020603050405020304" pitchFamily="18" charset="0"/>
                  <a:ea typeface="+mn-ea"/>
                  <a:cs typeface="+mn-cs"/>
                </a:rPr>
                <a:t>Khi đã đứng cân bằng trở lại, nam châm vẫn chỉ hướng Nam-Bắc như cũ. </a:t>
              </a:r>
            </a:p>
          </p:txBody>
        </p:sp>
      </p:grpSp>
      <p:sp>
        <p:nvSpPr>
          <p:cNvPr id="83" name="Rectangle 82"/>
          <p:cNvSpPr/>
          <p:nvPr/>
        </p:nvSpPr>
        <p:spPr>
          <a:xfrm>
            <a:off x="1253579" y="1264218"/>
            <a:ext cx="489199" cy="369332"/>
          </a:xfrm>
          <a:prstGeom prst="rect">
            <a:avLst/>
          </a:prstGeom>
          <a:solidFill>
            <a:schemeClr val="bg2">
              <a:lumMod val="50000"/>
            </a:schemeClr>
          </a:solidFill>
        </p:spPr>
        <p:txBody>
          <a:bodyPr wrap="square">
            <a:spAutoFit/>
          </a:bodyPr>
          <a:lstStyle/>
          <a:p>
            <a:pPr lvl="0" algn="just" eaLnBrk="0" fontAlgn="base" hangingPunct="0">
              <a:spcBef>
                <a:spcPct val="0"/>
              </a:spcBef>
              <a:spcAft>
                <a:spcPct val="0"/>
              </a:spcAft>
              <a:buClrTx/>
            </a:pPr>
            <a:r>
              <a:rPr lang="en-US" altLang="en-US" sz="1800" b="1" kern="1200">
                <a:solidFill>
                  <a:schemeClr val="bg1"/>
                </a:solidFill>
                <a:latin typeface="Times New Roman" panose="02020603050405020304" pitchFamily="18" charset="0"/>
                <a:ea typeface="+mn-ea"/>
                <a:cs typeface="Times New Roman" panose="02020603050405020304" pitchFamily="18" charset="0"/>
              </a:rPr>
              <a:t>C2</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additive="base">
                                        <p:cTn id="14" dur="500" fill="hold"/>
                                        <p:tgtEl>
                                          <p:spTgt spid="46"/>
                                        </p:tgtEl>
                                        <p:attrNameLst>
                                          <p:attrName>ppt_x</p:attrName>
                                        </p:attrNameLst>
                                      </p:cBhvr>
                                      <p:tavLst>
                                        <p:tav tm="0">
                                          <p:val>
                                            <p:strVal val="0-#ppt_w/2"/>
                                          </p:val>
                                        </p:tav>
                                        <p:tav tm="100000">
                                          <p:val>
                                            <p:strVal val="#ppt_x"/>
                                          </p:val>
                                        </p:tav>
                                      </p:tavLst>
                                    </p:anim>
                                    <p:anim calcmode="lin" valueType="num">
                                      <p:cBhvr additive="base">
                                        <p:cTn id="15"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2.77778E-7 2.83951E-6 C -0.0033 -0.00803 -0.01736 -0.03179 -0.01944 -0.04815 C -0.02153 -0.06451 -0.01389 -0.08766 -0.0125 -0.09815 " pathEditMode="relative" rAng="0" ptsTypes="AAA">
                                      <p:cBhvr>
                                        <p:cTn id="19" dur="500" fill="hold"/>
                                        <p:tgtEl>
                                          <p:spTgt spid="46"/>
                                        </p:tgtEl>
                                        <p:attrNameLst>
                                          <p:attrName>ppt_x</p:attrName>
                                          <p:attrName>ppt_y</p:attrName>
                                        </p:attrNameLst>
                                      </p:cBhvr>
                                      <p:rCtr x="-1007" y="-4907"/>
                                    </p:animMotion>
                                  </p:childTnLst>
                                </p:cTn>
                              </p:par>
                              <p:par>
                                <p:cTn id="20" presetID="8" presetClass="emph" presetSubtype="0" fill="hold" nodeType="withEffect">
                                  <p:stCondLst>
                                    <p:cond delay="0"/>
                                  </p:stCondLst>
                                  <p:childTnLst>
                                    <p:animRot by="900000">
                                      <p:cBhvr>
                                        <p:cTn id="21" dur="200" fill="hold"/>
                                        <p:tgtEl>
                                          <p:spTgt spid="43"/>
                                        </p:tgtEl>
                                        <p:attrNameLst>
                                          <p:attrName>r</p:attrName>
                                        </p:attrNameLst>
                                      </p:cBhvr>
                                    </p:animRot>
                                  </p:childTnLst>
                                </p:cTn>
                              </p:par>
                            </p:childTnLst>
                          </p:cTn>
                        </p:par>
                        <p:par>
                          <p:cTn id="22" fill="hold">
                            <p:stCondLst>
                              <p:cond delay="500"/>
                            </p:stCondLst>
                            <p:childTnLst>
                              <p:par>
                                <p:cTn id="23" presetID="8" presetClass="emph" presetSubtype="0" repeatCount="3000" autoRev="1" fill="hold" nodeType="afterEffect">
                                  <p:stCondLst>
                                    <p:cond delay="0"/>
                                  </p:stCondLst>
                                  <p:childTnLst>
                                    <p:animRot by="-1800000">
                                      <p:cBhvr>
                                        <p:cTn id="24" dur="200" fill="hold"/>
                                        <p:tgtEl>
                                          <p:spTgt spid="43"/>
                                        </p:tgtEl>
                                        <p:attrNameLst>
                                          <p:attrName>r</p:attrName>
                                        </p:attrNameLst>
                                      </p:cBhvr>
                                    </p:animRot>
                                  </p:childTnLst>
                                </p:cTn>
                              </p:par>
                            </p:childTnLst>
                          </p:cTn>
                        </p:par>
                        <p:par>
                          <p:cTn id="25" fill="hold">
                            <p:stCondLst>
                              <p:cond delay="1700"/>
                            </p:stCondLst>
                            <p:childTnLst>
                              <p:par>
                                <p:cTn id="26" presetID="8" presetClass="emph" presetSubtype="0" fill="hold" nodeType="afterEffect">
                                  <p:stCondLst>
                                    <p:cond delay="0"/>
                                  </p:stCondLst>
                                  <p:childTnLst>
                                    <p:animRot by="-900000">
                                      <p:cBhvr>
                                        <p:cTn id="27" dur="200" fill="hold"/>
                                        <p:tgtEl>
                                          <p:spTgt spid="43"/>
                                        </p:tgtEl>
                                        <p:attrNameLst>
                                          <p:attrName>r</p:attrName>
                                        </p:attrNameLst>
                                      </p:cBhvr>
                                    </p:animRot>
                                  </p:childTnLst>
                                </p:cTn>
                              </p:par>
                              <p:par>
                                <p:cTn id="28" presetID="2" presetClass="exit" presetSubtype="8" fill="hold" nodeType="withEffect">
                                  <p:stCondLst>
                                    <p:cond delay="0"/>
                                  </p:stCondLst>
                                  <p:childTnLst>
                                    <p:anim calcmode="lin" valueType="num">
                                      <p:cBhvr additive="base">
                                        <p:cTn id="29" dur="500"/>
                                        <p:tgtEl>
                                          <p:spTgt spid="46"/>
                                        </p:tgtEl>
                                        <p:attrNameLst>
                                          <p:attrName>ppt_x</p:attrName>
                                        </p:attrNameLst>
                                      </p:cBhvr>
                                      <p:tavLst>
                                        <p:tav tm="0">
                                          <p:val>
                                            <p:strVal val="ppt_x"/>
                                          </p:val>
                                        </p:tav>
                                        <p:tav tm="100000">
                                          <p:val>
                                            <p:strVal val="0-ppt_w/2"/>
                                          </p:val>
                                        </p:tav>
                                      </p:tavLst>
                                    </p:anim>
                                    <p:anim calcmode="lin" valueType="num">
                                      <p:cBhvr additive="base">
                                        <p:cTn id="30" dur="500"/>
                                        <p:tgtEl>
                                          <p:spTgt spid="46"/>
                                        </p:tgtEl>
                                        <p:attrNameLst>
                                          <p:attrName>ppt_y</p:attrName>
                                        </p:attrNameLst>
                                      </p:cBhvr>
                                      <p:tavLst>
                                        <p:tav tm="0">
                                          <p:val>
                                            <p:strVal val="ppt_y"/>
                                          </p:val>
                                        </p:tav>
                                        <p:tav tm="100000">
                                          <p:val>
                                            <p:strVal val="ppt_y"/>
                                          </p:val>
                                        </p:tav>
                                      </p:tavLst>
                                    </p:anim>
                                    <p:set>
                                      <p:cBhvr>
                                        <p:cTn id="31" dur="1" fill="hold">
                                          <p:stCondLst>
                                            <p:cond delay="499"/>
                                          </p:stCondLst>
                                        </p:cTn>
                                        <p:tgtEl>
                                          <p:spTgt spid="46"/>
                                        </p:tgtEl>
                                        <p:attrNameLst>
                                          <p:attrName>style.visibility</p:attrName>
                                        </p:attrNameLst>
                                      </p:cBhvr>
                                      <p:to>
                                        <p:strVal val="hidden"/>
                                      </p:to>
                                    </p:set>
                                  </p:childTnLst>
                                </p:cTn>
                              </p:par>
                            </p:childTnLst>
                          </p:cTn>
                        </p:par>
                        <p:par>
                          <p:cTn id="32" fill="hold">
                            <p:stCondLst>
                              <p:cond delay="2200"/>
                            </p:stCondLst>
                            <p:childTnLst>
                              <p:par>
                                <p:cTn id="33" presetID="8" presetClass="emph" presetSubtype="0" fill="hold" nodeType="afterEffect">
                                  <p:stCondLst>
                                    <p:cond delay="0"/>
                                  </p:stCondLst>
                                  <p:childTnLst>
                                    <p:animRot by="3540000">
                                      <p:cBhvr>
                                        <p:cTn id="34" dur="1000" fill="hold"/>
                                        <p:tgtEl>
                                          <p:spTgt spid="43"/>
                                        </p:tgtEl>
                                        <p:attrNameLst>
                                          <p:attrName>r</p:attrName>
                                        </p:attrNameLst>
                                      </p:cBhvr>
                                    </p:animRot>
                                  </p:childTnLst>
                                </p:cTn>
                              </p:par>
                            </p:childTnLst>
                          </p:cTn>
                        </p:par>
                        <p:par>
                          <p:cTn id="35" fill="hold">
                            <p:stCondLst>
                              <p:cond delay="3200"/>
                            </p:stCondLst>
                            <p:childTnLst>
                              <p:par>
                                <p:cTn id="36" presetID="1" presetClass="entr" presetSubtype="0" fill="hold" nodeType="after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43"/>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62"/>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par>
                                <p:cTn id="44" presetID="8" presetClass="emph" presetSubtype="0" fill="hold" nodeType="withEffect">
                                  <p:stCondLst>
                                    <p:cond delay="0"/>
                                  </p:stCondLst>
                                  <p:childTnLst>
                                    <p:animRot by="-3540000">
                                      <p:cBhvr>
                                        <p:cTn id="45" dur="2000" fill="hold"/>
                                        <p:tgtEl>
                                          <p:spTgt spid="43"/>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pSp>
        <p:nvGrpSpPr>
          <p:cNvPr id="4" name="Group 3"/>
          <p:cNvGrpSpPr/>
          <p:nvPr/>
        </p:nvGrpSpPr>
        <p:grpSpPr>
          <a:xfrm>
            <a:off x="627054" y="1310304"/>
            <a:ext cx="5467539" cy="3282350"/>
            <a:chOff x="1268632" y="708736"/>
            <a:chExt cx="6357356" cy="2669165"/>
          </a:xfrm>
        </p:grpSpPr>
        <p:sp>
          <p:nvSpPr>
            <p:cNvPr id="2626" name="Google Shape;2626;p60"/>
            <p:cNvSpPr/>
            <p:nvPr/>
          </p:nvSpPr>
          <p:spPr>
            <a:xfrm>
              <a:off x="1419288" y="708736"/>
              <a:ext cx="6206700" cy="2583104"/>
            </a:xfrm>
            <a:prstGeom prst="roundRect">
              <a:avLst>
                <a:gd name="adj" fmla="val 6328"/>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0"/>
            <p:cNvSpPr/>
            <p:nvPr/>
          </p:nvSpPr>
          <p:spPr>
            <a:xfrm>
              <a:off x="1268632" y="860520"/>
              <a:ext cx="6206700" cy="2517381"/>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626659" y="860520"/>
              <a:ext cx="5490645" cy="2345322"/>
            </a:xfrm>
            <a:prstGeom prst="rect">
              <a:avLst/>
            </a:prstGeom>
          </p:spPr>
          <p:txBody>
            <a:bodyPr wrap="square">
              <a:spAutoFit/>
            </a:bodyPr>
            <a:lstStyle/>
            <a:p>
              <a:pPr lvl="0" algn="just">
                <a:lnSpc>
                  <a:spcPct val="150000"/>
                </a:lnSpc>
                <a:buClrTx/>
              </a:pPr>
              <a:r>
                <a:rPr lang="vi-VN" sz="2000" b="1" i="1" kern="1200">
                  <a:solidFill>
                    <a:schemeClr val="bg2">
                      <a:lumMod val="10000"/>
                    </a:schemeClr>
                  </a:solidFill>
                  <a:latin typeface="Times New Roman" panose="02020603050405020304" pitchFamily="18" charset="0"/>
                  <a:ea typeface="+mn-ea"/>
                  <a:cs typeface="+mn-cs"/>
                </a:rPr>
                <a:t>Bình thường, kim (hoặc thanh) nam châm tự do, khi đã đứng cân bằng luôn  chỉ hướng Nam-Bắc. Một cực của nam châm</a:t>
              </a:r>
              <a:r>
                <a:rPr lang="en-US" sz="2000" b="1" i="1" kern="1200">
                  <a:solidFill>
                    <a:schemeClr val="bg2">
                      <a:lumMod val="10000"/>
                    </a:schemeClr>
                  </a:solidFill>
                  <a:latin typeface="Times New Roman" panose="02020603050405020304" pitchFamily="18" charset="0"/>
                  <a:ea typeface="+mn-ea"/>
                  <a:cs typeface="+mn-cs"/>
                </a:rPr>
                <a:t> </a:t>
              </a:r>
              <a:r>
                <a:rPr lang="vi-VN" sz="2000" b="1" i="1" kern="1200">
                  <a:solidFill>
                    <a:schemeClr val="bg2">
                      <a:lumMod val="10000"/>
                    </a:schemeClr>
                  </a:solidFill>
                  <a:latin typeface="Times New Roman" panose="02020603050405020304" pitchFamily="18" charset="0"/>
                  <a:ea typeface="+mn-ea"/>
                  <a:cs typeface="+mn-cs"/>
                </a:rPr>
                <a:t>(còn gọi là </a:t>
              </a:r>
              <a:r>
                <a:rPr lang="vi-VN" sz="2000" b="1" i="1" kern="1200">
                  <a:solidFill>
                    <a:srgbClr val="C00000"/>
                  </a:solidFill>
                  <a:latin typeface="Times New Roman" panose="02020603050405020304" pitchFamily="18" charset="0"/>
                  <a:ea typeface="+mn-ea"/>
                  <a:cs typeface="+mn-cs"/>
                </a:rPr>
                <a:t>từ cực</a:t>
              </a:r>
              <a:r>
                <a:rPr lang="vi-VN" sz="2000" b="1" i="1" kern="1200">
                  <a:solidFill>
                    <a:schemeClr val="bg2">
                      <a:lumMod val="10000"/>
                    </a:schemeClr>
                  </a:solidFill>
                  <a:latin typeface="Times New Roman" panose="02020603050405020304" pitchFamily="18" charset="0"/>
                  <a:ea typeface="+mn-ea"/>
                  <a:cs typeface="+mn-cs"/>
                </a:rPr>
                <a:t>) luôn chỉ hướng Bắc (được gọi là cực Bắc), còn cực kia luôn chỉ hướng Nam (được gọi là cực Nam).</a:t>
              </a:r>
            </a:p>
          </p:txBody>
        </p:sp>
      </p:grpSp>
      <p:sp>
        <p:nvSpPr>
          <p:cNvPr id="9" name="TextBox 8"/>
          <p:cNvSpPr txBox="1">
            <a:spLocks noChangeArrowheads="1"/>
          </p:cNvSpPr>
          <p:nvPr/>
        </p:nvSpPr>
        <p:spPr bwMode="auto">
          <a:xfrm>
            <a:off x="1295194" y="755312"/>
            <a:ext cx="20008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000" b="1" kern="1200">
                <a:solidFill>
                  <a:schemeClr val="accent3">
                    <a:lumMod val="75000"/>
                  </a:schemeClr>
                </a:solidFill>
                <a:latin typeface="Times New Roman" panose="02020603050405020304" pitchFamily="18" charset="0"/>
                <a:ea typeface="+mn-ea"/>
                <a:cs typeface="Times New Roman" panose="02020603050405020304" pitchFamily="18" charset="0"/>
              </a:rPr>
              <a:t>2. Kết luận</a:t>
            </a:r>
          </a:p>
        </p:txBody>
      </p:sp>
      <p:pic>
        <p:nvPicPr>
          <p:cNvPr id="10" name="Picture 9"/>
          <p:cNvPicPr>
            <a:picLocks noChangeAspect="1"/>
          </p:cNvPicPr>
          <p:nvPr/>
        </p:nvPicPr>
        <p:blipFill>
          <a:blip r:embed="rId3"/>
          <a:stretch>
            <a:fillRect/>
          </a:stretch>
        </p:blipFill>
        <p:spPr>
          <a:xfrm>
            <a:off x="6958608" y="2213593"/>
            <a:ext cx="1081415" cy="1475772"/>
          </a:xfrm>
          <a:prstGeom prst="rect">
            <a:avLst/>
          </a:prstGeom>
        </p:spPr>
      </p:pic>
      <p:grpSp>
        <p:nvGrpSpPr>
          <p:cNvPr id="11" name="Group 10"/>
          <p:cNvGrpSpPr/>
          <p:nvPr/>
        </p:nvGrpSpPr>
        <p:grpSpPr>
          <a:xfrm rot="8169296">
            <a:off x="6671190" y="1394514"/>
            <a:ext cx="1625010" cy="1495313"/>
            <a:chOff x="8837588" y="1906817"/>
            <a:chExt cx="2446190" cy="2446190"/>
          </a:xfrm>
        </p:grpSpPr>
        <p:sp>
          <p:nvSpPr>
            <p:cNvPr id="12" name="Oval 11"/>
            <p:cNvSpPr/>
            <p:nvPr/>
          </p:nvSpPr>
          <p:spPr>
            <a:xfrm>
              <a:off x="8837588" y="1906817"/>
              <a:ext cx="2446190" cy="2446190"/>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4"/>
            <a:stretch>
              <a:fillRect/>
            </a:stretch>
          </p:blipFill>
          <p:spPr>
            <a:xfrm rot="16200000">
              <a:off x="9876263" y="1929611"/>
              <a:ext cx="368840" cy="2446189"/>
            </a:xfrm>
            <a:prstGeom prst="rect">
              <a:avLst/>
            </a:prstGeom>
          </p:spPr>
        </p:pic>
      </p:grpSp>
      <p:sp>
        <p:nvSpPr>
          <p:cNvPr id="15" name="Rectangle 14"/>
          <p:cNvSpPr/>
          <p:nvPr/>
        </p:nvSpPr>
        <p:spPr>
          <a:xfrm>
            <a:off x="6345131" y="2593617"/>
            <a:ext cx="941732" cy="400110"/>
          </a:xfrm>
          <a:prstGeom prst="rect">
            <a:avLst/>
          </a:prstGeom>
        </p:spPr>
        <p:txBody>
          <a:bodyPr wrap="square">
            <a:spAutoFit/>
          </a:bodyPr>
          <a:lstStyle/>
          <a:p>
            <a:pPr>
              <a:buClrTx/>
              <a:buFontTx/>
              <a:buNone/>
            </a:pPr>
            <a:r>
              <a:rPr lang="vi-VN" sz="2000" b="1" kern="1200">
                <a:solidFill>
                  <a:srgbClr val="002060"/>
                </a:solidFill>
                <a:latin typeface="Times New Roman" pitchFamily="18" charset="0"/>
                <a:ea typeface="+mn-ea"/>
                <a:cs typeface="Times New Roman" pitchFamily="18" charset="0"/>
              </a:rPr>
              <a:t>Nam</a:t>
            </a:r>
            <a:endParaRPr lang="en-US" sz="1600" kern="1200">
              <a:solidFill>
                <a:srgbClr val="002060"/>
              </a:solidFill>
              <a:latin typeface="Calibri" panose="020F0502020204030204"/>
              <a:ea typeface="+mn-ea"/>
              <a:cs typeface="+mn-cs"/>
            </a:endParaRPr>
          </a:p>
        </p:txBody>
      </p:sp>
      <p:sp>
        <p:nvSpPr>
          <p:cNvPr id="16" name="Rectangle 15"/>
          <p:cNvSpPr/>
          <p:nvPr/>
        </p:nvSpPr>
        <p:spPr>
          <a:xfrm>
            <a:off x="7659047" y="1188594"/>
            <a:ext cx="785137" cy="400110"/>
          </a:xfrm>
          <a:prstGeom prst="rect">
            <a:avLst/>
          </a:prstGeom>
        </p:spPr>
        <p:txBody>
          <a:bodyPr wrap="square">
            <a:spAutoFit/>
          </a:bodyPr>
          <a:lstStyle/>
          <a:p>
            <a:pPr>
              <a:buClrTx/>
              <a:buFontTx/>
              <a:buNone/>
            </a:pPr>
            <a:r>
              <a:rPr lang="vi-VN" sz="2000" b="1" kern="1200">
                <a:solidFill>
                  <a:srgbClr val="C00000"/>
                </a:solidFill>
                <a:latin typeface="Times New Roman" pitchFamily="18" charset="0"/>
                <a:ea typeface="+mn-ea"/>
                <a:cs typeface="Times New Roman" pitchFamily="18" charset="0"/>
              </a:rPr>
              <a:t>Bắc</a:t>
            </a:r>
            <a:endParaRPr lang="en-US" sz="1600" kern="1200">
              <a:solidFill>
                <a:srgbClr val="C00000"/>
              </a:solidFill>
              <a:latin typeface="Calibri" panose="020F0502020204030204"/>
              <a:ea typeface="+mn-ea"/>
              <a:cs typeface="+mn-cs"/>
            </a:endParaRPr>
          </a:p>
        </p:txBody>
      </p:sp>
      <p:sp>
        <p:nvSpPr>
          <p:cNvPr id="17" name="TextBox 16"/>
          <p:cNvSpPr txBox="1">
            <a:spLocks noChangeArrowheads="1"/>
          </p:cNvSpPr>
          <p:nvPr/>
        </p:nvSpPr>
        <p:spPr bwMode="auto">
          <a:xfrm>
            <a:off x="1161500" y="202642"/>
            <a:ext cx="5136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b="1" kern="1200">
                <a:solidFill>
                  <a:schemeClr val="tx2">
                    <a:lumMod val="50000"/>
                  </a:schemeClr>
                </a:solidFill>
                <a:latin typeface="Times New Roman" panose="02020603050405020304" pitchFamily="18" charset="0"/>
                <a:ea typeface="+mn-ea"/>
                <a:cs typeface="Times New Roman" panose="02020603050405020304" pitchFamily="18" charset="0"/>
              </a:rPr>
              <a:t>I - TỪ TÍNH CỦA NAM CHÂM</a:t>
            </a:r>
          </a:p>
        </p:txBody>
      </p:sp>
      <p:sp>
        <p:nvSpPr>
          <p:cNvPr id="18" name="Rectangle 17"/>
          <p:cNvSpPr/>
          <p:nvPr/>
        </p:nvSpPr>
        <p:spPr>
          <a:xfrm>
            <a:off x="6556620" y="3689365"/>
            <a:ext cx="1739579" cy="400110"/>
          </a:xfrm>
          <a:prstGeom prst="rect">
            <a:avLst/>
          </a:prstGeom>
        </p:spPr>
        <p:txBody>
          <a:bodyPr wrap="none">
            <a:spAutoFit/>
          </a:bodyPr>
          <a:lstStyle/>
          <a:p>
            <a:pPr lvl="0">
              <a:buClrTx/>
            </a:pPr>
            <a:r>
              <a:rPr lang="en-US" sz="2000" i="1" kern="1200">
                <a:solidFill>
                  <a:schemeClr val="bg2">
                    <a:lumMod val="10000"/>
                  </a:schemeClr>
                </a:solidFill>
                <a:latin typeface="Times New Roman" pitchFamily="18" charset="0"/>
                <a:ea typeface="+mn-ea"/>
                <a:cs typeface="Times New Roman" pitchFamily="18" charset="0"/>
              </a:rPr>
              <a:t>Kim nam châm</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1190" y="313216"/>
            <a:ext cx="1211905" cy="11551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1" name="Rectangle 10"/>
          <p:cNvSpPr/>
          <p:nvPr/>
        </p:nvSpPr>
        <p:spPr>
          <a:xfrm>
            <a:off x="1145689" y="914764"/>
            <a:ext cx="6320117" cy="400110"/>
          </a:xfrm>
          <a:prstGeom prst="rect">
            <a:avLst/>
          </a:prstGeom>
        </p:spPr>
        <p:txBody>
          <a:bodyPr wrap="square">
            <a:spAutoFit/>
          </a:bodyPr>
          <a:lstStyle/>
          <a:p>
            <a:pPr lvl="0" algn="just">
              <a:buClrTx/>
            </a:pPr>
            <a:r>
              <a:rPr lang="en-US" sz="2000" kern="1200">
                <a:solidFill>
                  <a:schemeClr val="accent6">
                    <a:lumMod val="10000"/>
                  </a:schemeClr>
                </a:solidFill>
                <a:latin typeface="Times New Roman" panose="02020603050405020304" pitchFamily="18" charset="0"/>
                <a:ea typeface="+mn-ea"/>
                <a:cs typeface="Times New Roman" panose="02020603050405020304" pitchFamily="18" charset="0"/>
              </a:rPr>
              <a:t>Người ta sơn màu để phân biệt các từ cực của nam châm.</a:t>
            </a:r>
          </a:p>
        </p:txBody>
      </p:sp>
      <p:pic>
        <p:nvPicPr>
          <p:cNvPr id="12" name="Picture 11"/>
          <p:cNvPicPr>
            <a:picLocks noChangeAspect="1"/>
          </p:cNvPicPr>
          <p:nvPr/>
        </p:nvPicPr>
        <p:blipFill>
          <a:blip r:embed="rId3"/>
          <a:stretch>
            <a:fillRect/>
          </a:stretch>
        </p:blipFill>
        <p:spPr>
          <a:xfrm rot="18466170">
            <a:off x="5996620" y="1061390"/>
            <a:ext cx="2769592" cy="2752840"/>
          </a:xfrm>
          <a:prstGeom prst="rect">
            <a:avLst/>
          </a:prstGeom>
        </p:spPr>
      </p:pic>
      <p:pic>
        <p:nvPicPr>
          <p:cNvPr id="14" name="Picture 13"/>
          <p:cNvPicPr>
            <a:picLocks noChangeAspect="1"/>
          </p:cNvPicPr>
          <p:nvPr/>
        </p:nvPicPr>
        <p:blipFill>
          <a:blip r:embed="rId4"/>
          <a:stretch>
            <a:fillRect/>
          </a:stretch>
        </p:blipFill>
        <p:spPr>
          <a:xfrm flipH="1">
            <a:off x="1186464" y="1473267"/>
            <a:ext cx="1414395" cy="2213040"/>
          </a:xfrm>
          <a:prstGeom prst="rect">
            <a:avLst/>
          </a:prstGeom>
        </p:spPr>
      </p:pic>
      <p:sp>
        <p:nvSpPr>
          <p:cNvPr id="15" name="Rectangle 14"/>
          <p:cNvSpPr/>
          <p:nvPr/>
        </p:nvSpPr>
        <p:spPr>
          <a:xfrm>
            <a:off x="4495780" y="2819945"/>
            <a:ext cx="1144836" cy="707886"/>
          </a:xfrm>
          <a:prstGeom prst="rect">
            <a:avLst/>
          </a:prstGeom>
        </p:spPr>
        <p:txBody>
          <a:bodyPr wrap="square">
            <a:spAutoFit/>
          </a:bodyPr>
          <a:lstStyle/>
          <a:p>
            <a:pPr lvl="0" algn="ctr">
              <a:buClrTx/>
            </a:pPr>
            <a:r>
              <a:rPr lang="en-US" sz="2000" i="1" kern="1200">
                <a:solidFill>
                  <a:srgbClr val="C00000"/>
                </a:solidFill>
                <a:latin typeface="Times New Roman" pitchFamily="18" charset="0"/>
                <a:ea typeface="+mn-ea"/>
                <a:cs typeface="Times New Roman" pitchFamily="18" charset="0"/>
              </a:rPr>
              <a:t>N(North)</a:t>
            </a:r>
          </a:p>
          <a:p>
            <a:pPr lvl="0" algn="ctr">
              <a:buClrTx/>
            </a:pPr>
            <a:r>
              <a:rPr lang="en-US" sz="2000" i="1" kern="1200">
                <a:solidFill>
                  <a:srgbClr val="C00000"/>
                </a:solidFill>
                <a:latin typeface="Times New Roman" pitchFamily="18" charset="0"/>
                <a:ea typeface="+mn-ea"/>
                <a:cs typeface="Times New Roman" pitchFamily="18" charset="0"/>
              </a:rPr>
              <a:t>cực Bắc</a:t>
            </a:r>
          </a:p>
        </p:txBody>
      </p:sp>
      <p:sp>
        <p:nvSpPr>
          <p:cNvPr id="16" name="Rectangle 15"/>
          <p:cNvSpPr/>
          <p:nvPr/>
        </p:nvSpPr>
        <p:spPr>
          <a:xfrm>
            <a:off x="2766031" y="2147240"/>
            <a:ext cx="1101584" cy="707886"/>
          </a:xfrm>
          <a:prstGeom prst="rect">
            <a:avLst/>
          </a:prstGeom>
        </p:spPr>
        <p:txBody>
          <a:bodyPr wrap="none">
            <a:spAutoFit/>
          </a:bodyPr>
          <a:lstStyle/>
          <a:p>
            <a:pPr lvl="0" algn="ctr">
              <a:buClrTx/>
            </a:pPr>
            <a:r>
              <a:rPr lang="en-US" sz="2000" i="1" kern="1200">
                <a:solidFill>
                  <a:schemeClr val="bg2">
                    <a:lumMod val="10000"/>
                  </a:schemeClr>
                </a:solidFill>
                <a:latin typeface="Times New Roman" pitchFamily="18" charset="0"/>
                <a:ea typeface="+mn-ea"/>
                <a:cs typeface="Times New Roman" pitchFamily="18" charset="0"/>
              </a:rPr>
              <a:t>S(South)</a:t>
            </a:r>
          </a:p>
          <a:p>
            <a:pPr lvl="0" algn="ctr">
              <a:buClrTx/>
            </a:pPr>
            <a:r>
              <a:rPr lang="en-US" sz="2000" i="1" kern="1200">
                <a:solidFill>
                  <a:schemeClr val="bg2">
                    <a:lumMod val="10000"/>
                  </a:schemeClr>
                </a:solidFill>
                <a:latin typeface="Times New Roman" pitchFamily="18" charset="0"/>
                <a:ea typeface="+mn-ea"/>
                <a:cs typeface="Times New Roman" pitchFamily="18" charset="0"/>
              </a:rPr>
              <a:t>cực Nam</a:t>
            </a:r>
          </a:p>
        </p:txBody>
      </p:sp>
      <p:pic>
        <p:nvPicPr>
          <p:cNvPr id="17" name="Picture 16"/>
          <p:cNvPicPr>
            <a:picLocks noChangeAspect="1"/>
          </p:cNvPicPr>
          <p:nvPr/>
        </p:nvPicPr>
        <p:blipFill>
          <a:blip r:embed="rId5">
            <a:extLst>
              <a:ext uri="{BEBA8EAE-BF5A-486C-A8C5-ECC9F3942E4B}">
                <a14:imgProps xmlns:a14="http://schemas.microsoft.com/office/drawing/2010/main">
                  <a14:imgLayer r:embed="rId6">
                    <a14:imgEffect>
                      <a14:backgroundRemoval t="0" b="89892" l="0" r="89791">
                        <a14:foregroundMark x1="21728" y1="9386" x2="89005" y2="43321"/>
                      </a14:backgroundRemoval>
                    </a14:imgEffect>
                  </a14:imgLayer>
                </a14:imgProps>
              </a:ext>
            </a:extLst>
          </a:blip>
          <a:stretch>
            <a:fillRect/>
          </a:stretch>
        </p:blipFill>
        <p:spPr>
          <a:xfrm>
            <a:off x="3487563" y="1475491"/>
            <a:ext cx="2075570" cy="1505060"/>
          </a:xfrm>
          <a:prstGeom prst="rect">
            <a:avLst/>
          </a:prstGeom>
        </p:spPr>
      </p:pic>
      <p:sp>
        <p:nvSpPr>
          <p:cNvPr id="110" name="TextBox 109"/>
          <p:cNvSpPr txBox="1">
            <a:spLocks noChangeArrowheads="1"/>
          </p:cNvSpPr>
          <p:nvPr/>
        </p:nvSpPr>
        <p:spPr bwMode="auto">
          <a:xfrm>
            <a:off x="504170" y="384143"/>
            <a:ext cx="5136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b="1" kern="1200">
                <a:solidFill>
                  <a:schemeClr val="tx2">
                    <a:lumMod val="50000"/>
                  </a:schemeClr>
                </a:solidFill>
                <a:latin typeface="Times New Roman" panose="02020603050405020304" pitchFamily="18" charset="0"/>
                <a:ea typeface="+mn-ea"/>
                <a:cs typeface="Times New Roman" panose="02020603050405020304" pitchFamily="18" charset="0"/>
              </a:rPr>
              <a:t>I - TỪ TÍNH CỦA NAM CHÂM</a:t>
            </a:r>
          </a:p>
        </p:txBody>
      </p:sp>
      <p:sp>
        <p:nvSpPr>
          <p:cNvPr id="111" name="Text Box 30"/>
          <p:cNvSpPr txBox="1">
            <a:spLocks noChangeArrowheads="1"/>
          </p:cNvSpPr>
          <p:nvPr/>
        </p:nvSpPr>
        <p:spPr bwMode="auto">
          <a:xfrm>
            <a:off x="1145689" y="3686224"/>
            <a:ext cx="658905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eaLnBrk="0" fontAlgn="base" hangingPunct="0">
              <a:spcAft>
                <a:spcPct val="0"/>
              </a:spcAft>
              <a:buClrTx/>
              <a:buFont typeface="Wingdings" panose="05000000000000000000" pitchFamily="2" charset="2"/>
              <a:buChar char="ü"/>
            </a:pPr>
            <a:r>
              <a:rPr lang="en-US" altLang="en-US" sz="2000" kern="1200">
                <a:solidFill>
                  <a:schemeClr val="accent6">
                    <a:lumMod val="10000"/>
                  </a:schemeClr>
                </a:solidFill>
                <a:latin typeface="Times New Roman" panose="02020603050405020304" pitchFamily="18" charset="0"/>
                <a:ea typeface="+mn-ea"/>
                <a:cs typeface="Times New Roman" panose="02020603050405020304" pitchFamily="18" charset="0"/>
              </a:rPr>
              <a:t>Ngoài sắt, thép, nam châm còn có khả năng hút niken, côban, gađônili,.. Các kim loại này là những vật liệu từ. </a:t>
            </a:r>
          </a:p>
          <a:p>
            <a:pPr marL="342900" indent="-342900" algn="just" eaLnBrk="0" fontAlgn="base" hangingPunct="0">
              <a:spcAft>
                <a:spcPct val="0"/>
              </a:spcAft>
              <a:buClrTx/>
              <a:buFont typeface="Wingdings" panose="05000000000000000000" pitchFamily="2" charset="2"/>
              <a:buChar char="ü"/>
            </a:pPr>
            <a:r>
              <a:rPr lang="en-US" altLang="en-US" sz="2000" kern="1200">
                <a:solidFill>
                  <a:schemeClr val="accent6">
                    <a:lumMod val="10000"/>
                  </a:schemeClr>
                </a:solidFill>
                <a:latin typeface="Times New Roman" panose="02020603050405020304" pitchFamily="18" charset="0"/>
                <a:ea typeface="+mn-ea"/>
                <a:cs typeface="Times New Roman" panose="02020603050405020304" pitchFamily="18" charset="0"/>
              </a:rPr>
              <a:t>Nam châm hầu như không hút đồng, nhôm và các kim loại không thuộc vật liệu từ.</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blinds(horizontal)">
                                      <p:cBhvr>
                                        <p:cTn id="2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3" name="Rectangle 2"/>
          <p:cNvSpPr/>
          <p:nvPr/>
        </p:nvSpPr>
        <p:spPr>
          <a:xfrm>
            <a:off x="2391176" y="766308"/>
            <a:ext cx="3716082" cy="400110"/>
          </a:xfrm>
          <a:prstGeom prst="rect">
            <a:avLst/>
          </a:prstGeom>
        </p:spPr>
        <p:txBody>
          <a:bodyPr wrap="none">
            <a:spAutoFit/>
          </a:bodyPr>
          <a:lstStyle/>
          <a:p>
            <a:pPr lvl="0">
              <a:spcBef>
                <a:spcPct val="50000"/>
              </a:spcBef>
              <a:buClrTx/>
            </a:pPr>
            <a:r>
              <a:rPr lang="en-US" sz="2000" b="1" kern="1200">
                <a:solidFill>
                  <a:srgbClr val="002060"/>
                </a:solidFill>
                <a:latin typeface="Times New Roman" panose="02020603050405020304" pitchFamily="18" charset="0"/>
                <a:ea typeface="+mn-ea"/>
                <a:cs typeface="Times New Roman" panose="02020603050405020304" pitchFamily="18" charset="0"/>
              </a:rPr>
              <a:t>Ảnh chụp một số loại nam châm</a:t>
            </a:r>
            <a:endParaRPr lang="en-US" sz="2000" b="1" kern="1200" dirty="0">
              <a:solidFill>
                <a:srgbClr val="002060"/>
              </a:solidFill>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857306" y="210134"/>
            <a:ext cx="5136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b="1" kern="1200">
                <a:solidFill>
                  <a:schemeClr val="tx2">
                    <a:lumMod val="50000"/>
                  </a:schemeClr>
                </a:solidFill>
                <a:latin typeface="Times New Roman" panose="02020603050405020304" pitchFamily="18" charset="0"/>
                <a:ea typeface="+mn-ea"/>
                <a:cs typeface="Times New Roman" panose="02020603050405020304" pitchFamily="18" charset="0"/>
              </a:rPr>
              <a:t>I - TỪ TÍNH CỦA NAM CHÂM</a:t>
            </a:r>
          </a:p>
        </p:txBody>
      </p:sp>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244015">
            <a:off x="704232" y="1171529"/>
            <a:ext cx="1443877" cy="1344868"/>
          </a:xfrm>
          <a:prstGeom prst="rect">
            <a:avLst/>
          </a:prstGeom>
        </p:spPr>
      </p:pic>
      <p:sp>
        <p:nvSpPr>
          <p:cNvPr id="52" name="Rectangle 51"/>
          <p:cNvSpPr/>
          <p:nvPr/>
        </p:nvSpPr>
        <p:spPr>
          <a:xfrm>
            <a:off x="654830" y="2424487"/>
            <a:ext cx="1986441" cy="400110"/>
          </a:xfrm>
          <a:prstGeom prst="rect">
            <a:avLst/>
          </a:prstGeom>
        </p:spPr>
        <p:txBody>
          <a:bodyPr wrap="none">
            <a:spAutoFit/>
          </a:bodyPr>
          <a:lstStyle/>
          <a:p>
            <a:pPr lvl="0">
              <a:buClrTx/>
            </a:pPr>
            <a:r>
              <a:rPr lang="en-US" sz="2000" i="1" kern="1200">
                <a:solidFill>
                  <a:schemeClr val="bg2">
                    <a:lumMod val="10000"/>
                  </a:schemeClr>
                </a:solidFill>
                <a:latin typeface="Times New Roman" pitchFamily="18" charset="0"/>
                <a:ea typeface="+mn-ea"/>
                <a:cs typeface="Times New Roman" pitchFamily="18" charset="0"/>
              </a:rPr>
              <a:t>Nam châm chữ U</a:t>
            </a:r>
          </a:p>
        </p:txBody>
      </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5280" b="100000" l="0" r="48748">
                        <a14:backgroundMark x1="2003" y1="93478" x2="38564" y2="23913"/>
                        <a14:backgroundMark x1="25042" y1="96584" x2="47579" y2="15839"/>
                      </a14:backgroundRemoval>
                    </a14:imgEffect>
                  </a14:imgLayer>
                </a14:imgProps>
              </a:ext>
            </a:extLst>
          </a:blip>
          <a:srcRect t="5121" r="55277" b="43302"/>
          <a:stretch/>
        </p:blipFill>
        <p:spPr>
          <a:xfrm rot="1223994">
            <a:off x="611436" y="3131612"/>
            <a:ext cx="1747063" cy="1083095"/>
          </a:xfrm>
          <a:prstGeom prst="rect">
            <a:avLst/>
          </a:prstGeom>
        </p:spPr>
      </p:pic>
      <p:sp>
        <p:nvSpPr>
          <p:cNvPr id="55" name="Rectangle 54"/>
          <p:cNvSpPr/>
          <p:nvPr/>
        </p:nvSpPr>
        <p:spPr>
          <a:xfrm>
            <a:off x="515792" y="3926232"/>
            <a:ext cx="1938351" cy="400110"/>
          </a:xfrm>
          <a:prstGeom prst="rect">
            <a:avLst/>
          </a:prstGeom>
        </p:spPr>
        <p:txBody>
          <a:bodyPr wrap="none">
            <a:spAutoFit/>
          </a:bodyPr>
          <a:lstStyle/>
          <a:p>
            <a:pPr lvl="0">
              <a:buClrTx/>
            </a:pPr>
            <a:r>
              <a:rPr lang="en-US" sz="2000" i="1" kern="1200">
                <a:solidFill>
                  <a:schemeClr val="bg2">
                    <a:lumMod val="10000"/>
                  </a:schemeClr>
                </a:solidFill>
                <a:latin typeface="Times New Roman" pitchFamily="18" charset="0"/>
                <a:ea typeface="+mn-ea"/>
                <a:cs typeface="Times New Roman" pitchFamily="18" charset="0"/>
              </a:rPr>
              <a:t>Nam châm thẳng</a:t>
            </a:r>
          </a:p>
        </p:txBody>
      </p:sp>
      <p:sp>
        <p:nvSpPr>
          <p:cNvPr id="56" name="Rectangle 55"/>
          <p:cNvSpPr/>
          <p:nvPr/>
        </p:nvSpPr>
        <p:spPr>
          <a:xfrm>
            <a:off x="5722454" y="4528821"/>
            <a:ext cx="2244525" cy="400110"/>
          </a:xfrm>
          <a:prstGeom prst="rect">
            <a:avLst/>
          </a:prstGeom>
        </p:spPr>
        <p:txBody>
          <a:bodyPr wrap="none">
            <a:spAutoFit/>
          </a:bodyPr>
          <a:lstStyle/>
          <a:p>
            <a:pPr lvl="0">
              <a:buClrTx/>
            </a:pPr>
            <a:r>
              <a:rPr lang="en-US" sz="2000" i="1" kern="1200">
                <a:solidFill>
                  <a:schemeClr val="bg2">
                    <a:lumMod val="10000"/>
                  </a:schemeClr>
                </a:solidFill>
                <a:latin typeface="Times New Roman" pitchFamily="18" charset="0"/>
                <a:ea typeface="+mn-ea"/>
                <a:cs typeface="Times New Roman" pitchFamily="18" charset="0"/>
              </a:rPr>
              <a:t>Nam châm đất hiếm</a:t>
            </a:r>
          </a:p>
        </p:txBody>
      </p:sp>
      <p:pic>
        <p:nvPicPr>
          <p:cNvPr id="6" name="Picture 5"/>
          <p:cNvPicPr>
            <a:picLocks noChangeAspect="1"/>
          </p:cNvPicPr>
          <p:nvPr/>
        </p:nvPicPr>
        <p:blipFill>
          <a:blip r:embed="rId6"/>
          <a:stretch>
            <a:fillRect/>
          </a:stretch>
        </p:blipFill>
        <p:spPr>
          <a:xfrm>
            <a:off x="6107258" y="3088390"/>
            <a:ext cx="1475452" cy="1336087"/>
          </a:xfrm>
          <a:prstGeom prst="rect">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backgroundRemoval t="4425" b="94985" l="4000" r="96500">
                        <a14:foregroundMark x1="6500" y1="56047" x2="23500" y2="67847"/>
                        <a14:foregroundMark x1="66000" y1="46018" x2="87000" y2="41593"/>
                        <a14:foregroundMark x1="47750" y1="77581" x2="47750" y2="92330"/>
                        <a14:foregroundMark x1="61250" y1="75221" x2="68750" y2="84071"/>
                      </a14:backgroundRemoval>
                    </a14:imgEffect>
                  </a14:imgLayer>
                </a14:imgProps>
              </a:ext>
            </a:extLst>
          </a:blip>
          <a:srcRect l="4258" t="4670" r="1718" b="5377"/>
          <a:stretch/>
        </p:blipFill>
        <p:spPr>
          <a:xfrm>
            <a:off x="3062633" y="1260927"/>
            <a:ext cx="1873656" cy="1519180"/>
          </a:xfrm>
          <a:prstGeom prst="rect">
            <a:avLst/>
          </a:prstGeom>
        </p:spPr>
      </p:pic>
      <p:sp>
        <p:nvSpPr>
          <p:cNvPr id="59" name="Rectangle 58"/>
          <p:cNvSpPr/>
          <p:nvPr/>
        </p:nvSpPr>
        <p:spPr>
          <a:xfrm>
            <a:off x="2998034" y="2824597"/>
            <a:ext cx="1992853" cy="400110"/>
          </a:xfrm>
          <a:prstGeom prst="rect">
            <a:avLst/>
          </a:prstGeom>
        </p:spPr>
        <p:txBody>
          <a:bodyPr wrap="none">
            <a:spAutoFit/>
          </a:bodyPr>
          <a:lstStyle/>
          <a:p>
            <a:pPr lvl="0">
              <a:buClrTx/>
            </a:pPr>
            <a:r>
              <a:rPr lang="en-US" sz="2000" i="1" kern="1200">
                <a:solidFill>
                  <a:schemeClr val="bg2">
                    <a:lumMod val="10000"/>
                  </a:schemeClr>
                </a:solidFill>
                <a:latin typeface="Times New Roman" pitchFamily="18" charset="0"/>
                <a:ea typeface="+mn-ea"/>
                <a:cs typeface="Times New Roman" pitchFamily="18" charset="0"/>
              </a:rPr>
              <a:t>Nam châm ferrite</a:t>
            </a:r>
          </a:p>
        </p:txBody>
      </p:sp>
      <p:pic>
        <p:nvPicPr>
          <p:cNvPr id="8" name="Picture 7"/>
          <p:cNvPicPr>
            <a:picLocks noChangeAspect="1"/>
          </p:cNvPicPr>
          <p:nvPr/>
        </p:nvPicPr>
        <p:blipFill rotWithShape="1">
          <a:blip r:embed="rId9"/>
          <a:srcRect l="4726" t="38366" b="4813"/>
          <a:stretch/>
        </p:blipFill>
        <p:spPr>
          <a:xfrm>
            <a:off x="3052632" y="3311548"/>
            <a:ext cx="1938255" cy="1155975"/>
          </a:xfrm>
          <a:prstGeom prst="rect">
            <a:avLst/>
          </a:prstGeom>
        </p:spPr>
      </p:pic>
      <p:sp>
        <p:nvSpPr>
          <p:cNvPr id="61" name="Rectangle 60"/>
          <p:cNvSpPr/>
          <p:nvPr/>
        </p:nvSpPr>
        <p:spPr>
          <a:xfrm>
            <a:off x="2691106" y="4467523"/>
            <a:ext cx="2661306" cy="400110"/>
          </a:xfrm>
          <a:prstGeom prst="rect">
            <a:avLst/>
          </a:prstGeom>
        </p:spPr>
        <p:txBody>
          <a:bodyPr wrap="none">
            <a:spAutoFit/>
          </a:bodyPr>
          <a:lstStyle/>
          <a:p>
            <a:pPr lvl="0">
              <a:buClrTx/>
            </a:pPr>
            <a:r>
              <a:rPr lang="en-US" sz="2000" i="1" kern="1200">
                <a:solidFill>
                  <a:schemeClr val="bg2">
                    <a:lumMod val="10000"/>
                  </a:schemeClr>
                </a:solidFill>
                <a:latin typeface="Times New Roman" pitchFamily="18" charset="0"/>
                <a:ea typeface="+mn-ea"/>
                <a:cs typeface="Times New Roman" pitchFamily="18" charset="0"/>
              </a:rPr>
              <a:t>Nam châm dính bảng từ</a:t>
            </a:r>
          </a:p>
        </p:txBody>
      </p:sp>
      <p:pic>
        <p:nvPicPr>
          <p:cNvPr id="9" name="Picture 8"/>
          <p:cNvPicPr>
            <a:picLocks noChangeAspect="1"/>
          </p:cNvPicPr>
          <p:nvPr/>
        </p:nvPicPr>
        <p:blipFill rotWithShape="1">
          <a:blip r:embed="rId10"/>
          <a:srcRect l="1875" t="27411" r="3105"/>
          <a:stretch/>
        </p:blipFill>
        <p:spPr>
          <a:xfrm>
            <a:off x="5325113" y="1238090"/>
            <a:ext cx="2323652" cy="1721208"/>
          </a:xfrm>
          <a:prstGeom prst="rect">
            <a:avLst/>
          </a:prstGeom>
        </p:spPr>
      </p:pic>
      <p:sp>
        <p:nvSpPr>
          <p:cNvPr id="63" name="Rectangle 62"/>
          <p:cNvSpPr/>
          <p:nvPr/>
        </p:nvSpPr>
        <p:spPr>
          <a:xfrm>
            <a:off x="7742155" y="1590862"/>
            <a:ext cx="1595483" cy="1015663"/>
          </a:xfrm>
          <a:prstGeom prst="rect">
            <a:avLst/>
          </a:prstGeom>
        </p:spPr>
        <p:txBody>
          <a:bodyPr wrap="square">
            <a:spAutoFit/>
          </a:bodyPr>
          <a:lstStyle/>
          <a:p>
            <a:pPr lvl="0">
              <a:buClrTx/>
            </a:pPr>
            <a:r>
              <a:rPr lang="en-US" sz="2000" i="1" kern="1200">
                <a:solidFill>
                  <a:schemeClr val="bg2">
                    <a:lumMod val="10000"/>
                  </a:schemeClr>
                </a:solidFill>
                <a:latin typeface="Times New Roman" pitchFamily="18" charset="0"/>
                <a:ea typeface="+mn-ea"/>
                <a:cs typeface="Times New Roman" pitchFamily="18" charset="0"/>
              </a:rPr>
              <a:t>Nam châm đồ chơi 3D xây dựng</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grpSp>
        <p:nvGrpSpPr>
          <p:cNvPr id="2048" name="Google Shape;2048;p47"/>
          <p:cNvGrpSpPr/>
          <p:nvPr/>
        </p:nvGrpSpPr>
        <p:grpSpPr>
          <a:xfrm>
            <a:off x="1877745" y="4077149"/>
            <a:ext cx="1586216" cy="983354"/>
            <a:chOff x="1252468" y="2302425"/>
            <a:chExt cx="1114964" cy="691938"/>
          </a:xfrm>
        </p:grpSpPr>
        <p:sp>
          <p:nvSpPr>
            <p:cNvPr id="2049" name="Google Shape;2049;p47"/>
            <p:cNvSpPr/>
            <p:nvPr/>
          </p:nvSpPr>
          <p:spPr>
            <a:xfrm>
              <a:off x="1397688" y="2670586"/>
              <a:ext cx="10971" cy="89110"/>
            </a:xfrm>
            <a:custGeom>
              <a:avLst/>
              <a:gdLst/>
              <a:ahLst/>
              <a:cxnLst/>
              <a:rect l="l" t="t" r="r" b="b"/>
              <a:pathLst>
                <a:path w="131" h="1064" extrusionOk="0">
                  <a:moveTo>
                    <a:pt x="22" y="1"/>
                  </a:moveTo>
                  <a:lnTo>
                    <a:pt x="22" y="1"/>
                  </a:lnTo>
                  <a:cubicBezTo>
                    <a:pt x="44" y="326"/>
                    <a:pt x="44" y="673"/>
                    <a:pt x="1" y="998"/>
                  </a:cubicBezTo>
                  <a:lnTo>
                    <a:pt x="1" y="1063"/>
                  </a:lnTo>
                  <a:lnTo>
                    <a:pt x="66" y="1063"/>
                  </a:lnTo>
                  <a:cubicBezTo>
                    <a:pt x="109" y="781"/>
                    <a:pt x="131" y="500"/>
                    <a:pt x="109" y="239"/>
                  </a:cubicBezTo>
                  <a:lnTo>
                    <a:pt x="109" y="153"/>
                  </a:lnTo>
                  <a:lnTo>
                    <a:pt x="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7"/>
            <p:cNvSpPr/>
            <p:nvPr/>
          </p:nvSpPr>
          <p:spPr>
            <a:xfrm>
              <a:off x="2111313" y="2668828"/>
              <a:ext cx="121689" cy="80149"/>
            </a:xfrm>
            <a:custGeom>
              <a:avLst/>
              <a:gdLst/>
              <a:ahLst/>
              <a:cxnLst/>
              <a:rect l="l" t="t" r="r" b="b"/>
              <a:pathLst>
                <a:path w="1453" h="957" extrusionOk="0">
                  <a:moveTo>
                    <a:pt x="672" y="0"/>
                  </a:moveTo>
                  <a:cubicBezTo>
                    <a:pt x="586" y="0"/>
                    <a:pt x="521" y="44"/>
                    <a:pt x="456" y="109"/>
                  </a:cubicBezTo>
                  <a:cubicBezTo>
                    <a:pt x="347" y="239"/>
                    <a:pt x="0" y="802"/>
                    <a:pt x="174" y="933"/>
                  </a:cubicBezTo>
                  <a:cubicBezTo>
                    <a:pt x="197" y="950"/>
                    <a:pt x="236" y="956"/>
                    <a:pt x="284" y="956"/>
                  </a:cubicBezTo>
                  <a:cubicBezTo>
                    <a:pt x="417" y="956"/>
                    <a:pt x="614" y="905"/>
                    <a:pt x="694" y="889"/>
                  </a:cubicBezTo>
                  <a:lnTo>
                    <a:pt x="1236" y="846"/>
                  </a:lnTo>
                  <a:cubicBezTo>
                    <a:pt x="1301" y="846"/>
                    <a:pt x="1388" y="802"/>
                    <a:pt x="1431" y="759"/>
                  </a:cubicBezTo>
                  <a:cubicBezTo>
                    <a:pt x="1453" y="716"/>
                    <a:pt x="1453" y="629"/>
                    <a:pt x="1431" y="586"/>
                  </a:cubicBezTo>
                  <a:cubicBezTo>
                    <a:pt x="1388" y="542"/>
                    <a:pt x="1366" y="499"/>
                    <a:pt x="1301" y="456"/>
                  </a:cubicBezTo>
                  <a:cubicBezTo>
                    <a:pt x="1193" y="347"/>
                    <a:pt x="1063" y="239"/>
                    <a:pt x="932" y="130"/>
                  </a:cubicBezTo>
                  <a:cubicBezTo>
                    <a:pt x="867" y="44"/>
                    <a:pt x="781" y="0"/>
                    <a:pt x="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7"/>
            <p:cNvSpPr/>
            <p:nvPr/>
          </p:nvSpPr>
          <p:spPr>
            <a:xfrm>
              <a:off x="1252468" y="2488599"/>
              <a:ext cx="806261" cy="296475"/>
            </a:xfrm>
            <a:custGeom>
              <a:avLst/>
              <a:gdLst/>
              <a:ahLst/>
              <a:cxnLst/>
              <a:rect l="l" t="t" r="r" b="b"/>
              <a:pathLst>
                <a:path w="9627" h="3540" extrusionOk="0">
                  <a:moveTo>
                    <a:pt x="6040" y="0"/>
                  </a:moveTo>
                  <a:cubicBezTo>
                    <a:pt x="5761" y="0"/>
                    <a:pt x="5493" y="39"/>
                    <a:pt x="5225" y="93"/>
                  </a:cubicBezTo>
                  <a:cubicBezTo>
                    <a:pt x="4965" y="158"/>
                    <a:pt x="4705" y="244"/>
                    <a:pt x="4467" y="353"/>
                  </a:cubicBezTo>
                  <a:lnTo>
                    <a:pt x="4336" y="418"/>
                  </a:lnTo>
                  <a:cubicBezTo>
                    <a:pt x="4011" y="570"/>
                    <a:pt x="3708" y="743"/>
                    <a:pt x="3426" y="917"/>
                  </a:cubicBezTo>
                  <a:lnTo>
                    <a:pt x="3079" y="1133"/>
                  </a:lnTo>
                  <a:lnTo>
                    <a:pt x="2884" y="1263"/>
                  </a:lnTo>
                  <a:lnTo>
                    <a:pt x="1106" y="2412"/>
                  </a:lnTo>
                  <a:lnTo>
                    <a:pt x="933" y="2521"/>
                  </a:lnTo>
                  <a:lnTo>
                    <a:pt x="0" y="3128"/>
                  </a:lnTo>
                  <a:cubicBezTo>
                    <a:pt x="477" y="3258"/>
                    <a:pt x="976" y="3345"/>
                    <a:pt x="1453" y="3410"/>
                  </a:cubicBezTo>
                  <a:lnTo>
                    <a:pt x="1496" y="3410"/>
                  </a:lnTo>
                  <a:cubicBezTo>
                    <a:pt x="2038" y="3496"/>
                    <a:pt x="2580" y="3540"/>
                    <a:pt x="3122" y="3540"/>
                  </a:cubicBezTo>
                  <a:lnTo>
                    <a:pt x="3231" y="3540"/>
                  </a:lnTo>
                  <a:cubicBezTo>
                    <a:pt x="3708" y="3518"/>
                    <a:pt x="4163" y="3496"/>
                    <a:pt x="4640" y="3431"/>
                  </a:cubicBezTo>
                  <a:cubicBezTo>
                    <a:pt x="4662" y="3410"/>
                    <a:pt x="4705" y="3410"/>
                    <a:pt x="4748" y="3410"/>
                  </a:cubicBezTo>
                  <a:cubicBezTo>
                    <a:pt x="5269" y="3323"/>
                    <a:pt x="5789" y="3193"/>
                    <a:pt x="6309" y="3041"/>
                  </a:cubicBezTo>
                  <a:lnTo>
                    <a:pt x="6418" y="3020"/>
                  </a:lnTo>
                  <a:cubicBezTo>
                    <a:pt x="6895" y="2846"/>
                    <a:pt x="7372" y="2673"/>
                    <a:pt x="7827" y="2456"/>
                  </a:cubicBezTo>
                  <a:lnTo>
                    <a:pt x="7979" y="2391"/>
                  </a:lnTo>
                  <a:cubicBezTo>
                    <a:pt x="8391" y="2174"/>
                    <a:pt x="8781" y="1957"/>
                    <a:pt x="9193" y="1719"/>
                  </a:cubicBezTo>
                  <a:cubicBezTo>
                    <a:pt x="9215" y="1697"/>
                    <a:pt x="9236" y="1697"/>
                    <a:pt x="9258" y="1675"/>
                  </a:cubicBezTo>
                  <a:cubicBezTo>
                    <a:pt x="9388" y="1589"/>
                    <a:pt x="9496" y="1524"/>
                    <a:pt x="9626" y="1437"/>
                  </a:cubicBezTo>
                  <a:cubicBezTo>
                    <a:pt x="9019" y="917"/>
                    <a:pt x="8326" y="505"/>
                    <a:pt x="7589" y="244"/>
                  </a:cubicBezTo>
                  <a:cubicBezTo>
                    <a:pt x="7177" y="114"/>
                    <a:pt x="6743" y="28"/>
                    <a:pt x="6309" y="6"/>
                  </a:cubicBezTo>
                  <a:lnTo>
                    <a:pt x="6223" y="6"/>
                  </a:lnTo>
                  <a:cubicBezTo>
                    <a:pt x="6161" y="2"/>
                    <a:pt x="6100" y="0"/>
                    <a:pt x="60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7"/>
            <p:cNvSpPr/>
            <p:nvPr/>
          </p:nvSpPr>
          <p:spPr>
            <a:xfrm>
              <a:off x="1332364" y="2601996"/>
              <a:ext cx="695460" cy="183078"/>
            </a:xfrm>
            <a:custGeom>
              <a:avLst/>
              <a:gdLst/>
              <a:ahLst/>
              <a:cxnLst/>
              <a:rect l="l" t="t" r="r" b="b"/>
              <a:pathLst>
                <a:path w="8304" h="2186" extrusionOk="0">
                  <a:moveTo>
                    <a:pt x="7954" y="1"/>
                  </a:moveTo>
                  <a:cubicBezTo>
                    <a:pt x="7847" y="1"/>
                    <a:pt x="7733" y="41"/>
                    <a:pt x="7654" y="105"/>
                  </a:cubicBezTo>
                  <a:cubicBezTo>
                    <a:pt x="7328" y="343"/>
                    <a:pt x="7068" y="668"/>
                    <a:pt x="6938" y="1037"/>
                  </a:cubicBezTo>
                  <a:cubicBezTo>
                    <a:pt x="6895" y="928"/>
                    <a:pt x="6830" y="798"/>
                    <a:pt x="6743" y="690"/>
                  </a:cubicBezTo>
                  <a:cubicBezTo>
                    <a:pt x="6635" y="560"/>
                    <a:pt x="6461" y="473"/>
                    <a:pt x="6288" y="473"/>
                  </a:cubicBezTo>
                  <a:cubicBezTo>
                    <a:pt x="6093" y="516"/>
                    <a:pt x="5941" y="603"/>
                    <a:pt x="5832" y="755"/>
                  </a:cubicBezTo>
                  <a:cubicBezTo>
                    <a:pt x="5637" y="993"/>
                    <a:pt x="5485" y="1275"/>
                    <a:pt x="5399" y="1579"/>
                  </a:cubicBezTo>
                  <a:cubicBezTo>
                    <a:pt x="5377" y="1449"/>
                    <a:pt x="5312" y="1340"/>
                    <a:pt x="5269" y="1232"/>
                  </a:cubicBezTo>
                  <a:cubicBezTo>
                    <a:pt x="5160" y="1058"/>
                    <a:pt x="5008" y="950"/>
                    <a:pt x="4835" y="928"/>
                  </a:cubicBezTo>
                  <a:cubicBezTo>
                    <a:pt x="4662" y="928"/>
                    <a:pt x="4510" y="993"/>
                    <a:pt x="4401" y="1102"/>
                  </a:cubicBezTo>
                  <a:cubicBezTo>
                    <a:pt x="4141" y="1297"/>
                    <a:pt x="3924" y="1557"/>
                    <a:pt x="3794" y="1861"/>
                  </a:cubicBezTo>
                  <a:cubicBezTo>
                    <a:pt x="3794" y="1796"/>
                    <a:pt x="3773" y="1731"/>
                    <a:pt x="3751" y="1666"/>
                  </a:cubicBezTo>
                  <a:cubicBezTo>
                    <a:pt x="3729" y="1492"/>
                    <a:pt x="3578" y="1340"/>
                    <a:pt x="3404" y="1297"/>
                  </a:cubicBezTo>
                  <a:cubicBezTo>
                    <a:pt x="3381" y="1293"/>
                    <a:pt x="3358" y="1291"/>
                    <a:pt x="3335" y="1291"/>
                  </a:cubicBezTo>
                  <a:cubicBezTo>
                    <a:pt x="3229" y="1291"/>
                    <a:pt x="3125" y="1330"/>
                    <a:pt x="3036" y="1384"/>
                  </a:cubicBezTo>
                  <a:cubicBezTo>
                    <a:pt x="2754" y="1557"/>
                    <a:pt x="2537" y="1752"/>
                    <a:pt x="2342" y="1991"/>
                  </a:cubicBezTo>
                  <a:cubicBezTo>
                    <a:pt x="2363" y="1926"/>
                    <a:pt x="2363" y="1861"/>
                    <a:pt x="2385" y="1774"/>
                  </a:cubicBezTo>
                  <a:cubicBezTo>
                    <a:pt x="2407" y="1622"/>
                    <a:pt x="2342" y="1449"/>
                    <a:pt x="2212" y="1340"/>
                  </a:cubicBezTo>
                  <a:cubicBezTo>
                    <a:pt x="2114" y="1279"/>
                    <a:pt x="2002" y="1253"/>
                    <a:pt x="1893" y="1253"/>
                  </a:cubicBezTo>
                  <a:cubicBezTo>
                    <a:pt x="1808" y="1253"/>
                    <a:pt x="1724" y="1269"/>
                    <a:pt x="1648" y="1297"/>
                  </a:cubicBezTo>
                  <a:cubicBezTo>
                    <a:pt x="1279" y="1405"/>
                    <a:pt x="954" y="1579"/>
                    <a:pt x="672" y="1839"/>
                  </a:cubicBezTo>
                  <a:cubicBezTo>
                    <a:pt x="694" y="1774"/>
                    <a:pt x="716" y="1709"/>
                    <a:pt x="737" y="1644"/>
                  </a:cubicBezTo>
                  <a:cubicBezTo>
                    <a:pt x="759" y="1492"/>
                    <a:pt x="716" y="1340"/>
                    <a:pt x="629" y="1210"/>
                  </a:cubicBezTo>
                  <a:cubicBezTo>
                    <a:pt x="516" y="1116"/>
                    <a:pt x="370" y="1054"/>
                    <a:pt x="219" y="1054"/>
                  </a:cubicBezTo>
                  <a:cubicBezTo>
                    <a:pt x="197" y="1054"/>
                    <a:pt x="174" y="1056"/>
                    <a:pt x="152" y="1058"/>
                  </a:cubicBezTo>
                  <a:lnTo>
                    <a:pt x="0" y="1167"/>
                  </a:lnTo>
                  <a:cubicBezTo>
                    <a:pt x="61" y="1147"/>
                    <a:pt x="123" y="1137"/>
                    <a:pt x="185" y="1137"/>
                  </a:cubicBezTo>
                  <a:cubicBezTo>
                    <a:pt x="323" y="1137"/>
                    <a:pt x="459" y="1185"/>
                    <a:pt x="564" y="1275"/>
                  </a:cubicBezTo>
                  <a:cubicBezTo>
                    <a:pt x="651" y="1362"/>
                    <a:pt x="672" y="1514"/>
                    <a:pt x="651" y="1644"/>
                  </a:cubicBezTo>
                  <a:cubicBezTo>
                    <a:pt x="629" y="1752"/>
                    <a:pt x="586" y="1882"/>
                    <a:pt x="542" y="2012"/>
                  </a:cubicBezTo>
                  <a:cubicBezTo>
                    <a:pt x="521" y="2012"/>
                    <a:pt x="521" y="2034"/>
                    <a:pt x="542" y="2056"/>
                  </a:cubicBezTo>
                  <a:lnTo>
                    <a:pt x="564" y="2056"/>
                  </a:lnTo>
                  <a:cubicBezTo>
                    <a:pt x="867" y="1731"/>
                    <a:pt x="1236" y="1492"/>
                    <a:pt x="1648" y="1384"/>
                  </a:cubicBezTo>
                  <a:cubicBezTo>
                    <a:pt x="1728" y="1353"/>
                    <a:pt x="1809" y="1337"/>
                    <a:pt x="1887" y="1337"/>
                  </a:cubicBezTo>
                  <a:cubicBezTo>
                    <a:pt x="1978" y="1337"/>
                    <a:pt x="2065" y="1359"/>
                    <a:pt x="2147" y="1405"/>
                  </a:cubicBezTo>
                  <a:cubicBezTo>
                    <a:pt x="2255" y="1514"/>
                    <a:pt x="2298" y="1644"/>
                    <a:pt x="2298" y="1774"/>
                  </a:cubicBezTo>
                  <a:cubicBezTo>
                    <a:pt x="2277" y="1926"/>
                    <a:pt x="2233" y="2056"/>
                    <a:pt x="2168" y="2186"/>
                  </a:cubicBezTo>
                  <a:lnTo>
                    <a:pt x="2277" y="2186"/>
                  </a:lnTo>
                  <a:cubicBezTo>
                    <a:pt x="2494" y="1904"/>
                    <a:pt x="2754" y="1666"/>
                    <a:pt x="3057" y="1470"/>
                  </a:cubicBezTo>
                  <a:cubicBezTo>
                    <a:pt x="3146" y="1417"/>
                    <a:pt x="3236" y="1378"/>
                    <a:pt x="3337" y="1378"/>
                  </a:cubicBezTo>
                  <a:cubicBezTo>
                    <a:pt x="3359" y="1378"/>
                    <a:pt x="3381" y="1380"/>
                    <a:pt x="3404" y="1384"/>
                  </a:cubicBezTo>
                  <a:cubicBezTo>
                    <a:pt x="3534" y="1427"/>
                    <a:pt x="3643" y="1535"/>
                    <a:pt x="3686" y="1687"/>
                  </a:cubicBezTo>
                  <a:cubicBezTo>
                    <a:pt x="3708" y="1817"/>
                    <a:pt x="3708" y="1947"/>
                    <a:pt x="3686" y="2077"/>
                  </a:cubicBezTo>
                  <a:cubicBezTo>
                    <a:pt x="3708" y="2077"/>
                    <a:pt x="3751" y="2056"/>
                    <a:pt x="3794" y="2056"/>
                  </a:cubicBezTo>
                  <a:cubicBezTo>
                    <a:pt x="3903" y="1709"/>
                    <a:pt x="4141" y="1384"/>
                    <a:pt x="4445" y="1167"/>
                  </a:cubicBezTo>
                  <a:cubicBezTo>
                    <a:pt x="4532" y="1080"/>
                    <a:pt x="4683" y="1015"/>
                    <a:pt x="4813" y="1015"/>
                  </a:cubicBezTo>
                  <a:cubicBezTo>
                    <a:pt x="4965" y="1037"/>
                    <a:pt x="5117" y="1124"/>
                    <a:pt x="5204" y="1275"/>
                  </a:cubicBezTo>
                  <a:cubicBezTo>
                    <a:pt x="5269" y="1405"/>
                    <a:pt x="5312" y="1535"/>
                    <a:pt x="5355" y="1687"/>
                  </a:cubicBezTo>
                  <a:lnTo>
                    <a:pt x="5464" y="1666"/>
                  </a:lnTo>
                  <a:cubicBezTo>
                    <a:pt x="5529" y="1340"/>
                    <a:pt x="5681" y="1058"/>
                    <a:pt x="5897" y="820"/>
                  </a:cubicBezTo>
                  <a:cubicBezTo>
                    <a:pt x="5984" y="668"/>
                    <a:pt x="6114" y="582"/>
                    <a:pt x="6288" y="560"/>
                  </a:cubicBezTo>
                  <a:cubicBezTo>
                    <a:pt x="6439" y="560"/>
                    <a:pt x="6591" y="625"/>
                    <a:pt x="6678" y="755"/>
                  </a:cubicBezTo>
                  <a:cubicBezTo>
                    <a:pt x="6765" y="842"/>
                    <a:pt x="6830" y="972"/>
                    <a:pt x="6873" y="1102"/>
                  </a:cubicBezTo>
                  <a:lnTo>
                    <a:pt x="7025" y="1037"/>
                  </a:lnTo>
                  <a:cubicBezTo>
                    <a:pt x="7155" y="690"/>
                    <a:pt x="7393" y="386"/>
                    <a:pt x="7697" y="170"/>
                  </a:cubicBezTo>
                  <a:cubicBezTo>
                    <a:pt x="7763" y="103"/>
                    <a:pt x="7855" y="75"/>
                    <a:pt x="7952" y="75"/>
                  </a:cubicBezTo>
                  <a:cubicBezTo>
                    <a:pt x="7982" y="75"/>
                    <a:pt x="8013" y="78"/>
                    <a:pt x="8044" y="83"/>
                  </a:cubicBezTo>
                  <a:cubicBezTo>
                    <a:pt x="8152" y="148"/>
                    <a:pt x="8217" y="256"/>
                    <a:pt x="8239" y="365"/>
                  </a:cubicBezTo>
                  <a:cubicBezTo>
                    <a:pt x="8261" y="343"/>
                    <a:pt x="8282" y="343"/>
                    <a:pt x="8304" y="321"/>
                  </a:cubicBezTo>
                  <a:cubicBezTo>
                    <a:pt x="8282" y="191"/>
                    <a:pt x="8196" y="83"/>
                    <a:pt x="8065" y="18"/>
                  </a:cubicBezTo>
                  <a:cubicBezTo>
                    <a:pt x="8031" y="6"/>
                    <a:pt x="7993" y="1"/>
                    <a:pt x="7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7"/>
            <p:cNvSpPr/>
            <p:nvPr/>
          </p:nvSpPr>
          <p:spPr>
            <a:xfrm>
              <a:off x="1486714" y="2563387"/>
              <a:ext cx="119930" cy="89194"/>
            </a:xfrm>
            <a:custGeom>
              <a:avLst/>
              <a:gdLst/>
              <a:ahLst/>
              <a:cxnLst/>
              <a:rect l="l" t="t" r="r" b="b"/>
              <a:pathLst>
                <a:path w="1432" h="1065" extrusionOk="0">
                  <a:moveTo>
                    <a:pt x="757" y="83"/>
                  </a:moveTo>
                  <a:cubicBezTo>
                    <a:pt x="779" y="83"/>
                    <a:pt x="802" y="85"/>
                    <a:pt x="824" y="89"/>
                  </a:cubicBezTo>
                  <a:cubicBezTo>
                    <a:pt x="932" y="89"/>
                    <a:pt x="1041" y="89"/>
                    <a:pt x="1128" y="132"/>
                  </a:cubicBezTo>
                  <a:cubicBezTo>
                    <a:pt x="1193" y="175"/>
                    <a:pt x="1258" y="197"/>
                    <a:pt x="1301" y="262"/>
                  </a:cubicBezTo>
                  <a:cubicBezTo>
                    <a:pt x="1344" y="305"/>
                    <a:pt x="1366" y="370"/>
                    <a:pt x="1344" y="435"/>
                  </a:cubicBezTo>
                  <a:cubicBezTo>
                    <a:pt x="1323" y="500"/>
                    <a:pt x="1236" y="566"/>
                    <a:pt x="1149" y="587"/>
                  </a:cubicBezTo>
                  <a:lnTo>
                    <a:pt x="477" y="912"/>
                  </a:lnTo>
                  <a:cubicBezTo>
                    <a:pt x="412" y="956"/>
                    <a:pt x="325" y="977"/>
                    <a:pt x="239" y="977"/>
                  </a:cubicBezTo>
                  <a:cubicBezTo>
                    <a:pt x="130" y="956"/>
                    <a:pt x="65" y="869"/>
                    <a:pt x="65" y="761"/>
                  </a:cubicBezTo>
                  <a:cubicBezTo>
                    <a:pt x="65" y="609"/>
                    <a:pt x="195" y="414"/>
                    <a:pt x="455" y="197"/>
                  </a:cubicBezTo>
                  <a:cubicBezTo>
                    <a:pt x="545" y="125"/>
                    <a:pt x="650" y="83"/>
                    <a:pt x="757" y="83"/>
                  </a:cubicBezTo>
                  <a:close/>
                  <a:moveTo>
                    <a:pt x="819" y="1"/>
                  </a:moveTo>
                  <a:cubicBezTo>
                    <a:pt x="754" y="1"/>
                    <a:pt x="690" y="8"/>
                    <a:pt x="629" y="24"/>
                  </a:cubicBezTo>
                  <a:cubicBezTo>
                    <a:pt x="542" y="45"/>
                    <a:pt x="477" y="89"/>
                    <a:pt x="412" y="132"/>
                  </a:cubicBezTo>
                  <a:cubicBezTo>
                    <a:pt x="369" y="175"/>
                    <a:pt x="325" y="197"/>
                    <a:pt x="282" y="240"/>
                  </a:cubicBezTo>
                  <a:cubicBezTo>
                    <a:pt x="130" y="370"/>
                    <a:pt x="22" y="544"/>
                    <a:pt x="0" y="739"/>
                  </a:cubicBezTo>
                  <a:lnTo>
                    <a:pt x="0" y="761"/>
                  </a:lnTo>
                  <a:cubicBezTo>
                    <a:pt x="0" y="912"/>
                    <a:pt x="87" y="1021"/>
                    <a:pt x="217" y="1064"/>
                  </a:cubicBezTo>
                  <a:lnTo>
                    <a:pt x="282" y="1064"/>
                  </a:lnTo>
                  <a:cubicBezTo>
                    <a:pt x="347" y="1043"/>
                    <a:pt x="434" y="1021"/>
                    <a:pt x="520" y="977"/>
                  </a:cubicBezTo>
                  <a:lnTo>
                    <a:pt x="1193" y="652"/>
                  </a:lnTo>
                  <a:cubicBezTo>
                    <a:pt x="1279" y="631"/>
                    <a:pt x="1366" y="544"/>
                    <a:pt x="1409" y="457"/>
                  </a:cubicBezTo>
                  <a:cubicBezTo>
                    <a:pt x="1431" y="370"/>
                    <a:pt x="1431" y="284"/>
                    <a:pt x="1366" y="219"/>
                  </a:cubicBezTo>
                  <a:cubicBezTo>
                    <a:pt x="1323" y="154"/>
                    <a:pt x="1236" y="89"/>
                    <a:pt x="1171" y="67"/>
                  </a:cubicBezTo>
                  <a:cubicBezTo>
                    <a:pt x="1059" y="25"/>
                    <a:pt x="938"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7"/>
            <p:cNvSpPr/>
            <p:nvPr/>
          </p:nvSpPr>
          <p:spPr>
            <a:xfrm>
              <a:off x="1808058" y="2512635"/>
              <a:ext cx="103599" cy="65911"/>
            </a:xfrm>
            <a:custGeom>
              <a:avLst/>
              <a:gdLst/>
              <a:ahLst/>
              <a:cxnLst/>
              <a:rect l="l" t="t" r="r" b="b"/>
              <a:pathLst>
                <a:path w="1237" h="787" extrusionOk="0">
                  <a:moveTo>
                    <a:pt x="586" y="66"/>
                  </a:moveTo>
                  <a:cubicBezTo>
                    <a:pt x="803" y="109"/>
                    <a:pt x="998" y="239"/>
                    <a:pt x="1128" y="434"/>
                  </a:cubicBezTo>
                  <a:cubicBezTo>
                    <a:pt x="1171" y="478"/>
                    <a:pt x="1171" y="543"/>
                    <a:pt x="1128" y="608"/>
                  </a:cubicBezTo>
                  <a:lnTo>
                    <a:pt x="1150" y="608"/>
                  </a:lnTo>
                  <a:cubicBezTo>
                    <a:pt x="1106" y="673"/>
                    <a:pt x="976" y="695"/>
                    <a:pt x="889" y="716"/>
                  </a:cubicBezTo>
                  <a:lnTo>
                    <a:pt x="369" y="716"/>
                  </a:lnTo>
                  <a:cubicBezTo>
                    <a:pt x="282" y="716"/>
                    <a:pt x="196" y="673"/>
                    <a:pt x="131" y="608"/>
                  </a:cubicBezTo>
                  <a:cubicBezTo>
                    <a:pt x="66" y="543"/>
                    <a:pt x="66" y="434"/>
                    <a:pt x="131" y="348"/>
                  </a:cubicBezTo>
                  <a:cubicBezTo>
                    <a:pt x="217" y="174"/>
                    <a:pt x="391" y="88"/>
                    <a:pt x="586" y="66"/>
                  </a:cubicBezTo>
                  <a:close/>
                  <a:moveTo>
                    <a:pt x="586" y="1"/>
                  </a:moveTo>
                  <a:cubicBezTo>
                    <a:pt x="369" y="22"/>
                    <a:pt x="174" y="131"/>
                    <a:pt x="66" y="326"/>
                  </a:cubicBezTo>
                  <a:cubicBezTo>
                    <a:pt x="22" y="369"/>
                    <a:pt x="1" y="434"/>
                    <a:pt x="1" y="499"/>
                  </a:cubicBezTo>
                  <a:cubicBezTo>
                    <a:pt x="1" y="564"/>
                    <a:pt x="22" y="630"/>
                    <a:pt x="66" y="673"/>
                  </a:cubicBezTo>
                  <a:cubicBezTo>
                    <a:pt x="137" y="745"/>
                    <a:pt x="224" y="787"/>
                    <a:pt x="313" y="787"/>
                  </a:cubicBezTo>
                  <a:cubicBezTo>
                    <a:pt x="332" y="787"/>
                    <a:pt x="351" y="785"/>
                    <a:pt x="369" y="781"/>
                  </a:cubicBezTo>
                  <a:lnTo>
                    <a:pt x="889" y="781"/>
                  </a:lnTo>
                  <a:cubicBezTo>
                    <a:pt x="1020" y="781"/>
                    <a:pt x="1128" y="738"/>
                    <a:pt x="1215" y="630"/>
                  </a:cubicBezTo>
                  <a:cubicBezTo>
                    <a:pt x="1236" y="564"/>
                    <a:pt x="1236" y="478"/>
                    <a:pt x="1215" y="391"/>
                  </a:cubicBezTo>
                  <a:cubicBezTo>
                    <a:pt x="1063" y="196"/>
                    <a:pt x="824" y="66"/>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7"/>
            <p:cNvSpPr/>
            <p:nvPr/>
          </p:nvSpPr>
          <p:spPr>
            <a:xfrm>
              <a:off x="1606558" y="2489018"/>
              <a:ext cx="181654" cy="103599"/>
            </a:xfrm>
            <a:custGeom>
              <a:avLst/>
              <a:gdLst/>
              <a:ahLst/>
              <a:cxnLst/>
              <a:rect l="l" t="t" r="r" b="b"/>
              <a:pathLst>
                <a:path w="2169" h="1237" extrusionOk="0">
                  <a:moveTo>
                    <a:pt x="1995" y="1"/>
                  </a:moveTo>
                  <a:cubicBezTo>
                    <a:pt x="2016" y="44"/>
                    <a:pt x="2038" y="88"/>
                    <a:pt x="2060" y="131"/>
                  </a:cubicBezTo>
                  <a:cubicBezTo>
                    <a:pt x="2103" y="196"/>
                    <a:pt x="2103" y="283"/>
                    <a:pt x="2060" y="348"/>
                  </a:cubicBezTo>
                  <a:cubicBezTo>
                    <a:pt x="1973" y="478"/>
                    <a:pt x="1865" y="543"/>
                    <a:pt x="1713" y="586"/>
                  </a:cubicBezTo>
                  <a:lnTo>
                    <a:pt x="1583" y="630"/>
                  </a:lnTo>
                  <a:cubicBezTo>
                    <a:pt x="1453" y="695"/>
                    <a:pt x="1323" y="781"/>
                    <a:pt x="1214" y="868"/>
                  </a:cubicBezTo>
                  <a:cubicBezTo>
                    <a:pt x="1127" y="933"/>
                    <a:pt x="1062" y="998"/>
                    <a:pt x="976" y="1042"/>
                  </a:cubicBezTo>
                  <a:cubicBezTo>
                    <a:pt x="864" y="1126"/>
                    <a:pt x="715" y="1173"/>
                    <a:pt x="572" y="1173"/>
                  </a:cubicBezTo>
                  <a:cubicBezTo>
                    <a:pt x="493" y="1173"/>
                    <a:pt x="416" y="1159"/>
                    <a:pt x="347" y="1128"/>
                  </a:cubicBezTo>
                  <a:cubicBezTo>
                    <a:pt x="152" y="998"/>
                    <a:pt x="65" y="781"/>
                    <a:pt x="130" y="586"/>
                  </a:cubicBezTo>
                  <a:cubicBezTo>
                    <a:pt x="152" y="500"/>
                    <a:pt x="195" y="413"/>
                    <a:pt x="239" y="348"/>
                  </a:cubicBezTo>
                  <a:lnTo>
                    <a:pt x="239" y="348"/>
                  </a:lnTo>
                  <a:lnTo>
                    <a:pt x="108" y="391"/>
                  </a:lnTo>
                  <a:cubicBezTo>
                    <a:pt x="87" y="456"/>
                    <a:pt x="65" y="500"/>
                    <a:pt x="43" y="565"/>
                  </a:cubicBezTo>
                  <a:cubicBezTo>
                    <a:pt x="0" y="803"/>
                    <a:pt x="87" y="1042"/>
                    <a:pt x="304" y="1172"/>
                  </a:cubicBezTo>
                  <a:cubicBezTo>
                    <a:pt x="369" y="1215"/>
                    <a:pt x="477" y="1237"/>
                    <a:pt x="564" y="1237"/>
                  </a:cubicBezTo>
                  <a:cubicBezTo>
                    <a:pt x="715" y="1237"/>
                    <a:pt x="889" y="1193"/>
                    <a:pt x="1019" y="1085"/>
                  </a:cubicBezTo>
                  <a:cubicBezTo>
                    <a:pt x="1106" y="1042"/>
                    <a:pt x="1171" y="977"/>
                    <a:pt x="1258" y="933"/>
                  </a:cubicBezTo>
                  <a:cubicBezTo>
                    <a:pt x="1366" y="846"/>
                    <a:pt x="1496" y="760"/>
                    <a:pt x="1626" y="695"/>
                  </a:cubicBezTo>
                  <a:lnTo>
                    <a:pt x="1734" y="651"/>
                  </a:lnTo>
                  <a:cubicBezTo>
                    <a:pt x="1908" y="608"/>
                    <a:pt x="2038" y="521"/>
                    <a:pt x="2146" y="370"/>
                  </a:cubicBezTo>
                  <a:cubicBezTo>
                    <a:pt x="2168" y="283"/>
                    <a:pt x="2168" y="174"/>
                    <a:pt x="2146" y="88"/>
                  </a:cubicBezTo>
                  <a:cubicBezTo>
                    <a:pt x="2125" y="66"/>
                    <a:pt x="2103" y="23"/>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7"/>
            <p:cNvSpPr/>
            <p:nvPr/>
          </p:nvSpPr>
          <p:spPr>
            <a:xfrm>
              <a:off x="1252468" y="2302425"/>
              <a:ext cx="1114964" cy="579801"/>
            </a:xfrm>
            <a:custGeom>
              <a:avLst/>
              <a:gdLst/>
              <a:ahLst/>
              <a:cxnLst/>
              <a:rect l="l" t="t" r="r" b="b"/>
              <a:pathLst>
                <a:path w="13313" h="6923" extrusionOk="0">
                  <a:moveTo>
                    <a:pt x="11954" y="1"/>
                  </a:moveTo>
                  <a:cubicBezTo>
                    <a:pt x="11742" y="1"/>
                    <a:pt x="11524" y="41"/>
                    <a:pt x="11318" y="104"/>
                  </a:cubicBezTo>
                  <a:cubicBezTo>
                    <a:pt x="10711" y="321"/>
                    <a:pt x="10234" y="755"/>
                    <a:pt x="9952" y="1340"/>
                  </a:cubicBezTo>
                  <a:cubicBezTo>
                    <a:pt x="9908" y="1427"/>
                    <a:pt x="9865" y="1535"/>
                    <a:pt x="9822" y="1622"/>
                  </a:cubicBezTo>
                  <a:cubicBezTo>
                    <a:pt x="9648" y="2034"/>
                    <a:pt x="9540" y="2446"/>
                    <a:pt x="9475" y="2879"/>
                  </a:cubicBezTo>
                  <a:cubicBezTo>
                    <a:pt x="9475" y="3551"/>
                    <a:pt x="9041" y="4159"/>
                    <a:pt x="8391" y="4375"/>
                  </a:cubicBezTo>
                  <a:cubicBezTo>
                    <a:pt x="7719" y="4657"/>
                    <a:pt x="7025" y="4917"/>
                    <a:pt x="6353" y="5177"/>
                  </a:cubicBezTo>
                  <a:cubicBezTo>
                    <a:pt x="5304" y="5574"/>
                    <a:pt x="4132" y="5697"/>
                    <a:pt x="3084" y="5697"/>
                  </a:cubicBezTo>
                  <a:cubicBezTo>
                    <a:pt x="1380" y="5697"/>
                    <a:pt x="1" y="5373"/>
                    <a:pt x="0" y="5373"/>
                  </a:cubicBezTo>
                  <a:lnTo>
                    <a:pt x="0" y="5373"/>
                  </a:lnTo>
                  <a:cubicBezTo>
                    <a:pt x="1810" y="6616"/>
                    <a:pt x="4180" y="6922"/>
                    <a:pt x="6031" y="6922"/>
                  </a:cubicBezTo>
                  <a:cubicBezTo>
                    <a:pt x="6730" y="6922"/>
                    <a:pt x="7355" y="6879"/>
                    <a:pt x="7849" y="6825"/>
                  </a:cubicBezTo>
                  <a:cubicBezTo>
                    <a:pt x="8239" y="6804"/>
                    <a:pt x="8629" y="6738"/>
                    <a:pt x="8998" y="6652"/>
                  </a:cubicBezTo>
                  <a:cubicBezTo>
                    <a:pt x="9388" y="6522"/>
                    <a:pt x="10342" y="5503"/>
                    <a:pt x="11404" y="4375"/>
                  </a:cubicBezTo>
                  <a:lnTo>
                    <a:pt x="11730" y="4028"/>
                  </a:lnTo>
                  <a:cubicBezTo>
                    <a:pt x="12488" y="3226"/>
                    <a:pt x="13312" y="1839"/>
                    <a:pt x="13225" y="906"/>
                  </a:cubicBezTo>
                  <a:cubicBezTo>
                    <a:pt x="13225" y="885"/>
                    <a:pt x="13225" y="841"/>
                    <a:pt x="13225" y="820"/>
                  </a:cubicBezTo>
                  <a:cubicBezTo>
                    <a:pt x="13160" y="386"/>
                    <a:pt x="12857" y="61"/>
                    <a:pt x="12185" y="18"/>
                  </a:cubicBezTo>
                  <a:cubicBezTo>
                    <a:pt x="12109" y="6"/>
                    <a:pt x="12032" y="1"/>
                    <a:pt x="11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7"/>
            <p:cNvSpPr/>
            <p:nvPr/>
          </p:nvSpPr>
          <p:spPr>
            <a:xfrm>
              <a:off x="1909730" y="2619332"/>
              <a:ext cx="308786" cy="256526"/>
            </a:xfrm>
            <a:custGeom>
              <a:avLst/>
              <a:gdLst/>
              <a:ahLst/>
              <a:cxnLst/>
              <a:rect l="l" t="t" r="r" b="b"/>
              <a:pathLst>
                <a:path w="3687" h="3063" extrusionOk="0">
                  <a:moveTo>
                    <a:pt x="3229" y="1"/>
                  </a:moveTo>
                  <a:cubicBezTo>
                    <a:pt x="3200" y="1"/>
                    <a:pt x="3171" y="3"/>
                    <a:pt x="3144" y="6"/>
                  </a:cubicBezTo>
                  <a:cubicBezTo>
                    <a:pt x="2624" y="114"/>
                    <a:pt x="2169" y="375"/>
                    <a:pt x="1844" y="765"/>
                  </a:cubicBezTo>
                  <a:cubicBezTo>
                    <a:pt x="1562" y="1047"/>
                    <a:pt x="1302" y="1350"/>
                    <a:pt x="1063" y="1675"/>
                  </a:cubicBezTo>
                  <a:cubicBezTo>
                    <a:pt x="846" y="1935"/>
                    <a:pt x="629" y="2239"/>
                    <a:pt x="391" y="2478"/>
                  </a:cubicBezTo>
                  <a:cubicBezTo>
                    <a:pt x="217" y="2629"/>
                    <a:pt x="87" y="2846"/>
                    <a:pt x="1" y="3063"/>
                  </a:cubicBezTo>
                  <a:cubicBezTo>
                    <a:pt x="391" y="3020"/>
                    <a:pt x="781" y="2976"/>
                    <a:pt x="1150" y="2889"/>
                  </a:cubicBezTo>
                  <a:cubicBezTo>
                    <a:pt x="1540" y="2759"/>
                    <a:pt x="2494" y="1740"/>
                    <a:pt x="3556" y="613"/>
                  </a:cubicBezTo>
                  <a:cubicBezTo>
                    <a:pt x="3643" y="505"/>
                    <a:pt x="3686" y="331"/>
                    <a:pt x="3621" y="201"/>
                  </a:cubicBezTo>
                  <a:cubicBezTo>
                    <a:pt x="3566" y="54"/>
                    <a:pt x="3387" y="1"/>
                    <a:pt x="3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7"/>
            <p:cNvSpPr/>
            <p:nvPr/>
          </p:nvSpPr>
          <p:spPr>
            <a:xfrm>
              <a:off x="2020530" y="2741857"/>
              <a:ext cx="303091" cy="221184"/>
            </a:xfrm>
            <a:custGeom>
              <a:avLst/>
              <a:gdLst/>
              <a:ahLst/>
              <a:cxnLst/>
              <a:rect l="l" t="t" r="r" b="b"/>
              <a:pathLst>
                <a:path w="3619" h="2641" extrusionOk="0">
                  <a:moveTo>
                    <a:pt x="1564" y="1"/>
                  </a:moveTo>
                  <a:cubicBezTo>
                    <a:pt x="1457" y="1"/>
                    <a:pt x="1377" y="13"/>
                    <a:pt x="1344" y="39"/>
                  </a:cubicBezTo>
                  <a:cubicBezTo>
                    <a:pt x="911" y="472"/>
                    <a:pt x="455" y="863"/>
                    <a:pt x="0" y="1231"/>
                  </a:cubicBezTo>
                  <a:cubicBezTo>
                    <a:pt x="109" y="1275"/>
                    <a:pt x="260" y="1318"/>
                    <a:pt x="390" y="1361"/>
                  </a:cubicBezTo>
                  <a:cubicBezTo>
                    <a:pt x="510" y="1383"/>
                    <a:pt x="634" y="1394"/>
                    <a:pt x="759" y="1394"/>
                  </a:cubicBezTo>
                  <a:cubicBezTo>
                    <a:pt x="884" y="1394"/>
                    <a:pt x="1008" y="1383"/>
                    <a:pt x="1128" y="1361"/>
                  </a:cubicBezTo>
                  <a:lnTo>
                    <a:pt x="1149" y="1361"/>
                  </a:lnTo>
                  <a:cubicBezTo>
                    <a:pt x="1301" y="1838"/>
                    <a:pt x="1626" y="2250"/>
                    <a:pt x="2060" y="2532"/>
                  </a:cubicBezTo>
                  <a:cubicBezTo>
                    <a:pt x="2168" y="2597"/>
                    <a:pt x="2298" y="2641"/>
                    <a:pt x="2450" y="2641"/>
                  </a:cubicBezTo>
                  <a:cubicBezTo>
                    <a:pt x="2493" y="2641"/>
                    <a:pt x="2537" y="2597"/>
                    <a:pt x="2537" y="2554"/>
                  </a:cubicBezTo>
                  <a:lnTo>
                    <a:pt x="2559" y="2402"/>
                  </a:lnTo>
                  <a:cubicBezTo>
                    <a:pt x="2710" y="2467"/>
                    <a:pt x="2862" y="2510"/>
                    <a:pt x="3035" y="2510"/>
                  </a:cubicBezTo>
                  <a:cubicBezTo>
                    <a:pt x="3079" y="2510"/>
                    <a:pt x="3122" y="2489"/>
                    <a:pt x="3144" y="2445"/>
                  </a:cubicBezTo>
                  <a:cubicBezTo>
                    <a:pt x="3166" y="2359"/>
                    <a:pt x="3187" y="2272"/>
                    <a:pt x="3187" y="2185"/>
                  </a:cubicBezTo>
                  <a:cubicBezTo>
                    <a:pt x="3274" y="2207"/>
                    <a:pt x="3382" y="2207"/>
                    <a:pt x="3491" y="2229"/>
                  </a:cubicBezTo>
                  <a:cubicBezTo>
                    <a:pt x="3500" y="2231"/>
                    <a:pt x="3509" y="2232"/>
                    <a:pt x="3517" y="2232"/>
                  </a:cubicBezTo>
                  <a:cubicBezTo>
                    <a:pt x="3586" y="2232"/>
                    <a:pt x="3619" y="2157"/>
                    <a:pt x="3599" y="2099"/>
                  </a:cubicBezTo>
                  <a:cubicBezTo>
                    <a:pt x="3534" y="1752"/>
                    <a:pt x="3404" y="1405"/>
                    <a:pt x="3274" y="1080"/>
                  </a:cubicBezTo>
                  <a:cubicBezTo>
                    <a:pt x="3101" y="711"/>
                    <a:pt x="2819" y="386"/>
                    <a:pt x="2450" y="191"/>
                  </a:cubicBezTo>
                  <a:cubicBezTo>
                    <a:pt x="2207" y="69"/>
                    <a:pt x="1814" y="1"/>
                    <a:pt x="1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7"/>
            <p:cNvSpPr/>
            <p:nvPr/>
          </p:nvSpPr>
          <p:spPr>
            <a:xfrm>
              <a:off x="2169435" y="2349241"/>
              <a:ext cx="52679" cy="44890"/>
            </a:xfrm>
            <a:custGeom>
              <a:avLst/>
              <a:gdLst/>
              <a:ahLst/>
              <a:cxnLst/>
              <a:rect l="l" t="t" r="r" b="b"/>
              <a:pathLst>
                <a:path w="629" h="536" extrusionOk="0">
                  <a:moveTo>
                    <a:pt x="369" y="1"/>
                  </a:moveTo>
                  <a:cubicBezTo>
                    <a:pt x="130" y="1"/>
                    <a:pt x="0" y="282"/>
                    <a:pt x="173" y="456"/>
                  </a:cubicBezTo>
                  <a:cubicBezTo>
                    <a:pt x="229" y="511"/>
                    <a:pt x="295" y="535"/>
                    <a:pt x="359" y="535"/>
                  </a:cubicBezTo>
                  <a:cubicBezTo>
                    <a:pt x="498" y="535"/>
                    <a:pt x="629" y="423"/>
                    <a:pt x="629" y="261"/>
                  </a:cubicBezTo>
                  <a:cubicBezTo>
                    <a:pt x="629" y="109"/>
                    <a:pt x="520"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7"/>
            <p:cNvSpPr/>
            <p:nvPr/>
          </p:nvSpPr>
          <p:spPr>
            <a:xfrm>
              <a:off x="2225715" y="2371518"/>
              <a:ext cx="134419" cy="63147"/>
            </a:xfrm>
            <a:custGeom>
              <a:avLst/>
              <a:gdLst/>
              <a:ahLst/>
              <a:cxnLst/>
              <a:rect l="l" t="t" r="r" b="b"/>
              <a:pathLst>
                <a:path w="1605" h="754" extrusionOk="0">
                  <a:moveTo>
                    <a:pt x="1450" y="0"/>
                  </a:moveTo>
                  <a:cubicBezTo>
                    <a:pt x="1316" y="0"/>
                    <a:pt x="1182" y="49"/>
                    <a:pt x="1084" y="146"/>
                  </a:cubicBezTo>
                  <a:cubicBezTo>
                    <a:pt x="1019" y="190"/>
                    <a:pt x="954" y="255"/>
                    <a:pt x="889" y="320"/>
                  </a:cubicBezTo>
                  <a:cubicBezTo>
                    <a:pt x="824" y="407"/>
                    <a:pt x="759" y="472"/>
                    <a:pt x="672" y="515"/>
                  </a:cubicBezTo>
                  <a:cubicBezTo>
                    <a:pt x="521" y="629"/>
                    <a:pt x="320" y="693"/>
                    <a:pt x="127" y="693"/>
                  </a:cubicBezTo>
                  <a:cubicBezTo>
                    <a:pt x="99" y="693"/>
                    <a:pt x="71" y="691"/>
                    <a:pt x="43" y="688"/>
                  </a:cubicBezTo>
                  <a:cubicBezTo>
                    <a:pt x="22" y="688"/>
                    <a:pt x="22" y="688"/>
                    <a:pt x="0" y="710"/>
                  </a:cubicBezTo>
                  <a:cubicBezTo>
                    <a:pt x="0" y="732"/>
                    <a:pt x="22" y="754"/>
                    <a:pt x="43" y="754"/>
                  </a:cubicBezTo>
                  <a:lnTo>
                    <a:pt x="152" y="754"/>
                  </a:lnTo>
                  <a:cubicBezTo>
                    <a:pt x="369" y="754"/>
                    <a:pt x="564" y="688"/>
                    <a:pt x="716" y="580"/>
                  </a:cubicBezTo>
                  <a:cubicBezTo>
                    <a:pt x="802" y="515"/>
                    <a:pt x="867" y="450"/>
                    <a:pt x="932" y="385"/>
                  </a:cubicBezTo>
                  <a:cubicBezTo>
                    <a:pt x="997" y="320"/>
                    <a:pt x="1062" y="255"/>
                    <a:pt x="1127" y="190"/>
                  </a:cubicBezTo>
                  <a:cubicBezTo>
                    <a:pt x="1224" y="109"/>
                    <a:pt x="1344" y="65"/>
                    <a:pt x="1471" y="65"/>
                  </a:cubicBezTo>
                  <a:cubicBezTo>
                    <a:pt x="1515" y="65"/>
                    <a:pt x="1560" y="70"/>
                    <a:pt x="1604" y="81"/>
                  </a:cubicBezTo>
                  <a:cubicBezTo>
                    <a:pt x="1604" y="60"/>
                    <a:pt x="1604" y="38"/>
                    <a:pt x="1583" y="16"/>
                  </a:cubicBezTo>
                  <a:cubicBezTo>
                    <a:pt x="1539" y="6"/>
                    <a:pt x="1495" y="0"/>
                    <a:pt x="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7"/>
            <p:cNvSpPr/>
            <p:nvPr/>
          </p:nvSpPr>
          <p:spPr>
            <a:xfrm>
              <a:off x="1926061" y="2592532"/>
              <a:ext cx="109042" cy="101756"/>
            </a:xfrm>
            <a:custGeom>
              <a:avLst/>
              <a:gdLst/>
              <a:ahLst/>
              <a:cxnLst/>
              <a:rect l="l" t="t" r="r" b="b"/>
              <a:pathLst>
                <a:path w="1302" h="1215" fill="none" extrusionOk="0">
                  <a:moveTo>
                    <a:pt x="1" y="1215"/>
                  </a:moveTo>
                  <a:cubicBezTo>
                    <a:pt x="608" y="1020"/>
                    <a:pt x="1063" y="586"/>
                    <a:pt x="1302" y="1"/>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7"/>
            <p:cNvSpPr/>
            <p:nvPr/>
          </p:nvSpPr>
          <p:spPr>
            <a:xfrm>
              <a:off x="2109471" y="2808605"/>
              <a:ext cx="121772" cy="158036"/>
            </a:xfrm>
            <a:custGeom>
              <a:avLst/>
              <a:gdLst/>
              <a:ahLst/>
              <a:cxnLst/>
              <a:rect l="l" t="t" r="r" b="b"/>
              <a:pathLst>
                <a:path w="1454" h="1887" fill="none" extrusionOk="0">
                  <a:moveTo>
                    <a:pt x="1" y="1"/>
                  </a:moveTo>
                  <a:cubicBezTo>
                    <a:pt x="22" y="629"/>
                    <a:pt x="326" y="1215"/>
                    <a:pt x="803" y="1627"/>
                  </a:cubicBezTo>
                  <a:cubicBezTo>
                    <a:pt x="976" y="1800"/>
                    <a:pt x="1215" y="1887"/>
                    <a:pt x="1453" y="1844"/>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7"/>
            <p:cNvSpPr/>
            <p:nvPr/>
          </p:nvSpPr>
          <p:spPr>
            <a:xfrm>
              <a:off x="1613761" y="2770332"/>
              <a:ext cx="212557" cy="224031"/>
            </a:xfrm>
            <a:custGeom>
              <a:avLst/>
              <a:gdLst/>
              <a:ahLst/>
              <a:cxnLst/>
              <a:rect l="l" t="t" r="r" b="b"/>
              <a:pathLst>
                <a:path w="2538" h="2675" extrusionOk="0">
                  <a:moveTo>
                    <a:pt x="2087" y="0"/>
                  </a:moveTo>
                  <a:cubicBezTo>
                    <a:pt x="1684" y="0"/>
                    <a:pt x="1304" y="152"/>
                    <a:pt x="1020" y="436"/>
                  </a:cubicBezTo>
                  <a:cubicBezTo>
                    <a:pt x="608" y="783"/>
                    <a:pt x="304" y="1195"/>
                    <a:pt x="87" y="1693"/>
                  </a:cubicBezTo>
                  <a:cubicBezTo>
                    <a:pt x="22" y="1824"/>
                    <a:pt x="1" y="1954"/>
                    <a:pt x="1" y="2105"/>
                  </a:cubicBezTo>
                  <a:cubicBezTo>
                    <a:pt x="44" y="2322"/>
                    <a:pt x="218" y="2517"/>
                    <a:pt x="434" y="2604"/>
                  </a:cubicBezTo>
                  <a:cubicBezTo>
                    <a:pt x="594" y="2639"/>
                    <a:pt x="753" y="2675"/>
                    <a:pt x="912" y="2675"/>
                  </a:cubicBezTo>
                  <a:cubicBezTo>
                    <a:pt x="948" y="2675"/>
                    <a:pt x="984" y="2673"/>
                    <a:pt x="1020" y="2669"/>
                  </a:cubicBezTo>
                  <a:cubicBezTo>
                    <a:pt x="1063" y="2669"/>
                    <a:pt x="1106" y="2647"/>
                    <a:pt x="1128" y="2582"/>
                  </a:cubicBezTo>
                  <a:cubicBezTo>
                    <a:pt x="1128" y="2561"/>
                    <a:pt x="1128" y="2517"/>
                    <a:pt x="1128" y="2474"/>
                  </a:cubicBezTo>
                  <a:cubicBezTo>
                    <a:pt x="1258" y="2517"/>
                    <a:pt x="1410" y="2561"/>
                    <a:pt x="1540" y="2604"/>
                  </a:cubicBezTo>
                  <a:cubicBezTo>
                    <a:pt x="1551" y="2609"/>
                    <a:pt x="1562" y="2612"/>
                    <a:pt x="1572" y="2612"/>
                  </a:cubicBezTo>
                  <a:cubicBezTo>
                    <a:pt x="1604" y="2612"/>
                    <a:pt x="1632" y="2588"/>
                    <a:pt x="1648" y="2539"/>
                  </a:cubicBezTo>
                  <a:cubicBezTo>
                    <a:pt x="1692" y="2496"/>
                    <a:pt x="1714" y="2431"/>
                    <a:pt x="1757" y="2366"/>
                  </a:cubicBezTo>
                  <a:cubicBezTo>
                    <a:pt x="1844" y="2431"/>
                    <a:pt x="1974" y="2474"/>
                    <a:pt x="2082" y="2496"/>
                  </a:cubicBezTo>
                  <a:cubicBezTo>
                    <a:pt x="2091" y="2498"/>
                    <a:pt x="2100" y="2499"/>
                    <a:pt x="2109" y="2499"/>
                  </a:cubicBezTo>
                  <a:cubicBezTo>
                    <a:pt x="2181" y="2499"/>
                    <a:pt x="2229" y="2424"/>
                    <a:pt x="2190" y="2366"/>
                  </a:cubicBezTo>
                  <a:cubicBezTo>
                    <a:pt x="2147" y="2192"/>
                    <a:pt x="2125" y="2040"/>
                    <a:pt x="2169" y="1867"/>
                  </a:cubicBezTo>
                  <a:cubicBezTo>
                    <a:pt x="2190" y="1780"/>
                    <a:pt x="2212" y="1693"/>
                    <a:pt x="2256" y="1607"/>
                  </a:cubicBezTo>
                  <a:cubicBezTo>
                    <a:pt x="2429" y="1282"/>
                    <a:pt x="2516" y="935"/>
                    <a:pt x="2516" y="588"/>
                  </a:cubicBezTo>
                  <a:cubicBezTo>
                    <a:pt x="2537" y="479"/>
                    <a:pt x="2516" y="371"/>
                    <a:pt x="2494" y="263"/>
                  </a:cubicBezTo>
                  <a:cubicBezTo>
                    <a:pt x="2429" y="111"/>
                    <a:pt x="2321" y="24"/>
                    <a:pt x="2169" y="2"/>
                  </a:cubicBezTo>
                  <a:cubicBezTo>
                    <a:pt x="2142" y="1"/>
                    <a:pt x="2114" y="0"/>
                    <a:pt x="2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7"/>
            <p:cNvSpPr/>
            <p:nvPr/>
          </p:nvSpPr>
          <p:spPr>
            <a:xfrm>
              <a:off x="1610160" y="2790432"/>
              <a:ext cx="96313" cy="167165"/>
            </a:xfrm>
            <a:custGeom>
              <a:avLst/>
              <a:gdLst/>
              <a:ahLst/>
              <a:cxnLst/>
              <a:rect l="l" t="t" r="r" b="b"/>
              <a:pathLst>
                <a:path w="1150" h="1996" fill="none" extrusionOk="0">
                  <a:moveTo>
                    <a:pt x="1149" y="1"/>
                  </a:moveTo>
                  <a:cubicBezTo>
                    <a:pt x="694" y="369"/>
                    <a:pt x="347" y="846"/>
                    <a:pt x="109" y="1388"/>
                  </a:cubicBezTo>
                  <a:cubicBezTo>
                    <a:pt x="22" y="1584"/>
                    <a:pt x="0" y="1800"/>
                    <a:pt x="87" y="1996"/>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7"/>
            <p:cNvSpPr/>
            <p:nvPr/>
          </p:nvSpPr>
          <p:spPr>
            <a:xfrm>
              <a:off x="1791727" y="2765056"/>
              <a:ext cx="47319" cy="205271"/>
            </a:xfrm>
            <a:custGeom>
              <a:avLst/>
              <a:gdLst/>
              <a:ahLst/>
              <a:cxnLst/>
              <a:rect l="l" t="t" r="r" b="b"/>
              <a:pathLst>
                <a:path w="565" h="2451" fill="none" extrusionOk="0">
                  <a:moveTo>
                    <a:pt x="65" y="0"/>
                  </a:moveTo>
                  <a:cubicBezTo>
                    <a:pt x="239" y="65"/>
                    <a:pt x="369" y="195"/>
                    <a:pt x="456" y="369"/>
                  </a:cubicBezTo>
                  <a:cubicBezTo>
                    <a:pt x="564" y="803"/>
                    <a:pt x="261" y="1258"/>
                    <a:pt x="109" y="1670"/>
                  </a:cubicBezTo>
                  <a:cubicBezTo>
                    <a:pt x="0" y="1908"/>
                    <a:pt x="0" y="2190"/>
                    <a:pt x="65" y="2450"/>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7"/>
            <p:cNvSpPr/>
            <p:nvPr/>
          </p:nvSpPr>
          <p:spPr>
            <a:xfrm>
              <a:off x="1256069" y="2806846"/>
              <a:ext cx="294214" cy="154351"/>
            </a:xfrm>
            <a:custGeom>
              <a:avLst/>
              <a:gdLst/>
              <a:ahLst/>
              <a:cxnLst/>
              <a:rect l="l" t="t" r="r" b="b"/>
              <a:pathLst>
                <a:path w="3513" h="1843" extrusionOk="0">
                  <a:moveTo>
                    <a:pt x="1844" y="0"/>
                  </a:moveTo>
                  <a:cubicBezTo>
                    <a:pt x="1302" y="412"/>
                    <a:pt x="694" y="781"/>
                    <a:pt x="87" y="1084"/>
                  </a:cubicBezTo>
                  <a:cubicBezTo>
                    <a:pt x="1" y="1127"/>
                    <a:pt x="1" y="1257"/>
                    <a:pt x="109" y="1279"/>
                  </a:cubicBezTo>
                  <a:lnTo>
                    <a:pt x="326" y="1344"/>
                  </a:lnTo>
                  <a:cubicBezTo>
                    <a:pt x="326" y="1388"/>
                    <a:pt x="304" y="1431"/>
                    <a:pt x="283" y="1496"/>
                  </a:cubicBezTo>
                  <a:cubicBezTo>
                    <a:pt x="261" y="1561"/>
                    <a:pt x="304" y="1626"/>
                    <a:pt x="369" y="1626"/>
                  </a:cubicBezTo>
                  <a:cubicBezTo>
                    <a:pt x="423" y="1637"/>
                    <a:pt x="478" y="1642"/>
                    <a:pt x="535" y="1642"/>
                  </a:cubicBezTo>
                  <a:cubicBezTo>
                    <a:pt x="591" y="1642"/>
                    <a:pt x="651" y="1637"/>
                    <a:pt x="716" y="1626"/>
                  </a:cubicBezTo>
                  <a:lnTo>
                    <a:pt x="716" y="1626"/>
                  </a:lnTo>
                  <a:cubicBezTo>
                    <a:pt x="694" y="1648"/>
                    <a:pt x="694" y="1691"/>
                    <a:pt x="673" y="1713"/>
                  </a:cubicBezTo>
                  <a:cubicBezTo>
                    <a:pt x="673" y="1778"/>
                    <a:pt x="716" y="1843"/>
                    <a:pt x="803" y="1843"/>
                  </a:cubicBezTo>
                  <a:cubicBezTo>
                    <a:pt x="1800" y="1648"/>
                    <a:pt x="2732" y="1214"/>
                    <a:pt x="3513" y="564"/>
                  </a:cubicBezTo>
                  <a:cubicBezTo>
                    <a:pt x="2993" y="282"/>
                    <a:pt x="2429" y="87"/>
                    <a:pt x="1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7"/>
            <p:cNvSpPr/>
            <p:nvPr/>
          </p:nvSpPr>
          <p:spPr>
            <a:xfrm>
              <a:off x="1259754" y="2788673"/>
              <a:ext cx="176210" cy="121689"/>
            </a:xfrm>
            <a:custGeom>
              <a:avLst/>
              <a:gdLst/>
              <a:ahLst/>
              <a:cxnLst/>
              <a:rect l="l" t="t" r="r" b="b"/>
              <a:pathLst>
                <a:path w="2104" h="1453" fill="none" extrusionOk="0">
                  <a:moveTo>
                    <a:pt x="2103" y="0"/>
                  </a:moveTo>
                  <a:cubicBezTo>
                    <a:pt x="1539" y="434"/>
                    <a:pt x="954" y="824"/>
                    <a:pt x="347" y="1149"/>
                  </a:cubicBezTo>
                  <a:cubicBezTo>
                    <a:pt x="195" y="1193"/>
                    <a:pt x="65" y="1301"/>
                    <a:pt x="0" y="1453"/>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7"/>
            <p:cNvSpPr/>
            <p:nvPr/>
          </p:nvSpPr>
          <p:spPr>
            <a:xfrm>
              <a:off x="1533864" y="2819492"/>
              <a:ext cx="43717" cy="49161"/>
            </a:xfrm>
            <a:custGeom>
              <a:avLst/>
              <a:gdLst/>
              <a:ahLst/>
              <a:cxnLst/>
              <a:rect l="l" t="t" r="r" b="b"/>
              <a:pathLst>
                <a:path w="522" h="587" fill="none" extrusionOk="0">
                  <a:moveTo>
                    <a:pt x="1" y="586"/>
                  </a:moveTo>
                  <a:lnTo>
                    <a:pt x="521" y="1"/>
                  </a:ln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631;p39"/>
          <p:cNvGrpSpPr/>
          <p:nvPr/>
        </p:nvGrpSpPr>
        <p:grpSpPr>
          <a:xfrm>
            <a:off x="4545127" y="1861073"/>
            <a:ext cx="962788" cy="814715"/>
            <a:chOff x="1497832" y="2531913"/>
            <a:chExt cx="958516" cy="938776"/>
          </a:xfrm>
        </p:grpSpPr>
        <p:sp>
          <p:nvSpPr>
            <p:cNvPr id="30" name="Google Shape;1632;p39"/>
            <p:cNvSpPr/>
            <p:nvPr/>
          </p:nvSpPr>
          <p:spPr>
            <a:xfrm>
              <a:off x="1601706" y="2531913"/>
              <a:ext cx="854643" cy="876494"/>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solidFill>
              <a:schemeClr val="accent6"/>
            </a:solidFill>
            <a:ln>
              <a:noFill/>
            </a:ln>
          </p:spPr>
        </p:sp>
        <p:sp>
          <p:nvSpPr>
            <p:cNvPr id="31" name="Google Shape;1633;p39"/>
            <p:cNvSpPr/>
            <p:nvPr/>
          </p:nvSpPr>
          <p:spPr>
            <a:xfrm>
              <a:off x="1497832" y="2594195"/>
              <a:ext cx="854643" cy="876493"/>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noFill/>
            <a:ln w="19050" cap="flat" cmpd="sng">
              <a:solidFill>
                <a:schemeClr val="dk1"/>
              </a:solidFill>
              <a:prstDash val="solid"/>
              <a:round/>
              <a:headEnd type="none" w="med" len="med"/>
              <a:tailEnd type="none" w="med" len="med"/>
            </a:ln>
          </p:spPr>
        </p:sp>
      </p:grpSp>
      <p:sp>
        <p:nvSpPr>
          <p:cNvPr id="32" name="Google Shape;1663;p39"/>
          <p:cNvSpPr txBox="1">
            <a:spLocks noGrp="1"/>
          </p:cNvSpPr>
          <p:nvPr>
            <p:ph type="title" idx="4294967295"/>
          </p:nvPr>
        </p:nvSpPr>
        <p:spPr>
          <a:xfrm>
            <a:off x="4379555" y="1944205"/>
            <a:ext cx="1189595" cy="46970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C24E5C"/>
                </a:solidFill>
                <a:latin typeface="Times New Roman" panose="02020603050405020304" pitchFamily="18" charset="0"/>
                <a:cs typeface="Times New Roman" panose="02020603050405020304" pitchFamily="18" charset="0"/>
              </a:rPr>
              <a:t>II</a:t>
            </a:r>
            <a:endParaRPr sz="3200" b="1">
              <a:solidFill>
                <a:srgbClr val="C24E5C"/>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2278076" y="2786546"/>
            <a:ext cx="5685815" cy="1077218"/>
          </a:xfrm>
          <a:prstGeom prst="rect">
            <a:avLst/>
          </a:prstGeom>
        </p:spPr>
        <p:txBody>
          <a:bodyPr wrap="square">
            <a:spAutoFit/>
          </a:bodyPr>
          <a:lstStyle/>
          <a:p>
            <a:pPr lvl="0" algn="ctr" eaLnBrk="0" fontAlgn="base" hangingPunct="0">
              <a:spcBef>
                <a:spcPct val="0"/>
              </a:spcBef>
              <a:spcAft>
                <a:spcPct val="0"/>
              </a:spcAft>
              <a:buClrTx/>
            </a:pPr>
            <a:r>
              <a:rPr lang="en-US" altLang="en-US" sz="3200" b="1" kern="1200">
                <a:solidFill>
                  <a:schemeClr val="accent4">
                    <a:lumMod val="75000"/>
                  </a:schemeClr>
                </a:solidFill>
                <a:latin typeface="Times New Roman" panose="02020603050405020304" pitchFamily="18" charset="0"/>
                <a:ea typeface="+mn-ea"/>
                <a:cs typeface="Times New Roman" panose="02020603050405020304" pitchFamily="18" charset="0"/>
              </a:rPr>
              <a:t>TƯƠNG TÁC GIỮA CÁC NAM CHÂM</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1"/>
        <p:cNvGrpSpPr/>
        <p:nvPr/>
      </p:nvGrpSpPr>
      <p:grpSpPr>
        <a:xfrm>
          <a:off x="0" y="0"/>
          <a:ext cx="0" cy="0"/>
          <a:chOff x="0" y="0"/>
          <a:chExt cx="0" cy="0"/>
        </a:xfrm>
      </p:grpSpPr>
      <p:sp>
        <p:nvSpPr>
          <p:cNvPr id="76" name="Rectangle 75"/>
          <p:cNvSpPr/>
          <p:nvPr/>
        </p:nvSpPr>
        <p:spPr>
          <a:xfrm>
            <a:off x="752220" y="280973"/>
            <a:ext cx="6218745" cy="461665"/>
          </a:xfrm>
          <a:prstGeom prst="rect">
            <a:avLst/>
          </a:prstGeom>
        </p:spPr>
        <p:txBody>
          <a:bodyPr wrap="square">
            <a:spAutoFit/>
          </a:bodyPr>
          <a:lstStyle/>
          <a:p>
            <a:pPr lvl="0" algn="ctr" eaLnBrk="0" fontAlgn="base" hangingPunct="0">
              <a:spcBef>
                <a:spcPct val="0"/>
              </a:spcBef>
              <a:spcAft>
                <a:spcPct val="0"/>
              </a:spcAft>
              <a:buClrTx/>
            </a:pPr>
            <a:r>
              <a:rPr lang="en-US" altLang="en-US" sz="2400" b="1" kern="1200">
                <a:solidFill>
                  <a:schemeClr val="accent4">
                    <a:lumMod val="75000"/>
                  </a:schemeClr>
                </a:solidFill>
                <a:latin typeface="Times New Roman" panose="02020603050405020304" pitchFamily="18" charset="0"/>
                <a:ea typeface="+mn-ea"/>
                <a:cs typeface="Times New Roman" panose="02020603050405020304" pitchFamily="18" charset="0"/>
              </a:rPr>
              <a:t>II - TƯƠNG TÁC GIỮA CÁC NAM CHÂM</a:t>
            </a:r>
          </a:p>
        </p:txBody>
      </p:sp>
      <p:sp>
        <p:nvSpPr>
          <p:cNvPr id="77" name="TextBox 76"/>
          <p:cNvSpPr txBox="1">
            <a:spLocks noChangeArrowheads="1"/>
          </p:cNvSpPr>
          <p:nvPr/>
        </p:nvSpPr>
        <p:spPr bwMode="auto">
          <a:xfrm>
            <a:off x="1076669" y="732240"/>
            <a:ext cx="21236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000" b="1" kern="1200">
                <a:solidFill>
                  <a:schemeClr val="accent3">
                    <a:lumMod val="75000"/>
                  </a:schemeClr>
                </a:solidFill>
                <a:latin typeface="Times New Roman" panose="02020603050405020304" pitchFamily="18" charset="0"/>
                <a:ea typeface="+mn-ea"/>
                <a:cs typeface="Times New Roman" panose="02020603050405020304" pitchFamily="18" charset="0"/>
              </a:rPr>
              <a:t>1. Thí nghiệm</a:t>
            </a:r>
          </a:p>
        </p:txBody>
      </p:sp>
      <p:sp>
        <p:nvSpPr>
          <p:cNvPr id="78" name="TextBox 77"/>
          <p:cNvSpPr txBox="1">
            <a:spLocks noChangeArrowheads="1"/>
          </p:cNvSpPr>
          <p:nvPr/>
        </p:nvSpPr>
        <p:spPr bwMode="auto">
          <a:xfrm>
            <a:off x="471893" y="1838147"/>
            <a:ext cx="4488878"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just" eaLnBrk="0" fontAlgn="base" hangingPunct="0">
              <a:spcBef>
                <a:spcPts val="600"/>
              </a:spcBef>
              <a:spcAft>
                <a:spcPct val="0"/>
              </a:spcAft>
              <a:buClrTx/>
            </a:pPr>
            <a:r>
              <a:rPr lang="vi-VN" sz="1800" b="1" kern="1200">
                <a:solidFill>
                  <a:schemeClr val="accent6">
                    <a:lumMod val="10000"/>
                  </a:schemeClr>
                </a:solidFill>
                <a:latin typeface="Times New Roman" panose="02020603050405020304" pitchFamily="18" charset="0"/>
                <a:ea typeface="+mn-ea"/>
                <a:cs typeface="Times New Roman" panose="02020603050405020304" pitchFamily="18" charset="0"/>
              </a:rPr>
              <a:t>Đưa từ cực của hai nam châm lại gần nhau</a:t>
            </a:r>
            <a:r>
              <a:rPr lang="en-US" sz="1800" b="1" kern="1200">
                <a:solidFill>
                  <a:schemeClr val="accent6">
                    <a:lumMod val="10000"/>
                  </a:schemeClr>
                </a:solidFill>
                <a:latin typeface="Times New Roman" panose="02020603050405020304" pitchFamily="18" charset="0"/>
                <a:ea typeface="+mn-ea"/>
                <a:cs typeface="Times New Roman" panose="02020603050405020304" pitchFamily="18" charset="0"/>
              </a:rPr>
              <a:t>.</a:t>
            </a:r>
          </a:p>
          <a:p>
            <a:pPr lvl="0" algn="just" eaLnBrk="0" fontAlgn="base" hangingPunct="0">
              <a:spcBef>
                <a:spcPts val="600"/>
              </a:spcBef>
              <a:spcAft>
                <a:spcPct val="0"/>
              </a:spcAft>
              <a:buClrTx/>
            </a:pPr>
            <a:r>
              <a:rPr lang="vi-VN" sz="1800" b="1" kern="1200">
                <a:solidFill>
                  <a:schemeClr val="accent6">
                    <a:lumMod val="10000"/>
                  </a:schemeClr>
                </a:solidFill>
                <a:latin typeface="Times New Roman" panose="02020603050405020304" pitchFamily="18" charset="0"/>
                <a:ea typeface="+mn-ea"/>
                <a:cs typeface="Times New Roman" panose="02020603050405020304" pitchFamily="18" charset="0"/>
              </a:rPr>
              <a:t>Quan sát hiện tượng và cho nhận xét. </a:t>
            </a:r>
          </a:p>
        </p:txBody>
      </p:sp>
      <p:sp>
        <p:nvSpPr>
          <p:cNvPr id="79" name="Rectangle 78"/>
          <p:cNvSpPr/>
          <p:nvPr/>
        </p:nvSpPr>
        <p:spPr>
          <a:xfrm>
            <a:off x="1055878" y="1340939"/>
            <a:ext cx="489199" cy="369332"/>
          </a:xfrm>
          <a:prstGeom prst="rect">
            <a:avLst/>
          </a:prstGeom>
          <a:solidFill>
            <a:schemeClr val="bg2">
              <a:lumMod val="50000"/>
            </a:schemeClr>
          </a:solidFill>
        </p:spPr>
        <p:txBody>
          <a:bodyPr wrap="square">
            <a:spAutoFit/>
          </a:bodyPr>
          <a:lstStyle/>
          <a:p>
            <a:pPr lvl="0" algn="just" eaLnBrk="0" fontAlgn="base" hangingPunct="0">
              <a:spcBef>
                <a:spcPct val="0"/>
              </a:spcBef>
              <a:spcAft>
                <a:spcPct val="0"/>
              </a:spcAft>
              <a:buClrTx/>
            </a:pPr>
            <a:r>
              <a:rPr lang="en-US" altLang="en-US" sz="1800" b="1" kern="1200">
                <a:solidFill>
                  <a:schemeClr val="bg1"/>
                </a:solidFill>
                <a:latin typeface="Times New Roman" panose="02020603050405020304" pitchFamily="18" charset="0"/>
                <a:ea typeface="+mn-ea"/>
                <a:cs typeface="Times New Roman" panose="02020603050405020304" pitchFamily="18" charset="0"/>
              </a:rPr>
              <a:t>C3</a:t>
            </a:r>
          </a:p>
        </p:txBody>
      </p:sp>
      <p:sp>
        <p:nvSpPr>
          <p:cNvPr id="80" name="Freeform 3"/>
          <p:cNvSpPr>
            <a:spLocks/>
          </p:cNvSpPr>
          <p:nvPr/>
        </p:nvSpPr>
        <p:spPr bwMode="auto">
          <a:xfrm rot="9231893">
            <a:off x="4164275" y="1252667"/>
            <a:ext cx="3200400" cy="1828800"/>
          </a:xfrm>
          <a:custGeom>
            <a:avLst/>
            <a:gdLst>
              <a:gd name="T0" fmla="*/ 264 w 2316"/>
              <a:gd name="T1" fmla="*/ 237 h 968"/>
              <a:gd name="T2" fmla="*/ 969 w 2316"/>
              <a:gd name="T3" fmla="*/ 23 h 968"/>
              <a:gd name="T4" fmla="*/ 1699 w 2316"/>
              <a:gd name="T5" fmla="*/ 98 h 968"/>
              <a:gd name="T6" fmla="*/ 2308 w 2316"/>
              <a:gd name="T7" fmla="*/ 464 h 968"/>
              <a:gd name="T8" fmla="*/ 1648 w 2316"/>
              <a:gd name="T9" fmla="*/ 830 h 968"/>
              <a:gd name="T10" fmla="*/ 1071 w 2316"/>
              <a:gd name="T11" fmla="*/ 947 h 968"/>
              <a:gd name="T12" fmla="*/ 134 w 2316"/>
              <a:gd name="T13" fmla="*/ 850 h 968"/>
              <a:gd name="T14" fmla="*/ 264 w 2316"/>
              <a:gd name="T15" fmla="*/ 237 h 968"/>
              <a:gd name="T16" fmla="*/ 0 60000 65536"/>
              <a:gd name="T17" fmla="*/ 0 60000 65536"/>
              <a:gd name="T18" fmla="*/ 0 60000 65536"/>
              <a:gd name="T19" fmla="*/ 0 60000 65536"/>
              <a:gd name="T20" fmla="*/ 0 60000 65536"/>
              <a:gd name="T21" fmla="*/ 0 60000 65536"/>
              <a:gd name="T22" fmla="*/ 0 60000 65536"/>
              <a:gd name="T23" fmla="*/ 0 60000 65536"/>
              <a:gd name="T24" fmla="*/ 0 w 2316"/>
              <a:gd name="T25" fmla="*/ 0 h 968"/>
              <a:gd name="T26" fmla="*/ 2316 w 2316"/>
              <a:gd name="T27" fmla="*/ 968 h 9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6" h="968">
                <a:moveTo>
                  <a:pt x="264" y="237"/>
                </a:moveTo>
                <a:cubicBezTo>
                  <a:pt x="403" y="99"/>
                  <a:pt x="730" y="46"/>
                  <a:pt x="969" y="23"/>
                </a:cubicBezTo>
                <a:cubicBezTo>
                  <a:pt x="1208" y="0"/>
                  <a:pt x="1476" y="25"/>
                  <a:pt x="1699" y="98"/>
                </a:cubicBezTo>
                <a:cubicBezTo>
                  <a:pt x="1922" y="172"/>
                  <a:pt x="2316" y="342"/>
                  <a:pt x="2308" y="464"/>
                </a:cubicBezTo>
                <a:cubicBezTo>
                  <a:pt x="2300" y="586"/>
                  <a:pt x="1853" y="750"/>
                  <a:pt x="1648" y="830"/>
                </a:cubicBezTo>
                <a:cubicBezTo>
                  <a:pt x="1442" y="911"/>
                  <a:pt x="1323" y="944"/>
                  <a:pt x="1071" y="947"/>
                </a:cubicBezTo>
                <a:cubicBezTo>
                  <a:pt x="819" y="951"/>
                  <a:pt x="268" y="968"/>
                  <a:pt x="134" y="850"/>
                </a:cubicBezTo>
                <a:cubicBezTo>
                  <a:pt x="0" y="732"/>
                  <a:pt x="125" y="375"/>
                  <a:pt x="264" y="237"/>
                </a:cubicBezTo>
                <a:close/>
              </a:path>
            </a:pathLst>
          </a:custGeom>
          <a:gradFill rotWithShape="1">
            <a:gsLst>
              <a:gs pos="0">
                <a:srgbClr val="FFCC99">
                  <a:alpha val="79999"/>
                </a:srgbClr>
              </a:gs>
              <a:gs pos="100000">
                <a:srgbClr val="FFFFFF">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 name="Oval 5"/>
          <p:cNvSpPr>
            <a:spLocks noChangeArrowheads="1"/>
          </p:cNvSpPr>
          <p:nvPr/>
        </p:nvSpPr>
        <p:spPr bwMode="auto">
          <a:xfrm>
            <a:off x="5171319" y="2133110"/>
            <a:ext cx="1096962" cy="731837"/>
          </a:xfrm>
          <a:prstGeom prst="ellipse">
            <a:avLst/>
          </a:prstGeom>
          <a:solidFill>
            <a:srgbClr val="BBE0E3"/>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 name="Oval 6"/>
          <p:cNvSpPr>
            <a:spLocks noChangeArrowheads="1"/>
          </p:cNvSpPr>
          <p:nvPr/>
        </p:nvSpPr>
        <p:spPr bwMode="auto">
          <a:xfrm>
            <a:off x="5449131" y="2199785"/>
            <a:ext cx="547688" cy="365125"/>
          </a:xfrm>
          <a:prstGeom prst="ellipse">
            <a:avLst/>
          </a:prstGeom>
          <a:solidFill>
            <a:srgbClr val="BBE0E3"/>
          </a:solidFill>
          <a:ln w="9525">
            <a:round/>
            <a:headEnd/>
            <a:tailEnd/>
          </a:ln>
          <a:scene3d>
            <a:camera prst="legacyPerspectiveFront">
              <a:rot lat="18600000" lon="0" rev="0"/>
            </a:camera>
            <a:lightRig rig="legacyFlat2" dir="b"/>
          </a:scene3d>
          <a:sp3d extrusionH="746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 name="Oval 7"/>
          <p:cNvSpPr>
            <a:spLocks noChangeArrowheads="1"/>
          </p:cNvSpPr>
          <p:nvPr/>
        </p:nvSpPr>
        <p:spPr bwMode="auto">
          <a:xfrm>
            <a:off x="5644394" y="2044210"/>
            <a:ext cx="136525" cy="92075"/>
          </a:xfrm>
          <a:prstGeom prst="ellipse">
            <a:avLst/>
          </a:prstGeom>
          <a:solidFill>
            <a:srgbClr val="BBE0E3"/>
          </a:solidFill>
          <a:ln w="9525">
            <a:round/>
            <a:headEnd/>
            <a:tailEnd/>
          </a:ln>
          <a:scene3d>
            <a:camera prst="legacyPerspectiveFront">
              <a:rot lat="18600000" lon="0" rev="0"/>
            </a:camera>
            <a:lightRig rig="legacyFlat2" dir="b"/>
          </a:scene3d>
          <a:sp3d extrusionH="3540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 name="Line 8"/>
          <p:cNvSpPr>
            <a:spLocks noChangeShapeType="1"/>
          </p:cNvSpPr>
          <p:nvPr/>
        </p:nvSpPr>
        <p:spPr bwMode="auto">
          <a:xfrm>
            <a:off x="5719006" y="1820372"/>
            <a:ext cx="0" cy="2746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grpSp>
        <p:nvGrpSpPr>
          <p:cNvPr id="85" name="Group 9"/>
          <p:cNvGrpSpPr>
            <a:grpSpLocks/>
          </p:cNvGrpSpPr>
          <p:nvPr/>
        </p:nvGrpSpPr>
        <p:grpSpPr bwMode="auto">
          <a:xfrm>
            <a:off x="5103056" y="1464772"/>
            <a:ext cx="1216025" cy="685800"/>
            <a:chOff x="2546" y="1899"/>
            <a:chExt cx="766" cy="432"/>
          </a:xfrm>
        </p:grpSpPr>
        <p:sp>
          <p:nvSpPr>
            <p:cNvPr id="86" name="Freeform 10"/>
            <p:cNvSpPr>
              <a:spLocks/>
            </p:cNvSpPr>
            <p:nvPr/>
          </p:nvSpPr>
          <p:spPr bwMode="auto">
            <a:xfrm>
              <a:off x="2871" y="1899"/>
              <a:ext cx="441" cy="245"/>
            </a:xfrm>
            <a:custGeom>
              <a:avLst/>
              <a:gdLst>
                <a:gd name="T0" fmla="*/ 488 w 488"/>
                <a:gd name="T1" fmla="*/ 0 h 272"/>
                <a:gd name="T2" fmla="*/ 128 w 488"/>
                <a:gd name="T3" fmla="*/ 272 h 272"/>
                <a:gd name="T4" fmla="*/ 0 w 488"/>
                <a:gd name="T5" fmla="*/ 208 h 272"/>
                <a:gd name="T6" fmla="*/ 488 w 488"/>
                <a:gd name="T7" fmla="*/ 0 h 272"/>
                <a:gd name="T8" fmla="*/ 0 60000 65536"/>
                <a:gd name="T9" fmla="*/ 0 60000 65536"/>
                <a:gd name="T10" fmla="*/ 0 60000 65536"/>
                <a:gd name="T11" fmla="*/ 0 60000 65536"/>
                <a:gd name="T12" fmla="*/ 0 w 488"/>
                <a:gd name="T13" fmla="*/ 0 h 272"/>
                <a:gd name="T14" fmla="*/ 488 w 488"/>
                <a:gd name="T15" fmla="*/ 272 h 272"/>
              </a:gdLst>
              <a:ahLst/>
              <a:cxnLst>
                <a:cxn ang="T8">
                  <a:pos x="T0" y="T1"/>
                </a:cxn>
                <a:cxn ang="T9">
                  <a:pos x="T2" y="T3"/>
                </a:cxn>
                <a:cxn ang="T10">
                  <a:pos x="T4" y="T5"/>
                </a:cxn>
                <a:cxn ang="T11">
                  <a:pos x="T6" y="T7"/>
                </a:cxn>
              </a:cxnLst>
              <a:rect l="T12" t="T13" r="T14" b="T15"/>
              <a:pathLst>
                <a:path w="488" h="272">
                  <a:moveTo>
                    <a:pt x="488" y="0"/>
                  </a:moveTo>
                  <a:lnTo>
                    <a:pt x="128" y="272"/>
                  </a:lnTo>
                  <a:lnTo>
                    <a:pt x="0" y="208"/>
                  </a:lnTo>
                  <a:lnTo>
                    <a:pt x="488" y="0"/>
                  </a:lnTo>
                  <a:close/>
                </a:path>
              </a:pathLst>
            </a:custGeom>
            <a:solidFill>
              <a:srgbClr val="FF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 name="Freeform 11"/>
            <p:cNvSpPr>
              <a:spLocks/>
            </p:cNvSpPr>
            <p:nvPr/>
          </p:nvSpPr>
          <p:spPr bwMode="auto">
            <a:xfrm flipH="1" flipV="1">
              <a:off x="2546" y="2086"/>
              <a:ext cx="441" cy="245"/>
            </a:xfrm>
            <a:custGeom>
              <a:avLst/>
              <a:gdLst>
                <a:gd name="T0" fmla="*/ 488 w 488"/>
                <a:gd name="T1" fmla="*/ 0 h 272"/>
                <a:gd name="T2" fmla="*/ 128 w 488"/>
                <a:gd name="T3" fmla="*/ 272 h 272"/>
                <a:gd name="T4" fmla="*/ 0 w 488"/>
                <a:gd name="T5" fmla="*/ 208 h 272"/>
                <a:gd name="T6" fmla="*/ 488 w 488"/>
                <a:gd name="T7" fmla="*/ 0 h 272"/>
                <a:gd name="T8" fmla="*/ 0 60000 65536"/>
                <a:gd name="T9" fmla="*/ 0 60000 65536"/>
                <a:gd name="T10" fmla="*/ 0 60000 65536"/>
                <a:gd name="T11" fmla="*/ 0 60000 65536"/>
                <a:gd name="T12" fmla="*/ 0 w 488"/>
                <a:gd name="T13" fmla="*/ 0 h 272"/>
                <a:gd name="T14" fmla="*/ 488 w 488"/>
                <a:gd name="T15" fmla="*/ 272 h 272"/>
              </a:gdLst>
              <a:ahLst/>
              <a:cxnLst>
                <a:cxn ang="T8">
                  <a:pos x="T0" y="T1"/>
                </a:cxn>
                <a:cxn ang="T9">
                  <a:pos x="T2" y="T3"/>
                </a:cxn>
                <a:cxn ang="T10">
                  <a:pos x="T4" y="T5"/>
                </a:cxn>
                <a:cxn ang="T11">
                  <a:pos x="T6" y="T7"/>
                </a:cxn>
              </a:cxnLst>
              <a:rect l="T12" t="T13" r="T14" b="T15"/>
              <a:pathLst>
                <a:path w="488" h="272">
                  <a:moveTo>
                    <a:pt x="488" y="0"/>
                  </a:moveTo>
                  <a:lnTo>
                    <a:pt x="128" y="272"/>
                  </a:lnTo>
                  <a:lnTo>
                    <a:pt x="0" y="208"/>
                  </a:lnTo>
                  <a:lnTo>
                    <a:pt x="488" y="0"/>
                  </a:lnTo>
                  <a:close/>
                </a:path>
              </a:pathLst>
            </a:custGeom>
            <a:solidFill>
              <a:srgbClr val="0000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8" name="Group 12"/>
          <p:cNvGrpSpPr>
            <a:grpSpLocks/>
          </p:cNvGrpSpPr>
          <p:nvPr/>
        </p:nvGrpSpPr>
        <p:grpSpPr bwMode="auto">
          <a:xfrm>
            <a:off x="7046020" y="3826927"/>
            <a:ext cx="1239838" cy="592137"/>
            <a:chOff x="3582" y="2832"/>
            <a:chExt cx="781" cy="373"/>
          </a:xfrm>
        </p:grpSpPr>
        <p:sp>
          <p:nvSpPr>
            <p:cNvPr id="89" name="Rectangle 13"/>
            <p:cNvSpPr>
              <a:spLocks noChangeArrowheads="1"/>
            </p:cNvSpPr>
            <p:nvPr/>
          </p:nvSpPr>
          <p:spPr bwMode="auto">
            <a:xfrm rot="2700000" flipV="1">
              <a:off x="3582" y="2832"/>
              <a:ext cx="461" cy="155"/>
            </a:xfrm>
            <a:prstGeom prst="rect">
              <a:avLst/>
            </a:prstGeom>
            <a:solidFill>
              <a:srgbClr val="0033CC"/>
            </a:solidFill>
            <a:ln w="9525">
              <a:miter lim="800000"/>
              <a:headEnd/>
              <a:tailEnd/>
            </a:ln>
            <a:scene3d>
              <a:camera prst="legacyPerspectiveFront">
                <a:rot lat="18600000" lon="0" rev="0"/>
              </a:camera>
              <a:lightRig rig="legacyFlat4" dir="b"/>
            </a:scene3d>
            <a:sp3d extrusionH="93650" prstMaterial="legacyMatte">
              <a:bevelT w="13500" h="13500" prst="angle"/>
              <a:bevelB w="13500" h="13500" prst="angle"/>
              <a:extrusionClr>
                <a:srgbClr val="0033CC"/>
              </a:extrusionClr>
              <a:contourClr>
                <a:srgbClr val="0033CC"/>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 name="Text Box 14"/>
            <p:cNvSpPr txBox="1">
              <a:spLocks noChangeArrowheads="1"/>
            </p:cNvSpPr>
            <p:nvPr/>
          </p:nvSpPr>
          <p:spPr bwMode="auto">
            <a:xfrm rot="7448725">
              <a:off x="3765" y="2879"/>
              <a:ext cx="1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S</a:t>
              </a:r>
            </a:p>
          </p:txBody>
        </p:sp>
        <p:sp>
          <p:nvSpPr>
            <p:cNvPr id="91" name="Rectangle 15"/>
            <p:cNvSpPr>
              <a:spLocks noChangeArrowheads="1"/>
            </p:cNvSpPr>
            <p:nvPr/>
          </p:nvSpPr>
          <p:spPr bwMode="auto">
            <a:xfrm rot="2700000" flipV="1">
              <a:off x="3902" y="3035"/>
              <a:ext cx="461" cy="161"/>
            </a:xfrm>
            <a:prstGeom prst="rect">
              <a:avLst/>
            </a:prstGeom>
            <a:solidFill>
              <a:srgbClr val="FF0000"/>
            </a:solidFill>
            <a:ln w="9525">
              <a:miter lim="800000"/>
              <a:headEnd/>
              <a:tailEnd/>
            </a:ln>
            <a:scene3d>
              <a:camera prst="legacyPerspectiveFront">
                <a:rot lat="18600000" lon="0" rev="0"/>
              </a:camera>
              <a:lightRig rig="legacyFlat4" dir="b"/>
            </a:scene3d>
            <a:sp3d extrusionH="100000" prstMaterial="legacyMatte">
              <a:bevelT w="13500" h="13500" prst="angle"/>
              <a:bevelB w="13500" h="13500" prst="angle"/>
              <a:extrusionClr>
                <a:srgbClr val="FF0000"/>
              </a:extrusionClr>
              <a:contourClr>
                <a:srgbClr val="FF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 name="Text Box 16"/>
            <p:cNvSpPr txBox="1">
              <a:spLocks noChangeArrowheads="1"/>
            </p:cNvSpPr>
            <p:nvPr/>
          </p:nvSpPr>
          <p:spPr bwMode="auto">
            <a:xfrm rot="7682984">
              <a:off x="4086" y="3090"/>
              <a:ext cx="1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N</a:t>
              </a:r>
            </a:p>
          </p:txBody>
        </p:sp>
      </p:grpSp>
      <p:grpSp>
        <p:nvGrpSpPr>
          <p:cNvPr id="109" name="Group 33"/>
          <p:cNvGrpSpPr>
            <a:grpSpLocks/>
          </p:cNvGrpSpPr>
          <p:nvPr/>
        </p:nvGrpSpPr>
        <p:grpSpPr bwMode="auto">
          <a:xfrm rot="2146629">
            <a:off x="7506395" y="3847564"/>
            <a:ext cx="1019175" cy="685800"/>
            <a:chOff x="1326" y="960"/>
            <a:chExt cx="768" cy="556"/>
          </a:xfrm>
        </p:grpSpPr>
        <p:sp>
          <p:nvSpPr>
            <p:cNvPr id="110" name="Freeform 34"/>
            <p:cNvSpPr>
              <a:spLocks/>
            </p:cNvSpPr>
            <p:nvPr/>
          </p:nvSpPr>
          <p:spPr bwMode="auto">
            <a:xfrm>
              <a:off x="1326" y="1092"/>
              <a:ext cx="273" cy="272"/>
            </a:xfrm>
            <a:custGeom>
              <a:avLst/>
              <a:gdLst>
                <a:gd name="T0" fmla="*/ 192 w 273"/>
                <a:gd name="T1" fmla="*/ 105 h 272"/>
                <a:gd name="T2" fmla="*/ 32 w 273"/>
                <a:gd name="T3" fmla="*/ 272 h 272"/>
                <a:gd name="T4" fmla="*/ 0 w 273"/>
                <a:gd name="T5" fmla="*/ 262 h 272"/>
                <a:gd name="T6" fmla="*/ 16 w 273"/>
                <a:gd name="T7" fmla="*/ 234 h 272"/>
                <a:gd name="T8" fmla="*/ 72 w 273"/>
                <a:gd name="T9" fmla="*/ 165 h 272"/>
                <a:gd name="T10" fmla="*/ 78 w 273"/>
                <a:gd name="T11" fmla="*/ 157 h 272"/>
                <a:gd name="T12" fmla="*/ 91 w 273"/>
                <a:gd name="T13" fmla="*/ 127 h 272"/>
                <a:gd name="T14" fmla="*/ 103 w 273"/>
                <a:gd name="T15" fmla="*/ 106 h 272"/>
                <a:gd name="T16" fmla="*/ 115 w 273"/>
                <a:gd name="T17" fmla="*/ 88 h 272"/>
                <a:gd name="T18" fmla="*/ 122 w 273"/>
                <a:gd name="T19" fmla="*/ 72 h 272"/>
                <a:gd name="T20" fmla="*/ 140 w 273"/>
                <a:gd name="T21" fmla="*/ 64 h 272"/>
                <a:gd name="T22" fmla="*/ 156 w 273"/>
                <a:gd name="T23" fmla="*/ 57 h 272"/>
                <a:gd name="T24" fmla="*/ 174 w 273"/>
                <a:gd name="T25" fmla="*/ 47 h 272"/>
                <a:gd name="T26" fmla="*/ 197 w 273"/>
                <a:gd name="T27" fmla="*/ 34 h 272"/>
                <a:gd name="T28" fmla="*/ 212 w 273"/>
                <a:gd name="T29" fmla="*/ 21 h 272"/>
                <a:gd name="T30" fmla="*/ 230 w 273"/>
                <a:gd name="T31" fmla="*/ 12 h 272"/>
                <a:gd name="T32" fmla="*/ 273 w 273"/>
                <a:gd name="T33" fmla="*/ 0 h 272"/>
                <a:gd name="T34" fmla="*/ 272 w 273"/>
                <a:gd name="T35" fmla="*/ 22 h 272"/>
                <a:gd name="T36" fmla="*/ 269 w 273"/>
                <a:gd name="T37" fmla="*/ 48 h 272"/>
                <a:gd name="T38" fmla="*/ 192 w 273"/>
                <a:gd name="T39" fmla="*/ 105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3"/>
                <a:gd name="T61" fmla="*/ 0 h 272"/>
                <a:gd name="T62" fmla="*/ 273 w 273"/>
                <a:gd name="T63" fmla="*/ 272 h 2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3" h="272">
                  <a:moveTo>
                    <a:pt x="192" y="105"/>
                  </a:moveTo>
                  <a:lnTo>
                    <a:pt x="32" y="272"/>
                  </a:lnTo>
                  <a:lnTo>
                    <a:pt x="0" y="262"/>
                  </a:lnTo>
                  <a:lnTo>
                    <a:pt x="16" y="234"/>
                  </a:lnTo>
                  <a:lnTo>
                    <a:pt x="72" y="165"/>
                  </a:lnTo>
                  <a:lnTo>
                    <a:pt x="78" y="157"/>
                  </a:lnTo>
                  <a:lnTo>
                    <a:pt x="91" y="127"/>
                  </a:lnTo>
                  <a:lnTo>
                    <a:pt x="103" y="106"/>
                  </a:lnTo>
                  <a:lnTo>
                    <a:pt x="115" y="88"/>
                  </a:lnTo>
                  <a:lnTo>
                    <a:pt x="122" y="72"/>
                  </a:lnTo>
                  <a:lnTo>
                    <a:pt x="140" y="64"/>
                  </a:lnTo>
                  <a:lnTo>
                    <a:pt x="156" y="57"/>
                  </a:lnTo>
                  <a:lnTo>
                    <a:pt x="174" y="47"/>
                  </a:lnTo>
                  <a:lnTo>
                    <a:pt x="197" y="34"/>
                  </a:lnTo>
                  <a:lnTo>
                    <a:pt x="212" y="21"/>
                  </a:lnTo>
                  <a:lnTo>
                    <a:pt x="230" y="12"/>
                  </a:lnTo>
                  <a:lnTo>
                    <a:pt x="273" y="0"/>
                  </a:lnTo>
                  <a:lnTo>
                    <a:pt x="272" y="22"/>
                  </a:lnTo>
                  <a:lnTo>
                    <a:pt x="269" y="48"/>
                  </a:lnTo>
                  <a:lnTo>
                    <a:pt x="192" y="105"/>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1" name="Freeform 35"/>
            <p:cNvSpPr>
              <a:spLocks/>
            </p:cNvSpPr>
            <p:nvPr/>
          </p:nvSpPr>
          <p:spPr bwMode="auto">
            <a:xfrm rot="-5668726">
              <a:off x="1427" y="949"/>
              <a:ext cx="484" cy="650"/>
            </a:xfrm>
            <a:custGeom>
              <a:avLst/>
              <a:gdLst>
                <a:gd name="T0" fmla="*/ 232 w 651"/>
                <a:gd name="T1" fmla="*/ 508 h 934"/>
                <a:gd name="T2" fmla="*/ 182 w 651"/>
                <a:gd name="T3" fmla="*/ 512 h 934"/>
                <a:gd name="T4" fmla="*/ 110 w 651"/>
                <a:gd name="T5" fmla="*/ 482 h 934"/>
                <a:gd name="T6" fmla="*/ 92 w 651"/>
                <a:gd name="T7" fmla="*/ 440 h 934"/>
                <a:gd name="T8" fmla="*/ 52 w 651"/>
                <a:gd name="T9" fmla="*/ 412 h 934"/>
                <a:gd name="T10" fmla="*/ 10 w 651"/>
                <a:gd name="T11" fmla="*/ 410 h 934"/>
                <a:gd name="T12" fmla="*/ 10 w 651"/>
                <a:gd name="T13" fmla="*/ 440 h 934"/>
                <a:gd name="T14" fmla="*/ 24 w 651"/>
                <a:gd name="T15" fmla="*/ 484 h 934"/>
                <a:gd name="T16" fmla="*/ 44 w 651"/>
                <a:gd name="T17" fmla="*/ 534 h 934"/>
                <a:gd name="T18" fmla="*/ 74 w 651"/>
                <a:gd name="T19" fmla="*/ 580 h 934"/>
                <a:gd name="T20" fmla="*/ 116 w 651"/>
                <a:gd name="T21" fmla="*/ 628 h 934"/>
                <a:gd name="T22" fmla="*/ 182 w 651"/>
                <a:gd name="T23" fmla="*/ 696 h 934"/>
                <a:gd name="T24" fmla="*/ 242 w 651"/>
                <a:gd name="T25" fmla="*/ 756 h 934"/>
                <a:gd name="T26" fmla="*/ 306 w 651"/>
                <a:gd name="T27" fmla="*/ 816 h 934"/>
                <a:gd name="T28" fmla="*/ 340 w 651"/>
                <a:gd name="T29" fmla="*/ 856 h 934"/>
                <a:gd name="T30" fmla="*/ 354 w 651"/>
                <a:gd name="T31" fmla="*/ 893 h 934"/>
                <a:gd name="T32" fmla="*/ 380 w 651"/>
                <a:gd name="T33" fmla="*/ 925 h 934"/>
                <a:gd name="T34" fmla="*/ 403 w 651"/>
                <a:gd name="T35" fmla="*/ 921 h 934"/>
                <a:gd name="T36" fmla="*/ 444 w 651"/>
                <a:gd name="T37" fmla="*/ 889 h 934"/>
                <a:gd name="T38" fmla="*/ 508 w 651"/>
                <a:gd name="T39" fmla="*/ 850 h 934"/>
                <a:gd name="T40" fmla="*/ 573 w 651"/>
                <a:gd name="T41" fmla="*/ 821 h 934"/>
                <a:gd name="T42" fmla="*/ 630 w 651"/>
                <a:gd name="T43" fmla="*/ 816 h 934"/>
                <a:gd name="T44" fmla="*/ 619 w 651"/>
                <a:gd name="T45" fmla="*/ 785 h 934"/>
                <a:gd name="T46" fmla="*/ 590 w 651"/>
                <a:gd name="T47" fmla="*/ 757 h 934"/>
                <a:gd name="T48" fmla="*/ 577 w 651"/>
                <a:gd name="T49" fmla="*/ 735 h 934"/>
                <a:gd name="T50" fmla="*/ 587 w 651"/>
                <a:gd name="T51" fmla="*/ 630 h 934"/>
                <a:gd name="T52" fmla="*/ 577 w 651"/>
                <a:gd name="T53" fmla="*/ 484 h 934"/>
                <a:gd name="T54" fmla="*/ 580 w 651"/>
                <a:gd name="T55" fmla="*/ 428 h 934"/>
                <a:gd name="T56" fmla="*/ 580 w 651"/>
                <a:gd name="T57" fmla="*/ 395 h 934"/>
                <a:gd name="T58" fmla="*/ 580 w 651"/>
                <a:gd name="T59" fmla="*/ 384 h 934"/>
                <a:gd name="T60" fmla="*/ 572 w 651"/>
                <a:gd name="T61" fmla="*/ 336 h 934"/>
                <a:gd name="T62" fmla="*/ 542 w 651"/>
                <a:gd name="T63" fmla="*/ 338 h 934"/>
                <a:gd name="T64" fmla="*/ 494 w 651"/>
                <a:gd name="T65" fmla="*/ 324 h 934"/>
                <a:gd name="T66" fmla="*/ 458 w 651"/>
                <a:gd name="T67" fmla="*/ 266 h 934"/>
                <a:gd name="T68" fmla="*/ 430 w 651"/>
                <a:gd name="T69" fmla="*/ 206 h 934"/>
                <a:gd name="T70" fmla="*/ 388 w 651"/>
                <a:gd name="T71" fmla="*/ 136 h 934"/>
                <a:gd name="T72" fmla="*/ 356 w 651"/>
                <a:gd name="T73" fmla="*/ 106 h 934"/>
                <a:gd name="T74" fmla="*/ 334 w 651"/>
                <a:gd name="T75" fmla="*/ 84 h 934"/>
                <a:gd name="T76" fmla="*/ 310 w 651"/>
                <a:gd name="T77" fmla="*/ 58 h 934"/>
                <a:gd name="T78" fmla="*/ 286 w 651"/>
                <a:gd name="T79" fmla="*/ 40 h 934"/>
                <a:gd name="T80" fmla="*/ 260 w 651"/>
                <a:gd name="T81" fmla="*/ 14 h 934"/>
                <a:gd name="T82" fmla="*/ 232 w 651"/>
                <a:gd name="T83" fmla="*/ 20 h 934"/>
                <a:gd name="T84" fmla="*/ 240 w 651"/>
                <a:gd name="T85" fmla="*/ 86 h 934"/>
                <a:gd name="T86" fmla="*/ 288 w 651"/>
                <a:gd name="T87" fmla="*/ 152 h 934"/>
                <a:gd name="T88" fmla="*/ 320 w 651"/>
                <a:gd name="T89" fmla="*/ 204 h 934"/>
                <a:gd name="T90" fmla="*/ 338 w 651"/>
                <a:gd name="T91" fmla="*/ 276 h 934"/>
                <a:gd name="T92" fmla="*/ 368 w 651"/>
                <a:gd name="T93" fmla="*/ 354 h 934"/>
                <a:gd name="T94" fmla="*/ 346 w 651"/>
                <a:gd name="T95" fmla="*/ 404 h 934"/>
                <a:gd name="T96" fmla="*/ 306 w 651"/>
                <a:gd name="T97" fmla="*/ 462 h 934"/>
                <a:gd name="T98" fmla="*/ 254 w 651"/>
                <a:gd name="T99" fmla="*/ 496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 name="Freeform 36"/>
            <p:cNvSpPr>
              <a:spLocks/>
            </p:cNvSpPr>
            <p:nvPr/>
          </p:nvSpPr>
          <p:spPr bwMode="auto">
            <a:xfrm rot="-5668726">
              <a:off x="1626" y="1078"/>
              <a:ext cx="5" cy="79"/>
            </a:xfrm>
            <a:custGeom>
              <a:avLst/>
              <a:gdLst>
                <a:gd name="T0" fmla="*/ 9 w 20"/>
                <a:gd name="T1" fmla="*/ 0 h 336"/>
                <a:gd name="T2" fmla="*/ 20 w 20"/>
                <a:gd name="T3" fmla="*/ 52 h 336"/>
                <a:gd name="T4" fmla="*/ 1 w 20"/>
                <a:gd name="T5" fmla="*/ 241 h 336"/>
                <a:gd name="T6" fmla="*/ 0 w 20"/>
                <a:gd name="T7" fmla="*/ 336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 name="Freeform 37"/>
            <p:cNvSpPr>
              <a:spLocks/>
            </p:cNvSpPr>
            <p:nvPr/>
          </p:nvSpPr>
          <p:spPr bwMode="auto">
            <a:xfrm rot="-5668726">
              <a:off x="1660" y="1472"/>
              <a:ext cx="18" cy="39"/>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4" name="Freeform 38"/>
            <p:cNvSpPr>
              <a:spLocks/>
            </p:cNvSpPr>
            <p:nvPr/>
          </p:nvSpPr>
          <p:spPr bwMode="auto">
            <a:xfrm rot="-2506963">
              <a:off x="1478" y="1269"/>
              <a:ext cx="11" cy="23"/>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15" name="Group 39"/>
            <p:cNvGrpSpPr>
              <a:grpSpLocks/>
            </p:cNvGrpSpPr>
            <p:nvPr/>
          </p:nvGrpSpPr>
          <p:grpSpPr bwMode="auto">
            <a:xfrm rot="8522798">
              <a:off x="1878" y="960"/>
              <a:ext cx="216" cy="258"/>
              <a:chOff x="2457" y="2549"/>
              <a:chExt cx="557" cy="547"/>
            </a:xfrm>
          </p:grpSpPr>
          <p:sp>
            <p:nvSpPr>
              <p:cNvPr id="119" name="Freeform 40"/>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0" name="Oval 41"/>
              <p:cNvSpPr>
                <a:spLocks noChangeArrowheads="1"/>
              </p:cNvSpPr>
              <p:nvPr/>
            </p:nvSpPr>
            <p:spPr bwMode="auto">
              <a:xfrm>
                <a:off x="2793" y="2961"/>
                <a:ext cx="61" cy="70"/>
              </a:xfrm>
              <a:prstGeom prst="ellipse">
                <a:avLst/>
              </a:prstGeom>
              <a:solidFill>
                <a:srgbClr val="FFF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16" name="Freeform 42"/>
            <p:cNvSpPr>
              <a:spLocks/>
            </p:cNvSpPr>
            <p:nvPr/>
          </p:nvSpPr>
          <p:spPr bwMode="auto">
            <a:xfrm>
              <a:off x="1408" y="1151"/>
              <a:ext cx="118" cy="92"/>
            </a:xfrm>
            <a:custGeom>
              <a:avLst/>
              <a:gdLst>
                <a:gd name="T0" fmla="*/ 0 w 118"/>
                <a:gd name="T1" fmla="*/ 92 h 92"/>
                <a:gd name="T2" fmla="*/ 43 w 118"/>
                <a:gd name="T3" fmla="*/ 41 h 92"/>
                <a:gd name="T4" fmla="*/ 98 w 118"/>
                <a:gd name="T5" fmla="*/ 13 h 92"/>
                <a:gd name="T6" fmla="*/ 118 w 118"/>
                <a:gd name="T7" fmla="*/ 0 h 92"/>
                <a:gd name="T8" fmla="*/ 0 60000 65536"/>
                <a:gd name="T9" fmla="*/ 0 60000 65536"/>
                <a:gd name="T10" fmla="*/ 0 60000 65536"/>
                <a:gd name="T11" fmla="*/ 0 60000 65536"/>
                <a:gd name="T12" fmla="*/ 0 w 118"/>
                <a:gd name="T13" fmla="*/ 0 h 92"/>
                <a:gd name="T14" fmla="*/ 118 w 118"/>
                <a:gd name="T15" fmla="*/ 92 h 92"/>
              </a:gdLst>
              <a:ahLst/>
              <a:cxnLst>
                <a:cxn ang="T8">
                  <a:pos x="T0" y="T1"/>
                </a:cxn>
                <a:cxn ang="T9">
                  <a:pos x="T2" y="T3"/>
                </a:cxn>
                <a:cxn ang="T10">
                  <a:pos x="T4" y="T5"/>
                </a:cxn>
                <a:cxn ang="T11">
                  <a:pos x="T6" y="T7"/>
                </a:cxn>
              </a:cxnLst>
              <a:rect l="T12" t="T13" r="T14" b="T15"/>
              <a:pathLst>
                <a:path w="118" h="92">
                  <a:moveTo>
                    <a:pt x="0" y="92"/>
                  </a:moveTo>
                  <a:cubicBezTo>
                    <a:pt x="7" y="84"/>
                    <a:pt x="27" y="54"/>
                    <a:pt x="43" y="41"/>
                  </a:cubicBezTo>
                  <a:cubicBezTo>
                    <a:pt x="60" y="28"/>
                    <a:pt x="85" y="20"/>
                    <a:pt x="98" y="13"/>
                  </a:cubicBezTo>
                  <a:cubicBezTo>
                    <a:pt x="111" y="6"/>
                    <a:pt x="115" y="2"/>
                    <a:pt x="118" y="0"/>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7" name="Freeform 43"/>
            <p:cNvSpPr>
              <a:spLocks/>
            </p:cNvSpPr>
            <p:nvPr/>
          </p:nvSpPr>
          <p:spPr bwMode="auto">
            <a:xfrm rot="-5668726">
              <a:off x="1349" y="1332"/>
              <a:ext cx="40" cy="24"/>
            </a:xfrm>
            <a:custGeom>
              <a:avLst/>
              <a:gdLst>
                <a:gd name="T0" fmla="*/ 0 w 54"/>
                <a:gd name="T1" fmla="*/ 0 h 34"/>
                <a:gd name="T2" fmla="*/ 30 w 54"/>
                <a:gd name="T3" fmla="*/ 29 h 34"/>
                <a:gd name="T4" fmla="*/ 54 w 54"/>
                <a:gd name="T5" fmla="*/ 29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8" name="Freeform 44"/>
            <p:cNvSpPr>
              <a:spLocks/>
            </p:cNvSpPr>
            <p:nvPr/>
          </p:nvSpPr>
          <p:spPr bwMode="auto">
            <a:xfrm rot="-5668726">
              <a:off x="1324" y="1322"/>
              <a:ext cx="40" cy="24"/>
            </a:xfrm>
            <a:custGeom>
              <a:avLst/>
              <a:gdLst>
                <a:gd name="T0" fmla="*/ 0 w 54"/>
                <a:gd name="T1" fmla="*/ 0 h 34"/>
                <a:gd name="T2" fmla="*/ 30 w 54"/>
                <a:gd name="T3" fmla="*/ 29 h 34"/>
                <a:gd name="T4" fmla="*/ 54 w 54"/>
                <a:gd name="T5" fmla="*/ 29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21" name="Group 45"/>
          <p:cNvGrpSpPr>
            <a:grpSpLocks/>
          </p:cNvGrpSpPr>
          <p:nvPr/>
        </p:nvGrpSpPr>
        <p:grpSpPr bwMode="auto">
          <a:xfrm rot="285818">
            <a:off x="5103056" y="1445722"/>
            <a:ext cx="1216025" cy="685800"/>
            <a:chOff x="1708" y="3087"/>
            <a:chExt cx="766" cy="432"/>
          </a:xfrm>
        </p:grpSpPr>
        <p:sp>
          <p:nvSpPr>
            <p:cNvPr id="122" name="Freeform 46"/>
            <p:cNvSpPr>
              <a:spLocks/>
            </p:cNvSpPr>
            <p:nvPr/>
          </p:nvSpPr>
          <p:spPr bwMode="auto">
            <a:xfrm>
              <a:off x="1708" y="3087"/>
              <a:ext cx="440" cy="249"/>
            </a:xfrm>
            <a:custGeom>
              <a:avLst/>
              <a:gdLst>
                <a:gd name="T0" fmla="*/ 0 w 440"/>
                <a:gd name="T1" fmla="*/ 0 h 249"/>
                <a:gd name="T2" fmla="*/ 440 w 440"/>
                <a:gd name="T3" fmla="*/ 189 h 249"/>
                <a:gd name="T4" fmla="*/ 332 w 440"/>
                <a:gd name="T5" fmla="*/ 249 h 249"/>
                <a:gd name="T6" fmla="*/ 0 w 440"/>
                <a:gd name="T7" fmla="*/ 0 h 249"/>
                <a:gd name="T8" fmla="*/ 0 60000 65536"/>
                <a:gd name="T9" fmla="*/ 0 60000 65536"/>
                <a:gd name="T10" fmla="*/ 0 60000 65536"/>
                <a:gd name="T11" fmla="*/ 0 60000 65536"/>
                <a:gd name="T12" fmla="*/ 0 w 440"/>
                <a:gd name="T13" fmla="*/ 0 h 249"/>
                <a:gd name="T14" fmla="*/ 440 w 440"/>
                <a:gd name="T15" fmla="*/ 249 h 249"/>
              </a:gdLst>
              <a:ahLst/>
              <a:cxnLst>
                <a:cxn ang="T8">
                  <a:pos x="T0" y="T1"/>
                </a:cxn>
                <a:cxn ang="T9">
                  <a:pos x="T2" y="T3"/>
                </a:cxn>
                <a:cxn ang="T10">
                  <a:pos x="T4" y="T5"/>
                </a:cxn>
                <a:cxn ang="T11">
                  <a:pos x="T6" y="T7"/>
                </a:cxn>
              </a:cxnLst>
              <a:rect l="T12" t="T13" r="T14" b="T15"/>
              <a:pathLst>
                <a:path w="440" h="249">
                  <a:moveTo>
                    <a:pt x="0" y="0"/>
                  </a:moveTo>
                  <a:lnTo>
                    <a:pt x="440" y="189"/>
                  </a:lnTo>
                  <a:lnTo>
                    <a:pt x="332" y="249"/>
                  </a:lnTo>
                  <a:lnTo>
                    <a:pt x="0" y="0"/>
                  </a:lnTo>
                  <a:close/>
                </a:path>
              </a:pathLst>
            </a:custGeom>
            <a:solidFill>
              <a:srgbClr val="0000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3" name="Freeform 47"/>
            <p:cNvSpPr>
              <a:spLocks/>
            </p:cNvSpPr>
            <p:nvPr/>
          </p:nvSpPr>
          <p:spPr bwMode="auto">
            <a:xfrm flipH="1" flipV="1">
              <a:off x="2034" y="3270"/>
              <a:ext cx="440" cy="249"/>
            </a:xfrm>
            <a:custGeom>
              <a:avLst/>
              <a:gdLst>
                <a:gd name="T0" fmla="*/ 0 w 440"/>
                <a:gd name="T1" fmla="*/ 0 h 249"/>
                <a:gd name="T2" fmla="*/ 440 w 440"/>
                <a:gd name="T3" fmla="*/ 189 h 249"/>
                <a:gd name="T4" fmla="*/ 332 w 440"/>
                <a:gd name="T5" fmla="*/ 249 h 249"/>
                <a:gd name="T6" fmla="*/ 0 w 440"/>
                <a:gd name="T7" fmla="*/ 0 h 249"/>
                <a:gd name="T8" fmla="*/ 0 60000 65536"/>
                <a:gd name="T9" fmla="*/ 0 60000 65536"/>
                <a:gd name="T10" fmla="*/ 0 60000 65536"/>
                <a:gd name="T11" fmla="*/ 0 60000 65536"/>
                <a:gd name="T12" fmla="*/ 0 w 440"/>
                <a:gd name="T13" fmla="*/ 0 h 249"/>
                <a:gd name="T14" fmla="*/ 440 w 440"/>
                <a:gd name="T15" fmla="*/ 249 h 249"/>
              </a:gdLst>
              <a:ahLst/>
              <a:cxnLst>
                <a:cxn ang="T8">
                  <a:pos x="T0" y="T1"/>
                </a:cxn>
                <a:cxn ang="T9">
                  <a:pos x="T2" y="T3"/>
                </a:cxn>
                <a:cxn ang="T10">
                  <a:pos x="T4" y="T5"/>
                </a:cxn>
                <a:cxn ang="T11">
                  <a:pos x="T6" y="T7"/>
                </a:cxn>
              </a:cxnLst>
              <a:rect l="T12" t="T13" r="T14" b="T15"/>
              <a:pathLst>
                <a:path w="440" h="249">
                  <a:moveTo>
                    <a:pt x="0" y="0"/>
                  </a:moveTo>
                  <a:lnTo>
                    <a:pt x="440" y="189"/>
                  </a:lnTo>
                  <a:lnTo>
                    <a:pt x="332" y="249"/>
                  </a:lnTo>
                  <a:lnTo>
                    <a:pt x="0" y="0"/>
                  </a:lnTo>
                  <a:close/>
                </a:path>
              </a:pathLst>
            </a:custGeom>
            <a:solidFill>
              <a:srgbClr val="FF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24" name="Oval 48"/>
          <p:cNvSpPr>
            <a:spLocks noChangeArrowheads="1"/>
          </p:cNvSpPr>
          <p:nvPr/>
        </p:nvSpPr>
        <p:spPr bwMode="auto">
          <a:xfrm>
            <a:off x="5645981" y="1706072"/>
            <a:ext cx="136525" cy="92075"/>
          </a:xfrm>
          <a:prstGeom prst="ellipse">
            <a:avLst/>
          </a:prstGeom>
          <a:solidFill>
            <a:srgbClr val="BBE0E3"/>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 name="Group 6"/>
          <p:cNvGrpSpPr/>
          <p:nvPr/>
        </p:nvGrpSpPr>
        <p:grpSpPr>
          <a:xfrm>
            <a:off x="1038265" y="3431555"/>
            <a:ext cx="3628423" cy="552099"/>
            <a:chOff x="1901535" y="4295698"/>
            <a:chExt cx="3628423" cy="552099"/>
          </a:xfrm>
        </p:grpSpPr>
        <p:sp>
          <p:nvSpPr>
            <p:cNvPr id="6" name="Rectangle 5"/>
            <p:cNvSpPr/>
            <p:nvPr/>
          </p:nvSpPr>
          <p:spPr>
            <a:xfrm>
              <a:off x="1997968" y="4357685"/>
              <a:ext cx="3435556" cy="400110"/>
            </a:xfrm>
            <a:prstGeom prst="rect">
              <a:avLst/>
            </a:prstGeom>
          </p:spPr>
          <p:txBody>
            <a:bodyPr wrap="none">
              <a:spAutoFit/>
            </a:bodyPr>
            <a:lstStyle/>
            <a:p>
              <a:pPr lvl="0">
                <a:buClrTx/>
              </a:pPr>
              <a:r>
                <a:rPr lang="en-US" sz="2000" i="1" kern="1200">
                  <a:solidFill>
                    <a:schemeClr val="accent4">
                      <a:lumMod val="50000"/>
                    </a:schemeClr>
                  </a:solidFill>
                  <a:latin typeface="Times New Roman" panose="02020603050405020304" pitchFamily="18" charset="0"/>
                  <a:ea typeface="+mn-ea"/>
                  <a:cs typeface="+mn-cs"/>
                </a:rPr>
                <a:t>Các cực </a:t>
              </a:r>
              <a:r>
                <a:rPr lang="en-US" sz="2000" b="1" i="1" kern="1200">
                  <a:solidFill>
                    <a:srgbClr val="C00000"/>
                  </a:solidFill>
                  <a:latin typeface="Times New Roman" panose="02020603050405020304" pitchFamily="18" charset="0"/>
                  <a:ea typeface="+mn-ea"/>
                  <a:cs typeface="+mn-cs"/>
                </a:rPr>
                <a:t>khác tên </a:t>
              </a:r>
              <a:r>
                <a:rPr lang="en-US" sz="2000" i="1" kern="1200">
                  <a:solidFill>
                    <a:schemeClr val="accent4">
                      <a:lumMod val="50000"/>
                    </a:schemeClr>
                  </a:solidFill>
                  <a:latin typeface="Times New Roman" panose="02020603050405020304" pitchFamily="18" charset="0"/>
                  <a:ea typeface="+mn-ea"/>
                  <a:cs typeface="+mn-cs"/>
                </a:rPr>
                <a:t>thì </a:t>
              </a:r>
              <a:r>
                <a:rPr lang="en-US" sz="2000" b="1" i="1" kern="1200">
                  <a:solidFill>
                    <a:srgbClr val="C00000"/>
                  </a:solidFill>
                  <a:latin typeface="Times New Roman" panose="02020603050405020304" pitchFamily="18" charset="0"/>
                  <a:ea typeface="+mn-ea"/>
                  <a:cs typeface="+mn-cs"/>
                </a:rPr>
                <a:t>hút nhau</a:t>
              </a:r>
              <a:r>
                <a:rPr lang="en-US" sz="2000" b="1" i="1" kern="1200">
                  <a:solidFill>
                    <a:schemeClr val="accent4">
                      <a:lumMod val="50000"/>
                    </a:schemeClr>
                  </a:solidFill>
                  <a:latin typeface="Times New Roman" panose="02020603050405020304" pitchFamily="18" charset="0"/>
                  <a:ea typeface="+mn-ea"/>
                  <a:cs typeface="+mn-cs"/>
                </a:rPr>
                <a:t>.</a:t>
              </a:r>
            </a:p>
          </p:txBody>
        </p:sp>
        <p:sp>
          <p:nvSpPr>
            <p:cNvPr id="127" name="Rounded Rectangle 126"/>
            <p:cNvSpPr/>
            <p:nvPr/>
          </p:nvSpPr>
          <p:spPr>
            <a:xfrm>
              <a:off x="1901535" y="4295698"/>
              <a:ext cx="3628423" cy="552099"/>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left)">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500" fill="hold"/>
                                        <p:tgtEl>
                                          <p:spTgt spid="109"/>
                                        </p:tgtEl>
                                        <p:attrNameLst>
                                          <p:attrName>ppt_x</p:attrName>
                                        </p:attrNameLst>
                                      </p:cBhvr>
                                      <p:tavLst>
                                        <p:tav tm="0">
                                          <p:val>
                                            <p:strVal val="#ppt_x"/>
                                          </p:val>
                                        </p:tav>
                                        <p:tav tm="100000">
                                          <p:val>
                                            <p:strVal val="#ppt_x"/>
                                          </p:val>
                                        </p:tav>
                                      </p:tavLst>
                                    </p:anim>
                                    <p:anim calcmode="lin" valueType="num">
                                      <p:cBhvr additive="base">
                                        <p:cTn id="16"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2.5E-6 -4.81481E-6 C -0.00382 -0.04259 -0.00746 -0.08518 -0.02187 -0.1216 C -0.03628 -0.15771 -0.06111 -0.18796 -0.08593 -0.21821 " pathEditMode="relative" rAng="0" ptsTypes="AAA">
                                      <p:cBhvr>
                                        <p:cTn id="20" dur="2000" fill="hold"/>
                                        <p:tgtEl>
                                          <p:spTgt spid="109"/>
                                        </p:tgtEl>
                                        <p:attrNameLst>
                                          <p:attrName>ppt_x</p:attrName>
                                          <p:attrName>ppt_y</p:attrName>
                                        </p:attrNameLst>
                                      </p:cBhvr>
                                      <p:rCtr x="-4306" y="-10926"/>
                                    </p:animMotion>
                                  </p:childTnLst>
                                </p:cTn>
                              </p:par>
                              <p:par>
                                <p:cTn id="21" presetID="0" presetClass="path" presetSubtype="0" accel="50000" decel="50000" fill="hold" nodeType="withEffect">
                                  <p:stCondLst>
                                    <p:cond delay="0"/>
                                  </p:stCondLst>
                                  <p:childTnLst>
                                    <p:animMotion origin="layout" path="M -2.77778E-6 -3.20988E-6 C -0.00382 -0.04259 -0.00746 -0.08518 -0.02187 -0.1216 C -0.03628 -0.15771 -0.06111 -0.18796 -0.08593 -0.21821 " pathEditMode="relative" rAng="0" ptsTypes="AAA">
                                      <p:cBhvr>
                                        <p:cTn id="22" dur="2000" fill="hold"/>
                                        <p:tgtEl>
                                          <p:spTgt spid="88"/>
                                        </p:tgtEl>
                                        <p:attrNameLst>
                                          <p:attrName>ppt_x</p:attrName>
                                          <p:attrName>ppt_y</p:attrName>
                                        </p:attrNameLst>
                                      </p:cBhvr>
                                      <p:rCtr x="-4306" y="-10926"/>
                                    </p:animMotion>
                                  </p:childTnLst>
                                </p:cTn>
                              </p:par>
                            </p:childTnLst>
                          </p:cTn>
                        </p:par>
                        <p:par>
                          <p:cTn id="23" fill="hold">
                            <p:stCondLst>
                              <p:cond delay="2000"/>
                            </p:stCondLst>
                            <p:childTnLst>
                              <p:par>
                                <p:cTn id="24" presetID="8" presetClass="emph" presetSubtype="0" fill="hold" nodeType="afterEffect">
                                  <p:stCondLst>
                                    <p:cond delay="0"/>
                                  </p:stCondLst>
                                  <p:childTnLst>
                                    <p:animRot by="3540000">
                                      <p:cBhvr>
                                        <p:cTn id="25" dur="1000" fill="hold"/>
                                        <p:tgtEl>
                                          <p:spTgt spid="85"/>
                                        </p:tgtEl>
                                        <p:attrNameLst>
                                          <p:attrName>r</p:attrName>
                                        </p:attrNameLst>
                                      </p:cBhvr>
                                    </p:animRot>
                                  </p:childTnLst>
                                </p:cTn>
                              </p:par>
                            </p:childTnLst>
                          </p:cTn>
                        </p:par>
                        <p:par>
                          <p:cTn id="26" fill="hold">
                            <p:stCondLst>
                              <p:cond delay="3000"/>
                            </p:stCondLst>
                            <p:childTnLst>
                              <p:par>
                                <p:cTn id="27" presetID="1" presetClass="entr" presetSubtype="0" fill="hold" nodeType="afterEffect">
                                  <p:stCondLst>
                                    <p:cond delay="0"/>
                                  </p:stCondLst>
                                  <p:childTnLst>
                                    <p:set>
                                      <p:cBhvr>
                                        <p:cTn id="28" dur="1" fill="hold">
                                          <p:stCondLst>
                                            <p:cond delay="0"/>
                                          </p:stCondLst>
                                        </p:cTn>
                                        <p:tgtEl>
                                          <p:spTgt spid="12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8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8368 -0.21975 C -0.06371 -0.18395 -0.04357 -0.14845 -0.02951 -0.11234 C -0.01545 -0.07623 -0.00729 -0.0395 0.00104 -0.00308 " pathEditMode="relative" rAng="0" ptsTypes="AAA">
                                      <p:cBhvr>
                                        <p:cTn id="34" dur="2000" fill="hold"/>
                                        <p:tgtEl>
                                          <p:spTgt spid="109"/>
                                        </p:tgtEl>
                                        <p:attrNameLst>
                                          <p:attrName>ppt_x</p:attrName>
                                          <p:attrName>ppt_y</p:attrName>
                                        </p:attrNameLst>
                                      </p:cBhvr>
                                      <p:rCtr x="4236" y="10833"/>
                                    </p:animMotion>
                                  </p:childTnLst>
                                </p:cTn>
                              </p:par>
                              <p:par>
                                <p:cTn id="35" presetID="0" presetClass="path" presetSubtype="0" accel="50000" decel="50000" fill="hold" nodeType="withEffect">
                                  <p:stCondLst>
                                    <p:cond delay="0"/>
                                  </p:stCondLst>
                                  <p:childTnLst>
                                    <p:animMotion origin="layout" path="M -0.08368 -0.21975 C -0.06371 -0.18395 -0.04357 -0.14845 -0.02951 -0.11234 C -0.01545 -0.07623 -0.00729 -0.0395 0.00104 -0.00308 " pathEditMode="relative" rAng="0" ptsTypes="AAA">
                                      <p:cBhvr>
                                        <p:cTn id="36" dur="2000" fill="hold"/>
                                        <p:tgtEl>
                                          <p:spTgt spid="88"/>
                                        </p:tgtEl>
                                        <p:attrNameLst>
                                          <p:attrName>ppt_x</p:attrName>
                                          <p:attrName>ppt_y</p:attrName>
                                        </p:attrNameLst>
                                      </p:cBhvr>
                                      <p:rCtr x="4236" y="10833"/>
                                    </p:animMotion>
                                  </p:childTnLst>
                                </p:cTn>
                              </p:par>
                              <p:par>
                                <p:cTn id="37" presetID="1" presetClass="exit" presetSubtype="0" fill="hold" nodeType="withEffect">
                                  <p:stCondLst>
                                    <p:cond delay="0"/>
                                  </p:stCondLst>
                                  <p:childTnLst>
                                    <p:set>
                                      <p:cBhvr>
                                        <p:cTn id="38" dur="1" fill="hold">
                                          <p:stCondLst>
                                            <p:cond delay="0"/>
                                          </p:stCondLst>
                                        </p:cTn>
                                        <p:tgtEl>
                                          <p:spTgt spid="121"/>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8" presetClass="emph" presetSubtype="0" fill="hold" nodeType="withEffect">
                                  <p:stCondLst>
                                    <p:cond delay="0"/>
                                  </p:stCondLst>
                                  <p:childTnLst>
                                    <p:animRot by="-3540000">
                                      <p:cBhvr>
                                        <p:cTn id="42" dur="2000" fill="hold"/>
                                        <p:tgtEl>
                                          <p:spTgt spid="85"/>
                                        </p:tgtEl>
                                        <p:attrNameLst>
                                          <p:attrName>r</p:attrName>
                                        </p:attrNameLst>
                                      </p:cBhvr>
                                    </p:animRot>
                                  </p:childTnLst>
                                </p:cTn>
                              </p:par>
                            </p:childTnLst>
                          </p:cTn>
                        </p:par>
                        <p:par>
                          <p:cTn id="43" fill="hold">
                            <p:stCondLst>
                              <p:cond delay="2000"/>
                            </p:stCondLst>
                            <p:childTnLst>
                              <p:par>
                                <p:cTn id="44" presetID="2" presetClass="exit" presetSubtype="4" fill="hold" nodeType="afterEffect">
                                  <p:stCondLst>
                                    <p:cond delay="0"/>
                                  </p:stCondLst>
                                  <p:childTnLst>
                                    <p:anim calcmode="lin" valueType="num">
                                      <p:cBhvr additive="base">
                                        <p:cTn id="45" dur="500"/>
                                        <p:tgtEl>
                                          <p:spTgt spid="109"/>
                                        </p:tgtEl>
                                        <p:attrNameLst>
                                          <p:attrName>ppt_x</p:attrName>
                                        </p:attrNameLst>
                                      </p:cBhvr>
                                      <p:tavLst>
                                        <p:tav tm="0">
                                          <p:val>
                                            <p:strVal val="ppt_x"/>
                                          </p:val>
                                        </p:tav>
                                        <p:tav tm="100000">
                                          <p:val>
                                            <p:strVal val="ppt_x"/>
                                          </p:val>
                                        </p:tav>
                                      </p:tavLst>
                                    </p:anim>
                                    <p:anim calcmode="lin" valueType="num">
                                      <p:cBhvr additive="base">
                                        <p:cTn id="46" dur="500"/>
                                        <p:tgtEl>
                                          <p:spTgt spid="109"/>
                                        </p:tgtEl>
                                        <p:attrNameLst>
                                          <p:attrName>ppt_y</p:attrName>
                                        </p:attrNameLst>
                                      </p:cBhvr>
                                      <p:tavLst>
                                        <p:tav tm="0">
                                          <p:val>
                                            <p:strVal val="ppt_y"/>
                                          </p:val>
                                        </p:tav>
                                        <p:tav tm="100000">
                                          <p:val>
                                            <p:strVal val="1+ppt_h/2"/>
                                          </p:val>
                                        </p:tav>
                                      </p:tavLst>
                                    </p:anim>
                                    <p:set>
                                      <p:cBhvr>
                                        <p:cTn id="47" dur="1" fill="hold">
                                          <p:stCondLst>
                                            <p:cond delay="499"/>
                                          </p:stCondLst>
                                        </p:cTn>
                                        <p:tgtEl>
                                          <p:spTgt spid="10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0-#ppt_w/2"/>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11" name="Rectangle 10"/>
          <p:cNvSpPr/>
          <p:nvPr/>
        </p:nvSpPr>
        <p:spPr>
          <a:xfrm>
            <a:off x="1516578" y="1367941"/>
            <a:ext cx="3273136" cy="873572"/>
          </a:xfrm>
          <a:prstGeom prst="rect">
            <a:avLst/>
          </a:prstGeom>
        </p:spPr>
        <p:txBody>
          <a:bodyPr wrap="square">
            <a:spAutoFit/>
          </a:bodyPr>
          <a:lstStyle/>
          <a:p>
            <a:pPr lvl="0" algn="just">
              <a:lnSpc>
                <a:spcPct val="150000"/>
              </a:lnSpc>
              <a:buClrTx/>
            </a:pPr>
            <a:r>
              <a:rPr lang="vi-VN" sz="1800" b="1" kern="1200">
                <a:solidFill>
                  <a:schemeClr val="accent6">
                    <a:lumMod val="10000"/>
                  </a:schemeClr>
                </a:solidFill>
                <a:latin typeface="Times New Roman" panose="02020603050405020304" pitchFamily="18" charset="0"/>
                <a:ea typeface="+mn-ea"/>
                <a:cs typeface="Times New Roman" panose="02020603050405020304" pitchFamily="18" charset="0"/>
              </a:rPr>
              <a:t>Đổi đầu của một trong hai nam châm rồi đưa lại gần nhau. </a:t>
            </a:r>
            <a:endParaRPr lang="en-US" sz="1800" b="1" kern="1200">
              <a:solidFill>
                <a:schemeClr val="accent6">
                  <a:lumMod val="10000"/>
                </a:schemeClr>
              </a:solidFill>
              <a:latin typeface="Times New Roman" panose="02020603050405020304" pitchFamily="18" charset="0"/>
              <a:ea typeface="+mn-ea"/>
              <a:cs typeface="Times New Roman" panose="02020603050405020304" pitchFamily="18" charset="0"/>
            </a:endParaRPr>
          </a:p>
        </p:txBody>
      </p:sp>
      <p:sp>
        <p:nvSpPr>
          <p:cNvPr id="104" name="Rectangle 103"/>
          <p:cNvSpPr/>
          <p:nvPr/>
        </p:nvSpPr>
        <p:spPr>
          <a:xfrm>
            <a:off x="617138" y="530354"/>
            <a:ext cx="6218745" cy="461665"/>
          </a:xfrm>
          <a:prstGeom prst="rect">
            <a:avLst/>
          </a:prstGeom>
        </p:spPr>
        <p:txBody>
          <a:bodyPr wrap="square">
            <a:spAutoFit/>
          </a:bodyPr>
          <a:lstStyle/>
          <a:p>
            <a:pPr lvl="0" algn="ctr" eaLnBrk="0" fontAlgn="base" hangingPunct="0">
              <a:spcBef>
                <a:spcPct val="0"/>
              </a:spcBef>
              <a:spcAft>
                <a:spcPct val="0"/>
              </a:spcAft>
              <a:buClrTx/>
            </a:pPr>
            <a:r>
              <a:rPr lang="en-US" altLang="en-US" sz="2400" b="1" kern="1200">
                <a:solidFill>
                  <a:schemeClr val="accent4">
                    <a:lumMod val="75000"/>
                  </a:schemeClr>
                </a:solidFill>
                <a:latin typeface="Times New Roman" panose="02020603050405020304" pitchFamily="18" charset="0"/>
                <a:ea typeface="+mn-ea"/>
                <a:cs typeface="Times New Roman" panose="02020603050405020304" pitchFamily="18" charset="0"/>
              </a:rPr>
              <a:t>II - TƯƠNG TÁC GIỮA CÁC NAM CHÂM</a:t>
            </a:r>
          </a:p>
        </p:txBody>
      </p:sp>
      <p:sp>
        <p:nvSpPr>
          <p:cNvPr id="105" name="TextBox 104"/>
          <p:cNvSpPr txBox="1">
            <a:spLocks noChangeArrowheads="1"/>
          </p:cNvSpPr>
          <p:nvPr/>
        </p:nvSpPr>
        <p:spPr bwMode="auto">
          <a:xfrm>
            <a:off x="941587" y="981621"/>
            <a:ext cx="21236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000" b="1" kern="1200">
                <a:solidFill>
                  <a:schemeClr val="accent3">
                    <a:lumMod val="75000"/>
                  </a:schemeClr>
                </a:solidFill>
                <a:latin typeface="Times New Roman" panose="02020603050405020304" pitchFamily="18" charset="0"/>
                <a:ea typeface="+mn-ea"/>
                <a:cs typeface="Times New Roman" panose="02020603050405020304" pitchFamily="18" charset="0"/>
              </a:rPr>
              <a:t>1. Thí nghiệm</a:t>
            </a:r>
          </a:p>
        </p:txBody>
      </p:sp>
      <p:sp>
        <p:nvSpPr>
          <p:cNvPr id="106" name="Rectangle 105"/>
          <p:cNvSpPr/>
          <p:nvPr/>
        </p:nvSpPr>
        <p:spPr>
          <a:xfrm>
            <a:off x="1016066" y="1469659"/>
            <a:ext cx="488373" cy="369332"/>
          </a:xfrm>
          <a:prstGeom prst="rect">
            <a:avLst/>
          </a:prstGeom>
          <a:solidFill>
            <a:schemeClr val="bg2">
              <a:lumMod val="50000"/>
            </a:schemeClr>
          </a:solidFill>
        </p:spPr>
        <p:txBody>
          <a:bodyPr wrap="square">
            <a:spAutoFit/>
          </a:bodyPr>
          <a:lstStyle/>
          <a:p>
            <a:pPr lvl="0" algn="just" eaLnBrk="0" fontAlgn="base" hangingPunct="0">
              <a:spcBef>
                <a:spcPct val="0"/>
              </a:spcBef>
              <a:spcAft>
                <a:spcPct val="0"/>
              </a:spcAft>
              <a:buClrTx/>
            </a:pPr>
            <a:r>
              <a:rPr lang="en-US" altLang="en-US" sz="1800" b="1" kern="1200">
                <a:solidFill>
                  <a:schemeClr val="bg1"/>
                </a:solidFill>
                <a:latin typeface="Times New Roman" panose="02020603050405020304" pitchFamily="18" charset="0"/>
                <a:ea typeface="+mn-ea"/>
                <a:cs typeface="Times New Roman" panose="02020603050405020304" pitchFamily="18" charset="0"/>
              </a:rPr>
              <a:t>C4</a:t>
            </a:r>
          </a:p>
        </p:txBody>
      </p:sp>
      <p:grpSp>
        <p:nvGrpSpPr>
          <p:cNvPr id="13" name="Group 12"/>
          <p:cNvGrpSpPr/>
          <p:nvPr/>
        </p:nvGrpSpPr>
        <p:grpSpPr>
          <a:xfrm>
            <a:off x="1829083" y="3757407"/>
            <a:ext cx="3628423" cy="552099"/>
            <a:chOff x="1901535" y="4295698"/>
            <a:chExt cx="3628423" cy="552099"/>
          </a:xfrm>
        </p:grpSpPr>
        <p:sp>
          <p:nvSpPr>
            <p:cNvPr id="102" name="Rounded Rectangle 101"/>
            <p:cNvSpPr/>
            <p:nvPr/>
          </p:nvSpPr>
          <p:spPr>
            <a:xfrm>
              <a:off x="1901535" y="4295698"/>
              <a:ext cx="3628423" cy="552099"/>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96050" y="4371692"/>
              <a:ext cx="3439391" cy="400110"/>
            </a:xfrm>
            <a:prstGeom prst="rect">
              <a:avLst/>
            </a:prstGeom>
          </p:spPr>
          <p:txBody>
            <a:bodyPr wrap="square">
              <a:spAutoFit/>
            </a:bodyPr>
            <a:lstStyle/>
            <a:p>
              <a:pPr lvl="0" algn="just">
                <a:buClrTx/>
              </a:pPr>
              <a:r>
                <a:rPr lang="vi-VN" sz="2000" i="1" kern="1200">
                  <a:solidFill>
                    <a:schemeClr val="accent4">
                      <a:lumMod val="50000"/>
                    </a:schemeClr>
                  </a:solidFill>
                  <a:latin typeface="Times New Roman" panose="02020603050405020304" pitchFamily="18" charset="0"/>
                  <a:ea typeface="+mn-ea"/>
                  <a:cs typeface="+mn-cs"/>
                </a:rPr>
                <a:t>Các cực </a:t>
              </a:r>
              <a:r>
                <a:rPr lang="vi-VN" sz="2000" b="1" i="1" kern="1200">
                  <a:solidFill>
                    <a:srgbClr val="C00000"/>
                  </a:solidFill>
                  <a:latin typeface="Times New Roman" panose="02020603050405020304" pitchFamily="18" charset="0"/>
                  <a:ea typeface="+mn-ea"/>
                  <a:cs typeface="+mn-cs"/>
                </a:rPr>
                <a:t>cùng tên </a:t>
              </a:r>
              <a:r>
                <a:rPr lang="en-US" sz="2000" i="1" kern="1200">
                  <a:solidFill>
                    <a:schemeClr val="accent4">
                      <a:lumMod val="50000"/>
                    </a:schemeClr>
                  </a:solidFill>
                  <a:latin typeface="Times New Roman" panose="02020603050405020304" pitchFamily="18" charset="0"/>
                  <a:ea typeface="+mn-ea"/>
                  <a:cs typeface="+mn-cs"/>
                </a:rPr>
                <a:t>thì </a:t>
              </a:r>
              <a:r>
                <a:rPr lang="vi-VN" sz="2000" b="1" i="1" kern="1200">
                  <a:solidFill>
                    <a:srgbClr val="C00000"/>
                  </a:solidFill>
                  <a:latin typeface="Times New Roman" panose="02020603050405020304" pitchFamily="18" charset="0"/>
                  <a:ea typeface="+mn-ea"/>
                  <a:cs typeface="+mn-cs"/>
                </a:rPr>
                <a:t>đẩy nhau.</a:t>
              </a:r>
            </a:p>
          </p:txBody>
        </p:sp>
      </p:grpSp>
      <p:sp>
        <p:nvSpPr>
          <p:cNvPr id="137" name="Freeform 3"/>
          <p:cNvSpPr>
            <a:spLocks/>
          </p:cNvSpPr>
          <p:nvPr/>
        </p:nvSpPr>
        <p:spPr bwMode="auto">
          <a:xfrm rot="9231893">
            <a:off x="4567122" y="1242089"/>
            <a:ext cx="3200400" cy="1828800"/>
          </a:xfrm>
          <a:custGeom>
            <a:avLst/>
            <a:gdLst>
              <a:gd name="T0" fmla="*/ 264 w 2316"/>
              <a:gd name="T1" fmla="*/ 237 h 968"/>
              <a:gd name="T2" fmla="*/ 969 w 2316"/>
              <a:gd name="T3" fmla="*/ 23 h 968"/>
              <a:gd name="T4" fmla="*/ 1699 w 2316"/>
              <a:gd name="T5" fmla="*/ 98 h 968"/>
              <a:gd name="T6" fmla="*/ 2308 w 2316"/>
              <a:gd name="T7" fmla="*/ 464 h 968"/>
              <a:gd name="T8" fmla="*/ 1648 w 2316"/>
              <a:gd name="T9" fmla="*/ 830 h 968"/>
              <a:gd name="T10" fmla="*/ 1071 w 2316"/>
              <a:gd name="T11" fmla="*/ 947 h 968"/>
              <a:gd name="T12" fmla="*/ 134 w 2316"/>
              <a:gd name="T13" fmla="*/ 850 h 968"/>
              <a:gd name="T14" fmla="*/ 264 w 2316"/>
              <a:gd name="T15" fmla="*/ 237 h 968"/>
              <a:gd name="T16" fmla="*/ 0 60000 65536"/>
              <a:gd name="T17" fmla="*/ 0 60000 65536"/>
              <a:gd name="T18" fmla="*/ 0 60000 65536"/>
              <a:gd name="T19" fmla="*/ 0 60000 65536"/>
              <a:gd name="T20" fmla="*/ 0 60000 65536"/>
              <a:gd name="T21" fmla="*/ 0 60000 65536"/>
              <a:gd name="T22" fmla="*/ 0 60000 65536"/>
              <a:gd name="T23" fmla="*/ 0 60000 65536"/>
              <a:gd name="T24" fmla="*/ 0 w 2316"/>
              <a:gd name="T25" fmla="*/ 0 h 968"/>
              <a:gd name="T26" fmla="*/ 2316 w 2316"/>
              <a:gd name="T27" fmla="*/ 968 h 9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6" h="968">
                <a:moveTo>
                  <a:pt x="264" y="237"/>
                </a:moveTo>
                <a:cubicBezTo>
                  <a:pt x="403" y="99"/>
                  <a:pt x="730" y="46"/>
                  <a:pt x="969" y="23"/>
                </a:cubicBezTo>
                <a:cubicBezTo>
                  <a:pt x="1208" y="0"/>
                  <a:pt x="1476" y="25"/>
                  <a:pt x="1699" y="98"/>
                </a:cubicBezTo>
                <a:cubicBezTo>
                  <a:pt x="1922" y="172"/>
                  <a:pt x="2316" y="342"/>
                  <a:pt x="2308" y="464"/>
                </a:cubicBezTo>
                <a:cubicBezTo>
                  <a:pt x="2300" y="586"/>
                  <a:pt x="1853" y="750"/>
                  <a:pt x="1648" y="830"/>
                </a:cubicBezTo>
                <a:cubicBezTo>
                  <a:pt x="1442" y="911"/>
                  <a:pt x="1323" y="944"/>
                  <a:pt x="1071" y="947"/>
                </a:cubicBezTo>
                <a:cubicBezTo>
                  <a:pt x="819" y="951"/>
                  <a:pt x="268" y="968"/>
                  <a:pt x="134" y="850"/>
                </a:cubicBezTo>
                <a:cubicBezTo>
                  <a:pt x="0" y="732"/>
                  <a:pt x="125" y="375"/>
                  <a:pt x="264" y="237"/>
                </a:cubicBezTo>
                <a:close/>
              </a:path>
            </a:pathLst>
          </a:custGeom>
          <a:gradFill rotWithShape="1">
            <a:gsLst>
              <a:gs pos="0">
                <a:srgbClr val="FFCC99">
                  <a:alpha val="79999"/>
                </a:srgbClr>
              </a:gs>
              <a:gs pos="100000">
                <a:srgbClr val="FFFFFF">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8" name="Oval 5"/>
          <p:cNvSpPr>
            <a:spLocks noChangeArrowheads="1"/>
          </p:cNvSpPr>
          <p:nvPr/>
        </p:nvSpPr>
        <p:spPr bwMode="auto">
          <a:xfrm>
            <a:off x="5557666" y="2036279"/>
            <a:ext cx="1096962" cy="731837"/>
          </a:xfrm>
          <a:prstGeom prst="ellipse">
            <a:avLst/>
          </a:prstGeom>
          <a:solidFill>
            <a:srgbClr val="BBE0E3"/>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9" name="Oval 6"/>
          <p:cNvSpPr>
            <a:spLocks noChangeArrowheads="1"/>
          </p:cNvSpPr>
          <p:nvPr/>
        </p:nvSpPr>
        <p:spPr bwMode="auto">
          <a:xfrm>
            <a:off x="5835478" y="2102954"/>
            <a:ext cx="547688" cy="365125"/>
          </a:xfrm>
          <a:prstGeom prst="ellipse">
            <a:avLst/>
          </a:prstGeom>
          <a:solidFill>
            <a:srgbClr val="BBE0E3"/>
          </a:solidFill>
          <a:ln w="9525">
            <a:round/>
            <a:headEnd/>
            <a:tailEnd/>
          </a:ln>
          <a:scene3d>
            <a:camera prst="legacyPerspectiveFront">
              <a:rot lat="18600000" lon="0" rev="0"/>
            </a:camera>
            <a:lightRig rig="legacyFlat2" dir="b"/>
          </a:scene3d>
          <a:sp3d extrusionH="746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0" name="Oval 7"/>
          <p:cNvSpPr>
            <a:spLocks noChangeArrowheads="1"/>
          </p:cNvSpPr>
          <p:nvPr/>
        </p:nvSpPr>
        <p:spPr bwMode="auto">
          <a:xfrm>
            <a:off x="6030741" y="1947379"/>
            <a:ext cx="136525" cy="92075"/>
          </a:xfrm>
          <a:prstGeom prst="ellipse">
            <a:avLst/>
          </a:prstGeom>
          <a:solidFill>
            <a:srgbClr val="BBE0E3"/>
          </a:solidFill>
          <a:ln w="9525">
            <a:round/>
            <a:headEnd/>
            <a:tailEnd/>
          </a:ln>
          <a:scene3d>
            <a:camera prst="legacyPerspectiveFront">
              <a:rot lat="18600000" lon="0" rev="0"/>
            </a:camera>
            <a:lightRig rig="legacyFlat2" dir="b"/>
          </a:scene3d>
          <a:sp3d extrusionH="3540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1" name="Line 8"/>
          <p:cNvSpPr>
            <a:spLocks noChangeShapeType="1"/>
          </p:cNvSpPr>
          <p:nvPr/>
        </p:nvSpPr>
        <p:spPr bwMode="auto">
          <a:xfrm>
            <a:off x="6105353" y="1723541"/>
            <a:ext cx="0" cy="2746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grpSp>
        <p:nvGrpSpPr>
          <p:cNvPr id="142" name="Group 9"/>
          <p:cNvGrpSpPr>
            <a:grpSpLocks/>
          </p:cNvGrpSpPr>
          <p:nvPr/>
        </p:nvGrpSpPr>
        <p:grpSpPr bwMode="auto">
          <a:xfrm>
            <a:off x="5489403" y="1367941"/>
            <a:ext cx="1216025" cy="685800"/>
            <a:chOff x="2546" y="1899"/>
            <a:chExt cx="766" cy="432"/>
          </a:xfrm>
        </p:grpSpPr>
        <p:sp>
          <p:nvSpPr>
            <p:cNvPr id="143" name="Freeform 10"/>
            <p:cNvSpPr>
              <a:spLocks/>
            </p:cNvSpPr>
            <p:nvPr/>
          </p:nvSpPr>
          <p:spPr bwMode="auto">
            <a:xfrm>
              <a:off x="2871" y="1899"/>
              <a:ext cx="441" cy="245"/>
            </a:xfrm>
            <a:custGeom>
              <a:avLst/>
              <a:gdLst>
                <a:gd name="T0" fmla="*/ 488 w 488"/>
                <a:gd name="T1" fmla="*/ 0 h 272"/>
                <a:gd name="T2" fmla="*/ 128 w 488"/>
                <a:gd name="T3" fmla="*/ 272 h 272"/>
                <a:gd name="T4" fmla="*/ 0 w 488"/>
                <a:gd name="T5" fmla="*/ 208 h 272"/>
                <a:gd name="T6" fmla="*/ 488 w 488"/>
                <a:gd name="T7" fmla="*/ 0 h 272"/>
                <a:gd name="T8" fmla="*/ 0 60000 65536"/>
                <a:gd name="T9" fmla="*/ 0 60000 65536"/>
                <a:gd name="T10" fmla="*/ 0 60000 65536"/>
                <a:gd name="T11" fmla="*/ 0 60000 65536"/>
                <a:gd name="T12" fmla="*/ 0 w 488"/>
                <a:gd name="T13" fmla="*/ 0 h 272"/>
                <a:gd name="T14" fmla="*/ 488 w 488"/>
                <a:gd name="T15" fmla="*/ 272 h 272"/>
              </a:gdLst>
              <a:ahLst/>
              <a:cxnLst>
                <a:cxn ang="T8">
                  <a:pos x="T0" y="T1"/>
                </a:cxn>
                <a:cxn ang="T9">
                  <a:pos x="T2" y="T3"/>
                </a:cxn>
                <a:cxn ang="T10">
                  <a:pos x="T4" y="T5"/>
                </a:cxn>
                <a:cxn ang="T11">
                  <a:pos x="T6" y="T7"/>
                </a:cxn>
              </a:cxnLst>
              <a:rect l="T12" t="T13" r="T14" b="T15"/>
              <a:pathLst>
                <a:path w="488" h="272">
                  <a:moveTo>
                    <a:pt x="488" y="0"/>
                  </a:moveTo>
                  <a:lnTo>
                    <a:pt x="128" y="272"/>
                  </a:lnTo>
                  <a:lnTo>
                    <a:pt x="0" y="208"/>
                  </a:lnTo>
                  <a:lnTo>
                    <a:pt x="488" y="0"/>
                  </a:lnTo>
                  <a:close/>
                </a:path>
              </a:pathLst>
            </a:custGeom>
            <a:solidFill>
              <a:srgbClr val="FF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4" name="Freeform 11"/>
            <p:cNvSpPr>
              <a:spLocks/>
            </p:cNvSpPr>
            <p:nvPr/>
          </p:nvSpPr>
          <p:spPr bwMode="auto">
            <a:xfrm flipH="1" flipV="1">
              <a:off x="2546" y="2086"/>
              <a:ext cx="441" cy="245"/>
            </a:xfrm>
            <a:custGeom>
              <a:avLst/>
              <a:gdLst>
                <a:gd name="T0" fmla="*/ 488 w 488"/>
                <a:gd name="T1" fmla="*/ 0 h 272"/>
                <a:gd name="T2" fmla="*/ 128 w 488"/>
                <a:gd name="T3" fmla="*/ 272 h 272"/>
                <a:gd name="T4" fmla="*/ 0 w 488"/>
                <a:gd name="T5" fmla="*/ 208 h 272"/>
                <a:gd name="T6" fmla="*/ 488 w 488"/>
                <a:gd name="T7" fmla="*/ 0 h 272"/>
                <a:gd name="T8" fmla="*/ 0 60000 65536"/>
                <a:gd name="T9" fmla="*/ 0 60000 65536"/>
                <a:gd name="T10" fmla="*/ 0 60000 65536"/>
                <a:gd name="T11" fmla="*/ 0 60000 65536"/>
                <a:gd name="T12" fmla="*/ 0 w 488"/>
                <a:gd name="T13" fmla="*/ 0 h 272"/>
                <a:gd name="T14" fmla="*/ 488 w 488"/>
                <a:gd name="T15" fmla="*/ 272 h 272"/>
              </a:gdLst>
              <a:ahLst/>
              <a:cxnLst>
                <a:cxn ang="T8">
                  <a:pos x="T0" y="T1"/>
                </a:cxn>
                <a:cxn ang="T9">
                  <a:pos x="T2" y="T3"/>
                </a:cxn>
                <a:cxn ang="T10">
                  <a:pos x="T4" y="T5"/>
                </a:cxn>
                <a:cxn ang="T11">
                  <a:pos x="T6" y="T7"/>
                </a:cxn>
              </a:cxnLst>
              <a:rect l="T12" t="T13" r="T14" b="T15"/>
              <a:pathLst>
                <a:path w="488" h="272">
                  <a:moveTo>
                    <a:pt x="488" y="0"/>
                  </a:moveTo>
                  <a:lnTo>
                    <a:pt x="128" y="272"/>
                  </a:lnTo>
                  <a:lnTo>
                    <a:pt x="0" y="208"/>
                  </a:lnTo>
                  <a:lnTo>
                    <a:pt x="488" y="0"/>
                  </a:lnTo>
                  <a:close/>
                </a:path>
              </a:pathLst>
            </a:custGeom>
            <a:solidFill>
              <a:srgbClr val="0000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81" name="Oval 48"/>
          <p:cNvSpPr>
            <a:spLocks noChangeArrowheads="1"/>
          </p:cNvSpPr>
          <p:nvPr/>
        </p:nvSpPr>
        <p:spPr bwMode="auto">
          <a:xfrm>
            <a:off x="6032328" y="1609241"/>
            <a:ext cx="136525" cy="92075"/>
          </a:xfrm>
          <a:prstGeom prst="ellipse">
            <a:avLst/>
          </a:prstGeom>
          <a:solidFill>
            <a:srgbClr val="BBE0E3"/>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4" name="Group 13"/>
          <p:cNvGrpSpPr/>
          <p:nvPr/>
        </p:nvGrpSpPr>
        <p:grpSpPr>
          <a:xfrm>
            <a:off x="7507001" y="2926619"/>
            <a:ext cx="819249" cy="1179444"/>
            <a:chOff x="6256749" y="3683821"/>
            <a:chExt cx="819249" cy="1179444"/>
          </a:xfrm>
        </p:grpSpPr>
        <p:sp>
          <p:nvSpPr>
            <p:cNvPr id="148" name="Rectangle 15"/>
            <p:cNvSpPr>
              <a:spLocks noChangeArrowheads="1"/>
            </p:cNvSpPr>
            <p:nvPr/>
          </p:nvSpPr>
          <p:spPr bwMode="auto">
            <a:xfrm rot="13500000" flipV="1">
              <a:off x="5939977" y="4000593"/>
              <a:ext cx="877738" cy="244194"/>
            </a:xfrm>
            <a:prstGeom prst="rect">
              <a:avLst/>
            </a:prstGeom>
            <a:solidFill>
              <a:srgbClr val="FF0000"/>
            </a:solidFill>
            <a:ln w="9525">
              <a:miter lim="800000"/>
              <a:headEnd/>
              <a:tailEnd/>
            </a:ln>
            <a:scene3d>
              <a:camera prst="legacyPerspectiveFront">
                <a:rot lat="18600000" lon="0" rev="0"/>
              </a:camera>
              <a:lightRig rig="legacyFlat4" dir="b"/>
            </a:scene3d>
            <a:sp3d extrusionH="100000" prstMaterial="legacyMatte">
              <a:bevelT w="13500" h="13500" prst="angle"/>
              <a:bevelB w="13500" h="13500" prst="angle"/>
              <a:extrusionClr>
                <a:srgbClr val="FF0000"/>
              </a:extrusionClr>
              <a:contourClr>
                <a:srgbClr val="FF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9" name="Text Box 16"/>
            <p:cNvSpPr txBox="1">
              <a:spLocks noChangeArrowheads="1"/>
            </p:cNvSpPr>
            <p:nvPr/>
          </p:nvSpPr>
          <p:spPr bwMode="auto">
            <a:xfrm rot="18482984">
              <a:off x="6334621" y="4031665"/>
              <a:ext cx="1825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N</a:t>
              </a:r>
            </a:p>
          </p:txBody>
        </p:sp>
        <p:sp>
          <p:nvSpPr>
            <p:cNvPr id="146" name="Rectangle 13"/>
            <p:cNvSpPr>
              <a:spLocks noChangeArrowheads="1"/>
            </p:cNvSpPr>
            <p:nvPr/>
          </p:nvSpPr>
          <p:spPr bwMode="auto">
            <a:xfrm rot="13500000" flipV="1">
              <a:off x="6587048" y="4374315"/>
              <a:ext cx="731838" cy="246062"/>
            </a:xfrm>
            <a:prstGeom prst="rect">
              <a:avLst/>
            </a:prstGeom>
            <a:solidFill>
              <a:srgbClr val="0033CC"/>
            </a:solidFill>
            <a:ln w="9525">
              <a:miter lim="800000"/>
              <a:headEnd/>
              <a:tailEnd/>
            </a:ln>
            <a:scene3d>
              <a:camera prst="legacyPerspectiveFront">
                <a:rot lat="18600000" lon="0" rev="0"/>
              </a:camera>
              <a:lightRig rig="legacyFlat4" dir="b"/>
            </a:scene3d>
            <a:sp3d extrusionH="93650" prstMaterial="legacyMatte">
              <a:bevelT w="13500" h="13500" prst="angle"/>
              <a:bevelB w="13500" h="13500" prst="angle"/>
              <a:extrusionClr>
                <a:srgbClr val="0033CC"/>
              </a:extrusionClr>
              <a:contourClr>
                <a:srgbClr val="0033CC"/>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7" name="Text Box 14"/>
            <p:cNvSpPr txBox="1">
              <a:spLocks noChangeArrowheads="1"/>
            </p:cNvSpPr>
            <p:nvPr/>
          </p:nvSpPr>
          <p:spPr bwMode="auto">
            <a:xfrm rot="18248725">
              <a:off x="6844209" y="4366627"/>
              <a:ext cx="1825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S</a:t>
              </a:r>
            </a:p>
          </p:txBody>
        </p:sp>
      </p:grpSp>
      <p:grpSp>
        <p:nvGrpSpPr>
          <p:cNvPr id="166" name="Group 33"/>
          <p:cNvGrpSpPr>
            <a:grpSpLocks/>
          </p:cNvGrpSpPr>
          <p:nvPr/>
        </p:nvGrpSpPr>
        <p:grpSpPr bwMode="auto">
          <a:xfrm rot="2146629">
            <a:off x="7886038" y="3389392"/>
            <a:ext cx="1019175" cy="685800"/>
            <a:chOff x="1326" y="960"/>
            <a:chExt cx="768" cy="556"/>
          </a:xfrm>
        </p:grpSpPr>
        <p:sp>
          <p:nvSpPr>
            <p:cNvPr id="167" name="Freeform 34"/>
            <p:cNvSpPr>
              <a:spLocks/>
            </p:cNvSpPr>
            <p:nvPr/>
          </p:nvSpPr>
          <p:spPr bwMode="auto">
            <a:xfrm>
              <a:off x="1326" y="1092"/>
              <a:ext cx="273" cy="272"/>
            </a:xfrm>
            <a:custGeom>
              <a:avLst/>
              <a:gdLst>
                <a:gd name="T0" fmla="*/ 192 w 273"/>
                <a:gd name="T1" fmla="*/ 105 h 272"/>
                <a:gd name="T2" fmla="*/ 32 w 273"/>
                <a:gd name="T3" fmla="*/ 272 h 272"/>
                <a:gd name="T4" fmla="*/ 0 w 273"/>
                <a:gd name="T5" fmla="*/ 262 h 272"/>
                <a:gd name="T6" fmla="*/ 16 w 273"/>
                <a:gd name="T7" fmla="*/ 234 h 272"/>
                <a:gd name="T8" fmla="*/ 72 w 273"/>
                <a:gd name="T9" fmla="*/ 165 h 272"/>
                <a:gd name="T10" fmla="*/ 78 w 273"/>
                <a:gd name="T11" fmla="*/ 157 h 272"/>
                <a:gd name="T12" fmla="*/ 91 w 273"/>
                <a:gd name="T13" fmla="*/ 127 h 272"/>
                <a:gd name="T14" fmla="*/ 103 w 273"/>
                <a:gd name="T15" fmla="*/ 106 h 272"/>
                <a:gd name="T16" fmla="*/ 115 w 273"/>
                <a:gd name="T17" fmla="*/ 88 h 272"/>
                <a:gd name="T18" fmla="*/ 122 w 273"/>
                <a:gd name="T19" fmla="*/ 72 h 272"/>
                <a:gd name="T20" fmla="*/ 140 w 273"/>
                <a:gd name="T21" fmla="*/ 64 h 272"/>
                <a:gd name="T22" fmla="*/ 156 w 273"/>
                <a:gd name="T23" fmla="*/ 57 h 272"/>
                <a:gd name="T24" fmla="*/ 174 w 273"/>
                <a:gd name="T25" fmla="*/ 47 h 272"/>
                <a:gd name="T26" fmla="*/ 197 w 273"/>
                <a:gd name="T27" fmla="*/ 34 h 272"/>
                <a:gd name="T28" fmla="*/ 212 w 273"/>
                <a:gd name="T29" fmla="*/ 21 h 272"/>
                <a:gd name="T30" fmla="*/ 230 w 273"/>
                <a:gd name="T31" fmla="*/ 12 h 272"/>
                <a:gd name="T32" fmla="*/ 273 w 273"/>
                <a:gd name="T33" fmla="*/ 0 h 272"/>
                <a:gd name="T34" fmla="*/ 272 w 273"/>
                <a:gd name="T35" fmla="*/ 22 h 272"/>
                <a:gd name="T36" fmla="*/ 269 w 273"/>
                <a:gd name="T37" fmla="*/ 48 h 272"/>
                <a:gd name="T38" fmla="*/ 192 w 273"/>
                <a:gd name="T39" fmla="*/ 105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3"/>
                <a:gd name="T61" fmla="*/ 0 h 272"/>
                <a:gd name="T62" fmla="*/ 273 w 273"/>
                <a:gd name="T63" fmla="*/ 272 h 2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3" h="272">
                  <a:moveTo>
                    <a:pt x="192" y="105"/>
                  </a:moveTo>
                  <a:lnTo>
                    <a:pt x="32" y="272"/>
                  </a:lnTo>
                  <a:lnTo>
                    <a:pt x="0" y="262"/>
                  </a:lnTo>
                  <a:lnTo>
                    <a:pt x="16" y="234"/>
                  </a:lnTo>
                  <a:lnTo>
                    <a:pt x="72" y="165"/>
                  </a:lnTo>
                  <a:lnTo>
                    <a:pt x="78" y="157"/>
                  </a:lnTo>
                  <a:lnTo>
                    <a:pt x="91" y="127"/>
                  </a:lnTo>
                  <a:lnTo>
                    <a:pt x="103" y="106"/>
                  </a:lnTo>
                  <a:lnTo>
                    <a:pt x="115" y="88"/>
                  </a:lnTo>
                  <a:lnTo>
                    <a:pt x="122" y="72"/>
                  </a:lnTo>
                  <a:lnTo>
                    <a:pt x="140" y="64"/>
                  </a:lnTo>
                  <a:lnTo>
                    <a:pt x="156" y="57"/>
                  </a:lnTo>
                  <a:lnTo>
                    <a:pt x="174" y="47"/>
                  </a:lnTo>
                  <a:lnTo>
                    <a:pt x="197" y="34"/>
                  </a:lnTo>
                  <a:lnTo>
                    <a:pt x="212" y="21"/>
                  </a:lnTo>
                  <a:lnTo>
                    <a:pt x="230" y="12"/>
                  </a:lnTo>
                  <a:lnTo>
                    <a:pt x="273" y="0"/>
                  </a:lnTo>
                  <a:lnTo>
                    <a:pt x="272" y="22"/>
                  </a:lnTo>
                  <a:lnTo>
                    <a:pt x="269" y="48"/>
                  </a:lnTo>
                  <a:lnTo>
                    <a:pt x="192" y="105"/>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8" name="Freeform 35"/>
            <p:cNvSpPr>
              <a:spLocks/>
            </p:cNvSpPr>
            <p:nvPr/>
          </p:nvSpPr>
          <p:spPr bwMode="auto">
            <a:xfrm rot="-5668726">
              <a:off x="1427" y="949"/>
              <a:ext cx="484" cy="650"/>
            </a:xfrm>
            <a:custGeom>
              <a:avLst/>
              <a:gdLst>
                <a:gd name="T0" fmla="*/ 232 w 651"/>
                <a:gd name="T1" fmla="*/ 508 h 934"/>
                <a:gd name="T2" fmla="*/ 182 w 651"/>
                <a:gd name="T3" fmla="*/ 512 h 934"/>
                <a:gd name="T4" fmla="*/ 110 w 651"/>
                <a:gd name="T5" fmla="*/ 482 h 934"/>
                <a:gd name="T6" fmla="*/ 92 w 651"/>
                <a:gd name="T7" fmla="*/ 440 h 934"/>
                <a:gd name="T8" fmla="*/ 52 w 651"/>
                <a:gd name="T9" fmla="*/ 412 h 934"/>
                <a:gd name="T10" fmla="*/ 10 w 651"/>
                <a:gd name="T11" fmla="*/ 410 h 934"/>
                <a:gd name="T12" fmla="*/ 10 w 651"/>
                <a:gd name="T13" fmla="*/ 440 h 934"/>
                <a:gd name="T14" fmla="*/ 24 w 651"/>
                <a:gd name="T15" fmla="*/ 484 h 934"/>
                <a:gd name="T16" fmla="*/ 44 w 651"/>
                <a:gd name="T17" fmla="*/ 534 h 934"/>
                <a:gd name="T18" fmla="*/ 74 w 651"/>
                <a:gd name="T19" fmla="*/ 580 h 934"/>
                <a:gd name="T20" fmla="*/ 116 w 651"/>
                <a:gd name="T21" fmla="*/ 628 h 934"/>
                <a:gd name="T22" fmla="*/ 182 w 651"/>
                <a:gd name="T23" fmla="*/ 696 h 934"/>
                <a:gd name="T24" fmla="*/ 242 w 651"/>
                <a:gd name="T25" fmla="*/ 756 h 934"/>
                <a:gd name="T26" fmla="*/ 306 w 651"/>
                <a:gd name="T27" fmla="*/ 816 h 934"/>
                <a:gd name="T28" fmla="*/ 340 w 651"/>
                <a:gd name="T29" fmla="*/ 856 h 934"/>
                <a:gd name="T30" fmla="*/ 354 w 651"/>
                <a:gd name="T31" fmla="*/ 893 h 934"/>
                <a:gd name="T32" fmla="*/ 380 w 651"/>
                <a:gd name="T33" fmla="*/ 925 h 934"/>
                <a:gd name="T34" fmla="*/ 403 w 651"/>
                <a:gd name="T35" fmla="*/ 921 h 934"/>
                <a:gd name="T36" fmla="*/ 444 w 651"/>
                <a:gd name="T37" fmla="*/ 889 h 934"/>
                <a:gd name="T38" fmla="*/ 508 w 651"/>
                <a:gd name="T39" fmla="*/ 850 h 934"/>
                <a:gd name="T40" fmla="*/ 573 w 651"/>
                <a:gd name="T41" fmla="*/ 821 h 934"/>
                <a:gd name="T42" fmla="*/ 630 w 651"/>
                <a:gd name="T43" fmla="*/ 816 h 934"/>
                <a:gd name="T44" fmla="*/ 619 w 651"/>
                <a:gd name="T45" fmla="*/ 785 h 934"/>
                <a:gd name="T46" fmla="*/ 590 w 651"/>
                <a:gd name="T47" fmla="*/ 757 h 934"/>
                <a:gd name="T48" fmla="*/ 577 w 651"/>
                <a:gd name="T49" fmla="*/ 735 h 934"/>
                <a:gd name="T50" fmla="*/ 587 w 651"/>
                <a:gd name="T51" fmla="*/ 630 h 934"/>
                <a:gd name="T52" fmla="*/ 577 w 651"/>
                <a:gd name="T53" fmla="*/ 484 h 934"/>
                <a:gd name="T54" fmla="*/ 580 w 651"/>
                <a:gd name="T55" fmla="*/ 428 h 934"/>
                <a:gd name="T56" fmla="*/ 580 w 651"/>
                <a:gd name="T57" fmla="*/ 395 h 934"/>
                <a:gd name="T58" fmla="*/ 580 w 651"/>
                <a:gd name="T59" fmla="*/ 384 h 934"/>
                <a:gd name="T60" fmla="*/ 572 w 651"/>
                <a:gd name="T61" fmla="*/ 336 h 934"/>
                <a:gd name="T62" fmla="*/ 542 w 651"/>
                <a:gd name="T63" fmla="*/ 338 h 934"/>
                <a:gd name="T64" fmla="*/ 494 w 651"/>
                <a:gd name="T65" fmla="*/ 324 h 934"/>
                <a:gd name="T66" fmla="*/ 458 w 651"/>
                <a:gd name="T67" fmla="*/ 266 h 934"/>
                <a:gd name="T68" fmla="*/ 430 w 651"/>
                <a:gd name="T69" fmla="*/ 206 h 934"/>
                <a:gd name="T70" fmla="*/ 388 w 651"/>
                <a:gd name="T71" fmla="*/ 136 h 934"/>
                <a:gd name="T72" fmla="*/ 356 w 651"/>
                <a:gd name="T73" fmla="*/ 106 h 934"/>
                <a:gd name="T74" fmla="*/ 334 w 651"/>
                <a:gd name="T75" fmla="*/ 84 h 934"/>
                <a:gd name="T76" fmla="*/ 310 w 651"/>
                <a:gd name="T77" fmla="*/ 58 h 934"/>
                <a:gd name="T78" fmla="*/ 286 w 651"/>
                <a:gd name="T79" fmla="*/ 40 h 934"/>
                <a:gd name="T80" fmla="*/ 260 w 651"/>
                <a:gd name="T81" fmla="*/ 14 h 934"/>
                <a:gd name="T82" fmla="*/ 232 w 651"/>
                <a:gd name="T83" fmla="*/ 20 h 934"/>
                <a:gd name="T84" fmla="*/ 240 w 651"/>
                <a:gd name="T85" fmla="*/ 86 h 934"/>
                <a:gd name="T86" fmla="*/ 288 w 651"/>
                <a:gd name="T87" fmla="*/ 152 h 934"/>
                <a:gd name="T88" fmla="*/ 320 w 651"/>
                <a:gd name="T89" fmla="*/ 204 h 934"/>
                <a:gd name="T90" fmla="*/ 338 w 651"/>
                <a:gd name="T91" fmla="*/ 276 h 934"/>
                <a:gd name="T92" fmla="*/ 368 w 651"/>
                <a:gd name="T93" fmla="*/ 354 h 934"/>
                <a:gd name="T94" fmla="*/ 346 w 651"/>
                <a:gd name="T95" fmla="*/ 404 h 934"/>
                <a:gd name="T96" fmla="*/ 306 w 651"/>
                <a:gd name="T97" fmla="*/ 462 h 934"/>
                <a:gd name="T98" fmla="*/ 254 w 651"/>
                <a:gd name="T99" fmla="*/ 496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9" name="Freeform 36"/>
            <p:cNvSpPr>
              <a:spLocks/>
            </p:cNvSpPr>
            <p:nvPr/>
          </p:nvSpPr>
          <p:spPr bwMode="auto">
            <a:xfrm rot="-5668726">
              <a:off x="1626" y="1078"/>
              <a:ext cx="5" cy="79"/>
            </a:xfrm>
            <a:custGeom>
              <a:avLst/>
              <a:gdLst>
                <a:gd name="T0" fmla="*/ 9 w 20"/>
                <a:gd name="T1" fmla="*/ 0 h 336"/>
                <a:gd name="T2" fmla="*/ 20 w 20"/>
                <a:gd name="T3" fmla="*/ 52 h 336"/>
                <a:gd name="T4" fmla="*/ 1 w 20"/>
                <a:gd name="T5" fmla="*/ 241 h 336"/>
                <a:gd name="T6" fmla="*/ 0 w 20"/>
                <a:gd name="T7" fmla="*/ 336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0" name="Freeform 37"/>
            <p:cNvSpPr>
              <a:spLocks/>
            </p:cNvSpPr>
            <p:nvPr/>
          </p:nvSpPr>
          <p:spPr bwMode="auto">
            <a:xfrm rot="-5668726">
              <a:off x="1660" y="1472"/>
              <a:ext cx="18" cy="39"/>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1" name="Freeform 38"/>
            <p:cNvSpPr>
              <a:spLocks/>
            </p:cNvSpPr>
            <p:nvPr/>
          </p:nvSpPr>
          <p:spPr bwMode="auto">
            <a:xfrm rot="-2506963">
              <a:off x="1478" y="1269"/>
              <a:ext cx="11" cy="23"/>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72" name="Group 39"/>
            <p:cNvGrpSpPr>
              <a:grpSpLocks/>
            </p:cNvGrpSpPr>
            <p:nvPr/>
          </p:nvGrpSpPr>
          <p:grpSpPr bwMode="auto">
            <a:xfrm rot="8522798">
              <a:off x="1878" y="960"/>
              <a:ext cx="216" cy="258"/>
              <a:chOff x="2457" y="2549"/>
              <a:chExt cx="557" cy="547"/>
            </a:xfrm>
          </p:grpSpPr>
          <p:sp>
            <p:nvSpPr>
              <p:cNvPr id="176" name="Freeform 40"/>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7" name="Oval 41"/>
              <p:cNvSpPr>
                <a:spLocks noChangeArrowheads="1"/>
              </p:cNvSpPr>
              <p:nvPr/>
            </p:nvSpPr>
            <p:spPr bwMode="auto">
              <a:xfrm>
                <a:off x="2793" y="2961"/>
                <a:ext cx="61" cy="70"/>
              </a:xfrm>
              <a:prstGeom prst="ellipse">
                <a:avLst/>
              </a:prstGeom>
              <a:solidFill>
                <a:srgbClr val="FFF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73" name="Freeform 42"/>
            <p:cNvSpPr>
              <a:spLocks/>
            </p:cNvSpPr>
            <p:nvPr/>
          </p:nvSpPr>
          <p:spPr bwMode="auto">
            <a:xfrm>
              <a:off x="1408" y="1151"/>
              <a:ext cx="118" cy="92"/>
            </a:xfrm>
            <a:custGeom>
              <a:avLst/>
              <a:gdLst>
                <a:gd name="T0" fmla="*/ 0 w 118"/>
                <a:gd name="T1" fmla="*/ 92 h 92"/>
                <a:gd name="T2" fmla="*/ 43 w 118"/>
                <a:gd name="T3" fmla="*/ 41 h 92"/>
                <a:gd name="T4" fmla="*/ 98 w 118"/>
                <a:gd name="T5" fmla="*/ 13 h 92"/>
                <a:gd name="T6" fmla="*/ 118 w 118"/>
                <a:gd name="T7" fmla="*/ 0 h 92"/>
                <a:gd name="T8" fmla="*/ 0 60000 65536"/>
                <a:gd name="T9" fmla="*/ 0 60000 65536"/>
                <a:gd name="T10" fmla="*/ 0 60000 65536"/>
                <a:gd name="T11" fmla="*/ 0 60000 65536"/>
                <a:gd name="T12" fmla="*/ 0 w 118"/>
                <a:gd name="T13" fmla="*/ 0 h 92"/>
                <a:gd name="T14" fmla="*/ 118 w 118"/>
                <a:gd name="T15" fmla="*/ 92 h 92"/>
              </a:gdLst>
              <a:ahLst/>
              <a:cxnLst>
                <a:cxn ang="T8">
                  <a:pos x="T0" y="T1"/>
                </a:cxn>
                <a:cxn ang="T9">
                  <a:pos x="T2" y="T3"/>
                </a:cxn>
                <a:cxn ang="T10">
                  <a:pos x="T4" y="T5"/>
                </a:cxn>
                <a:cxn ang="T11">
                  <a:pos x="T6" y="T7"/>
                </a:cxn>
              </a:cxnLst>
              <a:rect l="T12" t="T13" r="T14" b="T15"/>
              <a:pathLst>
                <a:path w="118" h="92">
                  <a:moveTo>
                    <a:pt x="0" y="92"/>
                  </a:moveTo>
                  <a:cubicBezTo>
                    <a:pt x="7" y="84"/>
                    <a:pt x="27" y="54"/>
                    <a:pt x="43" y="41"/>
                  </a:cubicBezTo>
                  <a:cubicBezTo>
                    <a:pt x="60" y="28"/>
                    <a:pt x="85" y="20"/>
                    <a:pt x="98" y="13"/>
                  </a:cubicBezTo>
                  <a:cubicBezTo>
                    <a:pt x="111" y="6"/>
                    <a:pt x="115" y="2"/>
                    <a:pt x="118" y="0"/>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 name="Freeform 43"/>
            <p:cNvSpPr>
              <a:spLocks/>
            </p:cNvSpPr>
            <p:nvPr/>
          </p:nvSpPr>
          <p:spPr bwMode="auto">
            <a:xfrm rot="-5668726">
              <a:off x="1349" y="1332"/>
              <a:ext cx="40" cy="24"/>
            </a:xfrm>
            <a:custGeom>
              <a:avLst/>
              <a:gdLst>
                <a:gd name="T0" fmla="*/ 0 w 54"/>
                <a:gd name="T1" fmla="*/ 0 h 34"/>
                <a:gd name="T2" fmla="*/ 30 w 54"/>
                <a:gd name="T3" fmla="*/ 29 h 34"/>
                <a:gd name="T4" fmla="*/ 54 w 54"/>
                <a:gd name="T5" fmla="*/ 29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5" name="Freeform 44"/>
            <p:cNvSpPr>
              <a:spLocks/>
            </p:cNvSpPr>
            <p:nvPr/>
          </p:nvSpPr>
          <p:spPr bwMode="auto">
            <a:xfrm rot="-5668726">
              <a:off x="1324" y="1322"/>
              <a:ext cx="40" cy="24"/>
            </a:xfrm>
            <a:custGeom>
              <a:avLst/>
              <a:gdLst>
                <a:gd name="T0" fmla="*/ 0 w 54"/>
                <a:gd name="T1" fmla="*/ 0 h 34"/>
                <a:gd name="T2" fmla="*/ 30 w 54"/>
                <a:gd name="T3" fmla="*/ 29 h 34"/>
                <a:gd name="T4" fmla="*/ 54 w 54"/>
                <a:gd name="T5" fmla="*/ 29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6" name="Rectangle 15"/>
          <p:cNvSpPr/>
          <p:nvPr/>
        </p:nvSpPr>
        <p:spPr>
          <a:xfrm>
            <a:off x="1111656" y="2955737"/>
            <a:ext cx="4515980" cy="507831"/>
          </a:xfrm>
          <a:prstGeom prst="rect">
            <a:avLst/>
          </a:prstGeom>
        </p:spPr>
        <p:txBody>
          <a:bodyPr wrap="none">
            <a:spAutoFit/>
          </a:bodyPr>
          <a:lstStyle/>
          <a:p>
            <a:pPr lvl="0" algn="just">
              <a:lnSpc>
                <a:spcPct val="150000"/>
              </a:lnSpc>
              <a:buClrTx/>
            </a:pPr>
            <a:r>
              <a:rPr lang="vi-VN" sz="1800" b="1" kern="1200">
                <a:solidFill>
                  <a:srgbClr val="CDBBFC">
                    <a:lumMod val="10000"/>
                  </a:srgbClr>
                </a:solidFill>
                <a:latin typeface="Times New Roman" panose="02020603050405020304" pitchFamily="18" charset="0"/>
                <a:ea typeface="+mn-ea"/>
                <a:cs typeface="Times New Roman" panose="02020603050405020304" pitchFamily="18" charset="0"/>
              </a:rPr>
              <a:t>Có hiện tượng gì xảy ra với các nam châm</a:t>
            </a:r>
            <a:r>
              <a:rPr lang="en-US" sz="1800" b="1" kern="1200">
                <a:solidFill>
                  <a:srgbClr val="CDBBFC">
                    <a:lumMod val="10000"/>
                  </a:srgbClr>
                </a:solidFill>
                <a:latin typeface="Times New Roman" panose="02020603050405020304" pitchFamily="18" charset="0"/>
                <a:ea typeface="+mn-ea"/>
                <a:cs typeface="Times New Roman" panose="02020603050405020304" pitchFamily="18" charset="0"/>
              </a:rPr>
              <a:t> </a:t>
            </a:r>
            <a:r>
              <a:rPr lang="vi-VN" sz="1800" b="1" kern="1200">
                <a:solidFill>
                  <a:srgbClr val="CDBBFC">
                    <a:lumMod val="10000"/>
                  </a:srgbClr>
                </a:solidFill>
                <a:latin typeface="Times New Roman" panose="02020603050405020304" pitchFamily="18" charset="0"/>
                <a:ea typeface="+mn-ea"/>
                <a:cs typeface="Times New Roman" panose="02020603050405020304" pitchFamily="18"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arn(inVertical)">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38889E-6 -1.97531E-6 L -0.0434 -0.24228 " pathEditMode="relative" rAng="0" ptsTypes="AA">
                                      <p:cBhvr>
                                        <p:cTn id="21" dur="2000" fill="hold"/>
                                        <p:tgtEl>
                                          <p:spTgt spid="14"/>
                                        </p:tgtEl>
                                        <p:attrNameLst>
                                          <p:attrName>ppt_x</p:attrName>
                                          <p:attrName>ppt_y</p:attrName>
                                        </p:attrNameLst>
                                      </p:cBhvr>
                                      <p:rCtr x="-2170" y="-12130"/>
                                    </p:animMotion>
                                  </p:childTnLst>
                                </p:cTn>
                              </p:par>
                              <p:par>
                                <p:cTn id="22" presetID="42" presetClass="path" presetSubtype="0" accel="50000" decel="50000" fill="hold" nodeType="withEffect">
                                  <p:stCondLst>
                                    <p:cond delay="0"/>
                                  </p:stCondLst>
                                  <p:childTnLst>
                                    <p:animMotion origin="layout" path="M 8.33333E-7 2.71605E-6 L -0.04392 -0.25741 " pathEditMode="relative" rAng="0" ptsTypes="AA">
                                      <p:cBhvr>
                                        <p:cTn id="23" dur="2000" fill="hold"/>
                                        <p:tgtEl>
                                          <p:spTgt spid="166"/>
                                        </p:tgtEl>
                                        <p:attrNameLst>
                                          <p:attrName>ppt_x</p:attrName>
                                          <p:attrName>ppt_y</p:attrName>
                                        </p:attrNameLst>
                                      </p:cBhvr>
                                      <p:rCtr x="-2205" y="-12870"/>
                                    </p:animMotion>
                                  </p:childTnLst>
                                </p:cTn>
                              </p:par>
                            </p:childTnLst>
                          </p:cTn>
                        </p:par>
                        <p:par>
                          <p:cTn id="24" fill="hold">
                            <p:stCondLst>
                              <p:cond delay="2000"/>
                            </p:stCondLst>
                            <p:childTnLst>
                              <p:par>
                                <p:cTn id="25" presetID="8" presetClass="emph" presetSubtype="0" fill="hold" nodeType="afterEffect">
                                  <p:stCondLst>
                                    <p:cond delay="0"/>
                                  </p:stCondLst>
                                  <p:childTnLst>
                                    <p:animRot by="-5400000">
                                      <p:cBhvr>
                                        <p:cTn id="26" dur="2000" fill="hold"/>
                                        <p:tgtEl>
                                          <p:spTgt spid="14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6"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45" name="Rectangle 44"/>
          <p:cNvSpPr/>
          <p:nvPr/>
        </p:nvSpPr>
        <p:spPr>
          <a:xfrm>
            <a:off x="617138" y="530354"/>
            <a:ext cx="6218745" cy="461665"/>
          </a:xfrm>
          <a:prstGeom prst="rect">
            <a:avLst/>
          </a:prstGeom>
        </p:spPr>
        <p:txBody>
          <a:bodyPr wrap="square">
            <a:spAutoFit/>
          </a:bodyPr>
          <a:lstStyle/>
          <a:p>
            <a:pPr lvl="0" algn="ctr" eaLnBrk="0" fontAlgn="base" hangingPunct="0">
              <a:spcBef>
                <a:spcPct val="0"/>
              </a:spcBef>
              <a:spcAft>
                <a:spcPct val="0"/>
              </a:spcAft>
              <a:buClrTx/>
            </a:pPr>
            <a:r>
              <a:rPr lang="en-US" altLang="en-US" sz="2400" b="1" kern="1200">
                <a:solidFill>
                  <a:schemeClr val="accent4">
                    <a:lumMod val="75000"/>
                  </a:schemeClr>
                </a:solidFill>
                <a:latin typeface="Times New Roman" panose="02020603050405020304" pitchFamily="18" charset="0"/>
                <a:ea typeface="+mn-ea"/>
                <a:cs typeface="Times New Roman" panose="02020603050405020304" pitchFamily="18" charset="0"/>
              </a:rPr>
              <a:t>II - TƯƠNG TÁC GIỮA CÁC NAM CHÂM</a:t>
            </a:r>
          </a:p>
        </p:txBody>
      </p:sp>
      <p:sp>
        <p:nvSpPr>
          <p:cNvPr id="46" name="TextBox 45"/>
          <p:cNvSpPr txBox="1">
            <a:spLocks noChangeArrowheads="1"/>
          </p:cNvSpPr>
          <p:nvPr/>
        </p:nvSpPr>
        <p:spPr bwMode="auto">
          <a:xfrm>
            <a:off x="941587" y="981621"/>
            <a:ext cx="21236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000" b="1" kern="1200">
                <a:solidFill>
                  <a:schemeClr val="accent3">
                    <a:lumMod val="75000"/>
                  </a:schemeClr>
                </a:solidFill>
                <a:latin typeface="Times New Roman" panose="02020603050405020304" pitchFamily="18" charset="0"/>
                <a:ea typeface="+mn-ea"/>
                <a:cs typeface="Times New Roman" panose="02020603050405020304" pitchFamily="18" charset="0"/>
              </a:rPr>
              <a:t>2. Kết luận</a:t>
            </a:r>
          </a:p>
        </p:txBody>
      </p:sp>
      <p:grpSp>
        <p:nvGrpSpPr>
          <p:cNvPr id="8" name="Group 7"/>
          <p:cNvGrpSpPr/>
          <p:nvPr/>
        </p:nvGrpSpPr>
        <p:grpSpPr>
          <a:xfrm>
            <a:off x="1714418" y="1381731"/>
            <a:ext cx="5643813" cy="658631"/>
            <a:chOff x="1124344" y="1647497"/>
            <a:chExt cx="4175799" cy="2171468"/>
          </a:xfrm>
        </p:grpSpPr>
        <p:sp>
          <p:nvSpPr>
            <p:cNvPr id="38" name="Google Shape;2236;p52"/>
            <p:cNvSpPr/>
            <p:nvPr/>
          </p:nvSpPr>
          <p:spPr>
            <a:xfrm>
              <a:off x="1219355" y="1647497"/>
              <a:ext cx="4080788" cy="2085392"/>
            </a:xfrm>
            <a:prstGeom prst="roundRect">
              <a:avLst>
                <a:gd name="adj" fmla="val 997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42;p52"/>
            <p:cNvSpPr/>
            <p:nvPr/>
          </p:nvSpPr>
          <p:spPr>
            <a:xfrm>
              <a:off x="1124344" y="1733573"/>
              <a:ext cx="4088759" cy="2085392"/>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1295284" y="1650749"/>
              <a:ext cx="3834181" cy="1158012"/>
            </a:xfrm>
            <a:prstGeom prst="rect">
              <a:avLst/>
            </a:prstGeom>
          </p:spPr>
          <p:txBody>
            <a:bodyPr wrap="square">
              <a:spAutoFit/>
            </a:bodyPr>
            <a:lstStyle/>
            <a:p>
              <a:pPr lvl="0" algn="just">
                <a:lnSpc>
                  <a:spcPct val="150000"/>
                </a:lnSpc>
                <a:buClrTx/>
              </a:pPr>
              <a:r>
                <a:rPr lang="vi-VN" sz="2000" b="1" i="1" kern="1200">
                  <a:solidFill>
                    <a:schemeClr val="bg2">
                      <a:lumMod val="10000"/>
                    </a:schemeClr>
                  </a:solidFill>
                  <a:latin typeface="Times New Roman" panose="02020603050405020304" pitchFamily="18" charset="0"/>
                  <a:ea typeface="+mn-ea"/>
                  <a:cs typeface="+mn-cs"/>
                </a:rPr>
                <a:t>Khi đưa từ cực của hai nam châm lại gần nhau</a:t>
              </a:r>
              <a:endParaRPr lang="en-US" sz="2000" b="1" i="1" kern="1200">
                <a:solidFill>
                  <a:schemeClr val="bg2">
                    <a:lumMod val="10000"/>
                  </a:schemeClr>
                </a:solidFill>
                <a:latin typeface="Times New Roman" panose="02020603050405020304" pitchFamily="18" charset="0"/>
                <a:ea typeface="+mn-ea"/>
                <a:cs typeface="+mn-cs"/>
              </a:endParaRPr>
            </a:p>
          </p:txBody>
        </p:sp>
      </p:grpSp>
      <p:pic>
        <p:nvPicPr>
          <p:cNvPr id="6" name="Picture 5"/>
          <p:cNvPicPr>
            <a:picLocks noChangeAspect="1"/>
          </p:cNvPicPr>
          <p:nvPr/>
        </p:nvPicPr>
        <p:blipFill>
          <a:blip r:embed="rId3"/>
          <a:stretch>
            <a:fillRect/>
          </a:stretch>
        </p:blipFill>
        <p:spPr>
          <a:xfrm>
            <a:off x="1188539" y="2403966"/>
            <a:ext cx="2743801" cy="1462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5104411" y="2433009"/>
            <a:ext cx="2977793" cy="1475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52" name="Group 51"/>
          <p:cNvGrpSpPr/>
          <p:nvPr/>
        </p:nvGrpSpPr>
        <p:grpSpPr>
          <a:xfrm>
            <a:off x="746229" y="4090841"/>
            <a:ext cx="3628423" cy="552099"/>
            <a:chOff x="1901535" y="4295698"/>
            <a:chExt cx="3628423" cy="552099"/>
          </a:xfrm>
        </p:grpSpPr>
        <p:sp>
          <p:nvSpPr>
            <p:cNvPr id="53" name="Rectangle 52"/>
            <p:cNvSpPr/>
            <p:nvPr/>
          </p:nvSpPr>
          <p:spPr>
            <a:xfrm>
              <a:off x="1997968" y="4357685"/>
              <a:ext cx="3435556" cy="400110"/>
            </a:xfrm>
            <a:prstGeom prst="rect">
              <a:avLst/>
            </a:prstGeom>
          </p:spPr>
          <p:txBody>
            <a:bodyPr wrap="none">
              <a:spAutoFit/>
            </a:bodyPr>
            <a:lstStyle/>
            <a:p>
              <a:pPr lvl="0">
                <a:buClrTx/>
              </a:pPr>
              <a:r>
                <a:rPr lang="en-US" sz="2000" i="1" kern="1200">
                  <a:solidFill>
                    <a:schemeClr val="accent4">
                      <a:lumMod val="50000"/>
                    </a:schemeClr>
                  </a:solidFill>
                  <a:latin typeface="Times New Roman" panose="02020603050405020304" pitchFamily="18" charset="0"/>
                  <a:ea typeface="+mn-ea"/>
                  <a:cs typeface="+mn-cs"/>
                </a:rPr>
                <a:t>Các cực </a:t>
              </a:r>
              <a:r>
                <a:rPr lang="en-US" sz="2000" b="1" i="1" kern="1200">
                  <a:solidFill>
                    <a:srgbClr val="C00000"/>
                  </a:solidFill>
                  <a:latin typeface="Times New Roman" panose="02020603050405020304" pitchFamily="18" charset="0"/>
                  <a:ea typeface="+mn-ea"/>
                  <a:cs typeface="+mn-cs"/>
                </a:rPr>
                <a:t>khác tên </a:t>
              </a:r>
              <a:r>
                <a:rPr lang="en-US" sz="2000" i="1" kern="1200">
                  <a:solidFill>
                    <a:schemeClr val="accent4">
                      <a:lumMod val="50000"/>
                    </a:schemeClr>
                  </a:solidFill>
                  <a:latin typeface="Times New Roman" panose="02020603050405020304" pitchFamily="18" charset="0"/>
                  <a:ea typeface="+mn-ea"/>
                  <a:cs typeface="+mn-cs"/>
                </a:rPr>
                <a:t>thì </a:t>
              </a:r>
              <a:r>
                <a:rPr lang="en-US" sz="2000" b="1" i="1" kern="1200">
                  <a:solidFill>
                    <a:srgbClr val="C00000"/>
                  </a:solidFill>
                  <a:latin typeface="Times New Roman" panose="02020603050405020304" pitchFamily="18" charset="0"/>
                  <a:ea typeface="+mn-ea"/>
                  <a:cs typeface="+mn-cs"/>
                </a:rPr>
                <a:t>hút nhau</a:t>
              </a:r>
              <a:r>
                <a:rPr lang="en-US" sz="2000" b="1" i="1" kern="1200">
                  <a:solidFill>
                    <a:schemeClr val="accent4">
                      <a:lumMod val="50000"/>
                    </a:schemeClr>
                  </a:solidFill>
                  <a:latin typeface="Times New Roman" panose="02020603050405020304" pitchFamily="18" charset="0"/>
                  <a:ea typeface="+mn-ea"/>
                  <a:cs typeface="+mn-cs"/>
                </a:rPr>
                <a:t>.</a:t>
              </a:r>
            </a:p>
          </p:txBody>
        </p:sp>
        <p:sp>
          <p:nvSpPr>
            <p:cNvPr id="54" name="Rounded Rectangle 53"/>
            <p:cNvSpPr/>
            <p:nvPr/>
          </p:nvSpPr>
          <p:spPr>
            <a:xfrm>
              <a:off x="1901535" y="4295698"/>
              <a:ext cx="3628423" cy="552099"/>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4779098" y="4096202"/>
            <a:ext cx="3628423" cy="552099"/>
            <a:chOff x="1901535" y="4295698"/>
            <a:chExt cx="3628423" cy="552099"/>
          </a:xfrm>
        </p:grpSpPr>
        <p:sp>
          <p:nvSpPr>
            <p:cNvPr id="57" name="Rounded Rectangle 56"/>
            <p:cNvSpPr/>
            <p:nvPr/>
          </p:nvSpPr>
          <p:spPr>
            <a:xfrm>
              <a:off x="1901535" y="4295698"/>
              <a:ext cx="3628423" cy="552099"/>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996050" y="4371692"/>
              <a:ext cx="3439391" cy="400110"/>
            </a:xfrm>
            <a:prstGeom prst="rect">
              <a:avLst/>
            </a:prstGeom>
          </p:spPr>
          <p:txBody>
            <a:bodyPr wrap="square">
              <a:spAutoFit/>
            </a:bodyPr>
            <a:lstStyle/>
            <a:p>
              <a:pPr lvl="0" algn="just">
                <a:buClrTx/>
              </a:pPr>
              <a:r>
                <a:rPr lang="vi-VN" sz="2000" i="1" kern="1200">
                  <a:solidFill>
                    <a:schemeClr val="accent4">
                      <a:lumMod val="50000"/>
                    </a:schemeClr>
                  </a:solidFill>
                  <a:latin typeface="Times New Roman" panose="02020603050405020304" pitchFamily="18" charset="0"/>
                  <a:ea typeface="+mn-ea"/>
                  <a:cs typeface="+mn-cs"/>
                </a:rPr>
                <a:t>Các cực </a:t>
              </a:r>
              <a:r>
                <a:rPr lang="vi-VN" sz="2000" b="1" i="1" kern="1200">
                  <a:solidFill>
                    <a:srgbClr val="C00000"/>
                  </a:solidFill>
                  <a:latin typeface="Times New Roman" panose="02020603050405020304" pitchFamily="18" charset="0"/>
                  <a:ea typeface="+mn-ea"/>
                  <a:cs typeface="+mn-cs"/>
                </a:rPr>
                <a:t>cùng tên </a:t>
              </a:r>
              <a:r>
                <a:rPr lang="en-US" sz="2000" i="1" kern="1200">
                  <a:solidFill>
                    <a:schemeClr val="accent4">
                      <a:lumMod val="50000"/>
                    </a:schemeClr>
                  </a:solidFill>
                  <a:latin typeface="Times New Roman" panose="02020603050405020304" pitchFamily="18" charset="0"/>
                  <a:ea typeface="+mn-ea"/>
                  <a:cs typeface="+mn-cs"/>
                </a:rPr>
                <a:t>thì </a:t>
              </a:r>
              <a:r>
                <a:rPr lang="vi-VN" sz="2000" b="1" i="1" kern="1200">
                  <a:solidFill>
                    <a:srgbClr val="C00000"/>
                  </a:solidFill>
                  <a:latin typeface="Times New Roman" panose="02020603050405020304" pitchFamily="18" charset="0"/>
                  <a:ea typeface="+mn-ea"/>
                  <a:cs typeface="+mn-cs"/>
                </a:rPr>
                <a:t>đẩy nhau.</a:t>
              </a:r>
            </a:p>
          </p:txBody>
        </p:sp>
      </p:grpSp>
      <p:pic>
        <p:nvPicPr>
          <p:cNvPr id="59" name="Picture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7329" y="1091844"/>
            <a:ext cx="1089011" cy="1038014"/>
          </a:xfrm>
          <a:prstGeom prst="rect">
            <a:avLst/>
          </a:prstGeom>
        </p:spPr>
      </p:pic>
    </p:spTree>
    <p:extLst>
      <p:ext uri="{BB962C8B-B14F-4D97-AF65-F5344CB8AC3E}">
        <p14:creationId xmlns:p14="http://schemas.microsoft.com/office/powerpoint/2010/main" val="4046361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0-#ppt_w/2"/>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11" name="Rectangle 10"/>
          <p:cNvSpPr/>
          <p:nvPr/>
        </p:nvSpPr>
        <p:spPr>
          <a:xfrm>
            <a:off x="596226" y="1358441"/>
            <a:ext cx="5470264" cy="2400657"/>
          </a:xfrm>
          <a:prstGeom prst="rect">
            <a:avLst/>
          </a:prstGeom>
        </p:spPr>
        <p:txBody>
          <a:bodyPr wrap="square">
            <a:spAutoFit/>
          </a:bodyPr>
          <a:lstStyle/>
          <a:p>
            <a:pPr lvl="0" indent="176213" algn="just">
              <a:lnSpc>
                <a:spcPct val="150000"/>
              </a:lnSpc>
              <a:buClrTx/>
            </a:pPr>
            <a:r>
              <a:rPr lang="en-US" sz="2000" b="1" kern="1200">
                <a:solidFill>
                  <a:srgbClr val="002060"/>
                </a:solidFill>
                <a:latin typeface="Times New Roman" panose="02020603050405020304" pitchFamily="18" charset="0"/>
                <a:ea typeface="+mn-ea"/>
                <a:cs typeface="+mn-cs"/>
              </a:rPr>
              <a:t>C</a:t>
            </a:r>
            <a:r>
              <a:rPr lang="vi-VN" sz="2000" b="1" kern="1200">
                <a:solidFill>
                  <a:srgbClr val="002060"/>
                </a:solidFill>
                <a:latin typeface="Times New Roman" panose="02020603050405020304" pitchFamily="18" charset="0"/>
                <a:ea typeface="+mn-ea"/>
                <a:cs typeface="+mn-cs"/>
              </a:rPr>
              <a:t>ách để nhận biết các cực của nam châm</a:t>
            </a:r>
            <a:r>
              <a:rPr lang="en-US" sz="2000" b="1" kern="1200">
                <a:solidFill>
                  <a:srgbClr val="002060"/>
                </a:solidFill>
                <a:latin typeface="Times New Roman" panose="02020603050405020304" pitchFamily="18" charset="0"/>
                <a:ea typeface="+mn-ea"/>
                <a:cs typeface="+mn-cs"/>
              </a:rPr>
              <a:t>:</a:t>
            </a:r>
            <a:endParaRPr lang="vi-VN" sz="2000" b="1" kern="1200">
              <a:solidFill>
                <a:srgbClr val="002060"/>
              </a:solidFill>
              <a:latin typeface="Times New Roman" panose="02020603050405020304" pitchFamily="18" charset="0"/>
              <a:ea typeface="+mn-ea"/>
              <a:cs typeface="+mn-cs"/>
            </a:endParaRPr>
          </a:p>
          <a:p>
            <a:pPr marL="457200" lvl="0" indent="-457200" algn="just">
              <a:lnSpc>
                <a:spcPct val="150000"/>
              </a:lnSpc>
              <a:buClrTx/>
              <a:buFont typeface="Wingdings" panose="05000000000000000000" pitchFamily="2" charset="2"/>
              <a:buChar char="Ø"/>
            </a:pPr>
            <a:r>
              <a:rPr lang="vi-VN" sz="2000" b="1" i="1" kern="1200">
                <a:solidFill>
                  <a:schemeClr val="accent4">
                    <a:lumMod val="75000"/>
                  </a:schemeClr>
                </a:solidFill>
                <a:latin typeface="Times New Roman" panose="02020603050405020304" pitchFamily="18" charset="0"/>
                <a:ea typeface="+mn-ea"/>
                <a:cs typeface="+mn-cs"/>
              </a:rPr>
              <a:t>Căn cứ vào màu sơn.</a:t>
            </a:r>
          </a:p>
          <a:p>
            <a:pPr marL="457200" lvl="0" indent="-457200" algn="just">
              <a:lnSpc>
                <a:spcPct val="150000"/>
              </a:lnSpc>
              <a:buClrTx/>
              <a:buFont typeface="Wingdings" panose="05000000000000000000" pitchFamily="2" charset="2"/>
              <a:buChar char="Ø"/>
            </a:pPr>
            <a:r>
              <a:rPr lang="vi-VN" sz="2000" b="1" i="1" kern="1200">
                <a:solidFill>
                  <a:schemeClr val="accent4">
                    <a:lumMod val="75000"/>
                  </a:schemeClr>
                </a:solidFill>
                <a:latin typeface="Times New Roman" panose="02020603050405020304" pitchFamily="18" charset="0"/>
                <a:ea typeface="+mn-ea"/>
                <a:cs typeface="+mn-cs"/>
              </a:rPr>
              <a:t>Căn cứ vào kí hiệu bằng chữ viết (N hoặc S).</a:t>
            </a:r>
          </a:p>
          <a:p>
            <a:pPr marL="457200" lvl="0" indent="-457200" algn="just">
              <a:lnSpc>
                <a:spcPct val="150000"/>
              </a:lnSpc>
              <a:buClrTx/>
              <a:buFont typeface="Wingdings" panose="05000000000000000000" pitchFamily="2" charset="2"/>
              <a:buChar char="Ø"/>
            </a:pPr>
            <a:r>
              <a:rPr lang="vi-VN" sz="2000" b="1" i="1" kern="1200">
                <a:solidFill>
                  <a:schemeClr val="accent4">
                    <a:lumMod val="75000"/>
                  </a:schemeClr>
                </a:solidFill>
                <a:latin typeface="Times New Roman" panose="02020603050405020304" pitchFamily="18" charset="0"/>
                <a:ea typeface="+mn-ea"/>
                <a:cs typeface="+mn-cs"/>
              </a:rPr>
              <a:t>Căn cứ vào sự định hướng của nam châm.</a:t>
            </a:r>
          </a:p>
          <a:p>
            <a:pPr marL="457200" lvl="0" indent="-457200" algn="just">
              <a:lnSpc>
                <a:spcPct val="150000"/>
              </a:lnSpc>
              <a:buClrTx/>
              <a:buFont typeface="Wingdings" panose="05000000000000000000" pitchFamily="2" charset="2"/>
              <a:buChar char="Ø"/>
            </a:pPr>
            <a:r>
              <a:rPr lang="vi-VN" sz="2000" b="1" i="1" kern="1200">
                <a:solidFill>
                  <a:schemeClr val="accent4">
                    <a:lumMod val="75000"/>
                  </a:schemeClr>
                </a:solidFill>
                <a:latin typeface="Times New Roman" panose="02020603050405020304" pitchFamily="18" charset="0"/>
                <a:ea typeface="+mn-ea"/>
                <a:cs typeface="+mn-cs"/>
              </a:rPr>
              <a:t>Căn cứ vào sự tương tác giữa hai nam châm.</a:t>
            </a:r>
          </a:p>
        </p:txBody>
      </p:sp>
      <p:sp>
        <p:nvSpPr>
          <p:cNvPr id="81" name="Rectangle 80"/>
          <p:cNvSpPr/>
          <p:nvPr/>
        </p:nvSpPr>
        <p:spPr>
          <a:xfrm>
            <a:off x="1553655" y="272170"/>
            <a:ext cx="6218745" cy="461665"/>
          </a:xfrm>
          <a:prstGeom prst="rect">
            <a:avLst/>
          </a:prstGeom>
        </p:spPr>
        <p:txBody>
          <a:bodyPr wrap="square">
            <a:spAutoFit/>
          </a:bodyPr>
          <a:lstStyle/>
          <a:p>
            <a:pPr lvl="0" algn="ctr" eaLnBrk="0" fontAlgn="base" hangingPunct="0">
              <a:spcBef>
                <a:spcPct val="0"/>
              </a:spcBef>
              <a:spcAft>
                <a:spcPct val="0"/>
              </a:spcAft>
              <a:buClrTx/>
            </a:pPr>
            <a:r>
              <a:rPr lang="en-US" altLang="en-US" sz="2400" b="1" kern="1200">
                <a:solidFill>
                  <a:schemeClr val="accent4">
                    <a:lumMod val="75000"/>
                  </a:schemeClr>
                </a:solidFill>
                <a:latin typeface="Times New Roman" panose="02020603050405020304" pitchFamily="18" charset="0"/>
                <a:ea typeface="+mn-ea"/>
                <a:cs typeface="Times New Roman" panose="02020603050405020304" pitchFamily="18" charset="0"/>
              </a:rPr>
              <a:t>II - TƯƠNG TÁC GIỮA CÁC NAM CHÂM</a:t>
            </a:r>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48414">
                        <a14:backgroundMark x1="1336" y1="94720" x2="40735" y2="18944"/>
                      </a14:backgroundRemoval>
                    </a14:imgEffect>
                  </a14:imgLayer>
                </a14:imgProps>
              </a:ext>
            </a:extLst>
          </a:blip>
          <a:srcRect t="4286" r="51774"/>
          <a:stretch/>
        </p:blipFill>
        <p:spPr>
          <a:xfrm rot="2673458">
            <a:off x="6743538" y="1291588"/>
            <a:ext cx="1408836" cy="1503093"/>
          </a:xfrm>
          <a:prstGeom prst="rect">
            <a:avLst/>
          </a:prstGeom>
        </p:spPr>
      </p:pic>
      <p:pic>
        <p:nvPicPr>
          <p:cNvPr id="83" name="Picture 82"/>
          <p:cNvPicPr>
            <a:picLocks noChangeAspect="1"/>
          </p:cNvPicPr>
          <p:nvPr/>
        </p:nvPicPr>
        <p:blipFill rotWithShape="1">
          <a:blip r:embed="rId5">
            <a:extLst>
              <a:ext uri="{BEBA8EAE-BF5A-486C-A8C5-ECC9F3942E4B}">
                <a14:imgProps xmlns:a14="http://schemas.microsoft.com/office/drawing/2010/main">
                  <a14:imgLayer r:embed="rId4">
                    <a14:imgEffect>
                      <a14:backgroundRemoval t="3106" b="90373" l="55927" r="97496"/>
                    </a14:imgEffect>
                  </a14:imgLayer>
                </a14:imgProps>
              </a:ext>
            </a:extLst>
          </a:blip>
          <a:srcRect l="54672" t="3633" r="1671" b="7614"/>
          <a:stretch/>
        </p:blipFill>
        <p:spPr>
          <a:xfrm rot="2921953">
            <a:off x="6532426" y="3097503"/>
            <a:ext cx="1210763" cy="1323191"/>
          </a:xfrm>
          <a:prstGeom prst="rect">
            <a:avLst/>
          </a:prstGeom>
        </p:spPr>
      </p:pic>
    </p:spTree>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grpSp>
        <p:nvGrpSpPr>
          <p:cNvPr id="2277" name="Google Shape;2277;p53"/>
          <p:cNvGrpSpPr/>
          <p:nvPr/>
        </p:nvGrpSpPr>
        <p:grpSpPr>
          <a:xfrm rot="-463557">
            <a:off x="5269916" y="2271008"/>
            <a:ext cx="2987806" cy="2902661"/>
            <a:chOff x="4047215" y="1356594"/>
            <a:chExt cx="3936583" cy="3936583"/>
          </a:xfrm>
        </p:grpSpPr>
        <p:sp>
          <p:nvSpPr>
            <p:cNvPr id="2278" name="Google Shape;2278;p53"/>
            <p:cNvSpPr/>
            <p:nvPr/>
          </p:nvSpPr>
          <p:spPr>
            <a:xfrm rot="2700000">
              <a:off x="4338177" y="2218631"/>
              <a:ext cx="3354659" cy="2212511"/>
            </a:xfrm>
            <a:custGeom>
              <a:avLst/>
              <a:gdLst/>
              <a:ahLst/>
              <a:cxnLst/>
              <a:rect l="l" t="t" r="r" b="b"/>
              <a:pathLst>
                <a:path w="70051" h="46201" extrusionOk="0">
                  <a:moveTo>
                    <a:pt x="69884" y="1"/>
                  </a:moveTo>
                  <a:cubicBezTo>
                    <a:pt x="66214" y="1068"/>
                    <a:pt x="62779" y="4437"/>
                    <a:pt x="61444" y="8540"/>
                  </a:cubicBezTo>
                  <a:cubicBezTo>
                    <a:pt x="59776" y="4470"/>
                    <a:pt x="56007" y="1635"/>
                    <a:pt x="52004" y="1535"/>
                  </a:cubicBezTo>
                  <a:lnTo>
                    <a:pt x="52004" y="1535"/>
                  </a:lnTo>
                  <a:cubicBezTo>
                    <a:pt x="51937" y="1535"/>
                    <a:pt x="52972" y="5304"/>
                    <a:pt x="53138" y="5638"/>
                  </a:cubicBezTo>
                  <a:cubicBezTo>
                    <a:pt x="53672" y="7006"/>
                    <a:pt x="54406" y="8273"/>
                    <a:pt x="55307" y="9441"/>
                  </a:cubicBezTo>
                  <a:cubicBezTo>
                    <a:pt x="56774" y="11342"/>
                    <a:pt x="58909" y="13177"/>
                    <a:pt x="61144" y="13977"/>
                  </a:cubicBezTo>
                  <a:cubicBezTo>
                    <a:pt x="60977" y="20182"/>
                    <a:pt x="56274" y="26119"/>
                    <a:pt x="50803" y="26653"/>
                  </a:cubicBezTo>
                  <a:cubicBezTo>
                    <a:pt x="50467" y="26686"/>
                    <a:pt x="50135" y="26701"/>
                    <a:pt x="49805" y="26701"/>
                  </a:cubicBezTo>
                  <a:cubicBezTo>
                    <a:pt x="43746" y="26701"/>
                    <a:pt x="38657" y="21396"/>
                    <a:pt x="33057" y="18580"/>
                  </a:cubicBezTo>
                  <a:cubicBezTo>
                    <a:pt x="29902" y="17003"/>
                    <a:pt x="26473" y="16216"/>
                    <a:pt x="23042" y="16216"/>
                  </a:cubicBezTo>
                  <a:cubicBezTo>
                    <a:pt x="20016" y="16216"/>
                    <a:pt x="16988" y="16828"/>
                    <a:pt x="14144" y="18047"/>
                  </a:cubicBezTo>
                  <a:cubicBezTo>
                    <a:pt x="8073" y="20682"/>
                    <a:pt x="2869" y="26119"/>
                    <a:pt x="0" y="32791"/>
                  </a:cubicBezTo>
                  <a:cubicBezTo>
                    <a:pt x="501" y="33891"/>
                    <a:pt x="1068" y="34959"/>
                    <a:pt x="1735" y="35993"/>
                  </a:cubicBezTo>
                  <a:cubicBezTo>
                    <a:pt x="2512" y="36317"/>
                    <a:pt x="3257" y="36828"/>
                    <a:pt x="4123" y="36828"/>
                  </a:cubicBezTo>
                  <a:cubicBezTo>
                    <a:pt x="4149" y="36828"/>
                    <a:pt x="4176" y="36828"/>
                    <a:pt x="4203" y="36827"/>
                  </a:cubicBezTo>
                  <a:cubicBezTo>
                    <a:pt x="5271" y="36827"/>
                    <a:pt x="6272" y="35860"/>
                    <a:pt x="5738" y="34625"/>
                  </a:cubicBezTo>
                  <a:cubicBezTo>
                    <a:pt x="5570" y="34242"/>
                    <a:pt x="5884" y="33858"/>
                    <a:pt x="6186" y="33858"/>
                  </a:cubicBezTo>
                  <a:cubicBezTo>
                    <a:pt x="6304" y="33858"/>
                    <a:pt x="6421" y="33917"/>
                    <a:pt x="6505" y="34058"/>
                  </a:cubicBezTo>
                  <a:cubicBezTo>
                    <a:pt x="7206" y="35326"/>
                    <a:pt x="6739" y="36927"/>
                    <a:pt x="5471" y="37627"/>
                  </a:cubicBezTo>
                  <a:cubicBezTo>
                    <a:pt x="5074" y="37835"/>
                    <a:pt x="4635" y="37936"/>
                    <a:pt x="4196" y="37936"/>
                  </a:cubicBezTo>
                  <a:cubicBezTo>
                    <a:pt x="3858" y="37936"/>
                    <a:pt x="3521" y="37877"/>
                    <a:pt x="3203" y="37761"/>
                  </a:cubicBezTo>
                  <a:lnTo>
                    <a:pt x="3203" y="37761"/>
                  </a:lnTo>
                  <a:lnTo>
                    <a:pt x="3269" y="37861"/>
                  </a:lnTo>
                  <a:cubicBezTo>
                    <a:pt x="3736" y="38328"/>
                    <a:pt x="4203" y="38762"/>
                    <a:pt x="4704" y="39195"/>
                  </a:cubicBezTo>
                  <a:cubicBezTo>
                    <a:pt x="9974" y="43865"/>
                    <a:pt x="16812" y="46167"/>
                    <a:pt x="23617" y="46200"/>
                  </a:cubicBezTo>
                  <a:cubicBezTo>
                    <a:pt x="23665" y="46200"/>
                    <a:pt x="23713" y="46201"/>
                    <a:pt x="23761" y="46201"/>
                  </a:cubicBezTo>
                  <a:cubicBezTo>
                    <a:pt x="31285" y="46201"/>
                    <a:pt x="38771" y="43606"/>
                    <a:pt x="45533" y="39629"/>
                  </a:cubicBezTo>
                  <a:cubicBezTo>
                    <a:pt x="49969" y="36994"/>
                    <a:pt x="54239" y="33725"/>
                    <a:pt x="57541" y="29422"/>
                  </a:cubicBezTo>
                  <a:cubicBezTo>
                    <a:pt x="58075" y="28688"/>
                    <a:pt x="58576" y="27954"/>
                    <a:pt x="59076" y="27187"/>
                  </a:cubicBezTo>
                  <a:cubicBezTo>
                    <a:pt x="61611" y="23284"/>
                    <a:pt x="63079" y="18781"/>
                    <a:pt x="63379" y="14111"/>
                  </a:cubicBezTo>
                  <a:cubicBezTo>
                    <a:pt x="65114" y="13510"/>
                    <a:pt x="66548" y="11242"/>
                    <a:pt x="67515" y="9574"/>
                  </a:cubicBezTo>
                  <a:cubicBezTo>
                    <a:pt x="69183" y="6672"/>
                    <a:pt x="70050" y="3370"/>
                    <a:pt x="69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rot="2700000">
              <a:off x="4743182" y="2504216"/>
              <a:ext cx="159518" cy="150179"/>
            </a:xfrm>
            <a:custGeom>
              <a:avLst/>
              <a:gdLst/>
              <a:ahLst/>
              <a:cxnLst/>
              <a:rect l="l" t="t" r="r" b="b"/>
              <a:pathLst>
                <a:path w="3331" h="3136" extrusionOk="0">
                  <a:moveTo>
                    <a:pt x="2623" y="0"/>
                  </a:moveTo>
                  <a:cubicBezTo>
                    <a:pt x="2487" y="0"/>
                    <a:pt x="2357" y="96"/>
                    <a:pt x="2330" y="255"/>
                  </a:cubicBezTo>
                  <a:cubicBezTo>
                    <a:pt x="2063" y="888"/>
                    <a:pt x="2797" y="1689"/>
                    <a:pt x="1997" y="2123"/>
                  </a:cubicBezTo>
                  <a:cubicBezTo>
                    <a:pt x="1863" y="2189"/>
                    <a:pt x="1740" y="2217"/>
                    <a:pt x="1625" y="2217"/>
                  </a:cubicBezTo>
                  <a:cubicBezTo>
                    <a:pt x="1164" y="2217"/>
                    <a:pt x="822" y="1769"/>
                    <a:pt x="395" y="1555"/>
                  </a:cubicBezTo>
                  <a:cubicBezTo>
                    <a:pt x="368" y="1539"/>
                    <a:pt x="339" y="1532"/>
                    <a:pt x="309" y="1532"/>
                  </a:cubicBezTo>
                  <a:cubicBezTo>
                    <a:pt x="159" y="1532"/>
                    <a:pt x="1" y="1722"/>
                    <a:pt x="28" y="1889"/>
                  </a:cubicBezTo>
                  <a:cubicBezTo>
                    <a:pt x="172" y="2700"/>
                    <a:pt x="928" y="3135"/>
                    <a:pt x="1652" y="3135"/>
                  </a:cubicBezTo>
                  <a:cubicBezTo>
                    <a:pt x="1942" y="3135"/>
                    <a:pt x="2226" y="3066"/>
                    <a:pt x="2464" y="2923"/>
                  </a:cubicBezTo>
                  <a:cubicBezTo>
                    <a:pt x="2897" y="2623"/>
                    <a:pt x="3197" y="2123"/>
                    <a:pt x="3264" y="1589"/>
                  </a:cubicBezTo>
                  <a:cubicBezTo>
                    <a:pt x="3331" y="1022"/>
                    <a:pt x="3231" y="255"/>
                    <a:pt x="2730" y="21"/>
                  </a:cubicBezTo>
                  <a:cubicBezTo>
                    <a:pt x="2696" y="7"/>
                    <a:pt x="2659" y="0"/>
                    <a:pt x="2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3"/>
            <p:cNvSpPr/>
            <p:nvPr/>
          </p:nvSpPr>
          <p:spPr>
            <a:xfrm rot="2700000">
              <a:off x="4145763" y="3223112"/>
              <a:ext cx="2605438" cy="910606"/>
            </a:xfrm>
            <a:custGeom>
              <a:avLst/>
              <a:gdLst/>
              <a:ahLst/>
              <a:cxnLst/>
              <a:rect l="l" t="t" r="r" b="b"/>
              <a:pathLst>
                <a:path w="54406" h="19015" extrusionOk="0">
                  <a:moveTo>
                    <a:pt x="54406" y="1"/>
                  </a:moveTo>
                  <a:lnTo>
                    <a:pt x="54406" y="1"/>
                  </a:lnTo>
                  <a:cubicBezTo>
                    <a:pt x="46567" y="6839"/>
                    <a:pt x="36860" y="10808"/>
                    <a:pt x="27086" y="11109"/>
                  </a:cubicBezTo>
                  <a:cubicBezTo>
                    <a:pt x="26619" y="11142"/>
                    <a:pt x="26152" y="11142"/>
                    <a:pt x="25685" y="11142"/>
                  </a:cubicBezTo>
                  <a:lnTo>
                    <a:pt x="25519" y="11142"/>
                  </a:lnTo>
                  <a:cubicBezTo>
                    <a:pt x="23851" y="11109"/>
                    <a:pt x="22183" y="11009"/>
                    <a:pt x="20515" y="10842"/>
                  </a:cubicBezTo>
                  <a:cubicBezTo>
                    <a:pt x="20115" y="10808"/>
                    <a:pt x="19748" y="10775"/>
                    <a:pt x="19314" y="10742"/>
                  </a:cubicBezTo>
                  <a:cubicBezTo>
                    <a:pt x="17546" y="10575"/>
                    <a:pt x="15745" y="10375"/>
                    <a:pt x="13944" y="10241"/>
                  </a:cubicBezTo>
                  <a:cubicBezTo>
                    <a:pt x="13610" y="10208"/>
                    <a:pt x="13243" y="10175"/>
                    <a:pt x="12910" y="10175"/>
                  </a:cubicBezTo>
                  <a:lnTo>
                    <a:pt x="11942" y="10108"/>
                  </a:lnTo>
                  <a:lnTo>
                    <a:pt x="9040" y="10108"/>
                  </a:lnTo>
                  <a:lnTo>
                    <a:pt x="8140" y="10175"/>
                  </a:lnTo>
                  <a:cubicBezTo>
                    <a:pt x="6905" y="10208"/>
                    <a:pt x="5704" y="10375"/>
                    <a:pt x="4470" y="10608"/>
                  </a:cubicBezTo>
                  <a:cubicBezTo>
                    <a:pt x="4303" y="10642"/>
                    <a:pt x="4137" y="10675"/>
                    <a:pt x="3970" y="10708"/>
                  </a:cubicBezTo>
                  <a:cubicBezTo>
                    <a:pt x="3136" y="10908"/>
                    <a:pt x="2302" y="11142"/>
                    <a:pt x="1468" y="11409"/>
                  </a:cubicBezTo>
                  <a:cubicBezTo>
                    <a:pt x="1301" y="11476"/>
                    <a:pt x="1135" y="11542"/>
                    <a:pt x="968" y="11609"/>
                  </a:cubicBezTo>
                  <a:cubicBezTo>
                    <a:pt x="634" y="11742"/>
                    <a:pt x="334" y="11876"/>
                    <a:pt x="0" y="12009"/>
                  </a:cubicBezTo>
                  <a:cubicBezTo>
                    <a:pt x="5304" y="16679"/>
                    <a:pt x="12142" y="18981"/>
                    <a:pt x="18914" y="19014"/>
                  </a:cubicBezTo>
                  <a:cubicBezTo>
                    <a:pt x="18962" y="19014"/>
                    <a:pt x="19010" y="19015"/>
                    <a:pt x="19058" y="19015"/>
                  </a:cubicBezTo>
                  <a:cubicBezTo>
                    <a:pt x="26582" y="19015"/>
                    <a:pt x="34068" y="16420"/>
                    <a:pt x="40830" y="12443"/>
                  </a:cubicBezTo>
                  <a:cubicBezTo>
                    <a:pt x="42397" y="11509"/>
                    <a:pt x="43898" y="10508"/>
                    <a:pt x="45366" y="9441"/>
                  </a:cubicBezTo>
                  <a:cubicBezTo>
                    <a:pt x="46167" y="8874"/>
                    <a:pt x="46934" y="8273"/>
                    <a:pt x="47668" y="7639"/>
                  </a:cubicBezTo>
                  <a:cubicBezTo>
                    <a:pt x="48802" y="6672"/>
                    <a:pt x="49836" y="5671"/>
                    <a:pt x="50837" y="4604"/>
                  </a:cubicBezTo>
                  <a:cubicBezTo>
                    <a:pt x="51270" y="4137"/>
                    <a:pt x="51704" y="3670"/>
                    <a:pt x="52104" y="3170"/>
                  </a:cubicBezTo>
                  <a:cubicBezTo>
                    <a:pt x="52371" y="2869"/>
                    <a:pt x="52605" y="2536"/>
                    <a:pt x="52871" y="2236"/>
                  </a:cubicBezTo>
                  <a:cubicBezTo>
                    <a:pt x="53405" y="1502"/>
                    <a:pt x="53906" y="768"/>
                    <a:pt x="54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3"/>
            <p:cNvSpPr/>
            <p:nvPr/>
          </p:nvSpPr>
          <p:spPr>
            <a:xfrm rot="2700000">
              <a:off x="4127795" y="3448505"/>
              <a:ext cx="2238083" cy="474578"/>
            </a:xfrm>
            <a:custGeom>
              <a:avLst/>
              <a:gdLst/>
              <a:ahLst/>
              <a:cxnLst/>
              <a:rect l="l" t="t" r="r" b="b"/>
              <a:pathLst>
                <a:path w="46735" h="9910" extrusionOk="0">
                  <a:moveTo>
                    <a:pt x="46734" y="0"/>
                  </a:moveTo>
                  <a:lnTo>
                    <a:pt x="46734" y="0"/>
                  </a:lnTo>
                  <a:cubicBezTo>
                    <a:pt x="44799" y="1001"/>
                    <a:pt x="42798" y="1935"/>
                    <a:pt x="40830" y="2802"/>
                  </a:cubicBezTo>
                  <a:cubicBezTo>
                    <a:pt x="36360" y="4804"/>
                    <a:pt x="31723" y="6405"/>
                    <a:pt x="26987" y="7639"/>
                  </a:cubicBezTo>
                  <a:cubicBezTo>
                    <a:pt x="23541" y="8507"/>
                    <a:pt x="19984" y="9098"/>
                    <a:pt x="16440" y="9098"/>
                  </a:cubicBezTo>
                  <a:cubicBezTo>
                    <a:pt x="15216" y="9098"/>
                    <a:pt x="13993" y="9028"/>
                    <a:pt x="12777" y="8873"/>
                  </a:cubicBezTo>
                  <a:cubicBezTo>
                    <a:pt x="8340" y="8273"/>
                    <a:pt x="4104" y="6538"/>
                    <a:pt x="501" y="3803"/>
                  </a:cubicBezTo>
                  <a:cubicBezTo>
                    <a:pt x="334" y="3870"/>
                    <a:pt x="168" y="3937"/>
                    <a:pt x="1" y="4003"/>
                  </a:cubicBezTo>
                  <a:cubicBezTo>
                    <a:pt x="4467" y="8327"/>
                    <a:pt x="10703" y="9910"/>
                    <a:pt x="16622" y="9910"/>
                  </a:cubicBezTo>
                  <a:cubicBezTo>
                    <a:pt x="17644" y="9910"/>
                    <a:pt x="18656" y="9863"/>
                    <a:pt x="19648" y="9774"/>
                  </a:cubicBezTo>
                  <a:cubicBezTo>
                    <a:pt x="27420" y="9040"/>
                    <a:pt x="35126" y="6138"/>
                    <a:pt x="42364" y="2802"/>
                  </a:cubicBezTo>
                  <a:cubicBezTo>
                    <a:pt x="43065" y="2469"/>
                    <a:pt x="43732" y="2135"/>
                    <a:pt x="44432" y="1802"/>
                  </a:cubicBezTo>
                  <a:cubicBezTo>
                    <a:pt x="45200" y="1235"/>
                    <a:pt x="45967" y="634"/>
                    <a:pt x="46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rot="2700000">
              <a:off x="4326915" y="3404260"/>
              <a:ext cx="2303547" cy="603160"/>
            </a:xfrm>
            <a:custGeom>
              <a:avLst/>
              <a:gdLst/>
              <a:ahLst/>
              <a:cxnLst/>
              <a:rect l="l" t="t" r="r" b="b"/>
              <a:pathLst>
                <a:path w="48102" h="12595" extrusionOk="0">
                  <a:moveTo>
                    <a:pt x="48101" y="1"/>
                  </a:moveTo>
                  <a:cubicBezTo>
                    <a:pt x="47367" y="501"/>
                    <a:pt x="46600" y="1001"/>
                    <a:pt x="45833" y="1435"/>
                  </a:cubicBezTo>
                  <a:cubicBezTo>
                    <a:pt x="43798" y="2602"/>
                    <a:pt x="41697" y="3670"/>
                    <a:pt x="39562" y="4637"/>
                  </a:cubicBezTo>
                  <a:cubicBezTo>
                    <a:pt x="35125" y="6605"/>
                    <a:pt x="30555" y="8240"/>
                    <a:pt x="25885" y="9541"/>
                  </a:cubicBezTo>
                  <a:cubicBezTo>
                    <a:pt x="21624" y="10739"/>
                    <a:pt x="17071" y="11847"/>
                    <a:pt x="12692" y="11847"/>
                  </a:cubicBezTo>
                  <a:cubicBezTo>
                    <a:pt x="8297" y="11847"/>
                    <a:pt x="4077" y="10731"/>
                    <a:pt x="501" y="7473"/>
                  </a:cubicBezTo>
                  <a:cubicBezTo>
                    <a:pt x="334" y="7473"/>
                    <a:pt x="167" y="7539"/>
                    <a:pt x="0" y="7573"/>
                  </a:cubicBezTo>
                  <a:cubicBezTo>
                    <a:pt x="3146" y="11333"/>
                    <a:pt x="7884" y="12595"/>
                    <a:pt x="12527" y="12595"/>
                  </a:cubicBezTo>
                  <a:cubicBezTo>
                    <a:pt x="14433" y="12595"/>
                    <a:pt x="16323" y="12382"/>
                    <a:pt x="18080" y="12043"/>
                  </a:cubicBezTo>
                  <a:cubicBezTo>
                    <a:pt x="25652" y="10608"/>
                    <a:pt x="33224" y="7973"/>
                    <a:pt x="40362" y="4737"/>
                  </a:cubicBezTo>
                  <a:cubicBezTo>
                    <a:pt x="42431" y="3803"/>
                    <a:pt x="44432" y="2803"/>
                    <a:pt x="46433" y="1668"/>
                  </a:cubicBezTo>
                  <a:lnTo>
                    <a:pt x="46834" y="1435"/>
                  </a:lnTo>
                  <a:cubicBezTo>
                    <a:pt x="47267" y="968"/>
                    <a:pt x="47701" y="501"/>
                    <a:pt x="4810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rot="2700000">
              <a:off x="4585103" y="3349471"/>
              <a:ext cx="907397" cy="182744"/>
            </a:xfrm>
            <a:custGeom>
              <a:avLst/>
              <a:gdLst/>
              <a:ahLst/>
              <a:cxnLst/>
              <a:rect l="l" t="t" r="r" b="b"/>
              <a:pathLst>
                <a:path w="18948" h="3816" extrusionOk="0">
                  <a:moveTo>
                    <a:pt x="902" y="0"/>
                  </a:moveTo>
                  <a:lnTo>
                    <a:pt x="1" y="34"/>
                  </a:lnTo>
                  <a:cubicBezTo>
                    <a:pt x="2793" y="2537"/>
                    <a:pt x="6431" y="3816"/>
                    <a:pt x="10086" y="3816"/>
                  </a:cubicBezTo>
                  <a:cubicBezTo>
                    <a:pt x="13199" y="3816"/>
                    <a:pt x="16324" y="2888"/>
                    <a:pt x="18948" y="1001"/>
                  </a:cubicBezTo>
                  <a:cubicBezTo>
                    <a:pt x="18481" y="1001"/>
                    <a:pt x="18014" y="1034"/>
                    <a:pt x="17513" y="1034"/>
                  </a:cubicBezTo>
                  <a:cubicBezTo>
                    <a:pt x="15162" y="2414"/>
                    <a:pt x="12487" y="3145"/>
                    <a:pt x="9765" y="3145"/>
                  </a:cubicBezTo>
                  <a:cubicBezTo>
                    <a:pt x="9590" y="3145"/>
                    <a:pt x="9416" y="3142"/>
                    <a:pt x="9241" y="3136"/>
                  </a:cubicBezTo>
                  <a:cubicBezTo>
                    <a:pt x="6139" y="2969"/>
                    <a:pt x="3403" y="1802"/>
                    <a:pt x="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3"/>
            <p:cNvSpPr/>
            <p:nvPr/>
          </p:nvSpPr>
          <p:spPr>
            <a:xfrm rot="2700000">
              <a:off x="4861582" y="3336806"/>
              <a:ext cx="364290" cy="76239"/>
            </a:xfrm>
            <a:custGeom>
              <a:avLst/>
              <a:gdLst/>
              <a:ahLst/>
              <a:cxnLst/>
              <a:rect l="l" t="t" r="r" b="b"/>
              <a:pathLst>
                <a:path w="7607" h="1592" extrusionOk="0">
                  <a:moveTo>
                    <a:pt x="1" y="1"/>
                  </a:moveTo>
                  <a:cubicBezTo>
                    <a:pt x="1228" y="1055"/>
                    <a:pt x="2763" y="1592"/>
                    <a:pt x="4302" y="1592"/>
                  </a:cubicBezTo>
                  <a:cubicBezTo>
                    <a:pt x="5442" y="1592"/>
                    <a:pt x="6585" y="1297"/>
                    <a:pt x="7606" y="701"/>
                  </a:cubicBezTo>
                  <a:cubicBezTo>
                    <a:pt x="7206" y="668"/>
                    <a:pt x="6806" y="601"/>
                    <a:pt x="6406" y="568"/>
                  </a:cubicBezTo>
                  <a:cubicBezTo>
                    <a:pt x="5697" y="863"/>
                    <a:pt x="4941" y="1008"/>
                    <a:pt x="4187" y="1008"/>
                  </a:cubicBezTo>
                  <a:cubicBezTo>
                    <a:pt x="3664" y="1008"/>
                    <a:pt x="3142" y="938"/>
                    <a:pt x="2636" y="802"/>
                  </a:cubicBezTo>
                  <a:cubicBezTo>
                    <a:pt x="2069" y="635"/>
                    <a:pt x="1535" y="401"/>
                    <a:pt x="1035" y="68"/>
                  </a:cubicBezTo>
                  <a:cubicBezTo>
                    <a:pt x="701" y="34"/>
                    <a:pt x="335"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3"/>
            <p:cNvSpPr/>
            <p:nvPr/>
          </p:nvSpPr>
          <p:spPr>
            <a:xfrm rot="2700000">
              <a:off x="7085831" y="3376322"/>
              <a:ext cx="359118" cy="408156"/>
            </a:xfrm>
            <a:custGeom>
              <a:avLst/>
              <a:gdLst/>
              <a:ahLst/>
              <a:cxnLst/>
              <a:rect l="l" t="t" r="r" b="b"/>
              <a:pathLst>
                <a:path w="7499" h="8523" extrusionOk="0">
                  <a:moveTo>
                    <a:pt x="68" y="0"/>
                  </a:moveTo>
                  <a:cubicBezTo>
                    <a:pt x="36" y="0"/>
                    <a:pt x="0" y="31"/>
                    <a:pt x="0" y="80"/>
                  </a:cubicBezTo>
                  <a:cubicBezTo>
                    <a:pt x="634" y="2015"/>
                    <a:pt x="1635" y="3783"/>
                    <a:pt x="3002" y="5284"/>
                  </a:cubicBezTo>
                  <a:cubicBezTo>
                    <a:pt x="4170" y="6585"/>
                    <a:pt x="5671" y="8052"/>
                    <a:pt x="7272" y="8519"/>
                  </a:cubicBezTo>
                  <a:cubicBezTo>
                    <a:pt x="7282" y="8522"/>
                    <a:pt x="7292" y="8523"/>
                    <a:pt x="7302" y="8523"/>
                  </a:cubicBezTo>
                  <a:cubicBezTo>
                    <a:pt x="7420" y="8523"/>
                    <a:pt x="7498" y="8347"/>
                    <a:pt x="7406" y="8286"/>
                  </a:cubicBezTo>
                  <a:cubicBezTo>
                    <a:pt x="5938" y="7085"/>
                    <a:pt x="4437" y="6318"/>
                    <a:pt x="3169" y="4850"/>
                  </a:cubicBezTo>
                  <a:cubicBezTo>
                    <a:pt x="1935" y="3382"/>
                    <a:pt x="934" y="1748"/>
                    <a:pt x="100" y="13"/>
                  </a:cubicBezTo>
                  <a:cubicBezTo>
                    <a:pt x="91" y="4"/>
                    <a:pt x="80"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3"/>
            <p:cNvSpPr/>
            <p:nvPr/>
          </p:nvSpPr>
          <p:spPr>
            <a:xfrm rot="2700000">
              <a:off x="7146640" y="3374182"/>
              <a:ext cx="336850" cy="376406"/>
            </a:xfrm>
            <a:custGeom>
              <a:avLst/>
              <a:gdLst/>
              <a:ahLst/>
              <a:cxnLst/>
              <a:rect l="l" t="t" r="r" b="b"/>
              <a:pathLst>
                <a:path w="7034" h="7860" extrusionOk="0">
                  <a:moveTo>
                    <a:pt x="65" y="0"/>
                  </a:moveTo>
                  <a:cubicBezTo>
                    <a:pt x="34" y="0"/>
                    <a:pt x="1" y="24"/>
                    <a:pt x="1" y="47"/>
                  </a:cubicBezTo>
                  <a:cubicBezTo>
                    <a:pt x="434" y="1682"/>
                    <a:pt x="1635" y="3150"/>
                    <a:pt x="2636" y="4317"/>
                  </a:cubicBezTo>
                  <a:cubicBezTo>
                    <a:pt x="3770" y="5651"/>
                    <a:pt x="5104" y="6852"/>
                    <a:pt x="6572" y="7820"/>
                  </a:cubicBezTo>
                  <a:cubicBezTo>
                    <a:pt x="6611" y="7847"/>
                    <a:pt x="6650" y="7859"/>
                    <a:pt x="6688" y="7859"/>
                  </a:cubicBezTo>
                  <a:cubicBezTo>
                    <a:pt x="6880" y="7859"/>
                    <a:pt x="7034" y="7553"/>
                    <a:pt x="6839" y="7386"/>
                  </a:cubicBezTo>
                  <a:cubicBezTo>
                    <a:pt x="5405" y="6319"/>
                    <a:pt x="4070" y="5084"/>
                    <a:pt x="2903" y="3750"/>
                  </a:cubicBezTo>
                  <a:cubicBezTo>
                    <a:pt x="1902" y="2549"/>
                    <a:pt x="1135" y="1081"/>
                    <a:pt x="101" y="14"/>
                  </a:cubicBezTo>
                  <a:cubicBezTo>
                    <a:pt x="91" y="4"/>
                    <a:pt x="78"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p:nvPr/>
          </p:nvSpPr>
          <p:spPr>
            <a:xfrm rot="2700000">
              <a:off x="7250349" y="3489491"/>
              <a:ext cx="173693" cy="205347"/>
            </a:xfrm>
            <a:custGeom>
              <a:avLst/>
              <a:gdLst/>
              <a:ahLst/>
              <a:cxnLst/>
              <a:rect l="l" t="t" r="r" b="b"/>
              <a:pathLst>
                <a:path w="3627" h="4288" extrusionOk="0">
                  <a:moveTo>
                    <a:pt x="229" y="1"/>
                  </a:moveTo>
                  <a:cubicBezTo>
                    <a:pt x="99" y="1"/>
                    <a:pt x="0" y="218"/>
                    <a:pt x="133" y="350"/>
                  </a:cubicBezTo>
                  <a:cubicBezTo>
                    <a:pt x="800" y="950"/>
                    <a:pt x="1434" y="1651"/>
                    <a:pt x="2001" y="2351"/>
                  </a:cubicBezTo>
                  <a:cubicBezTo>
                    <a:pt x="2468" y="2952"/>
                    <a:pt x="2835" y="3786"/>
                    <a:pt x="3368" y="4253"/>
                  </a:cubicBezTo>
                  <a:cubicBezTo>
                    <a:pt x="3393" y="4277"/>
                    <a:pt x="3421" y="4288"/>
                    <a:pt x="3450" y="4288"/>
                  </a:cubicBezTo>
                  <a:cubicBezTo>
                    <a:pt x="3538" y="4288"/>
                    <a:pt x="3627" y="4187"/>
                    <a:pt x="3602" y="4086"/>
                  </a:cubicBezTo>
                  <a:cubicBezTo>
                    <a:pt x="3368" y="3252"/>
                    <a:pt x="2734" y="2585"/>
                    <a:pt x="2234" y="1984"/>
                  </a:cubicBezTo>
                  <a:cubicBezTo>
                    <a:pt x="1634" y="1284"/>
                    <a:pt x="1000" y="617"/>
                    <a:pt x="333" y="50"/>
                  </a:cubicBezTo>
                  <a:cubicBezTo>
                    <a:pt x="298" y="15"/>
                    <a:pt x="26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3"/>
            <p:cNvSpPr/>
            <p:nvPr/>
          </p:nvSpPr>
          <p:spPr>
            <a:xfrm rot="2700000">
              <a:off x="7469013" y="3649580"/>
              <a:ext cx="216697" cy="227137"/>
            </a:xfrm>
            <a:custGeom>
              <a:avLst/>
              <a:gdLst/>
              <a:ahLst/>
              <a:cxnLst/>
              <a:rect l="l" t="t" r="r" b="b"/>
              <a:pathLst>
                <a:path w="4525" h="4743" extrusionOk="0">
                  <a:moveTo>
                    <a:pt x="4265" y="0"/>
                  </a:moveTo>
                  <a:cubicBezTo>
                    <a:pt x="4239" y="0"/>
                    <a:pt x="4211" y="10"/>
                    <a:pt x="4184" y="31"/>
                  </a:cubicBezTo>
                  <a:cubicBezTo>
                    <a:pt x="2483" y="1232"/>
                    <a:pt x="1082" y="2800"/>
                    <a:pt x="48" y="4601"/>
                  </a:cubicBezTo>
                  <a:cubicBezTo>
                    <a:pt x="1" y="4672"/>
                    <a:pt x="54" y="4743"/>
                    <a:pt x="124" y="4743"/>
                  </a:cubicBezTo>
                  <a:cubicBezTo>
                    <a:pt x="153" y="4743"/>
                    <a:pt x="185" y="4730"/>
                    <a:pt x="215" y="4701"/>
                  </a:cubicBezTo>
                  <a:cubicBezTo>
                    <a:pt x="1416" y="3100"/>
                    <a:pt x="2817" y="1666"/>
                    <a:pt x="4384" y="398"/>
                  </a:cubicBezTo>
                  <a:cubicBezTo>
                    <a:pt x="4524" y="258"/>
                    <a:pt x="4406" y="0"/>
                    <a:pt x="4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3"/>
            <p:cNvSpPr/>
            <p:nvPr/>
          </p:nvSpPr>
          <p:spPr>
            <a:xfrm rot="2700000">
              <a:off x="7515445" y="3624726"/>
              <a:ext cx="246819" cy="324590"/>
            </a:xfrm>
            <a:custGeom>
              <a:avLst/>
              <a:gdLst/>
              <a:ahLst/>
              <a:cxnLst/>
              <a:rect l="l" t="t" r="r" b="b"/>
              <a:pathLst>
                <a:path w="5154" h="6778" extrusionOk="0">
                  <a:moveTo>
                    <a:pt x="4951" y="1"/>
                  </a:moveTo>
                  <a:cubicBezTo>
                    <a:pt x="4909" y="1"/>
                    <a:pt x="4869" y="21"/>
                    <a:pt x="4839" y="70"/>
                  </a:cubicBezTo>
                  <a:cubicBezTo>
                    <a:pt x="4139" y="1171"/>
                    <a:pt x="3572" y="2305"/>
                    <a:pt x="2838" y="3372"/>
                  </a:cubicBezTo>
                  <a:cubicBezTo>
                    <a:pt x="2037" y="4473"/>
                    <a:pt x="1137" y="5474"/>
                    <a:pt x="136" y="6441"/>
                  </a:cubicBezTo>
                  <a:cubicBezTo>
                    <a:pt x="1" y="6576"/>
                    <a:pt x="107" y="6777"/>
                    <a:pt x="241" y="6777"/>
                  </a:cubicBezTo>
                  <a:cubicBezTo>
                    <a:pt x="272" y="6777"/>
                    <a:pt x="305" y="6766"/>
                    <a:pt x="336" y="6741"/>
                  </a:cubicBezTo>
                  <a:cubicBezTo>
                    <a:pt x="2271" y="5173"/>
                    <a:pt x="4306" y="2838"/>
                    <a:pt x="5106" y="237"/>
                  </a:cubicBezTo>
                  <a:cubicBezTo>
                    <a:pt x="5153" y="119"/>
                    <a:pt x="5050"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3"/>
            <p:cNvSpPr/>
            <p:nvPr/>
          </p:nvSpPr>
          <p:spPr>
            <a:xfrm rot="2700000">
              <a:off x="7444627" y="3671809"/>
              <a:ext cx="275696" cy="381722"/>
            </a:xfrm>
            <a:custGeom>
              <a:avLst/>
              <a:gdLst/>
              <a:ahLst/>
              <a:cxnLst/>
              <a:rect l="l" t="t" r="r" b="b"/>
              <a:pathLst>
                <a:path w="5757" h="7971" extrusionOk="0">
                  <a:moveTo>
                    <a:pt x="5703" y="1"/>
                  </a:moveTo>
                  <a:cubicBezTo>
                    <a:pt x="5674" y="1"/>
                    <a:pt x="5640" y="18"/>
                    <a:pt x="5624" y="51"/>
                  </a:cubicBezTo>
                  <a:cubicBezTo>
                    <a:pt x="5023" y="1552"/>
                    <a:pt x="4289" y="3020"/>
                    <a:pt x="3389" y="4387"/>
                  </a:cubicBezTo>
                  <a:cubicBezTo>
                    <a:pt x="2421" y="5622"/>
                    <a:pt x="1320" y="6756"/>
                    <a:pt x="86" y="7723"/>
                  </a:cubicBezTo>
                  <a:cubicBezTo>
                    <a:pt x="0" y="7809"/>
                    <a:pt x="62" y="7970"/>
                    <a:pt x="167" y="7970"/>
                  </a:cubicBezTo>
                  <a:cubicBezTo>
                    <a:pt x="183" y="7970"/>
                    <a:pt x="201" y="7966"/>
                    <a:pt x="220" y="7957"/>
                  </a:cubicBezTo>
                  <a:cubicBezTo>
                    <a:pt x="2888" y="6656"/>
                    <a:pt x="5223" y="3320"/>
                    <a:pt x="5757" y="51"/>
                  </a:cubicBezTo>
                  <a:cubicBezTo>
                    <a:pt x="5757" y="18"/>
                    <a:pt x="5732" y="1"/>
                    <a:pt x="5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3"/>
            <p:cNvSpPr/>
            <p:nvPr/>
          </p:nvSpPr>
          <p:spPr>
            <a:xfrm rot="2700000">
              <a:off x="5004727" y="3547921"/>
              <a:ext cx="552780" cy="313336"/>
            </a:xfrm>
            <a:custGeom>
              <a:avLst/>
              <a:gdLst/>
              <a:ahLst/>
              <a:cxnLst/>
              <a:rect l="l" t="t" r="r" b="b"/>
              <a:pathLst>
                <a:path w="11543" h="6543" extrusionOk="0">
                  <a:moveTo>
                    <a:pt x="1959" y="1"/>
                  </a:moveTo>
                  <a:cubicBezTo>
                    <a:pt x="1310" y="1"/>
                    <a:pt x="656" y="59"/>
                    <a:pt x="1" y="180"/>
                  </a:cubicBezTo>
                  <a:cubicBezTo>
                    <a:pt x="834" y="2548"/>
                    <a:pt x="2502" y="4516"/>
                    <a:pt x="4737" y="5684"/>
                  </a:cubicBezTo>
                  <a:cubicBezTo>
                    <a:pt x="5886" y="6258"/>
                    <a:pt x="7132" y="6543"/>
                    <a:pt x="8380" y="6543"/>
                  </a:cubicBezTo>
                  <a:cubicBezTo>
                    <a:pt x="9452" y="6543"/>
                    <a:pt x="10525" y="6333"/>
                    <a:pt x="11542" y="5917"/>
                  </a:cubicBezTo>
                  <a:cubicBezTo>
                    <a:pt x="9705" y="2242"/>
                    <a:pt x="5964" y="1"/>
                    <a:pt x="1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3"/>
            <p:cNvSpPr/>
            <p:nvPr/>
          </p:nvSpPr>
          <p:spPr>
            <a:xfrm rot="2700000">
              <a:off x="5547667" y="2589339"/>
              <a:ext cx="244424" cy="163013"/>
            </a:xfrm>
            <a:custGeom>
              <a:avLst/>
              <a:gdLst/>
              <a:ahLst/>
              <a:cxnLst/>
              <a:rect l="l" t="t" r="r" b="b"/>
              <a:pathLst>
                <a:path w="5104" h="3404" fill="none" extrusionOk="0">
                  <a:moveTo>
                    <a:pt x="334" y="2136"/>
                  </a:moveTo>
                  <a:cubicBezTo>
                    <a:pt x="400" y="2669"/>
                    <a:pt x="901" y="2903"/>
                    <a:pt x="1334" y="3036"/>
                  </a:cubicBezTo>
                  <a:cubicBezTo>
                    <a:pt x="2135" y="3303"/>
                    <a:pt x="3002" y="3403"/>
                    <a:pt x="3836" y="3337"/>
                  </a:cubicBezTo>
                  <a:cubicBezTo>
                    <a:pt x="4103" y="3303"/>
                    <a:pt x="4370" y="3237"/>
                    <a:pt x="4603" y="3136"/>
                  </a:cubicBezTo>
                  <a:cubicBezTo>
                    <a:pt x="4837" y="3003"/>
                    <a:pt x="5037" y="2770"/>
                    <a:pt x="5104" y="2469"/>
                  </a:cubicBezTo>
                  <a:cubicBezTo>
                    <a:pt x="5104" y="2002"/>
                    <a:pt x="4870" y="1535"/>
                    <a:pt x="4470" y="1302"/>
                  </a:cubicBezTo>
                  <a:cubicBezTo>
                    <a:pt x="3769" y="768"/>
                    <a:pt x="0" y="1"/>
                    <a:pt x="334" y="2136"/>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3"/>
            <p:cNvSpPr/>
            <p:nvPr/>
          </p:nvSpPr>
          <p:spPr>
            <a:xfrm rot="2700000">
              <a:off x="5749516" y="2774774"/>
              <a:ext cx="150227" cy="103871"/>
            </a:xfrm>
            <a:custGeom>
              <a:avLst/>
              <a:gdLst/>
              <a:ahLst/>
              <a:cxnLst/>
              <a:rect l="l" t="t" r="r" b="b"/>
              <a:pathLst>
                <a:path w="3137" h="2169" fill="none" extrusionOk="0">
                  <a:moveTo>
                    <a:pt x="3103" y="1001"/>
                  </a:moveTo>
                  <a:cubicBezTo>
                    <a:pt x="3103" y="534"/>
                    <a:pt x="2769" y="101"/>
                    <a:pt x="2269" y="34"/>
                  </a:cubicBezTo>
                  <a:cubicBezTo>
                    <a:pt x="1935" y="1"/>
                    <a:pt x="1635" y="1"/>
                    <a:pt x="1302" y="101"/>
                  </a:cubicBezTo>
                  <a:cubicBezTo>
                    <a:pt x="968" y="101"/>
                    <a:pt x="634" y="234"/>
                    <a:pt x="368" y="468"/>
                  </a:cubicBezTo>
                  <a:cubicBezTo>
                    <a:pt x="1" y="835"/>
                    <a:pt x="34" y="1402"/>
                    <a:pt x="401" y="1769"/>
                  </a:cubicBezTo>
                  <a:cubicBezTo>
                    <a:pt x="701" y="1969"/>
                    <a:pt x="1035" y="2069"/>
                    <a:pt x="1368" y="2069"/>
                  </a:cubicBezTo>
                  <a:cubicBezTo>
                    <a:pt x="1669" y="2136"/>
                    <a:pt x="2002" y="2169"/>
                    <a:pt x="2336" y="2102"/>
                  </a:cubicBezTo>
                  <a:cubicBezTo>
                    <a:pt x="2836" y="1969"/>
                    <a:pt x="3136" y="1502"/>
                    <a:pt x="3103" y="10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rot="2700000">
              <a:off x="5675493" y="2873864"/>
              <a:ext cx="92665" cy="75138"/>
            </a:xfrm>
            <a:custGeom>
              <a:avLst/>
              <a:gdLst/>
              <a:ahLst/>
              <a:cxnLst/>
              <a:rect l="l" t="t" r="r" b="b"/>
              <a:pathLst>
                <a:path w="1935" h="1569" fill="none" extrusionOk="0">
                  <a:moveTo>
                    <a:pt x="1668" y="234"/>
                  </a:moveTo>
                  <a:cubicBezTo>
                    <a:pt x="1501" y="67"/>
                    <a:pt x="1268" y="1"/>
                    <a:pt x="1068" y="34"/>
                  </a:cubicBezTo>
                  <a:cubicBezTo>
                    <a:pt x="868" y="1"/>
                    <a:pt x="634" y="34"/>
                    <a:pt x="467" y="134"/>
                  </a:cubicBezTo>
                  <a:cubicBezTo>
                    <a:pt x="34" y="401"/>
                    <a:pt x="0" y="968"/>
                    <a:pt x="367" y="1301"/>
                  </a:cubicBezTo>
                  <a:cubicBezTo>
                    <a:pt x="534" y="1435"/>
                    <a:pt x="734" y="1502"/>
                    <a:pt x="934" y="1502"/>
                  </a:cubicBezTo>
                  <a:cubicBezTo>
                    <a:pt x="1134" y="1568"/>
                    <a:pt x="1368" y="1535"/>
                    <a:pt x="1568" y="1435"/>
                  </a:cubicBezTo>
                  <a:cubicBezTo>
                    <a:pt x="1768" y="1301"/>
                    <a:pt x="1902" y="1101"/>
                    <a:pt x="1935" y="868"/>
                  </a:cubicBezTo>
                  <a:cubicBezTo>
                    <a:pt x="1935" y="601"/>
                    <a:pt x="1835" y="367"/>
                    <a:pt x="1668"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rot="2700000">
              <a:off x="5803857" y="2961305"/>
              <a:ext cx="126235" cy="91132"/>
            </a:xfrm>
            <a:custGeom>
              <a:avLst/>
              <a:gdLst/>
              <a:ahLst/>
              <a:cxnLst/>
              <a:rect l="l" t="t" r="r" b="b"/>
              <a:pathLst>
                <a:path w="2636" h="1903" fill="none" extrusionOk="0">
                  <a:moveTo>
                    <a:pt x="2135" y="168"/>
                  </a:moveTo>
                  <a:cubicBezTo>
                    <a:pt x="1869" y="68"/>
                    <a:pt x="1635" y="34"/>
                    <a:pt x="1368" y="34"/>
                  </a:cubicBezTo>
                  <a:cubicBezTo>
                    <a:pt x="1135" y="1"/>
                    <a:pt x="901" y="1"/>
                    <a:pt x="634" y="34"/>
                  </a:cubicBezTo>
                  <a:cubicBezTo>
                    <a:pt x="301" y="101"/>
                    <a:pt x="67" y="401"/>
                    <a:pt x="34" y="768"/>
                  </a:cubicBezTo>
                  <a:cubicBezTo>
                    <a:pt x="1" y="1102"/>
                    <a:pt x="167" y="1435"/>
                    <a:pt x="501" y="1602"/>
                  </a:cubicBezTo>
                  <a:cubicBezTo>
                    <a:pt x="734" y="1669"/>
                    <a:pt x="968" y="1735"/>
                    <a:pt x="1201" y="1802"/>
                  </a:cubicBezTo>
                  <a:cubicBezTo>
                    <a:pt x="1435" y="1869"/>
                    <a:pt x="1702" y="1902"/>
                    <a:pt x="1935" y="1869"/>
                  </a:cubicBezTo>
                  <a:cubicBezTo>
                    <a:pt x="2302" y="1769"/>
                    <a:pt x="2569" y="1435"/>
                    <a:pt x="2569" y="1068"/>
                  </a:cubicBezTo>
                  <a:cubicBezTo>
                    <a:pt x="2636" y="701"/>
                    <a:pt x="2436" y="334"/>
                    <a:pt x="2135" y="168"/>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rot="2700000">
              <a:off x="5926017" y="2934059"/>
              <a:ext cx="67140" cy="57514"/>
            </a:xfrm>
            <a:custGeom>
              <a:avLst/>
              <a:gdLst/>
              <a:ahLst/>
              <a:cxnLst/>
              <a:rect l="l" t="t" r="r" b="b"/>
              <a:pathLst>
                <a:path w="1402" h="1201" fill="none" extrusionOk="0">
                  <a:moveTo>
                    <a:pt x="1068" y="133"/>
                  </a:moveTo>
                  <a:cubicBezTo>
                    <a:pt x="901" y="33"/>
                    <a:pt x="768" y="0"/>
                    <a:pt x="601" y="0"/>
                  </a:cubicBezTo>
                  <a:cubicBezTo>
                    <a:pt x="168" y="67"/>
                    <a:pt x="1" y="534"/>
                    <a:pt x="301" y="834"/>
                  </a:cubicBezTo>
                  <a:cubicBezTo>
                    <a:pt x="368" y="901"/>
                    <a:pt x="434" y="967"/>
                    <a:pt x="501" y="1001"/>
                  </a:cubicBezTo>
                  <a:cubicBezTo>
                    <a:pt x="568" y="1034"/>
                    <a:pt x="635" y="1067"/>
                    <a:pt x="735" y="1101"/>
                  </a:cubicBezTo>
                  <a:cubicBezTo>
                    <a:pt x="968" y="1201"/>
                    <a:pt x="1268" y="1034"/>
                    <a:pt x="1335" y="767"/>
                  </a:cubicBezTo>
                  <a:cubicBezTo>
                    <a:pt x="1402" y="534"/>
                    <a:pt x="1302" y="234"/>
                    <a:pt x="1068" y="13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rot="2700000">
              <a:off x="5949603" y="3085026"/>
              <a:ext cx="118237" cy="91085"/>
            </a:xfrm>
            <a:custGeom>
              <a:avLst/>
              <a:gdLst/>
              <a:ahLst/>
              <a:cxnLst/>
              <a:rect l="l" t="t" r="r" b="b"/>
              <a:pathLst>
                <a:path w="2469" h="1902" fill="none" extrusionOk="0">
                  <a:moveTo>
                    <a:pt x="1935" y="234"/>
                  </a:moveTo>
                  <a:cubicBezTo>
                    <a:pt x="1568" y="100"/>
                    <a:pt x="1168" y="0"/>
                    <a:pt x="768" y="0"/>
                  </a:cubicBezTo>
                  <a:cubicBezTo>
                    <a:pt x="467" y="0"/>
                    <a:pt x="201" y="167"/>
                    <a:pt x="100" y="467"/>
                  </a:cubicBezTo>
                  <a:cubicBezTo>
                    <a:pt x="0" y="767"/>
                    <a:pt x="100" y="1101"/>
                    <a:pt x="334" y="1301"/>
                  </a:cubicBezTo>
                  <a:cubicBezTo>
                    <a:pt x="734" y="1534"/>
                    <a:pt x="1168" y="1701"/>
                    <a:pt x="1602" y="1801"/>
                  </a:cubicBezTo>
                  <a:cubicBezTo>
                    <a:pt x="1935" y="1901"/>
                    <a:pt x="2302" y="1501"/>
                    <a:pt x="2369" y="1168"/>
                  </a:cubicBezTo>
                  <a:cubicBezTo>
                    <a:pt x="2469" y="801"/>
                    <a:pt x="2269" y="400"/>
                    <a:pt x="1935"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rot="2700000">
              <a:off x="5895472" y="3129162"/>
              <a:ext cx="75138" cy="47985"/>
            </a:xfrm>
            <a:custGeom>
              <a:avLst/>
              <a:gdLst/>
              <a:ahLst/>
              <a:cxnLst/>
              <a:rect l="l" t="t" r="r" b="b"/>
              <a:pathLst>
                <a:path w="1569" h="1002" fill="none" extrusionOk="0">
                  <a:moveTo>
                    <a:pt x="1569" y="501"/>
                  </a:moveTo>
                  <a:cubicBezTo>
                    <a:pt x="1535" y="367"/>
                    <a:pt x="1402" y="234"/>
                    <a:pt x="1268" y="201"/>
                  </a:cubicBezTo>
                  <a:cubicBezTo>
                    <a:pt x="901" y="134"/>
                    <a:pt x="468" y="0"/>
                    <a:pt x="134" y="201"/>
                  </a:cubicBezTo>
                  <a:cubicBezTo>
                    <a:pt x="34" y="267"/>
                    <a:pt x="1" y="367"/>
                    <a:pt x="68" y="467"/>
                  </a:cubicBezTo>
                  <a:cubicBezTo>
                    <a:pt x="301" y="801"/>
                    <a:pt x="768" y="834"/>
                    <a:pt x="1102" y="934"/>
                  </a:cubicBezTo>
                  <a:cubicBezTo>
                    <a:pt x="1268" y="1001"/>
                    <a:pt x="1402" y="934"/>
                    <a:pt x="1502" y="801"/>
                  </a:cubicBezTo>
                  <a:cubicBezTo>
                    <a:pt x="1569" y="734"/>
                    <a:pt x="1569" y="601"/>
                    <a:pt x="1569"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rot="2700000">
              <a:off x="5957220" y="3265978"/>
              <a:ext cx="108660" cy="89504"/>
            </a:xfrm>
            <a:custGeom>
              <a:avLst/>
              <a:gdLst/>
              <a:ahLst/>
              <a:cxnLst/>
              <a:rect l="l" t="t" r="r" b="b"/>
              <a:pathLst>
                <a:path w="2269" h="1869" fill="none" extrusionOk="0">
                  <a:moveTo>
                    <a:pt x="1935" y="501"/>
                  </a:moveTo>
                  <a:cubicBezTo>
                    <a:pt x="1735" y="367"/>
                    <a:pt x="1468" y="267"/>
                    <a:pt x="1235" y="167"/>
                  </a:cubicBezTo>
                  <a:cubicBezTo>
                    <a:pt x="1001" y="34"/>
                    <a:pt x="734" y="0"/>
                    <a:pt x="467" y="34"/>
                  </a:cubicBezTo>
                  <a:cubicBezTo>
                    <a:pt x="67" y="100"/>
                    <a:pt x="0" y="601"/>
                    <a:pt x="167" y="901"/>
                  </a:cubicBezTo>
                  <a:cubicBezTo>
                    <a:pt x="301" y="1101"/>
                    <a:pt x="501" y="1268"/>
                    <a:pt x="701" y="1368"/>
                  </a:cubicBezTo>
                  <a:cubicBezTo>
                    <a:pt x="901" y="1535"/>
                    <a:pt x="1135" y="1635"/>
                    <a:pt x="1368" y="1735"/>
                  </a:cubicBezTo>
                  <a:cubicBezTo>
                    <a:pt x="1668" y="1868"/>
                    <a:pt x="2002" y="1701"/>
                    <a:pt x="2135" y="1401"/>
                  </a:cubicBezTo>
                  <a:cubicBezTo>
                    <a:pt x="2269" y="1101"/>
                    <a:pt x="2202" y="734"/>
                    <a:pt x="1935"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3"/>
            <p:cNvSpPr/>
            <p:nvPr/>
          </p:nvSpPr>
          <p:spPr>
            <a:xfrm rot="2700000">
              <a:off x="6028287" y="3202814"/>
              <a:ext cx="86296" cy="73509"/>
            </a:xfrm>
            <a:custGeom>
              <a:avLst/>
              <a:gdLst/>
              <a:ahLst/>
              <a:cxnLst/>
              <a:rect l="l" t="t" r="r" b="b"/>
              <a:pathLst>
                <a:path w="1802" h="1535" fill="none" extrusionOk="0">
                  <a:moveTo>
                    <a:pt x="1735" y="1034"/>
                  </a:moveTo>
                  <a:cubicBezTo>
                    <a:pt x="1701" y="901"/>
                    <a:pt x="1668" y="801"/>
                    <a:pt x="1601" y="701"/>
                  </a:cubicBezTo>
                  <a:cubicBezTo>
                    <a:pt x="1535" y="634"/>
                    <a:pt x="1434" y="534"/>
                    <a:pt x="1368" y="501"/>
                  </a:cubicBezTo>
                  <a:cubicBezTo>
                    <a:pt x="1168" y="367"/>
                    <a:pt x="1001" y="267"/>
                    <a:pt x="801" y="167"/>
                  </a:cubicBezTo>
                  <a:cubicBezTo>
                    <a:pt x="567" y="0"/>
                    <a:pt x="234" y="67"/>
                    <a:pt x="134" y="367"/>
                  </a:cubicBezTo>
                  <a:cubicBezTo>
                    <a:pt x="0" y="634"/>
                    <a:pt x="100" y="968"/>
                    <a:pt x="367" y="1101"/>
                  </a:cubicBezTo>
                  <a:cubicBezTo>
                    <a:pt x="534" y="1201"/>
                    <a:pt x="734" y="1301"/>
                    <a:pt x="901" y="1401"/>
                  </a:cubicBezTo>
                  <a:cubicBezTo>
                    <a:pt x="1001" y="1468"/>
                    <a:pt x="1134" y="1501"/>
                    <a:pt x="1234" y="1535"/>
                  </a:cubicBezTo>
                  <a:cubicBezTo>
                    <a:pt x="1334" y="1501"/>
                    <a:pt x="1434" y="1501"/>
                    <a:pt x="1535" y="1468"/>
                  </a:cubicBezTo>
                  <a:cubicBezTo>
                    <a:pt x="1701" y="1401"/>
                    <a:pt x="1801" y="1201"/>
                    <a:pt x="1735" y="10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3"/>
            <p:cNvSpPr/>
            <p:nvPr/>
          </p:nvSpPr>
          <p:spPr>
            <a:xfrm rot="2700000">
              <a:off x="6052152" y="3422867"/>
              <a:ext cx="92713" cy="67140"/>
            </a:xfrm>
            <a:custGeom>
              <a:avLst/>
              <a:gdLst/>
              <a:ahLst/>
              <a:cxnLst/>
              <a:rect l="l" t="t" r="r" b="b"/>
              <a:pathLst>
                <a:path w="1936" h="1402" fill="none" extrusionOk="0">
                  <a:moveTo>
                    <a:pt x="1769" y="667"/>
                  </a:moveTo>
                  <a:cubicBezTo>
                    <a:pt x="1635" y="500"/>
                    <a:pt x="1502" y="400"/>
                    <a:pt x="1335" y="300"/>
                  </a:cubicBezTo>
                  <a:cubicBezTo>
                    <a:pt x="1168" y="200"/>
                    <a:pt x="1035" y="133"/>
                    <a:pt x="835" y="100"/>
                  </a:cubicBezTo>
                  <a:cubicBezTo>
                    <a:pt x="501" y="0"/>
                    <a:pt x="168" y="234"/>
                    <a:pt x="101" y="567"/>
                  </a:cubicBezTo>
                  <a:cubicBezTo>
                    <a:pt x="1" y="934"/>
                    <a:pt x="234" y="1268"/>
                    <a:pt x="601" y="1334"/>
                  </a:cubicBezTo>
                  <a:cubicBezTo>
                    <a:pt x="768" y="1401"/>
                    <a:pt x="968" y="1401"/>
                    <a:pt x="1135" y="1401"/>
                  </a:cubicBezTo>
                  <a:cubicBezTo>
                    <a:pt x="1335" y="1368"/>
                    <a:pt x="1535" y="1301"/>
                    <a:pt x="1702" y="1234"/>
                  </a:cubicBezTo>
                  <a:cubicBezTo>
                    <a:pt x="1936" y="1134"/>
                    <a:pt x="1902" y="801"/>
                    <a:pt x="1769" y="6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rot="2700000">
              <a:off x="5970169" y="3440933"/>
              <a:ext cx="89504" cy="67140"/>
            </a:xfrm>
            <a:custGeom>
              <a:avLst/>
              <a:gdLst/>
              <a:ahLst/>
              <a:cxnLst/>
              <a:rect l="l" t="t" r="r" b="b"/>
              <a:pathLst>
                <a:path w="1869" h="1402" fill="none" extrusionOk="0">
                  <a:moveTo>
                    <a:pt x="1635" y="467"/>
                  </a:moveTo>
                  <a:cubicBezTo>
                    <a:pt x="1335" y="167"/>
                    <a:pt x="902" y="0"/>
                    <a:pt x="468" y="34"/>
                  </a:cubicBezTo>
                  <a:cubicBezTo>
                    <a:pt x="301" y="34"/>
                    <a:pt x="134" y="167"/>
                    <a:pt x="68" y="334"/>
                  </a:cubicBezTo>
                  <a:cubicBezTo>
                    <a:pt x="1" y="534"/>
                    <a:pt x="68" y="767"/>
                    <a:pt x="201" y="901"/>
                  </a:cubicBezTo>
                  <a:cubicBezTo>
                    <a:pt x="535" y="1134"/>
                    <a:pt x="1002" y="1401"/>
                    <a:pt x="1402" y="1268"/>
                  </a:cubicBezTo>
                  <a:cubicBezTo>
                    <a:pt x="1736" y="1168"/>
                    <a:pt x="1869" y="734"/>
                    <a:pt x="1635" y="4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rot="2700000">
              <a:off x="6063350" y="3310575"/>
              <a:ext cx="70349" cy="70301"/>
            </a:xfrm>
            <a:custGeom>
              <a:avLst/>
              <a:gdLst/>
              <a:ahLst/>
              <a:cxnLst/>
              <a:rect l="l" t="t" r="r" b="b"/>
              <a:pathLst>
                <a:path w="1469" h="1468" fill="none" extrusionOk="0">
                  <a:moveTo>
                    <a:pt x="1335" y="567"/>
                  </a:moveTo>
                  <a:cubicBezTo>
                    <a:pt x="1202" y="200"/>
                    <a:pt x="802" y="0"/>
                    <a:pt x="435" y="100"/>
                  </a:cubicBezTo>
                  <a:cubicBezTo>
                    <a:pt x="268" y="134"/>
                    <a:pt x="134" y="267"/>
                    <a:pt x="68" y="467"/>
                  </a:cubicBezTo>
                  <a:cubicBezTo>
                    <a:pt x="1" y="634"/>
                    <a:pt x="34" y="834"/>
                    <a:pt x="134" y="1001"/>
                  </a:cubicBezTo>
                  <a:cubicBezTo>
                    <a:pt x="268" y="1301"/>
                    <a:pt x="635" y="1468"/>
                    <a:pt x="968" y="1401"/>
                  </a:cubicBezTo>
                  <a:cubicBezTo>
                    <a:pt x="1302" y="1301"/>
                    <a:pt x="1469" y="901"/>
                    <a:pt x="1335" y="5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40;p39"/>
          <p:cNvGrpSpPr/>
          <p:nvPr/>
        </p:nvGrpSpPr>
        <p:grpSpPr>
          <a:xfrm>
            <a:off x="2745647" y="892544"/>
            <a:ext cx="911953" cy="871709"/>
            <a:chOff x="451814" y="2209625"/>
            <a:chExt cx="873890" cy="888696"/>
          </a:xfrm>
        </p:grpSpPr>
        <p:sp>
          <p:nvSpPr>
            <p:cNvPr id="36" name="Google Shape;1641;p39"/>
            <p:cNvSpPr/>
            <p:nvPr/>
          </p:nvSpPr>
          <p:spPr>
            <a:xfrm>
              <a:off x="521051" y="220962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solidFill>
              <a:schemeClr val="accent3"/>
            </a:solidFill>
            <a:ln>
              <a:noFill/>
            </a:ln>
          </p:spPr>
        </p:sp>
        <p:sp>
          <p:nvSpPr>
            <p:cNvPr id="37" name="Google Shape;1642;p39"/>
            <p:cNvSpPr/>
            <p:nvPr/>
          </p:nvSpPr>
          <p:spPr>
            <a:xfrm>
              <a:off x="451814" y="230350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noFill/>
            <a:ln w="19050" cap="flat" cmpd="sng">
              <a:solidFill>
                <a:schemeClr val="dk1"/>
              </a:solidFill>
              <a:prstDash val="solid"/>
              <a:round/>
              <a:headEnd type="none" w="med" len="med"/>
              <a:tailEnd type="none" w="med" len="med"/>
            </a:ln>
          </p:spPr>
        </p:sp>
      </p:grpSp>
      <p:sp>
        <p:nvSpPr>
          <p:cNvPr id="38" name="Google Shape;1664;p39"/>
          <p:cNvSpPr txBox="1">
            <a:spLocks noGrp="1"/>
          </p:cNvSpPr>
          <p:nvPr>
            <p:ph type="title" idx="4294967295"/>
          </p:nvPr>
        </p:nvSpPr>
        <p:spPr>
          <a:xfrm>
            <a:off x="2562111" y="1078073"/>
            <a:ext cx="1235901" cy="53088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bg1"/>
                </a:solidFill>
                <a:latin typeface="Times New Roman" panose="02020603050405020304" pitchFamily="18" charset="0"/>
                <a:cs typeface="Times New Roman" panose="02020603050405020304" pitchFamily="18" charset="0"/>
              </a:rPr>
              <a:t>III</a:t>
            </a:r>
            <a:endParaRPr sz="2800" b="1">
              <a:solidFill>
                <a:schemeClr val="bg1"/>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1611174" y="1949782"/>
            <a:ext cx="3108645" cy="707886"/>
          </a:xfrm>
          <a:prstGeom prst="rect">
            <a:avLst/>
          </a:prstGeom>
        </p:spPr>
        <p:txBody>
          <a:bodyPr wrap="square">
            <a:spAutoFit/>
          </a:bodyPr>
          <a:lstStyle/>
          <a:p>
            <a:pPr lvl="0" algn="ctr" eaLnBrk="0" fontAlgn="base" hangingPunct="0">
              <a:spcBef>
                <a:spcPct val="0"/>
              </a:spcBef>
              <a:spcAft>
                <a:spcPct val="0"/>
              </a:spcAft>
              <a:buClrTx/>
            </a:pPr>
            <a:r>
              <a:rPr lang="en-US" altLang="en-US" sz="4000" b="1" kern="1200">
                <a:solidFill>
                  <a:schemeClr val="accent3">
                    <a:lumMod val="75000"/>
                  </a:schemeClr>
                </a:solidFill>
                <a:latin typeface="Times New Roman" panose="02020603050405020304" pitchFamily="18" charset="0"/>
                <a:ea typeface="+mn-ea"/>
                <a:cs typeface="Times New Roman" panose="02020603050405020304" pitchFamily="18" charset="0"/>
              </a:rPr>
              <a:t>VẬN DỤNG</a:t>
            </a:r>
          </a:p>
        </p:txBody>
      </p:sp>
      <p:pic>
        <p:nvPicPr>
          <p:cNvPr id="5" name="Picture 4"/>
          <p:cNvPicPr>
            <a:picLocks noChangeAspect="1"/>
          </p:cNvPicPr>
          <p:nvPr/>
        </p:nvPicPr>
        <p:blipFill>
          <a:blip r:embed="rId3"/>
          <a:stretch>
            <a:fillRect/>
          </a:stretch>
        </p:blipFill>
        <p:spPr>
          <a:xfrm>
            <a:off x="2210206" y="2977924"/>
            <a:ext cx="2623893" cy="1746082"/>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grpSp>
        <p:nvGrpSpPr>
          <p:cNvPr id="1677" name="Google Shape;1677;p41"/>
          <p:cNvGrpSpPr/>
          <p:nvPr/>
        </p:nvGrpSpPr>
        <p:grpSpPr>
          <a:xfrm>
            <a:off x="195249" y="4301836"/>
            <a:ext cx="563287" cy="667886"/>
            <a:chOff x="984958" y="1389758"/>
            <a:chExt cx="2723182" cy="3320192"/>
          </a:xfrm>
        </p:grpSpPr>
        <p:sp>
          <p:nvSpPr>
            <p:cNvPr id="1678" name="Google Shape;1678;p41"/>
            <p:cNvSpPr/>
            <p:nvPr/>
          </p:nvSpPr>
          <p:spPr>
            <a:xfrm>
              <a:off x="1068396" y="3180618"/>
              <a:ext cx="2010190" cy="1529333"/>
            </a:xfrm>
            <a:custGeom>
              <a:avLst/>
              <a:gdLst/>
              <a:ahLst/>
              <a:cxnLst/>
              <a:rect l="l" t="t" r="r" b="b"/>
              <a:pathLst>
                <a:path w="11492" h="8743" extrusionOk="0">
                  <a:moveTo>
                    <a:pt x="5746" y="0"/>
                  </a:moveTo>
                  <a:cubicBezTo>
                    <a:pt x="2060" y="0"/>
                    <a:pt x="673" y="564"/>
                    <a:pt x="218" y="846"/>
                  </a:cubicBezTo>
                  <a:cubicBezTo>
                    <a:pt x="66" y="933"/>
                    <a:pt x="1" y="1084"/>
                    <a:pt x="1" y="1258"/>
                  </a:cubicBezTo>
                  <a:cubicBezTo>
                    <a:pt x="22" y="1301"/>
                    <a:pt x="22" y="1388"/>
                    <a:pt x="22" y="1431"/>
                  </a:cubicBezTo>
                  <a:lnTo>
                    <a:pt x="22" y="1540"/>
                  </a:lnTo>
                  <a:cubicBezTo>
                    <a:pt x="44" y="1778"/>
                    <a:pt x="87" y="2082"/>
                    <a:pt x="131" y="2450"/>
                  </a:cubicBezTo>
                  <a:cubicBezTo>
                    <a:pt x="131" y="2494"/>
                    <a:pt x="152" y="2537"/>
                    <a:pt x="152" y="2602"/>
                  </a:cubicBezTo>
                  <a:cubicBezTo>
                    <a:pt x="348" y="4055"/>
                    <a:pt x="803" y="6201"/>
                    <a:pt x="1670" y="7393"/>
                  </a:cubicBezTo>
                  <a:lnTo>
                    <a:pt x="1735" y="7458"/>
                  </a:lnTo>
                  <a:cubicBezTo>
                    <a:pt x="1974" y="7805"/>
                    <a:pt x="2299" y="8044"/>
                    <a:pt x="2689" y="8196"/>
                  </a:cubicBezTo>
                  <a:cubicBezTo>
                    <a:pt x="3716" y="8541"/>
                    <a:pt x="5046" y="8742"/>
                    <a:pt x="6283" y="8742"/>
                  </a:cubicBezTo>
                  <a:cubicBezTo>
                    <a:pt x="7840" y="8742"/>
                    <a:pt x="9252" y="8424"/>
                    <a:pt x="9735" y="7675"/>
                  </a:cubicBezTo>
                  <a:cubicBezTo>
                    <a:pt x="9844" y="7502"/>
                    <a:pt x="9930" y="7328"/>
                    <a:pt x="9995" y="7133"/>
                  </a:cubicBezTo>
                  <a:lnTo>
                    <a:pt x="10060" y="7003"/>
                  </a:lnTo>
                  <a:cubicBezTo>
                    <a:pt x="10537" y="5789"/>
                    <a:pt x="10993" y="3708"/>
                    <a:pt x="11253" y="2320"/>
                  </a:cubicBezTo>
                  <a:cubicBezTo>
                    <a:pt x="11275" y="2299"/>
                    <a:pt x="11275" y="2255"/>
                    <a:pt x="11275" y="2233"/>
                  </a:cubicBezTo>
                  <a:cubicBezTo>
                    <a:pt x="11340" y="1952"/>
                    <a:pt x="11383" y="1691"/>
                    <a:pt x="11426" y="1496"/>
                  </a:cubicBezTo>
                  <a:cubicBezTo>
                    <a:pt x="11426" y="1453"/>
                    <a:pt x="11426" y="1431"/>
                    <a:pt x="11448" y="1388"/>
                  </a:cubicBezTo>
                  <a:cubicBezTo>
                    <a:pt x="11470" y="1323"/>
                    <a:pt x="11470" y="1280"/>
                    <a:pt x="11470" y="1258"/>
                  </a:cubicBezTo>
                  <a:cubicBezTo>
                    <a:pt x="11491" y="1063"/>
                    <a:pt x="11405" y="868"/>
                    <a:pt x="11253" y="781"/>
                  </a:cubicBezTo>
                  <a:cubicBezTo>
                    <a:pt x="10733" y="499"/>
                    <a:pt x="9345" y="0"/>
                    <a:pt x="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2245" y="3423236"/>
              <a:ext cx="1998820" cy="152006"/>
            </a:xfrm>
            <a:custGeom>
              <a:avLst/>
              <a:gdLst/>
              <a:ahLst/>
              <a:cxnLst/>
              <a:rect l="l" t="t" r="r" b="b"/>
              <a:pathLst>
                <a:path w="11427" h="869" extrusionOk="0">
                  <a:moveTo>
                    <a:pt x="11426" y="1"/>
                  </a:moveTo>
                  <a:lnTo>
                    <a:pt x="11426" y="1"/>
                  </a:lnTo>
                  <a:cubicBezTo>
                    <a:pt x="10862" y="304"/>
                    <a:pt x="9410" y="781"/>
                    <a:pt x="5941" y="781"/>
                  </a:cubicBezTo>
                  <a:cubicBezTo>
                    <a:pt x="2060" y="781"/>
                    <a:pt x="521" y="283"/>
                    <a:pt x="0" y="44"/>
                  </a:cubicBezTo>
                  <a:lnTo>
                    <a:pt x="0" y="153"/>
                  </a:lnTo>
                  <a:cubicBezTo>
                    <a:pt x="586" y="413"/>
                    <a:pt x="2147" y="868"/>
                    <a:pt x="5941" y="868"/>
                  </a:cubicBezTo>
                  <a:cubicBezTo>
                    <a:pt x="9301" y="868"/>
                    <a:pt x="10776" y="435"/>
                    <a:pt x="11404" y="109"/>
                  </a:cubicBezTo>
                  <a:cubicBezTo>
                    <a:pt x="11404" y="66"/>
                    <a:pt x="11426" y="23"/>
                    <a:pt x="1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4984" y="3567372"/>
              <a:ext cx="1945644" cy="235268"/>
            </a:xfrm>
            <a:custGeom>
              <a:avLst/>
              <a:gdLst/>
              <a:ahLst/>
              <a:cxnLst/>
              <a:rect l="l" t="t" r="r" b="b"/>
              <a:pathLst>
                <a:path w="11123" h="1345" extrusionOk="0">
                  <a:moveTo>
                    <a:pt x="11101" y="1"/>
                  </a:moveTo>
                  <a:cubicBezTo>
                    <a:pt x="10949" y="66"/>
                    <a:pt x="10797" y="174"/>
                    <a:pt x="10689" y="304"/>
                  </a:cubicBezTo>
                  <a:cubicBezTo>
                    <a:pt x="10559" y="456"/>
                    <a:pt x="10429" y="543"/>
                    <a:pt x="10255" y="630"/>
                  </a:cubicBezTo>
                  <a:cubicBezTo>
                    <a:pt x="10212" y="635"/>
                    <a:pt x="10169" y="638"/>
                    <a:pt x="10125" y="638"/>
                  </a:cubicBezTo>
                  <a:cubicBezTo>
                    <a:pt x="9995" y="638"/>
                    <a:pt x="9865" y="613"/>
                    <a:pt x="9735" y="564"/>
                  </a:cubicBezTo>
                  <a:cubicBezTo>
                    <a:pt x="9605" y="516"/>
                    <a:pt x="9475" y="491"/>
                    <a:pt x="9336" y="491"/>
                  </a:cubicBezTo>
                  <a:cubicBezTo>
                    <a:pt x="9289" y="491"/>
                    <a:pt x="9242" y="494"/>
                    <a:pt x="9193" y="499"/>
                  </a:cubicBezTo>
                  <a:cubicBezTo>
                    <a:pt x="9020" y="564"/>
                    <a:pt x="8868" y="651"/>
                    <a:pt x="8738" y="781"/>
                  </a:cubicBezTo>
                  <a:cubicBezTo>
                    <a:pt x="8608" y="911"/>
                    <a:pt x="8456" y="998"/>
                    <a:pt x="8282" y="1041"/>
                  </a:cubicBezTo>
                  <a:cubicBezTo>
                    <a:pt x="8253" y="1045"/>
                    <a:pt x="8223" y="1047"/>
                    <a:pt x="8193" y="1047"/>
                  </a:cubicBezTo>
                  <a:cubicBezTo>
                    <a:pt x="8050" y="1047"/>
                    <a:pt x="7910" y="1005"/>
                    <a:pt x="7784" y="933"/>
                  </a:cubicBezTo>
                  <a:cubicBezTo>
                    <a:pt x="7610" y="868"/>
                    <a:pt x="7437" y="825"/>
                    <a:pt x="7263" y="825"/>
                  </a:cubicBezTo>
                  <a:cubicBezTo>
                    <a:pt x="7090" y="846"/>
                    <a:pt x="6917" y="933"/>
                    <a:pt x="6786" y="1041"/>
                  </a:cubicBezTo>
                  <a:cubicBezTo>
                    <a:pt x="6635" y="1150"/>
                    <a:pt x="6483" y="1215"/>
                    <a:pt x="6310" y="1237"/>
                  </a:cubicBezTo>
                  <a:cubicBezTo>
                    <a:pt x="6136" y="1237"/>
                    <a:pt x="5963" y="1172"/>
                    <a:pt x="5811" y="1085"/>
                  </a:cubicBezTo>
                  <a:cubicBezTo>
                    <a:pt x="5659" y="976"/>
                    <a:pt x="5486" y="933"/>
                    <a:pt x="5312" y="911"/>
                  </a:cubicBezTo>
                  <a:cubicBezTo>
                    <a:pt x="5117" y="911"/>
                    <a:pt x="4944" y="976"/>
                    <a:pt x="4792" y="1063"/>
                  </a:cubicBezTo>
                  <a:cubicBezTo>
                    <a:pt x="4666" y="1170"/>
                    <a:pt x="4515" y="1220"/>
                    <a:pt x="4362" y="1220"/>
                  </a:cubicBezTo>
                  <a:cubicBezTo>
                    <a:pt x="4173" y="1220"/>
                    <a:pt x="3982" y="1142"/>
                    <a:pt x="3838" y="998"/>
                  </a:cubicBezTo>
                  <a:cubicBezTo>
                    <a:pt x="3686" y="890"/>
                    <a:pt x="3534" y="803"/>
                    <a:pt x="3339" y="760"/>
                  </a:cubicBezTo>
                  <a:cubicBezTo>
                    <a:pt x="3166" y="760"/>
                    <a:pt x="2992" y="803"/>
                    <a:pt x="2819" y="868"/>
                  </a:cubicBezTo>
                  <a:cubicBezTo>
                    <a:pt x="2667" y="955"/>
                    <a:pt x="2494" y="976"/>
                    <a:pt x="2320" y="976"/>
                  </a:cubicBezTo>
                  <a:cubicBezTo>
                    <a:pt x="2147" y="911"/>
                    <a:pt x="1995" y="825"/>
                    <a:pt x="1865" y="695"/>
                  </a:cubicBezTo>
                  <a:cubicBezTo>
                    <a:pt x="1699" y="499"/>
                    <a:pt x="1460" y="397"/>
                    <a:pt x="1213" y="397"/>
                  </a:cubicBezTo>
                  <a:cubicBezTo>
                    <a:pt x="1105" y="397"/>
                    <a:pt x="995" y="416"/>
                    <a:pt x="889" y="456"/>
                  </a:cubicBezTo>
                  <a:cubicBezTo>
                    <a:pt x="777" y="498"/>
                    <a:pt x="665" y="522"/>
                    <a:pt x="553" y="522"/>
                  </a:cubicBezTo>
                  <a:cubicBezTo>
                    <a:pt x="492" y="522"/>
                    <a:pt x="430" y="515"/>
                    <a:pt x="369" y="499"/>
                  </a:cubicBezTo>
                  <a:cubicBezTo>
                    <a:pt x="217" y="434"/>
                    <a:pt x="87" y="348"/>
                    <a:pt x="0" y="218"/>
                  </a:cubicBezTo>
                  <a:lnTo>
                    <a:pt x="0" y="218"/>
                  </a:lnTo>
                  <a:cubicBezTo>
                    <a:pt x="0" y="261"/>
                    <a:pt x="22" y="326"/>
                    <a:pt x="22" y="369"/>
                  </a:cubicBezTo>
                  <a:cubicBezTo>
                    <a:pt x="109" y="456"/>
                    <a:pt x="217" y="543"/>
                    <a:pt x="347" y="586"/>
                  </a:cubicBezTo>
                  <a:cubicBezTo>
                    <a:pt x="416" y="602"/>
                    <a:pt x="483" y="609"/>
                    <a:pt x="548" y="609"/>
                  </a:cubicBezTo>
                  <a:cubicBezTo>
                    <a:pt x="668" y="609"/>
                    <a:pt x="785" y="585"/>
                    <a:pt x="911" y="543"/>
                  </a:cubicBezTo>
                  <a:cubicBezTo>
                    <a:pt x="1022" y="511"/>
                    <a:pt x="1145" y="491"/>
                    <a:pt x="1262" y="491"/>
                  </a:cubicBezTo>
                  <a:cubicBezTo>
                    <a:pt x="1305" y="491"/>
                    <a:pt x="1347" y="494"/>
                    <a:pt x="1388" y="499"/>
                  </a:cubicBezTo>
                  <a:cubicBezTo>
                    <a:pt x="1561" y="564"/>
                    <a:pt x="1692" y="651"/>
                    <a:pt x="1822" y="781"/>
                  </a:cubicBezTo>
                  <a:cubicBezTo>
                    <a:pt x="1970" y="970"/>
                    <a:pt x="2203" y="1075"/>
                    <a:pt x="2441" y="1075"/>
                  </a:cubicBezTo>
                  <a:cubicBezTo>
                    <a:pt x="2585" y="1075"/>
                    <a:pt x="2731" y="1037"/>
                    <a:pt x="2862" y="955"/>
                  </a:cubicBezTo>
                  <a:cubicBezTo>
                    <a:pt x="3014" y="890"/>
                    <a:pt x="3166" y="868"/>
                    <a:pt x="3339" y="868"/>
                  </a:cubicBezTo>
                  <a:cubicBezTo>
                    <a:pt x="3491" y="890"/>
                    <a:pt x="3643" y="976"/>
                    <a:pt x="3795" y="1085"/>
                  </a:cubicBezTo>
                  <a:cubicBezTo>
                    <a:pt x="3925" y="1193"/>
                    <a:pt x="4098" y="1280"/>
                    <a:pt x="4293" y="1302"/>
                  </a:cubicBezTo>
                  <a:cubicBezTo>
                    <a:pt x="4488" y="1302"/>
                    <a:pt x="4683" y="1258"/>
                    <a:pt x="4835" y="1150"/>
                  </a:cubicBezTo>
                  <a:cubicBezTo>
                    <a:pt x="4987" y="1063"/>
                    <a:pt x="5139" y="998"/>
                    <a:pt x="5312" y="998"/>
                  </a:cubicBezTo>
                  <a:cubicBezTo>
                    <a:pt x="5486" y="1020"/>
                    <a:pt x="5637" y="1063"/>
                    <a:pt x="5767" y="1172"/>
                  </a:cubicBezTo>
                  <a:cubicBezTo>
                    <a:pt x="5941" y="1258"/>
                    <a:pt x="6114" y="1323"/>
                    <a:pt x="6288" y="1345"/>
                  </a:cubicBezTo>
                  <a:lnTo>
                    <a:pt x="6310" y="1345"/>
                  </a:lnTo>
                  <a:cubicBezTo>
                    <a:pt x="6505" y="1302"/>
                    <a:pt x="6678" y="1237"/>
                    <a:pt x="6830" y="1107"/>
                  </a:cubicBezTo>
                  <a:cubicBezTo>
                    <a:pt x="6960" y="1020"/>
                    <a:pt x="7112" y="955"/>
                    <a:pt x="7285" y="911"/>
                  </a:cubicBezTo>
                  <a:cubicBezTo>
                    <a:pt x="7437" y="911"/>
                    <a:pt x="7610" y="955"/>
                    <a:pt x="7762" y="1020"/>
                  </a:cubicBezTo>
                  <a:cubicBezTo>
                    <a:pt x="7936" y="1107"/>
                    <a:pt x="8109" y="1150"/>
                    <a:pt x="8304" y="1150"/>
                  </a:cubicBezTo>
                  <a:cubicBezTo>
                    <a:pt x="8478" y="1085"/>
                    <a:pt x="8651" y="998"/>
                    <a:pt x="8803" y="868"/>
                  </a:cubicBezTo>
                  <a:cubicBezTo>
                    <a:pt x="8911" y="760"/>
                    <a:pt x="9063" y="673"/>
                    <a:pt x="9215" y="608"/>
                  </a:cubicBezTo>
                  <a:cubicBezTo>
                    <a:pt x="9388" y="608"/>
                    <a:pt x="9540" y="630"/>
                    <a:pt x="9713" y="673"/>
                  </a:cubicBezTo>
                  <a:cubicBezTo>
                    <a:pt x="9824" y="728"/>
                    <a:pt x="9944" y="755"/>
                    <a:pt x="10062" y="755"/>
                  </a:cubicBezTo>
                  <a:cubicBezTo>
                    <a:pt x="10315" y="755"/>
                    <a:pt x="10563" y="634"/>
                    <a:pt x="10711" y="413"/>
                  </a:cubicBezTo>
                  <a:cubicBezTo>
                    <a:pt x="10819" y="283"/>
                    <a:pt x="10949" y="174"/>
                    <a:pt x="11101" y="109"/>
                  </a:cubicBezTo>
                  <a:cubicBezTo>
                    <a:pt x="11123" y="88"/>
                    <a:pt x="11123" y="44"/>
                    <a:pt x="11123" y="22"/>
                  </a:cubicBezTo>
                  <a:lnTo>
                    <a:pt x="11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364189" y="4405602"/>
              <a:ext cx="1464080" cy="220049"/>
            </a:xfrm>
            <a:custGeom>
              <a:avLst/>
              <a:gdLst/>
              <a:ahLst/>
              <a:cxnLst/>
              <a:rect l="l" t="t" r="r" b="b"/>
              <a:pathLst>
                <a:path w="8370" h="1258" extrusionOk="0">
                  <a:moveTo>
                    <a:pt x="8369" y="0"/>
                  </a:moveTo>
                  <a:lnTo>
                    <a:pt x="8369" y="0"/>
                  </a:lnTo>
                  <a:cubicBezTo>
                    <a:pt x="8066" y="174"/>
                    <a:pt x="7827" y="390"/>
                    <a:pt x="7632" y="672"/>
                  </a:cubicBezTo>
                  <a:cubicBezTo>
                    <a:pt x="7567" y="434"/>
                    <a:pt x="7351" y="239"/>
                    <a:pt x="7090" y="174"/>
                  </a:cubicBezTo>
                  <a:cubicBezTo>
                    <a:pt x="7043" y="166"/>
                    <a:pt x="6994" y="163"/>
                    <a:pt x="6946" y="163"/>
                  </a:cubicBezTo>
                  <a:cubicBezTo>
                    <a:pt x="6708" y="163"/>
                    <a:pt x="6468" y="250"/>
                    <a:pt x="6288" y="412"/>
                  </a:cubicBezTo>
                  <a:cubicBezTo>
                    <a:pt x="6093" y="586"/>
                    <a:pt x="5941" y="781"/>
                    <a:pt x="5833" y="1019"/>
                  </a:cubicBezTo>
                  <a:cubicBezTo>
                    <a:pt x="5663" y="477"/>
                    <a:pt x="5196" y="211"/>
                    <a:pt x="4728" y="211"/>
                  </a:cubicBezTo>
                  <a:cubicBezTo>
                    <a:pt x="4242" y="211"/>
                    <a:pt x="3754" y="499"/>
                    <a:pt x="3600" y="1063"/>
                  </a:cubicBezTo>
                  <a:cubicBezTo>
                    <a:pt x="3470" y="802"/>
                    <a:pt x="3275" y="564"/>
                    <a:pt x="3036" y="412"/>
                  </a:cubicBezTo>
                  <a:cubicBezTo>
                    <a:pt x="2841" y="287"/>
                    <a:pt x="2619" y="224"/>
                    <a:pt x="2399" y="224"/>
                  </a:cubicBezTo>
                  <a:cubicBezTo>
                    <a:pt x="2277" y="224"/>
                    <a:pt x="2155" y="243"/>
                    <a:pt x="2039" y="282"/>
                  </a:cubicBezTo>
                  <a:cubicBezTo>
                    <a:pt x="1757" y="390"/>
                    <a:pt x="1562" y="629"/>
                    <a:pt x="1475" y="911"/>
                  </a:cubicBezTo>
                  <a:cubicBezTo>
                    <a:pt x="1302" y="586"/>
                    <a:pt x="998" y="369"/>
                    <a:pt x="651" y="304"/>
                  </a:cubicBezTo>
                  <a:cubicBezTo>
                    <a:pt x="600" y="299"/>
                    <a:pt x="548" y="296"/>
                    <a:pt x="495" y="296"/>
                  </a:cubicBezTo>
                  <a:cubicBezTo>
                    <a:pt x="324" y="296"/>
                    <a:pt x="150" y="324"/>
                    <a:pt x="1" y="390"/>
                  </a:cubicBezTo>
                  <a:lnTo>
                    <a:pt x="44" y="477"/>
                  </a:lnTo>
                  <a:cubicBezTo>
                    <a:pt x="193" y="411"/>
                    <a:pt x="342" y="383"/>
                    <a:pt x="491" y="383"/>
                  </a:cubicBezTo>
                  <a:cubicBezTo>
                    <a:pt x="537" y="383"/>
                    <a:pt x="583" y="385"/>
                    <a:pt x="630" y="390"/>
                  </a:cubicBezTo>
                  <a:cubicBezTo>
                    <a:pt x="1020" y="455"/>
                    <a:pt x="1323" y="737"/>
                    <a:pt x="1475" y="1084"/>
                  </a:cubicBezTo>
                  <a:cubicBezTo>
                    <a:pt x="1475" y="1106"/>
                    <a:pt x="1497" y="1128"/>
                    <a:pt x="1518" y="1128"/>
                  </a:cubicBezTo>
                  <a:cubicBezTo>
                    <a:pt x="1540" y="1106"/>
                    <a:pt x="1562" y="1084"/>
                    <a:pt x="1562" y="1084"/>
                  </a:cubicBezTo>
                  <a:cubicBezTo>
                    <a:pt x="1562" y="759"/>
                    <a:pt x="1779" y="477"/>
                    <a:pt x="2082" y="369"/>
                  </a:cubicBezTo>
                  <a:cubicBezTo>
                    <a:pt x="2193" y="329"/>
                    <a:pt x="2308" y="310"/>
                    <a:pt x="2421" y="310"/>
                  </a:cubicBezTo>
                  <a:cubicBezTo>
                    <a:pt x="2615" y="310"/>
                    <a:pt x="2806" y="367"/>
                    <a:pt x="2971" y="477"/>
                  </a:cubicBezTo>
                  <a:cubicBezTo>
                    <a:pt x="3253" y="672"/>
                    <a:pt x="3448" y="911"/>
                    <a:pt x="3578" y="1214"/>
                  </a:cubicBezTo>
                  <a:cubicBezTo>
                    <a:pt x="3600" y="1236"/>
                    <a:pt x="3600" y="1236"/>
                    <a:pt x="3621" y="1258"/>
                  </a:cubicBezTo>
                  <a:cubicBezTo>
                    <a:pt x="3643" y="1236"/>
                    <a:pt x="3665" y="1236"/>
                    <a:pt x="3665" y="1214"/>
                  </a:cubicBezTo>
                  <a:cubicBezTo>
                    <a:pt x="3776" y="626"/>
                    <a:pt x="4256" y="328"/>
                    <a:pt x="4733" y="328"/>
                  </a:cubicBezTo>
                  <a:cubicBezTo>
                    <a:pt x="5188" y="328"/>
                    <a:pt x="5641" y="599"/>
                    <a:pt x="5768" y="1149"/>
                  </a:cubicBezTo>
                  <a:cubicBezTo>
                    <a:pt x="5789" y="1171"/>
                    <a:pt x="5789" y="1193"/>
                    <a:pt x="5811" y="1193"/>
                  </a:cubicBezTo>
                  <a:cubicBezTo>
                    <a:pt x="5833" y="1193"/>
                    <a:pt x="5855" y="1171"/>
                    <a:pt x="5855" y="1171"/>
                  </a:cubicBezTo>
                  <a:cubicBezTo>
                    <a:pt x="5963" y="911"/>
                    <a:pt x="6115" y="672"/>
                    <a:pt x="6332" y="499"/>
                  </a:cubicBezTo>
                  <a:cubicBezTo>
                    <a:pt x="6494" y="337"/>
                    <a:pt x="6716" y="249"/>
                    <a:pt x="6935" y="249"/>
                  </a:cubicBezTo>
                  <a:cubicBezTo>
                    <a:pt x="6980" y="249"/>
                    <a:pt x="7025" y="253"/>
                    <a:pt x="7069" y="260"/>
                  </a:cubicBezTo>
                  <a:cubicBezTo>
                    <a:pt x="7329" y="325"/>
                    <a:pt x="7524" y="542"/>
                    <a:pt x="7567" y="802"/>
                  </a:cubicBezTo>
                  <a:cubicBezTo>
                    <a:pt x="7567" y="824"/>
                    <a:pt x="7567" y="846"/>
                    <a:pt x="7589" y="846"/>
                  </a:cubicBezTo>
                  <a:cubicBezTo>
                    <a:pt x="7595" y="852"/>
                    <a:pt x="7602" y="855"/>
                    <a:pt x="7607" y="855"/>
                  </a:cubicBezTo>
                  <a:cubicBezTo>
                    <a:pt x="7622" y="855"/>
                    <a:pt x="7632" y="839"/>
                    <a:pt x="7632" y="824"/>
                  </a:cubicBezTo>
                  <a:cubicBezTo>
                    <a:pt x="7806" y="542"/>
                    <a:pt x="8023" y="304"/>
                    <a:pt x="8304" y="130"/>
                  </a:cubicBezTo>
                  <a:lnTo>
                    <a:pt x="8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129094" y="3218576"/>
              <a:ext cx="1900165" cy="295966"/>
            </a:xfrm>
            <a:custGeom>
              <a:avLst/>
              <a:gdLst/>
              <a:ahLst/>
              <a:cxnLst/>
              <a:rect l="l" t="t" r="r" b="b"/>
              <a:pathLst>
                <a:path w="10863" h="1692" extrusionOk="0">
                  <a:moveTo>
                    <a:pt x="5421" y="0"/>
                  </a:moveTo>
                  <a:cubicBezTo>
                    <a:pt x="2429" y="0"/>
                    <a:pt x="1" y="390"/>
                    <a:pt x="1" y="846"/>
                  </a:cubicBezTo>
                  <a:cubicBezTo>
                    <a:pt x="1" y="911"/>
                    <a:pt x="22" y="954"/>
                    <a:pt x="66" y="976"/>
                  </a:cubicBezTo>
                  <a:cubicBezTo>
                    <a:pt x="478" y="1388"/>
                    <a:pt x="2689" y="1691"/>
                    <a:pt x="5421" y="1691"/>
                  </a:cubicBezTo>
                  <a:cubicBezTo>
                    <a:pt x="8174" y="1691"/>
                    <a:pt x="10451" y="1388"/>
                    <a:pt x="10819" y="976"/>
                  </a:cubicBezTo>
                  <a:cubicBezTo>
                    <a:pt x="10841" y="932"/>
                    <a:pt x="10863" y="889"/>
                    <a:pt x="10863" y="846"/>
                  </a:cubicBezTo>
                  <a:cubicBezTo>
                    <a:pt x="10863" y="390"/>
                    <a:pt x="8434" y="0"/>
                    <a:pt x="5421"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338855" y="3298166"/>
              <a:ext cx="682891" cy="212529"/>
            </a:xfrm>
            <a:custGeom>
              <a:avLst/>
              <a:gdLst/>
              <a:ahLst/>
              <a:cxnLst/>
              <a:rect l="l" t="t" r="r" b="b"/>
              <a:pathLst>
                <a:path w="3904" h="1215" extrusionOk="0">
                  <a:moveTo>
                    <a:pt x="1432" y="0"/>
                  </a:moveTo>
                  <a:cubicBezTo>
                    <a:pt x="1258" y="217"/>
                    <a:pt x="1085" y="391"/>
                    <a:pt x="911" y="564"/>
                  </a:cubicBezTo>
                  <a:cubicBezTo>
                    <a:pt x="629" y="824"/>
                    <a:pt x="326" y="1019"/>
                    <a:pt x="1" y="1215"/>
                  </a:cubicBezTo>
                  <a:cubicBezTo>
                    <a:pt x="2039" y="1128"/>
                    <a:pt x="3600" y="846"/>
                    <a:pt x="3903" y="521"/>
                  </a:cubicBezTo>
                  <a:cubicBezTo>
                    <a:pt x="3643" y="304"/>
                    <a:pt x="2732" y="109"/>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1140464" y="3282073"/>
              <a:ext cx="1448869" cy="232470"/>
            </a:xfrm>
            <a:custGeom>
              <a:avLst/>
              <a:gdLst/>
              <a:ahLst/>
              <a:cxnLst/>
              <a:rect l="l" t="t" r="r" b="b"/>
              <a:pathLst>
                <a:path w="8283" h="1329" extrusionOk="0">
                  <a:moveTo>
                    <a:pt x="5937" y="0"/>
                  </a:moveTo>
                  <a:cubicBezTo>
                    <a:pt x="5752" y="0"/>
                    <a:pt x="5566" y="2"/>
                    <a:pt x="5377" y="6"/>
                  </a:cubicBezTo>
                  <a:lnTo>
                    <a:pt x="4879" y="6"/>
                  </a:lnTo>
                  <a:cubicBezTo>
                    <a:pt x="4772" y="4"/>
                    <a:pt x="4665" y="3"/>
                    <a:pt x="4558" y="3"/>
                  </a:cubicBezTo>
                  <a:cubicBezTo>
                    <a:pt x="3407" y="3"/>
                    <a:pt x="2257" y="107"/>
                    <a:pt x="1106" y="266"/>
                  </a:cubicBezTo>
                  <a:cubicBezTo>
                    <a:pt x="521" y="374"/>
                    <a:pt x="131" y="483"/>
                    <a:pt x="1" y="613"/>
                  </a:cubicBezTo>
                  <a:cubicBezTo>
                    <a:pt x="217" y="851"/>
                    <a:pt x="976" y="1025"/>
                    <a:pt x="2060" y="1155"/>
                  </a:cubicBezTo>
                  <a:cubicBezTo>
                    <a:pt x="2841" y="1263"/>
                    <a:pt x="3795" y="1307"/>
                    <a:pt x="4814" y="1328"/>
                  </a:cubicBezTo>
                  <a:lnTo>
                    <a:pt x="5356" y="1328"/>
                  </a:lnTo>
                  <a:cubicBezTo>
                    <a:pt x="5876" y="1328"/>
                    <a:pt x="6375" y="1328"/>
                    <a:pt x="6852" y="1307"/>
                  </a:cubicBezTo>
                  <a:cubicBezTo>
                    <a:pt x="7177" y="1111"/>
                    <a:pt x="7480" y="916"/>
                    <a:pt x="7762" y="656"/>
                  </a:cubicBezTo>
                  <a:cubicBezTo>
                    <a:pt x="7936" y="483"/>
                    <a:pt x="8109" y="309"/>
                    <a:pt x="8283" y="92"/>
                  </a:cubicBezTo>
                  <a:cubicBezTo>
                    <a:pt x="7605" y="39"/>
                    <a:pt x="6795" y="0"/>
                    <a:pt x="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2976096" y="2855611"/>
              <a:ext cx="732044" cy="715776"/>
            </a:xfrm>
            <a:custGeom>
              <a:avLst/>
              <a:gdLst/>
              <a:ahLst/>
              <a:cxnLst/>
              <a:rect l="l" t="t" r="r" b="b"/>
              <a:pathLst>
                <a:path w="4185" h="4092" extrusionOk="0">
                  <a:moveTo>
                    <a:pt x="819" y="0"/>
                  </a:moveTo>
                  <a:cubicBezTo>
                    <a:pt x="793" y="0"/>
                    <a:pt x="766" y="5"/>
                    <a:pt x="737" y="16"/>
                  </a:cubicBezTo>
                  <a:cubicBezTo>
                    <a:pt x="520" y="102"/>
                    <a:pt x="325" y="276"/>
                    <a:pt x="217" y="471"/>
                  </a:cubicBezTo>
                  <a:cubicBezTo>
                    <a:pt x="43" y="731"/>
                    <a:pt x="0" y="1035"/>
                    <a:pt x="65" y="1316"/>
                  </a:cubicBezTo>
                  <a:cubicBezTo>
                    <a:pt x="130" y="1598"/>
                    <a:pt x="260" y="1858"/>
                    <a:pt x="434" y="2097"/>
                  </a:cubicBezTo>
                  <a:cubicBezTo>
                    <a:pt x="715" y="2530"/>
                    <a:pt x="997" y="2964"/>
                    <a:pt x="1258" y="3398"/>
                  </a:cubicBezTo>
                  <a:cubicBezTo>
                    <a:pt x="1366" y="3549"/>
                    <a:pt x="1474" y="3701"/>
                    <a:pt x="1604" y="3831"/>
                  </a:cubicBezTo>
                  <a:cubicBezTo>
                    <a:pt x="1648" y="3875"/>
                    <a:pt x="1691" y="3918"/>
                    <a:pt x="1734" y="3961"/>
                  </a:cubicBezTo>
                  <a:cubicBezTo>
                    <a:pt x="1800" y="3983"/>
                    <a:pt x="1865" y="4026"/>
                    <a:pt x="1930" y="4048"/>
                  </a:cubicBezTo>
                  <a:cubicBezTo>
                    <a:pt x="2038" y="4070"/>
                    <a:pt x="2146" y="4070"/>
                    <a:pt x="2233" y="4070"/>
                  </a:cubicBezTo>
                  <a:lnTo>
                    <a:pt x="2298" y="4070"/>
                  </a:lnTo>
                  <a:cubicBezTo>
                    <a:pt x="2407" y="4048"/>
                    <a:pt x="2493" y="4048"/>
                    <a:pt x="2602" y="4048"/>
                  </a:cubicBezTo>
                  <a:lnTo>
                    <a:pt x="2710" y="4048"/>
                  </a:lnTo>
                  <a:cubicBezTo>
                    <a:pt x="2949" y="4048"/>
                    <a:pt x="3165" y="4091"/>
                    <a:pt x="3382" y="4091"/>
                  </a:cubicBezTo>
                  <a:lnTo>
                    <a:pt x="3447" y="4091"/>
                  </a:lnTo>
                  <a:cubicBezTo>
                    <a:pt x="3534" y="4091"/>
                    <a:pt x="3621" y="4091"/>
                    <a:pt x="3707" y="4070"/>
                  </a:cubicBezTo>
                  <a:cubicBezTo>
                    <a:pt x="3816" y="4048"/>
                    <a:pt x="3903" y="4005"/>
                    <a:pt x="3989" y="3961"/>
                  </a:cubicBezTo>
                  <a:lnTo>
                    <a:pt x="4033" y="3918"/>
                  </a:lnTo>
                  <a:cubicBezTo>
                    <a:pt x="4076" y="3875"/>
                    <a:pt x="4119" y="3831"/>
                    <a:pt x="4141" y="3766"/>
                  </a:cubicBezTo>
                  <a:cubicBezTo>
                    <a:pt x="4184" y="3571"/>
                    <a:pt x="4141" y="3376"/>
                    <a:pt x="4033" y="3224"/>
                  </a:cubicBezTo>
                  <a:lnTo>
                    <a:pt x="3989" y="3181"/>
                  </a:lnTo>
                  <a:cubicBezTo>
                    <a:pt x="3968" y="3138"/>
                    <a:pt x="3946" y="3094"/>
                    <a:pt x="3903" y="3051"/>
                  </a:cubicBezTo>
                  <a:cubicBezTo>
                    <a:pt x="3664" y="2769"/>
                    <a:pt x="3404" y="2530"/>
                    <a:pt x="3122" y="2292"/>
                  </a:cubicBezTo>
                  <a:cubicBezTo>
                    <a:pt x="2884" y="2097"/>
                    <a:pt x="2645" y="1880"/>
                    <a:pt x="2407" y="1642"/>
                  </a:cubicBezTo>
                  <a:cubicBezTo>
                    <a:pt x="1995" y="1251"/>
                    <a:pt x="1604" y="818"/>
                    <a:pt x="1236" y="384"/>
                  </a:cubicBezTo>
                  <a:cubicBezTo>
                    <a:pt x="1122" y="251"/>
                    <a:pt x="100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3032946" y="3059221"/>
              <a:ext cx="345294" cy="508320"/>
            </a:xfrm>
            <a:custGeom>
              <a:avLst/>
              <a:gdLst/>
              <a:ahLst/>
              <a:cxnLst/>
              <a:rect l="l" t="t" r="r" b="b"/>
              <a:pathLst>
                <a:path w="1974" h="2906" extrusionOk="0">
                  <a:moveTo>
                    <a:pt x="0" y="1"/>
                  </a:moveTo>
                  <a:cubicBezTo>
                    <a:pt x="499" y="1063"/>
                    <a:pt x="1149" y="2039"/>
                    <a:pt x="1908" y="2906"/>
                  </a:cubicBezTo>
                  <a:lnTo>
                    <a:pt x="1973" y="2906"/>
                  </a:lnTo>
                  <a:cubicBezTo>
                    <a:pt x="1193" y="2039"/>
                    <a:pt x="542" y="104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3082274" y="3009893"/>
              <a:ext cx="368033" cy="553974"/>
            </a:xfrm>
            <a:custGeom>
              <a:avLst/>
              <a:gdLst/>
              <a:ahLst/>
              <a:cxnLst/>
              <a:rect l="l" t="t" r="r" b="b"/>
              <a:pathLst>
                <a:path w="2104" h="3167" extrusionOk="0">
                  <a:moveTo>
                    <a:pt x="43" y="1"/>
                  </a:moveTo>
                  <a:lnTo>
                    <a:pt x="0" y="22"/>
                  </a:lnTo>
                  <a:cubicBezTo>
                    <a:pt x="542" y="1128"/>
                    <a:pt x="1236" y="2191"/>
                    <a:pt x="2038" y="3166"/>
                  </a:cubicBezTo>
                  <a:lnTo>
                    <a:pt x="2103" y="3166"/>
                  </a:lnTo>
                  <a:cubicBezTo>
                    <a:pt x="1301" y="2191"/>
                    <a:pt x="607" y="1128"/>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3108687" y="2971935"/>
              <a:ext cx="474210" cy="599454"/>
            </a:xfrm>
            <a:custGeom>
              <a:avLst/>
              <a:gdLst/>
              <a:ahLst/>
              <a:cxnLst/>
              <a:rect l="l" t="t" r="r" b="b"/>
              <a:pathLst>
                <a:path w="2711" h="3427" extrusionOk="0">
                  <a:moveTo>
                    <a:pt x="44" y="1"/>
                  </a:moveTo>
                  <a:lnTo>
                    <a:pt x="1" y="23"/>
                  </a:lnTo>
                  <a:cubicBezTo>
                    <a:pt x="456" y="738"/>
                    <a:pt x="911" y="1475"/>
                    <a:pt x="1432" y="2147"/>
                  </a:cubicBezTo>
                  <a:cubicBezTo>
                    <a:pt x="1800" y="2603"/>
                    <a:pt x="2191" y="3036"/>
                    <a:pt x="2624" y="3426"/>
                  </a:cubicBezTo>
                  <a:lnTo>
                    <a:pt x="2711" y="3426"/>
                  </a:lnTo>
                  <a:cubicBezTo>
                    <a:pt x="2256" y="3036"/>
                    <a:pt x="1844" y="2603"/>
                    <a:pt x="1475" y="2126"/>
                  </a:cubicBezTo>
                  <a:cubicBezTo>
                    <a:pt x="955" y="1432"/>
                    <a:pt x="478" y="73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983618" y="3055373"/>
              <a:ext cx="295966" cy="493277"/>
            </a:xfrm>
            <a:custGeom>
              <a:avLst/>
              <a:gdLst/>
              <a:ahLst/>
              <a:cxnLst/>
              <a:rect l="l" t="t" r="r" b="b"/>
              <a:pathLst>
                <a:path w="1692" h="2820" extrusionOk="0">
                  <a:moveTo>
                    <a:pt x="44" y="1"/>
                  </a:moveTo>
                  <a:lnTo>
                    <a:pt x="0" y="23"/>
                  </a:lnTo>
                  <a:cubicBezTo>
                    <a:pt x="412" y="977"/>
                    <a:pt x="933" y="1865"/>
                    <a:pt x="1561" y="2689"/>
                  </a:cubicBezTo>
                  <a:cubicBezTo>
                    <a:pt x="1605" y="2733"/>
                    <a:pt x="1648" y="2776"/>
                    <a:pt x="1691" y="2819"/>
                  </a:cubicBezTo>
                  <a:cubicBezTo>
                    <a:pt x="1041" y="1952"/>
                    <a:pt x="477" y="99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372965" y="3051700"/>
              <a:ext cx="19241" cy="91134"/>
            </a:xfrm>
            <a:custGeom>
              <a:avLst/>
              <a:gdLst/>
              <a:ahLst/>
              <a:cxnLst/>
              <a:rect l="l" t="t" r="r" b="b"/>
              <a:pathLst>
                <a:path w="110" h="521" extrusionOk="0">
                  <a:moveTo>
                    <a:pt x="109" y="0"/>
                  </a:moveTo>
                  <a:lnTo>
                    <a:pt x="66" y="22"/>
                  </a:lnTo>
                  <a:cubicBezTo>
                    <a:pt x="66" y="44"/>
                    <a:pt x="66" y="65"/>
                    <a:pt x="66" y="65"/>
                  </a:cubicBezTo>
                  <a:cubicBezTo>
                    <a:pt x="66" y="195"/>
                    <a:pt x="22" y="347"/>
                    <a:pt x="1" y="477"/>
                  </a:cubicBezTo>
                  <a:lnTo>
                    <a:pt x="1" y="499"/>
                  </a:lnTo>
                  <a:cubicBezTo>
                    <a:pt x="1" y="499"/>
                    <a:pt x="1" y="499"/>
                    <a:pt x="1" y="521"/>
                  </a:cubicBezTo>
                  <a:lnTo>
                    <a:pt x="22" y="521"/>
                  </a:lnTo>
                  <a:cubicBezTo>
                    <a:pt x="44" y="499"/>
                    <a:pt x="44" y="499"/>
                    <a:pt x="44" y="499"/>
                  </a:cubicBezTo>
                  <a:lnTo>
                    <a:pt x="44" y="477"/>
                  </a:lnTo>
                  <a:lnTo>
                    <a:pt x="44" y="434"/>
                  </a:lnTo>
                  <a:cubicBezTo>
                    <a:pt x="88" y="325"/>
                    <a:pt x="88" y="174"/>
                    <a:pt x="109" y="44"/>
                  </a:cubicBezTo>
                  <a:cubicBezTo>
                    <a:pt x="109" y="22"/>
                    <a:pt x="109" y="22"/>
                    <a:pt x="109" y="0"/>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217459" y="3129715"/>
              <a:ext cx="163376" cy="119296"/>
            </a:xfrm>
            <a:custGeom>
              <a:avLst/>
              <a:gdLst/>
              <a:ahLst/>
              <a:cxnLst/>
              <a:rect l="l" t="t" r="r" b="b"/>
              <a:pathLst>
                <a:path w="934" h="682" extrusionOk="0">
                  <a:moveTo>
                    <a:pt x="895" y="1"/>
                  </a:moveTo>
                  <a:cubicBezTo>
                    <a:pt x="892" y="1"/>
                    <a:pt x="890" y="3"/>
                    <a:pt x="890" y="10"/>
                  </a:cubicBezTo>
                  <a:cubicBezTo>
                    <a:pt x="716" y="75"/>
                    <a:pt x="543" y="140"/>
                    <a:pt x="391" y="226"/>
                  </a:cubicBezTo>
                  <a:cubicBezTo>
                    <a:pt x="218" y="335"/>
                    <a:pt x="88" y="465"/>
                    <a:pt x="1" y="638"/>
                  </a:cubicBezTo>
                  <a:cubicBezTo>
                    <a:pt x="1" y="660"/>
                    <a:pt x="1" y="682"/>
                    <a:pt x="23" y="682"/>
                  </a:cubicBezTo>
                  <a:lnTo>
                    <a:pt x="44" y="682"/>
                  </a:lnTo>
                  <a:cubicBezTo>
                    <a:pt x="44" y="682"/>
                    <a:pt x="66" y="682"/>
                    <a:pt x="66" y="660"/>
                  </a:cubicBezTo>
                  <a:cubicBezTo>
                    <a:pt x="153" y="508"/>
                    <a:pt x="261" y="378"/>
                    <a:pt x="413" y="291"/>
                  </a:cubicBezTo>
                  <a:cubicBezTo>
                    <a:pt x="565" y="205"/>
                    <a:pt x="738" y="118"/>
                    <a:pt x="911" y="75"/>
                  </a:cubicBezTo>
                  <a:cubicBezTo>
                    <a:pt x="911" y="53"/>
                    <a:pt x="933" y="53"/>
                    <a:pt x="933" y="31"/>
                  </a:cubicBezTo>
                  <a:cubicBezTo>
                    <a:pt x="918" y="16"/>
                    <a:pt x="903" y="1"/>
                    <a:pt x="89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183350" y="3131289"/>
              <a:ext cx="197486" cy="90259"/>
            </a:xfrm>
            <a:custGeom>
              <a:avLst/>
              <a:gdLst/>
              <a:ahLst/>
              <a:cxnLst/>
              <a:rect l="l" t="t" r="r" b="b"/>
              <a:pathLst>
                <a:path w="1129" h="516" extrusionOk="0">
                  <a:moveTo>
                    <a:pt x="1085" y="1"/>
                  </a:moveTo>
                  <a:cubicBezTo>
                    <a:pt x="673" y="1"/>
                    <a:pt x="304" y="174"/>
                    <a:pt x="1" y="456"/>
                  </a:cubicBezTo>
                  <a:cubicBezTo>
                    <a:pt x="1" y="478"/>
                    <a:pt x="1" y="499"/>
                    <a:pt x="1" y="499"/>
                  </a:cubicBezTo>
                  <a:lnTo>
                    <a:pt x="22" y="499"/>
                  </a:lnTo>
                  <a:cubicBezTo>
                    <a:pt x="33" y="510"/>
                    <a:pt x="39" y="515"/>
                    <a:pt x="44" y="515"/>
                  </a:cubicBezTo>
                  <a:cubicBezTo>
                    <a:pt x="50" y="515"/>
                    <a:pt x="55" y="510"/>
                    <a:pt x="66" y="499"/>
                  </a:cubicBezTo>
                  <a:cubicBezTo>
                    <a:pt x="348" y="239"/>
                    <a:pt x="695" y="87"/>
                    <a:pt x="1085" y="66"/>
                  </a:cubicBezTo>
                  <a:cubicBezTo>
                    <a:pt x="1106" y="66"/>
                    <a:pt x="1128" y="44"/>
                    <a:pt x="1128" y="22"/>
                  </a:cubicBezTo>
                  <a:cubicBezTo>
                    <a:pt x="1128" y="1"/>
                    <a:pt x="1106" y="1"/>
                    <a:pt x="108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369292" y="3119395"/>
              <a:ext cx="197311" cy="34809"/>
            </a:xfrm>
            <a:custGeom>
              <a:avLst/>
              <a:gdLst/>
              <a:ahLst/>
              <a:cxnLst/>
              <a:rect l="l" t="t" r="r" b="b"/>
              <a:pathLst>
                <a:path w="1128" h="199" extrusionOk="0">
                  <a:moveTo>
                    <a:pt x="481" y="1"/>
                  </a:moveTo>
                  <a:cubicBezTo>
                    <a:pt x="329" y="1"/>
                    <a:pt x="175" y="23"/>
                    <a:pt x="22" y="69"/>
                  </a:cubicBezTo>
                  <a:cubicBezTo>
                    <a:pt x="0" y="69"/>
                    <a:pt x="0" y="90"/>
                    <a:pt x="0" y="112"/>
                  </a:cubicBezTo>
                  <a:cubicBezTo>
                    <a:pt x="0" y="112"/>
                    <a:pt x="22" y="134"/>
                    <a:pt x="43" y="134"/>
                  </a:cubicBezTo>
                  <a:cubicBezTo>
                    <a:pt x="188" y="88"/>
                    <a:pt x="336" y="66"/>
                    <a:pt x="484" y="66"/>
                  </a:cubicBezTo>
                  <a:cubicBezTo>
                    <a:pt x="690" y="66"/>
                    <a:pt x="894" y="110"/>
                    <a:pt x="1084" y="199"/>
                  </a:cubicBezTo>
                  <a:cubicBezTo>
                    <a:pt x="1084" y="199"/>
                    <a:pt x="1106" y="199"/>
                    <a:pt x="1128" y="177"/>
                  </a:cubicBezTo>
                  <a:cubicBezTo>
                    <a:pt x="1128" y="155"/>
                    <a:pt x="1128" y="155"/>
                    <a:pt x="1106" y="134"/>
                  </a:cubicBezTo>
                  <a:cubicBezTo>
                    <a:pt x="903" y="45"/>
                    <a:pt x="694" y="1"/>
                    <a:pt x="481"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65802" y="1389758"/>
              <a:ext cx="1153078" cy="1827398"/>
            </a:xfrm>
            <a:custGeom>
              <a:avLst/>
              <a:gdLst/>
              <a:ahLst/>
              <a:cxnLst/>
              <a:rect l="l" t="t" r="r" b="b"/>
              <a:pathLst>
                <a:path w="6592" h="10447" extrusionOk="0">
                  <a:moveTo>
                    <a:pt x="2396" y="0"/>
                  </a:moveTo>
                  <a:cubicBezTo>
                    <a:pt x="1841" y="0"/>
                    <a:pt x="1315" y="236"/>
                    <a:pt x="955" y="656"/>
                  </a:cubicBezTo>
                  <a:cubicBezTo>
                    <a:pt x="586" y="1111"/>
                    <a:pt x="348" y="1696"/>
                    <a:pt x="283" y="2282"/>
                  </a:cubicBezTo>
                  <a:cubicBezTo>
                    <a:pt x="174" y="2954"/>
                    <a:pt x="217" y="3648"/>
                    <a:pt x="131" y="4320"/>
                  </a:cubicBezTo>
                  <a:cubicBezTo>
                    <a:pt x="22" y="5035"/>
                    <a:pt x="1" y="5772"/>
                    <a:pt x="22" y="6488"/>
                  </a:cubicBezTo>
                  <a:cubicBezTo>
                    <a:pt x="44" y="7225"/>
                    <a:pt x="239" y="7940"/>
                    <a:pt x="586" y="8591"/>
                  </a:cubicBezTo>
                  <a:cubicBezTo>
                    <a:pt x="955" y="9198"/>
                    <a:pt x="1497" y="9653"/>
                    <a:pt x="2147" y="9935"/>
                  </a:cubicBezTo>
                  <a:cubicBezTo>
                    <a:pt x="2841" y="10238"/>
                    <a:pt x="3600" y="10412"/>
                    <a:pt x="4380" y="10434"/>
                  </a:cubicBezTo>
                  <a:cubicBezTo>
                    <a:pt x="4452" y="10442"/>
                    <a:pt x="4526" y="10446"/>
                    <a:pt x="4599" y="10446"/>
                  </a:cubicBezTo>
                  <a:cubicBezTo>
                    <a:pt x="4900" y="10446"/>
                    <a:pt x="5207" y="10374"/>
                    <a:pt x="5486" y="10217"/>
                  </a:cubicBezTo>
                  <a:cubicBezTo>
                    <a:pt x="5789" y="9957"/>
                    <a:pt x="6028" y="9610"/>
                    <a:pt x="6158" y="9219"/>
                  </a:cubicBezTo>
                  <a:cubicBezTo>
                    <a:pt x="6180" y="9176"/>
                    <a:pt x="6201" y="9133"/>
                    <a:pt x="6223" y="9089"/>
                  </a:cubicBezTo>
                  <a:cubicBezTo>
                    <a:pt x="6223" y="9068"/>
                    <a:pt x="6223" y="9068"/>
                    <a:pt x="6223" y="9046"/>
                  </a:cubicBezTo>
                  <a:cubicBezTo>
                    <a:pt x="6353" y="8699"/>
                    <a:pt x="6462" y="8331"/>
                    <a:pt x="6527" y="7962"/>
                  </a:cubicBezTo>
                  <a:cubicBezTo>
                    <a:pt x="6570" y="7637"/>
                    <a:pt x="6592" y="7312"/>
                    <a:pt x="6592" y="6986"/>
                  </a:cubicBezTo>
                  <a:lnTo>
                    <a:pt x="6592" y="6748"/>
                  </a:lnTo>
                  <a:cubicBezTo>
                    <a:pt x="6548" y="6119"/>
                    <a:pt x="6375" y="5534"/>
                    <a:pt x="6093" y="4992"/>
                  </a:cubicBezTo>
                  <a:cubicBezTo>
                    <a:pt x="5768" y="4428"/>
                    <a:pt x="5312" y="3973"/>
                    <a:pt x="4770" y="3648"/>
                  </a:cubicBezTo>
                  <a:cubicBezTo>
                    <a:pt x="4554" y="3539"/>
                    <a:pt x="4337" y="3431"/>
                    <a:pt x="4077" y="3387"/>
                  </a:cubicBezTo>
                  <a:cubicBezTo>
                    <a:pt x="4424" y="2715"/>
                    <a:pt x="4467" y="1935"/>
                    <a:pt x="4207" y="1241"/>
                  </a:cubicBezTo>
                  <a:cubicBezTo>
                    <a:pt x="3903" y="569"/>
                    <a:pt x="3296" y="114"/>
                    <a:pt x="2581" y="5"/>
                  </a:cubicBezTo>
                  <a:lnTo>
                    <a:pt x="2537" y="5"/>
                  </a:lnTo>
                  <a:cubicBezTo>
                    <a:pt x="2490" y="2"/>
                    <a:pt x="2443" y="0"/>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012801" y="1413373"/>
              <a:ext cx="364185" cy="571991"/>
            </a:xfrm>
            <a:custGeom>
              <a:avLst/>
              <a:gdLst/>
              <a:ahLst/>
              <a:cxnLst/>
              <a:rect l="l" t="t" r="r" b="b"/>
              <a:pathLst>
                <a:path w="2082" h="3270" extrusionOk="0">
                  <a:moveTo>
                    <a:pt x="2081" y="0"/>
                  </a:moveTo>
                  <a:lnTo>
                    <a:pt x="2081" y="0"/>
                  </a:lnTo>
                  <a:cubicBezTo>
                    <a:pt x="1366" y="260"/>
                    <a:pt x="737" y="716"/>
                    <a:pt x="282" y="1323"/>
                  </a:cubicBezTo>
                  <a:cubicBezTo>
                    <a:pt x="217" y="1410"/>
                    <a:pt x="174" y="1496"/>
                    <a:pt x="152" y="1605"/>
                  </a:cubicBezTo>
                  <a:cubicBezTo>
                    <a:pt x="109" y="1691"/>
                    <a:pt x="130" y="1800"/>
                    <a:pt x="217" y="1865"/>
                  </a:cubicBezTo>
                  <a:cubicBezTo>
                    <a:pt x="243" y="1890"/>
                    <a:pt x="278" y="1903"/>
                    <a:pt x="316" y="1903"/>
                  </a:cubicBezTo>
                  <a:cubicBezTo>
                    <a:pt x="368" y="1903"/>
                    <a:pt x="424" y="1880"/>
                    <a:pt x="464" y="1838"/>
                  </a:cubicBezTo>
                  <a:lnTo>
                    <a:pt x="464" y="1838"/>
                  </a:lnTo>
                  <a:cubicBezTo>
                    <a:pt x="233" y="2116"/>
                    <a:pt x="86" y="2435"/>
                    <a:pt x="44" y="2797"/>
                  </a:cubicBezTo>
                  <a:cubicBezTo>
                    <a:pt x="0" y="2949"/>
                    <a:pt x="22" y="3101"/>
                    <a:pt x="130" y="3209"/>
                  </a:cubicBezTo>
                  <a:cubicBezTo>
                    <a:pt x="188" y="3250"/>
                    <a:pt x="254" y="3269"/>
                    <a:pt x="321" y="3269"/>
                  </a:cubicBezTo>
                  <a:cubicBezTo>
                    <a:pt x="430" y="3269"/>
                    <a:pt x="540" y="3217"/>
                    <a:pt x="607" y="3122"/>
                  </a:cubicBezTo>
                  <a:cubicBezTo>
                    <a:pt x="781" y="2905"/>
                    <a:pt x="889" y="2645"/>
                    <a:pt x="911" y="2363"/>
                  </a:cubicBezTo>
                  <a:cubicBezTo>
                    <a:pt x="954" y="1908"/>
                    <a:pt x="1063" y="1453"/>
                    <a:pt x="1193" y="998"/>
                  </a:cubicBezTo>
                  <a:cubicBezTo>
                    <a:pt x="1323" y="542"/>
                    <a:pt x="1648" y="174"/>
                    <a:pt x="2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194719" y="1394306"/>
              <a:ext cx="705631" cy="817930"/>
            </a:xfrm>
            <a:custGeom>
              <a:avLst/>
              <a:gdLst/>
              <a:ahLst/>
              <a:cxnLst/>
              <a:rect l="l" t="t" r="r" b="b"/>
              <a:pathLst>
                <a:path w="4034" h="4676" extrusionOk="0">
                  <a:moveTo>
                    <a:pt x="1800" y="1"/>
                  </a:moveTo>
                  <a:cubicBezTo>
                    <a:pt x="1237" y="131"/>
                    <a:pt x="716" y="478"/>
                    <a:pt x="369" y="976"/>
                  </a:cubicBezTo>
                  <a:cubicBezTo>
                    <a:pt x="283" y="1085"/>
                    <a:pt x="239" y="1237"/>
                    <a:pt x="218" y="1388"/>
                  </a:cubicBezTo>
                  <a:cubicBezTo>
                    <a:pt x="218" y="1540"/>
                    <a:pt x="326" y="1670"/>
                    <a:pt x="478" y="1714"/>
                  </a:cubicBezTo>
                  <a:cubicBezTo>
                    <a:pt x="369" y="1822"/>
                    <a:pt x="283" y="1952"/>
                    <a:pt x="196" y="2104"/>
                  </a:cubicBezTo>
                  <a:cubicBezTo>
                    <a:pt x="109" y="2299"/>
                    <a:pt x="44" y="2516"/>
                    <a:pt x="44" y="2733"/>
                  </a:cubicBezTo>
                  <a:cubicBezTo>
                    <a:pt x="1" y="2949"/>
                    <a:pt x="88" y="3188"/>
                    <a:pt x="283" y="3340"/>
                  </a:cubicBezTo>
                  <a:cubicBezTo>
                    <a:pt x="402" y="3399"/>
                    <a:pt x="534" y="3433"/>
                    <a:pt x="665" y="3433"/>
                  </a:cubicBezTo>
                  <a:cubicBezTo>
                    <a:pt x="772" y="3433"/>
                    <a:pt x="879" y="3410"/>
                    <a:pt x="976" y="3361"/>
                  </a:cubicBezTo>
                  <a:cubicBezTo>
                    <a:pt x="998" y="3773"/>
                    <a:pt x="1172" y="4164"/>
                    <a:pt x="1475" y="4445"/>
                  </a:cubicBezTo>
                  <a:cubicBezTo>
                    <a:pt x="1597" y="4602"/>
                    <a:pt x="1789" y="4675"/>
                    <a:pt x="1984" y="4675"/>
                  </a:cubicBezTo>
                  <a:cubicBezTo>
                    <a:pt x="2031" y="4675"/>
                    <a:pt x="2079" y="4671"/>
                    <a:pt x="2126" y="4662"/>
                  </a:cubicBezTo>
                  <a:cubicBezTo>
                    <a:pt x="2364" y="4597"/>
                    <a:pt x="2494" y="4315"/>
                    <a:pt x="2603" y="4077"/>
                  </a:cubicBezTo>
                  <a:cubicBezTo>
                    <a:pt x="2711" y="4272"/>
                    <a:pt x="2884" y="4424"/>
                    <a:pt x="3079" y="4532"/>
                  </a:cubicBezTo>
                  <a:cubicBezTo>
                    <a:pt x="3173" y="4584"/>
                    <a:pt x="3281" y="4611"/>
                    <a:pt x="3387" y="4611"/>
                  </a:cubicBezTo>
                  <a:cubicBezTo>
                    <a:pt x="3503" y="4611"/>
                    <a:pt x="3618" y="4578"/>
                    <a:pt x="3708" y="4510"/>
                  </a:cubicBezTo>
                  <a:cubicBezTo>
                    <a:pt x="3860" y="4359"/>
                    <a:pt x="3947" y="4185"/>
                    <a:pt x="3968" y="3990"/>
                  </a:cubicBezTo>
                  <a:cubicBezTo>
                    <a:pt x="3990" y="3882"/>
                    <a:pt x="4012" y="3773"/>
                    <a:pt x="4033" y="3665"/>
                  </a:cubicBezTo>
                  <a:cubicBezTo>
                    <a:pt x="3882" y="3578"/>
                    <a:pt x="3708" y="3513"/>
                    <a:pt x="3556" y="3448"/>
                  </a:cubicBezTo>
                  <a:cubicBezTo>
                    <a:pt x="3491" y="3426"/>
                    <a:pt x="3405" y="3405"/>
                    <a:pt x="3340" y="3383"/>
                  </a:cubicBezTo>
                  <a:cubicBezTo>
                    <a:pt x="3687" y="2711"/>
                    <a:pt x="3730" y="1930"/>
                    <a:pt x="3448" y="1237"/>
                  </a:cubicBezTo>
                  <a:cubicBezTo>
                    <a:pt x="3231" y="760"/>
                    <a:pt x="2863" y="369"/>
                    <a:pt x="2386" y="174"/>
                  </a:cubicBezTo>
                  <a:cubicBezTo>
                    <a:pt x="2191" y="88"/>
                    <a:pt x="2017" y="23"/>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228829" y="1394306"/>
              <a:ext cx="387100" cy="378179"/>
            </a:xfrm>
            <a:custGeom>
              <a:avLst/>
              <a:gdLst/>
              <a:ahLst/>
              <a:cxnLst/>
              <a:rect l="l" t="t" r="r" b="b"/>
              <a:pathLst>
                <a:path w="2213" h="2162" extrusionOk="0">
                  <a:moveTo>
                    <a:pt x="1605" y="1"/>
                  </a:moveTo>
                  <a:cubicBezTo>
                    <a:pt x="1042" y="131"/>
                    <a:pt x="521" y="478"/>
                    <a:pt x="174" y="976"/>
                  </a:cubicBezTo>
                  <a:cubicBezTo>
                    <a:pt x="88" y="1085"/>
                    <a:pt x="44" y="1237"/>
                    <a:pt x="23" y="1388"/>
                  </a:cubicBezTo>
                  <a:cubicBezTo>
                    <a:pt x="23" y="1540"/>
                    <a:pt x="131" y="1670"/>
                    <a:pt x="283" y="1714"/>
                  </a:cubicBezTo>
                  <a:cubicBezTo>
                    <a:pt x="174" y="1822"/>
                    <a:pt x="88" y="1952"/>
                    <a:pt x="1" y="2104"/>
                  </a:cubicBezTo>
                  <a:cubicBezTo>
                    <a:pt x="117" y="2143"/>
                    <a:pt x="236" y="2162"/>
                    <a:pt x="354" y="2162"/>
                  </a:cubicBezTo>
                  <a:cubicBezTo>
                    <a:pt x="566" y="2162"/>
                    <a:pt x="774" y="2099"/>
                    <a:pt x="955" y="1974"/>
                  </a:cubicBezTo>
                  <a:cubicBezTo>
                    <a:pt x="1280" y="1757"/>
                    <a:pt x="1475" y="1367"/>
                    <a:pt x="1454" y="976"/>
                  </a:cubicBezTo>
                  <a:cubicBezTo>
                    <a:pt x="1714" y="976"/>
                    <a:pt x="1974" y="825"/>
                    <a:pt x="2126" y="608"/>
                  </a:cubicBezTo>
                  <a:cubicBezTo>
                    <a:pt x="2191" y="478"/>
                    <a:pt x="2212" y="326"/>
                    <a:pt x="2191" y="174"/>
                  </a:cubicBezTo>
                  <a:cubicBezTo>
                    <a:pt x="1996" y="88"/>
                    <a:pt x="1822" y="23"/>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350225" y="1637099"/>
              <a:ext cx="151831" cy="126643"/>
            </a:xfrm>
            <a:custGeom>
              <a:avLst/>
              <a:gdLst/>
              <a:ahLst/>
              <a:cxnLst/>
              <a:rect l="l" t="t" r="r" b="b"/>
              <a:pathLst>
                <a:path w="868" h="724" extrusionOk="0">
                  <a:moveTo>
                    <a:pt x="499" y="0"/>
                  </a:moveTo>
                  <a:cubicBezTo>
                    <a:pt x="174" y="0"/>
                    <a:pt x="1" y="369"/>
                    <a:pt x="239" y="607"/>
                  </a:cubicBezTo>
                  <a:cubicBezTo>
                    <a:pt x="312" y="688"/>
                    <a:pt x="405" y="724"/>
                    <a:pt x="497" y="724"/>
                  </a:cubicBezTo>
                  <a:cubicBezTo>
                    <a:pt x="677" y="724"/>
                    <a:pt x="854" y="585"/>
                    <a:pt x="868" y="369"/>
                  </a:cubicBezTo>
                  <a:cubicBezTo>
                    <a:pt x="868" y="174"/>
                    <a:pt x="695"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577799" y="1986070"/>
              <a:ext cx="242965" cy="72067"/>
            </a:xfrm>
            <a:custGeom>
              <a:avLst/>
              <a:gdLst/>
              <a:ahLst/>
              <a:cxnLst/>
              <a:rect l="l" t="t" r="r" b="b"/>
              <a:pathLst>
                <a:path w="1389" h="412" extrusionOk="0">
                  <a:moveTo>
                    <a:pt x="1193" y="0"/>
                  </a:moveTo>
                  <a:cubicBezTo>
                    <a:pt x="1020" y="87"/>
                    <a:pt x="824" y="152"/>
                    <a:pt x="651" y="195"/>
                  </a:cubicBezTo>
                  <a:cubicBezTo>
                    <a:pt x="492" y="227"/>
                    <a:pt x="334" y="247"/>
                    <a:pt x="175" y="247"/>
                  </a:cubicBezTo>
                  <a:cubicBezTo>
                    <a:pt x="117" y="247"/>
                    <a:pt x="59" y="244"/>
                    <a:pt x="1" y="239"/>
                  </a:cubicBezTo>
                  <a:lnTo>
                    <a:pt x="1" y="239"/>
                  </a:lnTo>
                  <a:cubicBezTo>
                    <a:pt x="152" y="347"/>
                    <a:pt x="347" y="412"/>
                    <a:pt x="543" y="412"/>
                  </a:cubicBezTo>
                  <a:cubicBezTo>
                    <a:pt x="846" y="412"/>
                    <a:pt x="1171" y="304"/>
                    <a:pt x="1388" y="65"/>
                  </a:cubicBezTo>
                  <a:cubicBezTo>
                    <a:pt x="1301" y="43"/>
                    <a:pt x="1236" y="22"/>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604387" y="1492963"/>
              <a:ext cx="261856" cy="285646"/>
            </a:xfrm>
            <a:custGeom>
              <a:avLst/>
              <a:gdLst/>
              <a:ahLst/>
              <a:cxnLst/>
              <a:rect l="l" t="t" r="r" b="b"/>
              <a:pathLst>
                <a:path w="1497" h="1633" extrusionOk="0">
                  <a:moveTo>
                    <a:pt x="477" y="1"/>
                  </a:moveTo>
                  <a:cubicBezTo>
                    <a:pt x="369" y="44"/>
                    <a:pt x="282" y="109"/>
                    <a:pt x="239" y="217"/>
                  </a:cubicBezTo>
                  <a:cubicBezTo>
                    <a:pt x="152" y="369"/>
                    <a:pt x="109" y="543"/>
                    <a:pt x="65" y="716"/>
                  </a:cubicBezTo>
                  <a:cubicBezTo>
                    <a:pt x="22" y="824"/>
                    <a:pt x="0" y="955"/>
                    <a:pt x="22" y="1085"/>
                  </a:cubicBezTo>
                  <a:cubicBezTo>
                    <a:pt x="87" y="1193"/>
                    <a:pt x="195" y="1280"/>
                    <a:pt x="326" y="1280"/>
                  </a:cubicBezTo>
                  <a:cubicBezTo>
                    <a:pt x="434" y="1258"/>
                    <a:pt x="564" y="1258"/>
                    <a:pt x="694" y="1215"/>
                  </a:cubicBezTo>
                  <a:cubicBezTo>
                    <a:pt x="753" y="1203"/>
                    <a:pt x="832" y="1184"/>
                    <a:pt x="902" y="1184"/>
                  </a:cubicBezTo>
                  <a:cubicBezTo>
                    <a:pt x="960" y="1184"/>
                    <a:pt x="1012" y="1197"/>
                    <a:pt x="1041" y="1236"/>
                  </a:cubicBezTo>
                  <a:cubicBezTo>
                    <a:pt x="1128" y="1323"/>
                    <a:pt x="1128" y="1453"/>
                    <a:pt x="1171" y="1562"/>
                  </a:cubicBezTo>
                  <a:cubicBezTo>
                    <a:pt x="1189" y="1597"/>
                    <a:pt x="1221" y="1632"/>
                    <a:pt x="1256" y="1632"/>
                  </a:cubicBezTo>
                  <a:cubicBezTo>
                    <a:pt x="1264" y="1632"/>
                    <a:pt x="1272" y="1631"/>
                    <a:pt x="1279" y="1627"/>
                  </a:cubicBezTo>
                  <a:cubicBezTo>
                    <a:pt x="1301" y="1627"/>
                    <a:pt x="1323" y="1605"/>
                    <a:pt x="1323" y="1583"/>
                  </a:cubicBezTo>
                  <a:cubicBezTo>
                    <a:pt x="1496" y="1258"/>
                    <a:pt x="1496" y="868"/>
                    <a:pt x="1323" y="543"/>
                  </a:cubicBezTo>
                  <a:cubicBezTo>
                    <a:pt x="1171" y="217"/>
                    <a:pt x="846"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42345" y="1647070"/>
              <a:ext cx="159353" cy="124369"/>
            </a:xfrm>
            <a:custGeom>
              <a:avLst/>
              <a:gdLst/>
              <a:ahLst/>
              <a:cxnLst/>
              <a:rect l="l" t="t" r="r" b="b"/>
              <a:pathLst>
                <a:path w="911" h="711" extrusionOk="0">
                  <a:moveTo>
                    <a:pt x="519" y="1"/>
                  </a:moveTo>
                  <a:cubicBezTo>
                    <a:pt x="398" y="1"/>
                    <a:pt x="273" y="29"/>
                    <a:pt x="174" y="95"/>
                  </a:cubicBezTo>
                  <a:cubicBezTo>
                    <a:pt x="87" y="139"/>
                    <a:pt x="0" y="247"/>
                    <a:pt x="0" y="334"/>
                  </a:cubicBezTo>
                  <a:cubicBezTo>
                    <a:pt x="0" y="442"/>
                    <a:pt x="109" y="529"/>
                    <a:pt x="174" y="572"/>
                  </a:cubicBezTo>
                  <a:cubicBezTo>
                    <a:pt x="217" y="616"/>
                    <a:pt x="282" y="637"/>
                    <a:pt x="325" y="659"/>
                  </a:cubicBezTo>
                  <a:cubicBezTo>
                    <a:pt x="373" y="691"/>
                    <a:pt x="421" y="711"/>
                    <a:pt x="468" y="711"/>
                  </a:cubicBezTo>
                  <a:cubicBezTo>
                    <a:pt x="486" y="711"/>
                    <a:pt x="503" y="708"/>
                    <a:pt x="520" y="702"/>
                  </a:cubicBezTo>
                  <a:cubicBezTo>
                    <a:pt x="586" y="702"/>
                    <a:pt x="651" y="659"/>
                    <a:pt x="694" y="616"/>
                  </a:cubicBezTo>
                  <a:cubicBezTo>
                    <a:pt x="759" y="572"/>
                    <a:pt x="824" y="529"/>
                    <a:pt x="846" y="464"/>
                  </a:cubicBezTo>
                  <a:cubicBezTo>
                    <a:pt x="911" y="377"/>
                    <a:pt x="911" y="290"/>
                    <a:pt x="889" y="225"/>
                  </a:cubicBezTo>
                  <a:cubicBezTo>
                    <a:pt x="867" y="160"/>
                    <a:pt x="846" y="117"/>
                    <a:pt x="781" y="95"/>
                  </a:cubicBezTo>
                  <a:cubicBezTo>
                    <a:pt x="737" y="52"/>
                    <a:pt x="694" y="30"/>
                    <a:pt x="629" y="8"/>
                  </a:cubicBezTo>
                  <a:cubicBezTo>
                    <a:pt x="593" y="3"/>
                    <a:pt x="55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638497" y="1693949"/>
              <a:ext cx="159528" cy="26763"/>
            </a:xfrm>
            <a:custGeom>
              <a:avLst/>
              <a:gdLst/>
              <a:ahLst/>
              <a:cxnLst/>
              <a:rect l="l" t="t" r="r" b="b"/>
              <a:pathLst>
                <a:path w="912" h="153" fill="none" extrusionOk="0">
                  <a:moveTo>
                    <a:pt x="0" y="131"/>
                  </a:moveTo>
                  <a:cubicBezTo>
                    <a:pt x="152" y="152"/>
                    <a:pt x="304" y="131"/>
                    <a:pt x="456" y="87"/>
                  </a:cubicBezTo>
                  <a:cubicBezTo>
                    <a:pt x="521" y="66"/>
                    <a:pt x="564" y="44"/>
                    <a:pt x="629" y="22"/>
                  </a:cubicBezTo>
                  <a:cubicBezTo>
                    <a:pt x="673" y="1"/>
                    <a:pt x="738" y="1"/>
                    <a:pt x="803" y="22"/>
                  </a:cubicBezTo>
                  <a:cubicBezTo>
                    <a:pt x="846" y="44"/>
                    <a:pt x="889" y="87"/>
                    <a:pt x="911" y="15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812894" y="3188139"/>
              <a:ext cx="19241" cy="87460"/>
            </a:xfrm>
            <a:custGeom>
              <a:avLst/>
              <a:gdLst/>
              <a:ahLst/>
              <a:cxnLst/>
              <a:rect l="l" t="t" r="r" b="b"/>
              <a:pathLst>
                <a:path w="110" h="500" extrusionOk="0">
                  <a:moveTo>
                    <a:pt x="66" y="1"/>
                  </a:moveTo>
                  <a:cubicBezTo>
                    <a:pt x="66" y="22"/>
                    <a:pt x="66" y="44"/>
                    <a:pt x="66" y="44"/>
                  </a:cubicBezTo>
                  <a:cubicBezTo>
                    <a:pt x="44" y="196"/>
                    <a:pt x="22" y="326"/>
                    <a:pt x="1" y="456"/>
                  </a:cubicBezTo>
                  <a:cubicBezTo>
                    <a:pt x="1" y="456"/>
                    <a:pt x="1" y="478"/>
                    <a:pt x="1" y="478"/>
                  </a:cubicBezTo>
                  <a:lnTo>
                    <a:pt x="1" y="499"/>
                  </a:lnTo>
                  <a:lnTo>
                    <a:pt x="22" y="499"/>
                  </a:lnTo>
                  <a:cubicBezTo>
                    <a:pt x="22" y="499"/>
                    <a:pt x="44" y="499"/>
                    <a:pt x="44" y="478"/>
                  </a:cubicBezTo>
                  <a:lnTo>
                    <a:pt x="44" y="434"/>
                  </a:lnTo>
                  <a:cubicBezTo>
                    <a:pt x="66" y="304"/>
                    <a:pt x="87" y="174"/>
                    <a:pt x="109" y="44"/>
                  </a:cubicBezTo>
                  <a:lnTo>
                    <a:pt x="109" y="1"/>
                  </a:ln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657388" y="3267904"/>
              <a:ext cx="163376" cy="121395"/>
            </a:xfrm>
            <a:custGeom>
              <a:avLst/>
              <a:gdLst/>
              <a:ahLst/>
              <a:cxnLst/>
              <a:rect l="l" t="t" r="r" b="b"/>
              <a:pathLst>
                <a:path w="934" h="694" extrusionOk="0">
                  <a:moveTo>
                    <a:pt x="868" y="0"/>
                  </a:moveTo>
                  <a:cubicBezTo>
                    <a:pt x="695" y="65"/>
                    <a:pt x="543" y="152"/>
                    <a:pt x="391" y="239"/>
                  </a:cubicBezTo>
                  <a:cubicBezTo>
                    <a:pt x="218" y="325"/>
                    <a:pt x="88" y="477"/>
                    <a:pt x="1" y="629"/>
                  </a:cubicBezTo>
                  <a:cubicBezTo>
                    <a:pt x="1" y="650"/>
                    <a:pt x="1" y="672"/>
                    <a:pt x="23" y="694"/>
                  </a:cubicBezTo>
                  <a:cubicBezTo>
                    <a:pt x="44" y="694"/>
                    <a:pt x="44" y="672"/>
                    <a:pt x="66" y="672"/>
                  </a:cubicBezTo>
                  <a:cubicBezTo>
                    <a:pt x="131" y="520"/>
                    <a:pt x="261" y="390"/>
                    <a:pt x="413" y="282"/>
                  </a:cubicBezTo>
                  <a:cubicBezTo>
                    <a:pt x="565" y="195"/>
                    <a:pt x="738" y="130"/>
                    <a:pt x="890" y="65"/>
                  </a:cubicBezTo>
                  <a:cubicBezTo>
                    <a:pt x="911" y="65"/>
                    <a:pt x="933" y="43"/>
                    <a:pt x="911" y="22"/>
                  </a:cubicBezTo>
                  <a:cubicBezTo>
                    <a:pt x="911" y="0"/>
                    <a:pt x="890" y="0"/>
                    <a:pt x="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619605" y="3264056"/>
              <a:ext cx="201159" cy="91134"/>
            </a:xfrm>
            <a:custGeom>
              <a:avLst/>
              <a:gdLst/>
              <a:ahLst/>
              <a:cxnLst/>
              <a:rect l="l" t="t" r="r" b="b"/>
              <a:pathLst>
                <a:path w="1150" h="521" extrusionOk="0">
                  <a:moveTo>
                    <a:pt x="1106" y="0"/>
                  </a:moveTo>
                  <a:cubicBezTo>
                    <a:pt x="694" y="22"/>
                    <a:pt x="304" y="195"/>
                    <a:pt x="22" y="477"/>
                  </a:cubicBezTo>
                  <a:cubicBezTo>
                    <a:pt x="0" y="477"/>
                    <a:pt x="0" y="499"/>
                    <a:pt x="22" y="521"/>
                  </a:cubicBezTo>
                  <a:lnTo>
                    <a:pt x="87" y="521"/>
                  </a:lnTo>
                  <a:cubicBezTo>
                    <a:pt x="347" y="261"/>
                    <a:pt x="716" y="87"/>
                    <a:pt x="1106" y="65"/>
                  </a:cubicBezTo>
                  <a:cubicBezTo>
                    <a:pt x="1112" y="72"/>
                    <a:pt x="1118" y="74"/>
                    <a:pt x="1124" y="74"/>
                  </a:cubicBezTo>
                  <a:cubicBezTo>
                    <a:pt x="1138" y="74"/>
                    <a:pt x="1149" y="59"/>
                    <a:pt x="1149" y="44"/>
                  </a:cubicBezTo>
                  <a:cubicBezTo>
                    <a:pt x="1149" y="22"/>
                    <a:pt x="1127"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802574" y="3257234"/>
              <a:ext cx="200109" cy="37258"/>
            </a:xfrm>
            <a:custGeom>
              <a:avLst/>
              <a:gdLst/>
              <a:ahLst/>
              <a:cxnLst/>
              <a:rect l="l" t="t" r="r" b="b"/>
              <a:pathLst>
                <a:path w="1144" h="213" extrusionOk="0">
                  <a:moveTo>
                    <a:pt x="454" y="1"/>
                  </a:moveTo>
                  <a:cubicBezTo>
                    <a:pt x="316" y="1"/>
                    <a:pt x="177" y="20"/>
                    <a:pt x="38" y="61"/>
                  </a:cubicBezTo>
                  <a:cubicBezTo>
                    <a:pt x="1" y="80"/>
                    <a:pt x="12" y="130"/>
                    <a:pt x="43" y="130"/>
                  </a:cubicBezTo>
                  <a:cubicBezTo>
                    <a:pt x="48" y="130"/>
                    <a:pt x="54" y="129"/>
                    <a:pt x="60" y="126"/>
                  </a:cubicBezTo>
                  <a:cubicBezTo>
                    <a:pt x="193" y="93"/>
                    <a:pt x="330" y="75"/>
                    <a:pt x="467" y="75"/>
                  </a:cubicBezTo>
                  <a:cubicBezTo>
                    <a:pt x="684" y="75"/>
                    <a:pt x="900" y="119"/>
                    <a:pt x="1100" y="213"/>
                  </a:cubicBezTo>
                  <a:cubicBezTo>
                    <a:pt x="1122" y="213"/>
                    <a:pt x="1144" y="191"/>
                    <a:pt x="1144" y="191"/>
                  </a:cubicBezTo>
                  <a:cubicBezTo>
                    <a:pt x="1144" y="169"/>
                    <a:pt x="1144" y="148"/>
                    <a:pt x="1122" y="148"/>
                  </a:cubicBezTo>
                  <a:cubicBezTo>
                    <a:pt x="906" y="53"/>
                    <a:pt x="682"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740826" y="2334866"/>
              <a:ext cx="417361" cy="644933"/>
            </a:xfrm>
            <a:custGeom>
              <a:avLst/>
              <a:gdLst/>
              <a:ahLst/>
              <a:cxnLst/>
              <a:rect l="l" t="t" r="r" b="b"/>
              <a:pathLst>
                <a:path w="2386" h="3687" extrusionOk="0">
                  <a:moveTo>
                    <a:pt x="66" y="1"/>
                  </a:moveTo>
                  <a:cubicBezTo>
                    <a:pt x="44" y="1"/>
                    <a:pt x="44" y="1"/>
                    <a:pt x="44" y="22"/>
                  </a:cubicBezTo>
                  <a:cubicBezTo>
                    <a:pt x="1" y="803"/>
                    <a:pt x="196" y="1562"/>
                    <a:pt x="608" y="2234"/>
                  </a:cubicBezTo>
                  <a:cubicBezTo>
                    <a:pt x="1042" y="2884"/>
                    <a:pt x="1649" y="3383"/>
                    <a:pt x="2364" y="3686"/>
                  </a:cubicBezTo>
                  <a:cubicBezTo>
                    <a:pt x="2364" y="3686"/>
                    <a:pt x="2364" y="3665"/>
                    <a:pt x="2364" y="3665"/>
                  </a:cubicBezTo>
                  <a:lnTo>
                    <a:pt x="2386" y="3643"/>
                  </a:lnTo>
                  <a:lnTo>
                    <a:pt x="2342" y="3621"/>
                  </a:lnTo>
                  <a:cubicBezTo>
                    <a:pt x="2169" y="3556"/>
                    <a:pt x="2017" y="3470"/>
                    <a:pt x="1865" y="3383"/>
                  </a:cubicBezTo>
                  <a:lnTo>
                    <a:pt x="1822" y="3361"/>
                  </a:lnTo>
                  <a:cubicBezTo>
                    <a:pt x="673" y="2646"/>
                    <a:pt x="1" y="1367"/>
                    <a:pt x="66" y="22"/>
                  </a:cubicBezTo>
                  <a:cubicBezTo>
                    <a:pt x="88" y="1"/>
                    <a:pt x="66"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888810" y="2378772"/>
              <a:ext cx="174571" cy="555548"/>
            </a:xfrm>
            <a:custGeom>
              <a:avLst/>
              <a:gdLst/>
              <a:ahLst/>
              <a:cxnLst/>
              <a:rect l="l" t="t" r="r" b="b"/>
              <a:pathLst>
                <a:path w="998" h="3176" extrusionOk="0">
                  <a:moveTo>
                    <a:pt x="6" y="0"/>
                  </a:moveTo>
                  <a:cubicBezTo>
                    <a:pt x="3" y="0"/>
                    <a:pt x="0" y="3"/>
                    <a:pt x="0" y="10"/>
                  </a:cubicBezTo>
                  <a:cubicBezTo>
                    <a:pt x="0" y="10"/>
                    <a:pt x="0" y="31"/>
                    <a:pt x="0" y="31"/>
                  </a:cubicBezTo>
                  <a:cubicBezTo>
                    <a:pt x="412" y="1050"/>
                    <a:pt x="738" y="2091"/>
                    <a:pt x="954" y="3153"/>
                  </a:cubicBezTo>
                  <a:cubicBezTo>
                    <a:pt x="954" y="3153"/>
                    <a:pt x="954" y="3175"/>
                    <a:pt x="976" y="3175"/>
                  </a:cubicBezTo>
                  <a:cubicBezTo>
                    <a:pt x="976" y="3175"/>
                    <a:pt x="998" y="3153"/>
                    <a:pt x="998" y="3132"/>
                  </a:cubicBezTo>
                  <a:cubicBezTo>
                    <a:pt x="759" y="2069"/>
                    <a:pt x="434" y="1029"/>
                    <a:pt x="22" y="10"/>
                  </a:cubicBezTo>
                  <a:cubicBezTo>
                    <a:pt x="22" y="10"/>
                    <a:pt x="12"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3013880" y="2338364"/>
              <a:ext cx="140636" cy="633738"/>
            </a:xfrm>
            <a:custGeom>
              <a:avLst/>
              <a:gdLst/>
              <a:ahLst/>
              <a:cxnLst/>
              <a:rect l="l" t="t" r="r" b="b"/>
              <a:pathLst>
                <a:path w="804" h="3623" extrusionOk="0">
                  <a:moveTo>
                    <a:pt x="30" y="0"/>
                  </a:moveTo>
                  <a:cubicBezTo>
                    <a:pt x="17" y="0"/>
                    <a:pt x="1" y="19"/>
                    <a:pt x="1" y="46"/>
                  </a:cubicBezTo>
                  <a:cubicBezTo>
                    <a:pt x="478" y="1173"/>
                    <a:pt x="738" y="2387"/>
                    <a:pt x="781" y="3601"/>
                  </a:cubicBezTo>
                  <a:cubicBezTo>
                    <a:pt x="781" y="3623"/>
                    <a:pt x="781" y="3623"/>
                    <a:pt x="803" y="3623"/>
                  </a:cubicBezTo>
                  <a:cubicBezTo>
                    <a:pt x="781" y="2387"/>
                    <a:pt x="521" y="1151"/>
                    <a:pt x="44" y="24"/>
                  </a:cubicBezTo>
                  <a:cubicBezTo>
                    <a:pt x="44" y="7"/>
                    <a:pt x="3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3121282" y="2359880"/>
              <a:ext cx="97606" cy="259582"/>
            </a:xfrm>
            <a:custGeom>
              <a:avLst/>
              <a:gdLst/>
              <a:ahLst/>
              <a:cxnLst/>
              <a:rect l="l" t="t" r="r" b="b"/>
              <a:pathLst>
                <a:path w="558" h="1484" extrusionOk="0">
                  <a:moveTo>
                    <a:pt x="36" y="0"/>
                  </a:moveTo>
                  <a:cubicBezTo>
                    <a:pt x="17" y="0"/>
                    <a:pt x="0" y="16"/>
                    <a:pt x="16" y="31"/>
                  </a:cubicBezTo>
                  <a:cubicBezTo>
                    <a:pt x="276" y="486"/>
                    <a:pt x="449" y="985"/>
                    <a:pt x="558" y="1484"/>
                  </a:cubicBezTo>
                  <a:cubicBezTo>
                    <a:pt x="558" y="1397"/>
                    <a:pt x="558" y="1310"/>
                    <a:pt x="536" y="1224"/>
                  </a:cubicBezTo>
                  <a:cubicBezTo>
                    <a:pt x="428" y="812"/>
                    <a:pt x="254" y="400"/>
                    <a:pt x="59" y="9"/>
                  </a:cubicBezTo>
                  <a:cubicBezTo>
                    <a:pt x="53" y="3"/>
                    <a:pt x="44" y="0"/>
                    <a:pt x="36" y="0"/>
                  </a:cubicBezTo>
                  <a:close/>
                </a:path>
              </a:pathLst>
            </a:custGeom>
            <a:solidFill>
              <a:srgbClr val="FCE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164458" y="2372824"/>
              <a:ext cx="352815" cy="159528"/>
            </a:xfrm>
            <a:custGeom>
              <a:avLst/>
              <a:gdLst/>
              <a:ahLst/>
              <a:cxnLst/>
              <a:rect l="l" t="t" r="r" b="b"/>
              <a:pathLst>
                <a:path w="2017" h="912" fill="none" extrusionOk="0">
                  <a:moveTo>
                    <a:pt x="130" y="0"/>
                  </a:moveTo>
                  <a:cubicBezTo>
                    <a:pt x="65" y="109"/>
                    <a:pt x="22" y="239"/>
                    <a:pt x="22" y="369"/>
                  </a:cubicBezTo>
                  <a:cubicBezTo>
                    <a:pt x="0" y="499"/>
                    <a:pt x="44" y="629"/>
                    <a:pt x="152" y="716"/>
                  </a:cubicBezTo>
                  <a:cubicBezTo>
                    <a:pt x="239" y="803"/>
                    <a:pt x="391" y="824"/>
                    <a:pt x="499" y="781"/>
                  </a:cubicBezTo>
                  <a:cubicBezTo>
                    <a:pt x="629" y="738"/>
                    <a:pt x="716" y="629"/>
                    <a:pt x="738" y="499"/>
                  </a:cubicBezTo>
                  <a:cubicBezTo>
                    <a:pt x="868" y="911"/>
                    <a:pt x="1475" y="868"/>
                    <a:pt x="1540" y="434"/>
                  </a:cubicBezTo>
                  <a:cubicBezTo>
                    <a:pt x="1626" y="499"/>
                    <a:pt x="1735" y="521"/>
                    <a:pt x="1843" y="477"/>
                  </a:cubicBezTo>
                  <a:cubicBezTo>
                    <a:pt x="1952" y="434"/>
                    <a:pt x="2017" y="326"/>
                    <a:pt x="1995" y="196"/>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399553" y="2573811"/>
              <a:ext cx="227747" cy="106352"/>
            </a:xfrm>
            <a:custGeom>
              <a:avLst/>
              <a:gdLst/>
              <a:ahLst/>
              <a:cxnLst/>
              <a:rect l="l" t="t" r="r" b="b"/>
              <a:pathLst>
                <a:path w="1302" h="608" fill="none" extrusionOk="0">
                  <a:moveTo>
                    <a:pt x="1" y="239"/>
                  </a:moveTo>
                  <a:cubicBezTo>
                    <a:pt x="44" y="608"/>
                    <a:pt x="586" y="586"/>
                    <a:pt x="608" y="217"/>
                  </a:cubicBezTo>
                  <a:cubicBezTo>
                    <a:pt x="738" y="304"/>
                    <a:pt x="889" y="326"/>
                    <a:pt x="1041" y="282"/>
                  </a:cubicBezTo>
                  <a:cubicBezTo>
                    <a:pt x="1171" y="239"/>
                    <a:pt x="1280" y="131"/>
                    <a:pt x="1301" y="1"/>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255417" y="2763427"/>
              <a:ext cx="193637" cy="57024"/>
            </a:xfrm>
            <a:custGeom>
              <a:avLst/>
              <a:gdLst/>
              <a:ahLst/>
              <a:cxnLst/>
              <a:rect l="l" t="t" r="r" b="b"/>
              <a:pathLst>
                <a:path w="1107" h="326" fill="none" extrusionOk="0">
                  <a:moveTo>
                    <a:pt x="22" y="1"/>
                  </a:moveTo>
                  <a:cubicBezTo>
                    <a:pt x="1" y="109"/>
                    <a:pt x="44" y="217"/>
                    <a:pt x="131" y="282"/>
                  </a:cubicBezTo>
                  <a:cubicBezTo>
                    <a:pt x="218" y="326"/>
                    <a:pt x="326" y="326"/>
                    <a:pt x="434" y="304"/>
                  </a:cubicBezTo>
                  <a:cubicBezTo>
                    <a:pt x="521" y="239"/>
                    <a:pt x="586" y="174"/>
                    <a:pt x="629" y="87"/>
                  </a:cubicBezTo>
                  <a:cubicBezTo>
                    <a:pt x="673" y="174"/>
                    <a:pt x="760" y="239"/>
                    <a:pt x="868" y="239"/>
                  </a:cubicBezTo>
                  <a:cubicBezTo>
                    <a:pt x="955" y="239"/>
                    <a:pt x="1063" y="196"/>
                    <a:pt x="1106" y="109"/>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600539" y="2820277"/>
              <a:ext cx="443949" cy="375730"/>
            </a:xfrm>
            <a:custGeom>
              <a:avLst/>
              <a:gdLst/>
              <a:ahLst/>
              <a:cxnLst/>
              <a:rect l="l" t="t" r="r" b="b"/>
              <a:pathLst>
                <a:path w="2538" h="2148" extrusionOk="0">
                  <a:moveTo>
                    <a:pt x="152" y="1"/>
                  </a:moveTo>
                  <a:cubicBezTo>
                    <a:pt x="131" y="1"/>
                    <a:pt x="131" y="1"/>
                    <a:pt x="131" y="22"/>
                  </a:cubicBezTo>
                  <a:cubicBezTo>
                    <a:pt x="1" y="434"/>
                    <a:pt x="44" y="890"/>
                    <a:pt x="239" y="1280"/>
                  </a:cubicBezTo>
                  <a:cubicBezTo>
                    <a:pt x="456" y="1670"/>
                    <a:pt x="803" y="1995"/>
                    <a:pt x="1236" y="2147"/>
                  </a:cubicBezTo>
                  <a:lnTo>
                    <a:pt x="1323" y="2147"/>
                  </a:lnTo>
                  <a:cubicBezTo>
                    <a:pt x="1648" y="2104"/>
                    <a:pt x="1930" y="1952"/>
                    <a:pt x="2147" y="1714"/>
                  </a:cubicBezTo>
                  <a:cubicBezTo>
                    <a:pt x="2342" y="1432"/>
                    <a:pt x="2472" y="1106"/>
                    <a:pt x="2537" y="781"/>
                  </a:cubicBezTo>
                  <a:cubicBezTo>
                    <a:pt x="2537" y="760"/>
                    <a:pt x="2537" y="760"/>
                    <a:pt x="2537" y="760"/>
                  </a:cubicBezTo>
                  <a:cubicBezTo>
                    <a:pt x="2530" y="752"/>
                    <a:pt x="2525" y="750"/>
                    <a:pt x="2521" y="750"/>
                  </a:cubicBezTo>
                  <a:cubicBezTo>
                    <a:pt x="2513" y="750"/>
                    <a:pt x="2508" y="760"/>
                    <a:pt x="2494" y="760"/>
                  </a:cubicBezTo>
                  <a:cubicBezTo>
                    <a:pt x="2451" y="1106"/>
                    <a:pt x="2299" y="1410"/>
                    <a:pt x="2104" y="1692"/>
                  </a:cubicBezTo>
                  <a:cubicBezTo>
                    <a:pt x="1909" y="1909"/>
                    <a:pt x="1627" y="2060"/>
                    <a:pt x="1323" y="2104"/>
                  </a:cubicBezTo>
                  <a:lnTo>
                    <a:pt x="1258" y="2104"/>
                  </a:lnTo>
                  <a:cubicBezTo>
                    <a:pt x="846" y="1952"/>
                    <a:pt x="478" y="1648"/>
                    <a:pt x="283" y="1258"/>
                  </a:cubicBezTo>
                  <a:cubicBezTo>
                    <a:pt x="87" y="868"/>
                    <a:pt x="44" y="434"/>
                    <a:pt x="174" y="22"/>
                  </a:cubicBezTo>
                  <a:cubicBezTo>
                    <a:pt x="174" y="22"/>
                    <a:pt x="17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741001" y="1522875"/>
              <a:ext cx="60698" cy="49852"/>
            </a:xfrm>
            <a:custGeom>
              <a:avLst/>
              <a:gdLst/>
              <a:ahLst/>
              <a:cxnLst/>
              <a:rect l="l" t="t" r="r" b="b"/>
              <a:pathLst>
                <a:path w="347" h="285" extrusionOk="0">
                  <a:moveTo>
                    <a:pt x="98" y="0"/>
                  </a:moveTo>
                  <a:cubicBezTo>
                    <a:pt x="1" y="0"/>
                    <a:pt x="8" y="95"/>
                    <a:pt x="87" y="155"/>
                  </a:cubicBezTo>
                  <a:cubicBezTo>
                    <a:pt x="130" y="198"/>
                    <a:pt x="195" y="241"/>
                    <a:pt x="260" y="285"/>
                  </a:cubicBezTo>
                  <a:lnTo>
                    <a:pt x="347" y="285"/>
                  </a:lnTo>
                  <a:cubicBezTo>
                    <a:pt x="347" y="241"/>
                    <a:pt x="347" y="220"/>
                    <a:pt x="347" y="198"/>
                  </a:cubicBezTo>
                  <a:cubicBezTo>
                    <a:pt x="303" y="90"/>
                    <a:pt x="217" y="25"/>
                    <a:pt x="130" y="3"/>
                  </a:cubicBezTo>
                  <a:cubicBezTo>
                    <a:pt x="118" y="1"/>
                    <a:pt x="108" y="0"/>
                    <a:pt x="98" y="0"/>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801524" y="1576401"/>
              <a:ext cx="22915" cy="19066"/>
            </a:xfrm>
            <a:custGeom>
              <a:avLst/>
              <a:gdLst/>
              <a:ahLst/>
              <a:cxnLst/>
              <a:rect l="l" t="t" r="r" b="b"/>
              <a:pathLst>
                <a:path w="131" h="109" extrusionOk="0">
                  <a:moveTo>
                    <a:pt x="66" y="1"/>
                  </a:moveTo>
                  <a:cubicBezTo>
                    <a:pt x="1" y="1"/>
                    <a:pt x="1" y="109"/>
                    <a:pt x="66" y="109"/>
                  </a:cubicBezTo>
                  <a:cubicBezTo>
                    <a:pt x="87" y="109"/>
                    <a:pt x="109" y="87"/>
                    <a:pt x="131" y="66"/>
                  </a:cubicBezTo>
                  <a:cubicBezTo>
                    <a:pt x="109" y="22"/>
                    <a:pt x="87" y="1"/>
                    <a:pt x="66" y="1"/>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984958" y="1656865"/>
              <a:ext cx="1012791" cy="1857659"/>
            </a:xfrm>
            <a:custGeom>
              <a:avLst/>
              <a:gdLst/>
              <a:ahLst/>
              <a:cxnLst/>
              <a:rect l="l" t="t" r="r" b="b"/>
              <a:pathLst>
                <a:path w="5790" h="10620" extrusionOk="0">
                  <a:moveTo>
                    <a:pt x="1358" y="0"/>
                  </a:moveTo>
                  <a:cubicBezTo>
                    <a:pt x="1209" y="0"/>
                    <a:pt x="1054" y="41"/>
                    <a:pt x="911" y="104"/>
                  </a:cubicBezTo>
                  <a:lnTo>
                    <a:pt x="846" y="126"/>
                  </a:lnTo>
                  <a:cubicBezTo>
                    <a:pt x="608" y="256"/>
                    <a:pt x="413" y="451"/>
                    <a:pt x="283" y="690"/>
                  </a:cubicBezTo>
                  <a:cubicBezTo>
                    <a:pt x="152" y="928"/>
                    <a:pt x="66" y="1188"/>
                    <a:pt x="44" y="1448"/>
                  </a:cubicBezTo>
                  <a:lnTo>
                    <a:pt x="44" y="1513"/>
                  </a:lnTo>
                  <a:cubicBezTo>
                    <a:pt x="22" y="1730"/>
                    <a:pt x="1" y="1969"/>
                    <a:pt x="22" y="2186"/>
                  </a:cubicBezTo>
                  <a:cubicBezTo>
                    <a:pt x="44" y="2576"/>
                    <a:pt x="87" y="2966"/>
                    <a:pt x="174" y="3335"/>
                  </a:cubicBezTo>
                  <a:cubicBezTo>
                    <a:pt x="174" y="3356"/>
                    <a:pt x="174" y="3378"/>
                    <a:pt x="196" y="3421"/>
                  </a:cubicBezTo>
                  <a:cubicBezTo>
                    <a:pt x="261" y="3747"/>
                    <a:pt x="369" y="4072"/>
                    <a:pt x="478" y="4375"/>
                  </a:cubicBezTo>
                  <a:lnTo>
                    <a:pt x="499" y="4440"/>
                  </a:lnTo>
                  <a:lnTo>
                    <a:pt x="564" y="4592"/>
                  </a:lnTo>
                  <a:cubicBezTo>
                    <a:pt x="716" y="4939"/>
                    <a:pt x="911" y="5329"/>
                    <a:pt x="803" y="5698"/>
                  </a:cubicBezTo>
                  <a:cubicBezTo>
                    <a:pt x="803" y="5719"/>
                    <a:pt x="803" y="5741"/>
                    <a:pt x="803" y="5741"/>
                  </a:cubicBezTo>
                  <a:cubicBezTo>
                    <a:pt x="781" y="5763"/>
                    <a:pt x="781" y="5785"/>
                    <a:pt x="781" y="5806"/>
                  </a:cubicBezTo>
                  <a:cubicBezTo>
                    <a:pt x="651" y="6088"/>
                    <a:pt x="413" y="6327"/>
                    <a:pt x="304" y="6587"/>
                  </a:cubicBezTo>
                  <a:cubicBezTo>
                    <a:pt x="196" y="6825"/>
                    <a:pt x="174" y="7085"/>
                    <a:pt x="218" y="7324"/>
                  </a:cubicBezTo>
                  <a:cubicBezTo>
                    <a:pt x="218" y="7346"/>
                    <a:pt x="218" y="7367"/>
                    <a:pt x="218" y="7389"/>
                  </a:cubicBezTo>
                  <a:cubicBezTo>
                    <a:pt x="261" y="7562"/>
                    <a:pt x="326" y="7736"/>
                    <a:pt x="413" y="7888"/>
                  </a:cubicBezTo>
                  <a:cubicBezTo>
                    <a:pt x="651" y="8278"/>
                    <a:pt x="955" y="8625"/>
                    <a:pt x="1280" y="8907"/>
                  </a:cubicBezTo>
                  <a:lnTo>
                    <a:pt x="1345" y="8950"/>
                  </a:lnTo>
                  <a:lnTo>
                    <a:pt x="1432" y="9037"/>
                  </a:lnTo>
                  <a:lnTo>
                    <a:pt x="1995" y="9557"/>
                  </a:lnTo>
                  <a:lnTo>
                    <a:pt x="2949" y="10446"/>
                  </a:lnTo>
                  <a:cubicBezTo>
                    <a:pt x="3535" y="10533"/>
                    <a:pt x="4228" y="10576"/>
                    <a:pt x="4987" y="10598"/>
                  </a:cubicBezTo>
                  <a:lnTo>
                    <a:pt x="5052" y="10598"/>
                  </a:lnTo>
                  <a:cubicBezTo>
                    <a:pt x="5269" y="10619"/>
                    <a:pt x="5508" y="10619"/>
                    <a:pt x="5746" y="10619"/>
                  </a:cubicBezTo>
                  <a:cubicBezTo>
                    <a:pt x="5768" y="10402"/>
                    <a:pt x="5789" y="10164"/>
                    <a:pt x="5768" y="9947"/>
                  </a:cubicBezTo>
                  <a:cubicBezTo>
                    <a:pt x="5768" y="9730"/>
                    <a:pt x="5768" y="9514"/>
                    <a:pt x="5746" y="9318"/>
                  </a:cubicBezTo>
                  <a:lnTo>
                    <a:pt x="5746" y="9080"/>
                  </a:lnTo>
                  <a:lnTo>
                    <a:pt x="5746" y="8950"/>
                  </a:lnTo>
                  <a:cubicBezTo>
                    <a:pt x="5746" y="8581"/>
                    <a:pt x="5724" y="8234"/>
                    <a:pt x="5703" y="7866"/>
                  </a:cubicBezTo>
                  <a:lnTo>
                    <a:pt x="5703" y="7757"/>
                  </a:lnTo>
                  <a:cubicBezTo>
                    <a:pt x="5659" y="7150"/>
                    <a:pt x="5594" y="6543"/>
                    <a:pt x="5508" y="5936"/>
                  </a:cubicBezTo>
                  <a:cubicBezTo>
                    <a:pt x="5508" y="5893"/>
                    <a:pt x="5508" y="5850"/>
                    <a:pt x="5508" y="5828"/>
                  </a:cubicBezTo>
                  <a:cubicBezTo>
                    <a:pt x="5421" y="5308"/>
                    <a:pt x="5334" y="4787"/>
                    <a:pt x="5247" y="4267"/>
                  </a:cubicBezTo>
                  <a:cubicBezTo>
                    <a:pt x="5226" y="4180"/>
                    <a:pt x="5226" y="4072"/>
                    <a:pt x="5182" y="3985"/>
                  </a:cubicBezTo>
                  <a:lnTo>
                    <a:pt x="5161" y="3898"/>
                  </a:lnTo>
                  <a:cubicBezTo>
                    <a:pt x="5052" y="3573"/>
                    <a:pt x="4879" y="3270"/>
                    <a:pt x="4575" y="3226"/>
                  </a:cubicBezTo>
                  <a:cubicBezTo>
                    <a:pt x="4534" y="3217"/>
                    <a:pt x="4492" y="3214"/>
                    <a:pt x="4449" y="3214"/>
                  </a:cubicBezTo>
                  <a:cubicBezTo>
                    <a:pt x="4332" y="3214"/>
                    <a:pt x="4211" y="3239"/>
                    <a:pt x="4094" y="3239"/>
                  </a:cubicBezTo>
                  <a:cubicBezTo>
                    <a:pt x="4052" y="3239"/>
                    <a:pt x="4010" y="3235"/>
                    <a:pt x="3968" y="3226"/>
                  </a:cubicBezTo>
                  <a:cubicBezTo>
                    <a:pt x="3751" y="3161"/>
                    <a:pt x="3578" y="3009"/>
                    <a:pt x="3491" y="2793"/>
                  </a:cubicBezTo>
                  <a:lnTo>
                    <a:pt x="3448" y="2728"/>
                  </a:lnTo>
                  <a:cubicBezTo>
                    <a:pt x="3405" y="2641"/>
                    <a:pt x="3361" y="2554"/>
                    <a:pt x="3318" y="2467"/>
                  </a:cubicBezTo>
                  <a:cubicBezTo>
                    <a:pt x="3144" y="2055"/>
                    <a:pt x="2949" y="1665"/>
                    <a:pt x="2732" y="1275"/>
                  </a:cubicBezTo>
                  <a:cubicBezTo>
                    <a:pt x="2711" y="1253"/>
                    <a:pt x="2689" y="1232"/>
                    <a:pt x="2689" y="1210"/>
                  </a:cubicBezTo>
                  <a:lnTo>
                    <a:pt x="2602" y="1036"/>
                  </a:lnTo>
                  <a:cubicBezTo>
                    <a:pt x="2494" y="863"/>
                    <a:pt x="2386" y="690"/>
                    <a:pt x="2277" y="538"/>
                  </a:cubicBezTo>
                  <a:cubicBezTo>
                    <a:pt x="2256" y="516"/>
                    <a:pt x="2234" y="494"/>
                    <a:pt x="2212" y="473"/>
                  </a:cubicBezTo>
                  <a:cubicBezTo>
                    <a:pt x="2039" y="256"/>
                    <a:pt x="1800" y="83"/>
                    <a:pt x="1518" y="18"/>
                  </a:cubicBezTo>
                  <a:cubicBezTo>
                    <a:pt x="1466" y="6"/>
                    <a:pt x="1412"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1132943" y="1675057"/>
              <a:ext cx="735892" cy="1835619"/>
            </a:xfrm>
            <a:custGeom>
              <a:avLst/>
              <a:gdLst/>
              <a:ahLst/>
              <a:cxnLst/>
              <a:rect l="l" t="t" r="r" b="b"/>
              <a:pathLst>
                <a:path w="4207" h="10494" extrusionOk="0">
                  <a:moveTo>
                    <a:pt x="65" y="0"/>
                  </a:moveTo>
                  <a:lnTo>
                    <a:pt x="0" y="22"/>
                  </a:lnTo>
                  <a:cubicBezTo>
                    <a:pt x="325" y="607"/>
                    <a:pt x="629" y="1171"/>
                    <a:pt x="911" y="1756"/>
                  </a:cubicBezTo>
                  <a:lnTo>
                    <a:pt x="954" y="1843"/>
                  </a:lnTo>
                  <a:cubicBezTo>
                    <a:pt x="1301" y="2537"/>
                    <a:pt x="1626" y="3252"/>
                    <a:pt x="1930" y="3946"/>
                  </a:cubicBezTo>
                  <a:lnTo>
                    <a:pt x="1952" y="4033"/>
                  </a:lnTo>
                  <a:cubicBezTo>
                    <a:pt x="2060" y="4250"/>
                    <a:pt x="2147" y="4445"/>
                    <a:pt x="2233" y="4662"/>
                  </a:cubicBezTo>
                  <a:cubicBezTo>
                    <a:pt x="2233" y="4683"/>
                    <a:pt x="2255" y="4705"/>
                    <a:pt x="2255" y="4727"/>
                  </a:cubicBezTo>
                  <a:cubicBezTo>
                    <a:pt x="2472" y="5247"/>
                    <a:pt x="2667" y="5746"/>
                    <a:pt x="2840" y="6266"/>
                  </a:cubicBezTo>
                  <a:cubicBezTo>
                    <a:pt x="2862" y="6288"/>
                    <a:pt x="2884" y="6331"/>
                    <a:pt x="2884" y="6353"/>
                  </a:cubicBezTo>
                  <a:cubicBezTo>
                    <a:pt x="3057" y="6830"/>
                    <a:pt x="3231" y="7328"/>
                    <a:pt x="3382" y="7827"/>
                  </a:cubicBezTo>
                  <a:cubicBezTo>
                    <a:pt x="3404" y="7870"/>
                    <a:pt x="3404" y="7892"/>
                    <a:pt x="3404" y="7914"/>
                  </a:cubicBezTo>
                  <a:cubicBezTo>
                    <a:pt x="3556" y="8391"/>
                    <a:pt x="3708" y="8889"/>
                    <a:pt x="3859" y="9366"/>
                  </a:cubicBezTo>
                  <a:cubicBezTo>
                    <a:pt x="3859" y="9410"/>
                    <a:pt x="3881" y="9431"/>
                    <a:pt x="3881" y="9453"/>
                  </a:cubicBezTo>
                  <a:cubicBezTo>
                    <a:pt x="3968" y="9800"/>
                    <a:pt x="4055" y="10147"/>
                    <a:pt x="4141" y="10494"/>
                  </a:cubicBezTo>
                  <a:lnTo>
                    <a:pt x="4206" y="10494"/>
                  </a:lnTo>
                  <a:cubicBezTo>
                    <a:pt x="4185" y="10364"/>
                    <a:pt x="4141" y="10255"/>
                    <a:pt x="4120" y="10125"/>
                  </a:cubicBezTo>
                  <a:lnTo>
                    <a:pt x="4098" y="10038"/>
                  </a:lnTo>
                  <a:cubicBezTo>
                    <a:pt x="4055" y="9822"/>
                    <a:pt x="3989" y="9626"/>
                    <a:pt x="3924" y="9431"/>
                  </a:cubicBezTo>
                  <a:cubicBezTo>
                    <a:pt x="3924" y="9388"/>
                    <a:pt x="3903" y="9366"/>
                    <a:pt x="3903" y="9345"/>
                  </a:cubicBezTo>
                  <a:cubicBezTo>
                    <a:pt x="3773" y="8846"/>
                    <a:pt x="3621" y="8347"/>
                    <a:pt x="3469" y="7870"/>
                  </a:cubicBezTo>
                  <a:cubicBezTo>
                    <a:pt x="3447" y="7849"/>
                    <a:pt x="3426" y="7805"/>
                    <a:pt x="3426" y="7784"/>
                  </a:cubicBezTo>
                  <a:cubicBezTo>
                    <a:pt x="3274" y="7307"/>
                    <a:pt x="3122" y="6830"/>
                    <a:pt x="2949" y="6374"/>
                  </a:cubicBezTo>
                  <a:cubicBezTo>
                    <a:pt x="2927" y="6331"/>
                    <a:pt x="2905" y="6309"/>
                    <a:pt x="2905" y="6288"/>
                  </a:cubicBezTo>
                  <a:cubicBezTo>
                    <a:pt x="2624" y="5507"/>
                    <a:pt x="2320" y="4727"/>
                    <a:pt x="1995" y="3946"/>
                  </a:cubicBezTo>
                  <a:lnTo>
                    <a:pt x="1973" y="3881"/>
                  </a:lnTo>
                  <a:cubicBezTo>
                    <a:pt x="1735" y="3317"/>
                    <a:pt x="1475" y="2754"/>
                    <a:pt x="1214" y="2212"/>
                  </a:cubicBezTo>
                  <a:lnTo>
                    <a:pt x="1193" y="2168"/>
                  </a:lnTo>
                  <a:cubicBezTo>
                    <a:pt x="1128" y="2038"/>
                    <a:pt x="1063" y="1908"/>
                    <a:pt x="998" y="1778"/>
                  </a:cubicBezTo>
                  <a:lnTo>
                    <a:pt x="954" y="1691"/>
                  </a:lnTo>
                  <a:cubicBezTo>
                    <a:pt x="672" y="1128"/>
                    <a:pt x="369" y="564"/>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992655" y="1739429"/>
              <a:ext cx="390773" cy="258183"/>
            </a:xfrm>
            <a:custGeom>
              <a:avLst/>
              <a:gdLst/>
              <a:ahLst/>
              <a:cxnLst/>
              <a:rect l="l" t="t" r="r" b="b"/>
              <a:pathLst>
                <a:path w="2234" h="1476" extrusionOk="0">
                  <a:moveTo>
                    <a:pt x="2190" y="1"/>
                  </a:moveTo>
                  <a:cubicBezTo>
                    <a:pt x="2125" y="196"/>
                    <a:pt x="2060" y="369"/>
                    <a:pt x="2016" y="543"/>
                  </a:cubicBezTo>
                  <a:cubicBezTo>
                    <a:pt x="1930" y="803"/>
                    <a:pt x="1843" y="1063"/>
                    <a:pt x="1756" y="1323"/>
                  </a:cubicBezTo>
                  <a:lnTo>
                    <a:pt x="1735" y="1410"/>
                  </a:lnTo>
                  <a:lnTo>
                    <a:pt x="1713" y="1410"/>
                  </a:lnTo>
                  <a:cubicBezTo>
                    <a:pt x="1171" y="1193"/>
                    <a:pt x="585" y="1063"/>
                    <a:pt x="0" y="976"/>
                  </a:cubicBezTo>
                  <a:lnTo>
                    <a:pt x="0" y="1041"/>
                  </a:lnTo>
                  <a:cubicBezTo>
                    <a:pt x="607" y="1128"/>
                    <a:pt x="1193" y="1280"/>
                    <a:pt x="1756" y="1475"/>
                  </a:cubicBezTo>
                  <a:lnTo>
                    <a:pt x="1778" y="1475"/>
                  </a:lnTo>
                  <a:lnTo>
                    <a:pt x="1778" y="1453"/>
                  </a:lnTo>
                  <a:lnTo>
                    <a:pt x="1800" y="1410"/>
                  </a:lnTo>
                  <a:cubicBezTo>
                    <a:pt x="1886" y="1128"/>
                    <a:pt x="1973" y="846"/>
                    <a:pt x="2060" y="564"/>
                  </a:cubicBezTo>
                  <a:cubicBezTo>
                    <a:pt x="2103" y="391"/>
                    <a:pt x="2168" y="239"/>
                    <a:pt x="2233" y="66"/>
                  </a:cubicBezTo>
                  <a:cubicBezTo>
                    <a:pt x="2212" y="44"/>
                    <a:pt x="2190" y="22"/>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068396" y="2422152"/>
              <a:ext cx="462840" cy="79764"/>
            </a:xfrm>
            <a:custGeom>
              <a:avLst/>
              <a:gdLst/>
              <a:ahLst/>
              <a:cxnLst/>
              <a:rect l="l" t="t" r="r" b="b"/>
              <a:pathLst>
                <a:path w="2646" h="456" extrusionOk="0">
                  <a:moveTo>
                    <a:pt x="1" y="0"/>
                  </a:moveTo>
                  <a:lnTo>
                    <a:pt x="22" y="65"/>
                  </a:lnTo>
                  <a:cubicBezTo>
                    <a:pt x="890" y="239"/>
                    <a:pt x="1757" y="369"/>
                    <a:pt x="2624" y="456"/>
                  </a:cubicBezTo>
                  <a:lnTo>
                    <a:pt x="2646" y="456"/>
                  </a:lnTo>
                  <a:lnTo>
                    <a:pt x="2646" y="391"/>
                  </a:lnTo>
                  <a:lnTo>
                    <a:pt x="2602" y="391"/>
                  </a:lnTo>
                  <a:cubicBezTo>
                    <a:pt x="1735" y="282"/>
                    <a:pt x="868" y="1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026765" y="2672467"/>
              <a:ext cx="921658" cy="386925"/>
            </a:xfrm>
            <a:custGeom>
              <a:avLst/>
              <a:gdLst/>
              <a:ahLst/>
              <a:cxnLst/>
              <a:rect l="l" t="t" r="r" b="b"/>
              <a:pathLst>
                <a:path w="5269" h="2212" extrusionOk="0">
                  <a:moveTo>
                    <a:pt x="5269" y="0"/>
                  </a:moveTo>
                  <a:lnTo>
                    <a:pt x="4835" y="759"/>
                  </a:lnTo>
                  <a:cubicBezTo>
                    <a:pt x="4575" y="1193"/>
                    <a:pt x="4315" y="1648"/>
                    <a:pt x="4054" y="2082"/>
                  </a:cubicBezTo>
                  <a:cubicBezTo>
                    <a:pt x="4033" y="2103"/>
                    <a:pt x="4033" y="2125"/>
                    <a:pt x="4011" y="2125"/>
                  </a:cubicBezTo>
                  <a:lnTo>
                    <a:pt x="3989" y="2125"/>
                  </a:lnTo>
                  <a:cubicBezTo>
                    <a:pt x="2689" y="1886"/>
                    <a:pt x="1323" y="1670"/>
                    <a:pt x="0" y="1518"/>
                  </a:cubicBezTo>
                  <a:cubicBezTo>
                    <a:pt x="0" y="1540"/>
                    <a:pt x="0" y="1561"/>
                    <a:pt x="0" y="1583"/>
                  </a:cubicBezTo>
                  <a:cubicBezTo>
                    <a:pt x="1344" y="1735"/>
                    <a:pt x="2689" y="1951"/>
                    <a:pt x="4011" y="2212"/>
                  </a:cubicBezTo>
                  <a:lnTo>
                    <a:pt x="4054" y="2212"/>
                  </a:lnTo>
                  <a:lnTo>
                    <a:pt x="4054" y="2190"/>
                  </a:lnTo>
                  <a:lnTo>
                    <a:pt x="4054" y="2168"/>
                  </a:lnTo>
                  <a:cubicBezTo>
                    <a:pt x="4336" y="1713"/>
                    <a:pt x="4596" y="1236"/>
                    <a:pt x="4878" y="781"/>
                  </a:cubicBezTo>
                  <a:lnTo>
                    <a:pt x="5269" y="109"/>
                  </a:lnTo>
                  <a:cubicBezTo>
                    <a:pt x="5269" y="65"/>
                    <a:pt x="5269" y="22"/>
                    <a:pt x="5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842077" y="3214728"/>
              <a:ext cx="151831" cy="231595"/>
            </a:xfrm>
            <a:custGeom>
              <a:avLst/>
              <a:gdLst/>
              <a:ahLst/>
              <a:cxnLst/>
              <a:rect l="l" t="t" r="r" b="b"/>
              <a:pathLst>
                <a:path w="868" h="1324" extrusionOk="0">
                  <a:moveTo>
                    <a:pt x="846" y="1"/>
                  </a:moveTo>
                  <a:cubicBezTo>
                    <a:pt x="586" y="412"/>
                    <a:pt x="304" y="824"/>
                    <a:pt x="44" y="1236"/>
                  </a:cubicBezTo>
                  <a:lnTo>
                    <a:pt x="1" y="1280"/>
                  </a:lnTo>
                  <a:lnTo>
                    <a:pt x="44" y="1323"/>
                  </a:lnTo>
                  <a:cubicBezTo>
                    <a:pt x="326" y="933"/>
                    <a:pt x="608" y="543"/>
                    <a:pt x="868" y="131"/>
                  </a:cubicBezTo>
                  <a:cubicBezTo>
                    <a:pt x="868" y="109"/>
                    <a:pt x="868" y="66"/>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2077;p48"/>
          <p:cNvSpPr/>
          <p:nvPr/>
        </p:nvSpPr>
        <p:spPr>
          <a:xfrm>
            <a:off x="4984412" y="681543"/>
            <a:ext cx="3630500" cy="3513525"/>
          </a:xfrm>
          <a:custGeom>
            <a:avLst/>
            <a:gdLst/>
            <a:ahLst/>
            <a:cxnLst/>
            <a:rect l="l" t="t" r="r" b="b"/>
            <a:pathLst>
              <a:path w="145220" h="140541" extrusionOk="0">
                <a:moveTo>
                  <a:pt x="31568" y="8951"/>
                </a:moveTo>
                <a:cubicBezTo>
                  <a:pt x="14941" y="18725"/>
                  <a:pt x="2001" y="43307"/>
                  <a:pt x="204" y="63270"/>
                </a:cubicBezTo>
                <a:cubicBezTo>
                  <a:pt x="-1593" y="83234"/>
                  <a:pt x="8730" y="115867"/>
                  <a:pt x="20787" y="128732"/>
                </a:cubicBezTo>
                <a:cubicBezTo>
                  <a:pt x="32844" y="141597"/>
                  <a:pt x="57708" y="139896"/>
                  <a:pt x="72548" y="140462"/>
                </a:cubicBezTo>
                <a:cubicBezTo>
                  <a:pt x="87388" y="141028"/>
                  <a:pt x="98582" y="138559"/>
                  <a:pt x="109827" y="132128"/>
                </a:cubicBezTo>
                <a:cubicBezTo>
                  <a:pt x="121072" y="125697"/>
                  <a:pt x="134783" y="114688"/>
                  <a:pt x="140020" y="101876"/>
                </a:cubicBezTo>
                <a:cubicBezTo>
                  <a:pt x="145258" y="89064"/>
                  <a:pt x="147928" y="71465"/>
                  <a:pt x="141252" y="55257"/>
                </a:cubicBezTo>
                <a:cubicBezTo>
                  <a:pt x="134576" y="39049"/>
                  <a:pt x="118246" y="12346"/>
                  <a:pt x="99965" y="4628"/>
                </a:cubicBezTo>
                <a:cubicBezTo>
                  <a:pt x="81684" y="-3090"/>
                  <a:pt x="48195" y="-823"/>
                  <a:pt x="31568" y="8951"/>
                </a:cubicBezTo>
                <a:close/>
              </a:path>
            </a:pathLst>
          </a:custGeom>
          <a:noFill/>
          <a:ln w="19050" cap="flat" cmpd="sng">
            <a:solidFill>
              <a:schemeClr val="dk1"/>
            </a:solidFill>
            <a:prstDash val="solid"/>
            <a:round/>
            <a:headEnd type="none" w="med" len="med"/>
            <a:tailEnd type="none" w="med" len="med"/>
          </a:ln>
        </p:spPr>
      </p:sp>
      <p:sp>
        <p:nvSpPr>
          <p:cNvPr id="53" name="Rectangle 2"/>
          <p:cNvSpPr txBox="1">
            <a:spLocks noChangeArrowheads="1"/>
          </p:cNvSpPr>
          <p:nvPr/>
        </p:nvSpPr>
        <p:spPr bwMode="auto">
          <a:xfrm>
            <a:off x="1723574" y="306762"/>
            <a:ext cx="3496968" cy="1356014"/>
          </a:xfrm>
          <a:prstGeom prst="rect">
            <a:avLst/>
          </a:prstGeom>
          <a:noFill/>
          <a:ln>
            <a:noFill/>
          </a:ln>
          <a:effectLst>
            <a:outerShdw dist="35921" dir="2700000" algn="ctr" rotWithShape="0">
              <a:srgbClr val="80808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altLang="en-US" sz="3600" b="1" strike="noStrike" kern="1200" cap="none" spc="0" normalizeH="0" baseline="0" noProof="0">
                <a:ln>
                  <a:noFill/>
                </a:ln>
                <a:solidFill>
                  <a:schemeClr val="bg2">
                    <a:lumMod val="10000"/>
                  </a:schemeClr>
                </a:solidFill>
                <a:effectLst/>
                <a:uLnTx/>
                <a:uFillTx/>
                <a:latin typeface="Times New Roman" panose="02020603050405020304" pitchFamily="18" charset="0"/>
                <a:cs typeface="Times New Roman" panose="02020603050405020304" pitchFamily="18" charset="0"/>
              </a:rPr>
              <a:t>CHƯƠNG II</a:t>
            </a:r>
            <a:endParaRPr lang="en-US" altLang="en-US" sz="3600" b="1">
              <a:solidFill>
                <a:schemeClr val="bg2">
                  <a:lumMod val="10000"/>
                </a:schemeClr>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altLang="en-US" sz="3600" b="1" strike="noStrike" kern="1200" cap="none" spc="0" normalizeH="0" baseline="0" noProof="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600" b="1" u="none" strike="noStrike" kern="1200" cap="none" spc="0" normalizeH="0" baseline="0" noProof="0">
                <a:ln>
                  <a:noFill/>
                </a:ln>
                <a:solidFill>
                  <a:schemeClr val="bg2">
                    <a:lumMod val="10000"/>
                  </a:schemeClr>
                </a:solidFill>
                <a:effectLst/>
                <a:uLnTx/>
                <a:uFillTx/>
                <a:latin typeface="Times New Roman" panose="02020603050405020304" pitchFamily="18" charset="0"/>
                <a:cs typeface="Times New Roman" panose="02020603050405020304" pitchFamily="18" charset="0"/>
              </a:rPr>
              <a:t>ĐIỆN TỪ HỌC</a:t>
            </a:r>
          </a:p>
        </p:txBody>
      </p:sp>
      <p:sp>
        <p:nvSpPr>
          <p:cNvPr id="54" name="Rectangle 53"/>
          <p:cNvSpPr/>
          <p:nvPr/>
        </p:nvSpPr>
        <p:spPr>
          <a:xfrm>
            <a:off x="1046439" y="4403214"/>
            <a:ext cx="3708066" cy="400110"/>
          </a:xfrm>
          <a:prstGeom prst="rect">
            <a:avLst/>
          </a:prstGeom>
        </p:spPr>
        <p:txBody>
          <a:bodyPr wrap="none">
            <a:spAutoFit/>
          </a:bodyPr>
          <a:lstStyle/>
          <a:p>
            <a:r>
              <a:rPr lang="en-US" altLang="en-US" sz="2000" i="1" kern="1200">
                <a:solidFill>
                  <a:srgbClr val="BCDBF1">
                    <a:lumMod val="25000"/>
                  </a:srgbClr>
                </a:solidFill>
                <a:latin typeface="Times New Roman" panose="02020603050405020304" pitchFamily="18" charset="0"/>
                <a:cs typeface="Times New Roman" panose="02020603050405020304" pitchFamily="18" charset="0"/>
              </a:rPr>
              <a:t>Tàu siêu tốc Nhật Bản Shinkansen</a:t>
            </a:r>
            <a:endParaRPr lang="en-US" i="1"/>
          </a:p>
        </p:txBody>
      </p:sp>
      <p:pic>
        <p:nvPicPr>
          <p:cNvPr id="55" name="Picture 54"/>
          <p:cNvPicPr>
            <a:picLocks noChangeAspect="1"/>
          </p:cNvPicPr>
          <p:nvPr/>
        </p:nvPicPr>
        <p:blipFill>
          <a:blip r:embed="rId3"/>
          <a:stretch>
            <a:fillRect/>
          </a:stretch>
        </p:blipFill>
        <p:spPr>
          <a:xfrm>
            <a:off x="1307519" y="1717226"/>
            <a:ext cx="2931972" cy="2609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6" name="Rectangle 55"/>
          <p:cNvSpPr/>
          <p:nvPr/>
        </p:nvSpPr>
        <p:spPr>
          <a:xfrm>
            <a:off x="6066929" y="4315578"/>
            <a:ext cx="1465466" cy="400110"/>
          </a:xfrm>
          <a:prstGeom prst="rect">
            <a:avLst/>
          </a:prstGeom>
        </p:spPr>
        <p:txBody>
          <a:bodyPr wrap="none">
            <a:spAutoFit/>
          </a:bodyPr>
          <a:lstStyle/>
          <a:p>
            <a:r>
              <a:rPr lang="en-US" altLang="en-US" sz="2000" i="1" kern="1200">
                <a:solidFill>
                  <a:srgbClr val="BCDBF1">
                    <a:lumMod val="25000"/>
                  </a:srgbClr>
                </a:solidFill>
                <a:latin typeface="Times New Roman" panose="02020603050405020304" pitchFamily="18" charset="0"/>
                <a:cs typeface="Times New Roman" panose="02020603050405020304" pitchFamily="18" charset="0"/>
              </a:rPr>
              <a:t>Máy biến áp</a:t>
            </a:r>
            <a:endParaRPr lang="en-US" i="1"/>
          </a:p>
        </p:txBody>
      </p:sp>
      <p:pic>
        <p:nvPicPr>
          <p:cNvPr id="57" name="Picture 56"/>
          <p:cNvPicPr>
            <a:picLocks noChangeAspect="1"/>
          </p:cNvPicPr>
          <p:nvPr/>
        </p:nvPicPr>
        <p:blipFill>
          <a:blip r:embed="rId4"/>
          <a:stretch>
            <a:fillRect/>
          </a:stretch>
        </p:blipFill>
        <p:spPr>
          <a:xfrm>
            <a:off x="5220542" y="994398"/>
            <a:ext cx="2972410" cy="3080160"/>
          </a:xfrm>
          <a:prstGeom prst="ellipse">
            <a:avLst/>
          </a:prstGeom>
          <a:ln>
            <a:noFill/>
          </a:ln>
          <a:effectLst>
            <a:softEdge rad="112500"/>
          </a:effectLst>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sp>
        <p:nvSpPr>
          <p:cNvPr id="46" name="Rectangle 45"/>
          <p:cNvSpPr/>
          <p:nvPr/>
        </p:nvSpPr>
        <p:spPr>
          <a:xfrm>
            <a:off x="1152507" y="198302"/>
            <a:ext cx="3150552" cy="461665"/>
          </a:xfrm>
          <a:prstGeom prst="rect">
            <a:avLst/>
          </a:prstGeom>
        </p:spPr>
        <p:txBody>
          <a:bodyPr wrap="square">
            <a:spAutoFit/>
          </a:bodyPr>
          <a:lstStyle/>
          <a:p>
            <a:pPr lvl="0" algn="ctr" eaLnBrk="0" fontAlgn="base" hangingPunct="0">
              <a:spcBef>
                <a:spcPct val="0"/>
              </a:spcBef>
              <a:spcAft>
                <a:spcPct val="0"/>
              </a:spcAft>
              <a:buClrTx/>
            </a:pPr>
            <a:r>
              <a:rPr lang="en-US" altLang="en-US" sz="2400" b="1" kern="1200">
                <a:solidFill>
                  <a:schemeClr val="accent3">
                    <a:lumMod val="75000"/>
                  </a:schemeClr>
                </a:solidFill>
                <a:latin typeface="Times New Roman" panose="02020603050405020304" pitchFamily="18" charset="0"/>
                <a:ea typeface="+mn-ea"/>
                <a:cs typeface="Times New Roman" panose="02020603050405020304" pitchFamily="18" charset="0"/>
              </a:rPr>
              <a:t>III - VẬN DỤNG</a:t>
            </a:r>
          </a:p>
        </p:txBody>
      </p:sp>
      <p:sp>
        <p:nvSpPr>
          <p:cNvPr id="3" name="Rectangle 2"/>
          <p:cNvSpPr/>
          <p:nvPr/>
        </p:nvSpPr>
        <p:spPr>
          <a:xfrm>
            <a:off x="2308870" y="669445"/>
            <a:ext cx="4221022" cy="1015663"/>
          </a:xfrm>
          <a:prstGeom prst="rect">
            <a:avLst/>
          </a:prstGeom>
        </p:spPr>
        <p:txBody>
          <a:bodyPr wrap="square">
            <a:spAutoFit/>
          </a:bodyPr>
          <a:lstStyle/>
          <a:p>
            <a:pPr lvl="0" algn="just" eaLnBrk="0" fontAlgn="base" hangingPunct="0">
              <a:spcBef>
                <a:spcPct val="0"/>
              </a:spcBef>
              <a:spcAft>
                <a:spcPct val="0"/>
              </a:spcAft>
              <a:buClrTx/>
            </a:pPr>
            <a:r>
              <a:rPr lang="vi-VN" sz="2000" b="1" kern="1200">
                <a:solidFill>
                  <a:schemeClr val="accent6">
                    <a:lumMod val="10000"/>
                  </a:schemeClr>
                </a:solidFill>
                <a:latin typeface="Times New Roman" panose="02020603050405020304" pitchFamily="18" charset="0"/>
                <a:ea typeface="+mn-ea"/>
                <a:cs typeface="Times New Roman" panose="02020603050405020304" pitchFamily="18" charset="0"/>
              </a:rPr>
              <a:t>Theo em, có thể giải thích thế nào hiện tượng hình nhân đặt trên xe của Tổ Xung Chi luôn chỉ hướng nam</a:t>
            </a:r>
            <a:r>
              <a:rPr lang="en-US" sz="2000" b="1" kern="1200">
                <a:solidFill>
                  <a:schemeClr val="accent6">
                    <a:lumMod val="10000"/>
                  </a:schemeClr>
                </a:solidFill>
                <a:latin typeface="Times New Roman" panose="02020603050405020304" pitchFamily="18" charset="0"/>
                <a:ea typeface="+mn-ea"/>
                <a:cs typeface="Times New Roman" panose="02020603050405020304" pitchFamily="18" charset="0"/>
              </a:rPr>
              <a:t> </a:t>
            </a:r>
            <a:r>
              <a:rPr lang="vi-VN" sz="2000" b="1" kern="1200">
                <a:solidFill>
                  <a:schemeClr val="accent6">
                    <a:lumMod val="10000"/>
                  </a:schemeClr>
                </a:solidFill>
                <a:latin typeface="Times New Roman" panose="02020603050405020304" pitchFamily="18" charset="0"/>
                <a:ea typeface="+mn-ea"/>
                <a:cs typeface="Times New Roman" panose="02020603050405020304" pitchFamily="18" charset="0"/>
              </a:rPr>
              <a:t>?</a:t>
            </a:r>
            <a:endParaRPr lang="en-US" sz="2000" b="1" kern="1200">
              <a:solidFill>
                <a:schemeClr val="accent6">
                  <a:lumMod val="10000"/>
                </a:schemeClr>
              </a:solidFill>
              <a:latin typeface="Times New Roman" panose="02020603050405020304" pitchFamily="18" charset="0"/>
              <a:ea typeface="+mn-ea"/>
              <a:cs typeface="Times New Roman" panose="02020603050405020304" pitchFamily="18" charset="0"/>
            </a:endParaRPr>
          </a:p>
        </p:txBody>
      </p:sp>
      <p:sp>
        <p:nvSpPr>
          <p:cNvPr id="48" name="Rectangle 47"/>
          <p:cNvSpPr/>
          <p:nvPr/>
        </p:nvSpPr>
        <p:spPr>
          <a:xfrm>
            <a:off x="1647549" y="707761"/>
            <a:ext cx="489199" cy="369332"/>
          </a:xfrm>
          <a:prstGeom prst="rect">
            <a:avLst/>
          </a:prstGeom>
          <a:solidFill>
            <a:schemeClr val="bg2">
              <a:lumMod val="50000"/>
            </a:schemeClr>
          </a:solidFill>
        </p:spPr>
        <p:txBody>
          <a:bodyPr wrap="square">
            <a:spAutoFit/>
          </a:bodyPr>
          <a:lstStyle/>
          <a:p>
            <a:pPr lvl="0" algn="just" eaLnBrk="0" fontAlgn="base" hangingPunct="0">
              <a:spcBef>
                <a:spcPct val="0"/>
              </a:spcBef>
              <a:spcAft>
                <a:spcPct val="0"/>
              </a:spcAft>
              <a:buClrTx/>
            </a:pPr>
            <a:r>
              <a:rPr lang="en-US" altLang="en-US" sz="1800" b="1" kern="1200">
                <a:solidFill>
                  <a:schemeClr val="bg1"/>
                </a:solidFill>
                <a:latin typeface="Times New Roman" panose="02020603050405020304" pitchFamily="18" charset="0"/>
                <a:ea typeface="+mn-ea"/>
                <a:cs typeface="Times New Roman" panose="02020603050405020304" pitchFamily="18" charset="0"/>
              </a:rPr>
              <a:t>C5</a:t>
            </a:r>
          </a:p>
        </p:txBody>
      </p:sp>
      <p:pic>
        <p:nvPicPr>
          <p:cNvPr id="4" name="Picture 3"/>
          <p:cNvPicPr>
            <a:picLocks noChangeAspect="1"/>
          </p:cNvPicPr>
          <p:nvPr/>
        </p:nvPicPr>
        <p:blipFill>
          <a:blip r:embed="rId3"/>
          <a:stretch>
            <a:fillRect/>
          </a:stretch>
        </p:blipFill>
        <p:spPr>
          <a:xfrm>
            <a:off x="5326660" y="1984449"/>
            <a:ext cx="3168561" cy="2523004"/>
          </a:xfrm>
          <a:prstGeom prst="rect">
            <a:avLst/>
          </a:prstGeom>
          <a:ln>
            <a:noFill/>
          </a:ln>
          <a:effectLst>
            <a:outerShdw blurRad="190500" algn="tl" rotWithShape="0">
              <a:srgbClr val="000000">
                <a:alpha val="70000"/>
              </a:srgbClr>
            </a:outerShdw>
          </a:effectLst>
        </p:spPr>
      </p:pic>
      <p:grpSp>
        <p:nvGrpSpPr>
          <p:cNvPr id="50" name="Group 49"/>
          <p:cNvGrpSpPr/>
          <p:nvPr/>
        </p:nvGrpSpPr>
        <p:grpSpPr>
          <a:xfrm>
            <a:off x="804136" y="2531054"/>
            <a:ext cx="4187412" cy="545634"/>
            <a:chOff x="1449595" y="2950601"/>
            <a:chExt cx="2924978" cy="912089"/>
          </a:xfrm>
        </p:grpSpPr>
        <p:sp>
          <p:nvSpPr>
            <p:cNvPr id="51" name="Text Box 27"/>
            <p:cNvSpPr txBox="1">
              <a:spLocks noChangeArrowheads="1"/>
            </p:cNvSpPr>
            <p:nvPr/>
          </p:nvSpPr>
          <p:spPr bwMode="auto">
            <a:xfrm>
              <a:off x="1657413" y="3067629"/>
              <a:ext cx="25924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buClrTx/>
                <a:buFontTx/>
                <a:buNone/>
              </a:pPr>
              <a:r>
                <a:rPr lang="en-US" altLang="en-US" sz="2000" i="1" kern="1200">
                  <a:solidFill>
                    <a:schemeClr val="accent4">
                      <a:lumMod val="50000"/>
                    </a:schemeClr>
                  </a:solidFill>
                  <a:latin typeface="Times New Roman" panose="02020603050405020304" pitchFamily="18" charset="0"/>
                  <a:ea typeface="+mn-ea"/>
                  <a:cs typeface="+mn-cs"/>
                </a:rPr>
                <a:t>Do trên xe có đặt một nam châm.</a:t>
              </a:r>
            </a:p>
          </p:txBody>
        </p:sp>
        <p:sp>
          <p:nvSpPr>
            <p:cNvPr id="52" name="Rounded Rectangle 51"/>
            <p:cNvSpPr/>
            <p:nvPr/>
          </p:nvSpPr>
          <p:spPr>
            <a:xfrm>
              <a:off x="1449595" y="2950601"/>
              <a:ext cx="2924978" cy="912089"/>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1000" fill="hold"/>
                                        <p:tgtEl>
                                          <p:spTgt spid="50"/>
                                        </p:tgtEl>
                                        <p:attrNameLst>
                                          <p:attrName>ppt_w</p:attrName>
                                        </p:attrNameLst>
                                      </p:cBhvr>
                                      <p:tavLst>
                                        <p:tav tm="0">
                                          <p:val>
                                            <p:fltVal val="0"/>
                                          </p:val>
                                        </p:tav>
                                        <p:tav tm="100000">
                                          <p:val>
                                            <p:strVal val="#ppt_w"/>
                                          </p:val>
                                        </p:tav>
                                      </p:tavLst>
                                    </p:anim>
                                    <p:anim calcmode="lin" valueType="num">
                                      <p:cBhvr>
                                        <p:cTn id="25" dur="1000" fill="hold"/>
                                        <p:tgtEl>
                                          <p:spTgt spid="50"/>
                                        </p:tgtEl>
                                        <p:attrNameLst>
                                          <p:attrName>ppt_h</p:attrName>
                                        </p:attrNameLst>
                                      </p:cBhvr>
                                      <p:tavLst>
                                        <p:tav tm="0">
                                          <p:val>
                                            <p:fltVal val="0"/>
                                          </p:val>
                                        </p:tav>
                                        <p:tav tm="100000">
                                          <p:val>
                                            <p:strVal val="#ppt_h"/>
                                          </p:val>
                                        </p:tav>
                                      </p:tavLst>
                                    </p:anim>
                                    <p:anim calcmode="lin" valueType="num">
                                      <p:cBhvr>
                                        <p:cTn id="26" dur="1000" fill="hold"/>
                                        <p:tgtEl>
                                          <p:spTgt spid="50"/>
                                        </p:tgtEl>
                                        <p:attrNameLst>
                                          <p:attrName>style.rotation</p:attrName>
                                        </p:attrNameLst>
                                      </p:cBhvr>
                                      <p:tavLst>
                                        <p:tav tm="0">
                                          <p:val>
                                            <p:fltVal val="90"/>
                                          </p:val>
                                        </p:tav>
                                        <p:tav tm="100000">
                                          <p:val>
                                            <p:fltVal val="0"/>
                                          </p:val>
                                        </p:tav>
                                      </p:tavLst>
                                    </p:anim>
                                    <p:animEffect transition="in" filter="fade">
                                      <p:cBhvr>
                                        <p:cTn id="2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sp>
        <p:nvSpPr>
          <p:cNvPr id="222" name="Rectangle 221"/>
          <p:cNvSpPr/>
          <p:nvPr/>
        </p:nvSpPr>
        <p:spPr>
          <a:xfrm>
            <a:off x="238108" y="230574"/>
            <a:ext cx="3150552" cy="461665"/>
          </a:xfrm>
          <a:prstGeom prst="rect">
            <a:avLst/>
          </a:prstGeom>
        </p:spPr>
        <p:txBody>
          <a:bodyPr wrap="square">
            <a:spAutoFit/>
          </a:bodyPr>
          <a:lstStyle/>
          <a:p>
            <a:pPr lvl="0" algn="ctr" eaLnBrk="0" fontAlgn="base" hangingPunct="0">
              <a:spcBef>
                <a:spcPct val="0"/>
              </a:spcBef>
              <a:spcAft>
                <a:spcPct val="0"/>
              </a:spcAft>
              <a:buClrTx/>
            </a:pPr>
            <a:r>
              <a:rPr lang="en-US" altLang="en-US" sz="2400" b="1" kern="1200">
                <a:solidFill>
                  <a:schemeClr val="accent3">
                    <a:lumMod val="75000"/>
                  </a:schemeClr>
                </a:solidFill>
                <a:latin typeface="Times New Roman" panose="02020603050405020304" pitchFamily="18" charset="0"/>
                <a:ea typeface="+mn-ea"/>
                <a:cs typeface="Times New Roman" panose="02020603050405020304" pitchFamily="18" charset="0"/>
              </a:rPr>
              <a:t>III - VẬN DỤNG</a:t>
            </a:r>
          </a:p>
        </p:txBody>
      </p:sp>
      <p:sp>
        <p:nvSpPr>
          <p:cNvPr id="223" name="Rectangle 222"/>
          <p:cNvSpPr/>
          <p:nvPr/>
        </p:nvSpPr>
        <p:spPr>
          <a:xfrm>
            <a:off x="1265379" y="692239"/>
            <a:ext cx="5942245" cy="1631216"/>
          </a:xfrm>
          <a:prstGeom prst="rect">
            <a:avLst/>
          </a:prstGeom>
        </p:spPr>
        <p:txBody>
          <a:bodyPr wrap="square">
            <a:spAutoFit/>
          </a:bodyPr>
          <a:lstStyle/>
          <a:p>
            <a:pPr lvl="0" algn="just" eaLnBrk="0" fontAlgn="base" hangingPunct="0">
              <a:spcBef>
                <a:spcPct val="0"/>
              </a:spcBef>
              <a:spcAft>
                <a:spcPct val="0"/>
              </a:spcAft>
              <a:buClrTx/>
            </a:pPr>
            <a:r>
              <a:rPr lang="vi-VN" sz="2000" b="1" kern="1200">
                <a:solidFill>
                  <a:schemeClr val="accent6">
                    <a:lumMod val="10000"/>
                  </a:schemeClr>
                </a:solidFill>
                <a:latin typeface="Times New Roman" panose="02020603050405020304" pitchFamily="18" charset="0"/>
                <a:ea typeface="+mn-ea"/>
                <a:cs typeface="Times New Roman" panose="02020603050405020304" pitchFamily="18" charset="0"/>
              </a:rPr>
              <a:t>Người ta dùng la bàn</a:t>
            </a:r>
            <a:r>
              <a:rPr lang="en-US" sz="2000" b="1" kern="1200">
                <a:solidFill>
                  <a:schemeClr val="accent6">
                    <a:lumMod val="10000"/>
                  </a:schemeClr>
                </a:solidFill>
                <a:latin typeface="Times New Roman" panose="02020603050405020304" pitchFamily="18" charset="0"/>
                <a:ea typeface="+mn-ea"/>
                <a:cs typeface="Times New Roman" panose="02020603050405020304" pitchFamily="18" charset="0"/>
              </a:rPr>
              <a:t> </a:t>
            </a:r>
            <a:r>
              <a:rPr lang="vi-VN" sz="2000" b="1" kern="1200">
                <a:solidFill>
                  <a:schemeClr val="accent6">
                    <a:lumMod val="10000"/>
                  </a:schemeClr>
                </a:solidFill>
                <a:latin typeface="Times New Roman" panose="02020603050405020304" pitchFamily="18" charset="0"/>
                <a:ea typeface="+mn-ea"/>
                <a:cs typeface="Times New Roman" panose="02020603050405020304" pitchFamily="18" charset="0"/>
              </a:rPr>
              <a:t>để xác định hướng Bắc, Nam. Tìm hiểu cấu tạo của la bàn. Hãy cho biết bộ phận nào của la bàn có tác dụng chỉ hướng. Giải thích. Biết rằng mặt số của la bàn có thể quay độc lập với kim nam châm.</a:t>
            </a:r>
            <a:endParaRPr lang="en-US" sz="2000" b="1" kern="1200">
              <a:solidFill>
                <a:schemeClr val="accent6">
                  <a:lumMod val="10000"/>
                </a:schemeClr>
              </a:solidFill>
              <a:latin typeface="Times New Roman" panose="02020603050405020304" pitchFamily="18" charset="0"/>
              <a:ea typeface="+mn-ea"/>
              <a:cs typeface="Times New Roman" panose="02020603050405020304" pitchFamily="18" charset="0"/>
            </a:endParaRPr>
          </a:p>
        </p:txBody>
      </p:sp>
      <p:sp>
        <p:nvSpPr>
          <p:cNvPr id="224" name="Rectangle 223"/>
          <p:cNvSpPr/>
          <p:nvPr/>
        </p:nvSpPr>
        <p:spPr>
          <a:xfrm>
            <a:off x="647089" y="755764"/>
            <a:ext cx="489199" cy="369332"/>
          </a:xfrm>
          <a:prstGeom prst="rect">
            <a:avLst/>
          </a:prstGeom>
          <a:solidFill>
            <a:schemeClr val="bg2">
              <a:lumMod val="50000"/>
            </a:schemeClr>
          </a:solidFill>
        </p:spPr>
        <p:txBody>
          <a:bodyPr wrap="square">
            <a:spAutoFit/>
          </a:bodyPr>
          <a:lstStyle/>
          <a:p>
            <a:pPr lvl="0" algn="just" eaLnBrk="0" fontAlgn="base" hangingPunct="0">
              <a:spcBef>
                <a:spcPct val="0"/>
              </a:spcBef>
              <a:spcAft>
                <a:spcPct val="0"/>
              </a:spcAft>
              <a:buClrTx/>
            </a:pPr>
            <a:r>
              <a:rPr lang="en-US" altLang="en-US" sz="1800" b="1" kern="1200">
                <a:solidFill>
                  <a:schemeClr val="bg1"/>
                </a:solidFill>
                <a:latin typeface="Times New Roman" panose="02020603050405020304" pitchFamily="18" charset="0"/>
                <a:ea typeface="+mn-ea"/>
                <a:cs typeface="Times New Roman" panose="02020603050405020304" pitchFamily="18" charset="0"/>
              </a:rPr>
              <a:t>C6</a:t>
            </a:r>
          </a:p>
        </p:txBody>
      </p:sp>
      <p:grpSp>
        <p:nvGrpSpPr>
          <p:cNvPr id="3" name="Group 2"/>
          <p:cNvGrpSpPr/>
          <p:nvPr/>
        </p:nvGrpSpPr>
        <p:grpSpPr>
          <a:xfrm>
            <a:off x="1065429" y="2943524"/>
            <a:ext cx="5198630" cy="1015664"/>
            <a:chOff x="1065429" y="2943524"/>
            <a:chExt cx="5198630" cy="1015664"/>
          </a:xfrm>
        </p:grpSpPr>
        <p:sp>
          <p:nvSpPr>
            <p:cNvPr id="225" name="Rectangle 224"/>
            <p:cNvSpPr/>
            <p:nvPr/>
          </p:nvSpPr>
          <p:spPr>
            <a:xfrm>
              <a:off x="1228283" y="2943525"/>
              <a:ext cx="5035776" cy="1015663"/>
            </a:xfrm>
            <a:prstGeom prst="rect">
              <a:avLst/>
            </a:prstGeom>
          </p:spPr>
          <p:txBody>
            <a:bodyPr wrap="square">
              <a:spAutoFit/>
            </a:bodyPr>
            <a:lstStyle/>
            <a:p>
              <a:pPr algn="just"/>
              <a:r>
                <a:rPr lang="vi-VN" sz="2000" i="1" kern="1200">
                  <a:solidFill>
                    <a:schemeClr val="accent4">
                      <a:lumMod val="50000"/>
                    </a:schemeClr>
                  </a:solidFill>
                  <a:latin typeface="Times New Roman" panose="02020603050405020304" pitchFamily="18" charset="0"/>
                  <a:ea typeface="+mn-ea"/>
                  <a:cs typeface="+mn-cs"/>
                </a:rPr>
                <a:t>Kim nam châm của la bàn là bộ phận chỉ hướng. Tại mọi vị trí trên Trái Đất (trừ ở hai cực) kim nam châm luôn chỉ hướng Nam - Bắc.</a:t>
              </a:r>
            </a:p>
          </p:txBody>
        </p:sp>
        <p:sp>
          <p:nvSpPr>
            <p:cNvPr id="226" name="Rounded Rectangle 225"/>
            <p:cNvSpPr/>
            <p:nvPr/>
          </p:nvSpPr>
          <p:spPr>
            <a:xfrm>
              <a:off x="1065429" y="2943524"/>
              <a:ext cx="5198630" cy="1015663"/>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7" name="Picture 226"/>
          <p:cNvPicPr>
            <a:picLocks noChangeAspect="1"/>
          </p:cNvPicPr>
          <p:nvPr/>
        </p:nvPicPr>
        <p:blipFill>
          <a:blip r:embed="rId3">
            <a:extLst>
              <a:ext uri="{BEBA8EAE-BF5A-486C-A8C5-ECC9F3942E4B}">
                <a14:imgProps xmlns:a14="http://schemas.microsoft.com/office/drawing/2010/main">
                  <a14:imgLayer r:embed="rId4">
                    <a14:imgEffect>
                      <a14:backgroundRemoval t="0" b="95781" l="0" r="94836"/>
                    </a14:imgEffect>
                  </a14:imgLayer>
                </a14:imgProps>
              </a:ext>
            </a:extLst>
          </a:blip>
          <a:stretch>
            <a:fillRect/>
          </a:stretch>
        </p:blipFill>
        <p:spPr>
          <a:xfrm rot="12479805">
            <a:off x="6378709" y="1745316"/>
            <a:ext cx="2299343" cy="25584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anim calcmode="lin" valueType="num">
                                      <p:cBhvr>
                                        <p:cTn id="8" dur="1000" fill="hold"/>
                                        <p:tgtEl>
                                          <p:spTgt spid="223"/>
                                        </p:tgtEl>
                                        <p:attrNameLst>
                                          <p:attrName>ppt_x</p:attrName>
                                        </p:attrNameLst>
                                      </p:cBhvr>
                                      <p:tavLst>
                                        <p:tav tm="0">
                                          <p:val>
                                            <p:strVal val="#ppt_x"/>
                                          </p:val>
                                        </p:tav>
                                        <p:tav tm="100000">
                                          <p:val>
                                            <p:strVal val="#ppt_x"/>
                                          </p:val>
                                        </p:tav>
                                      </p:tavLst>
                                    </p:anim>
                                    <p:anim calcmode="lin" valueType="num">
                                      <p:cBhvr>
                                        <p:cTn id="9" dur="1000" fill="hold"/>
                                        <p:tgtEl>
                                          <p:spTgt spid="2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anim calcmode="lin" valueType="num">
                                      <p:cBhvr>
                                        <p:cTn id="13" dur="1000" fill="hold"/>
                                        <p:tgtEl>
                                          <p:spTgt spid="224"/>
                                        </p:tgtEl>
                                        <p:attrNameLst>
                                          <p:attrName>ppt_x</p:attrName>
                                        </p:attrNameLst>
                                      </p:cBhvr>
                                      <p:tavLst>
                                        <p:tav tm="0">
                                          <p:val>
                                            <p:strVal val="#ppt_x"/>
                                          </p:val>
                                        </p:tav>
                                        <p:tav tm="100000">
                                          <p:val>
                                            <p:strVal val="#ppt_x"/>
                                          </p:val>
                                        </p:tav>
                                      </p:tavLst>
                                    </p:anim>
                                    <p:anim calcmode="lin" valueType="num">
                                      <p:cBhvr>
                                        <p:cTn id="14" dur="1000" fill="hold"/>
                                        <p:tgtEl>
                                          <p:spTgt spid="224"/>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barn(inVertical)">
                                      <p:cBhvr>
                                        <p:cTn id="17" dur="500"/>
                                        <p:tgtEl>
                                          <p:spTgt spid="22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2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1"/>
        <p:cNvGrpSpPr/>
        <p:nvPr/>
      </p:nvGrpSpPr>
      <p:grpSpPr>
        <a:xfrm>
          <a:off x="0" y="0"/>
          <a:ext cx="0" cy="0"/>
          <a:chOff x="0" y="0"/>
          <a:chExt cx="0" cy="0"/>
        </a:xfrm>
      </p:grpSpPr>
      <p:sp>
        <p:nvSpPr>
          <p:cNvPr id="223" name="Rectangle 222"/>
          <p:cNvSpPr/>
          <p:nvPr/>
        </p:nvSpPr>
        <p:spPr>
          <a:xfrm>
            <a:off x="238108" y="230574"/>
            <a:ext cx="3150552" cy="461665"/>
          </a:xfrm>
          <a:prstGeom prst="rect">
            <a:avLst/>
          </a:prstGeom>
        </p:spPr>
        <p:txBody>
          <a:bodyPr wrap="square">
            <a:spAutoFit/>
          </a:bodyPr>
          <a:lstStyle/>
          <a:p>
            <a:pPr lvl="0" algn="ctr" eaLnBrk="0" fontAlgn="base" hangingPunct="0">
              <a:spcBef>
                <a:spcPct val="0"/>
              </a:spcBef>
              <a:spcAft>
                <a:spcPct val="0"/>
              </a:spcAft>
              <a:buClrTx/>
            </a:pPr>
            <a:r>
              <a:rPr lang="en-US" altLang="en-US" sz="2400" b="1" kern="1200">
                <a:solidFill>
                  <a:schemeClr val="accent3">
                    <a:lumMod val="75000"/>
                  </a:schemeClr>
                </a:solidFill>
                <a:latin typeface="Times New Roman" panose="02020603050405020304" pitchFamily="18" charset="0"/>
                <a:ea typeface="+mn-ea"/>
                <a:cs typeface="Times New Roman" panose="02020603050405020304" pitchFamily="18" charset="0"/>
              </a:rPr>
              <a:t>III - VẬN DỤNG</a:t>
            </a:r>
          </a:p>
        </p:txBody>
      </p:sp>
      <p:sp>
        <p:nvSpPr>
          <p:cNvPr id="224" name="Rectangle 223"/>
          <p:cNvSpPr/>
          <p:nvPr/>
        </p:nvSpPr>
        <p:spPr>
          <a:xfrm>
            <a:off x="1265379" y="692239"/>
            <a:ext cx="5942245" cy="1015663"/>
          </a:xfrm>
          <a:prstGeom prst="rect">
            <a:avLst/>
          </a:prstGeom>
        </p:spPr>
        <p:txBody>
          <a:bodyPr wrap="square">
            <a:spAutoFit/>
          </a:bodyPr>
          <a:lstStyle/>
          <a:p>
            <a:pPr lvl="0" algn="just" eaLnBrk="0" fontAlgn="base" hangingPunct="0">
              <a:spcBef>
                <a:spcPct val="0"/>
              </a:spcBef>
              <a:spcAft>
                <a:spcPct val="0"/>
              </a:spcAft>
              <a:buClrTx/>
            </a:pPr>
            <a:r>
              <a:rPr lang="vi-VN" sz="2000" b="1" kern="1200">
                <a:solidFill>
                  <a:schemeClr val="accent6">
                    <a:lumMod val="10000"/>
                  </a:schemeClr>
                </a:solidFill>
                <a:latin typeface="Times New Roman" panose="02020603050405020304" pitchFamily="18" charset="0"/>
                <a:ea typeface="+mn-ea"/>
                <a:cs typeface="Times New Roman" panose="02020603050405020304" pitchFamily="18" charset="0"/>
              </a:rPr>
              <a:t>Hãy xác định tên từ cực của các nam châm thường dùng trong phòng thí nghiệm (nam châm thẳng, nam châm chữ U, kim nam châm).</a:t>
            </a:r>
            <a:endParaRPr lang="en-US" sz="2000" b="1" kern="1200">
              <a:solidFill>
                <a:schemeClr val="accent6">
                  <a:lumMod val="10000"/>
                </a:schemeClr>
              </a:solidFill>
              <a:latin typeface="Times New Roman" panose="02020603050405020304" pitchFamily="18" charset="0"/>
              <a:ea typeface="+mn-ea"/>
              <a:cs typeface="Times New Roman" panose="02020603050405020304" pitchFamily="18" charset="0"/>
            </a:endParaRPr>
          </a:p>
        </p:txBody>
      </p:sp>
      <p:sp>
        <p:nvSpPr>
          <p:cNvPr id="225" name="Rectangle 224"/>
          <p:cNvSpPr/>
          <p:nvPr/>
        </p:nvSpPr>
        <p:spPr>
          <a:xfrm>
            <a:off x="647089" y="755764"/>
            <a:ext cx="489199" cy="369332"/>
          </a:xfrm>
          <a:prstGeom prst="rect">
            <a:avLst/>
          </a:prstGeom>
          <a:solidFill>
            <a:schemeClr val="bg2">
              <a:lumMod val="50000"/>
            </a:schemeClr>
          </a:solidFill>
        </p:spPr>
        <p:txBody>
          <a:bodyPr wrap="square">
            <a:spAutoFit/>
          </a:bodyPr>
          <a:lstStyle/>
          <a:p>
            <a:pPr lvl="0" algn="just" eaLnBrk="0" fontAlgn="base" hangingPunct="0">
              <a:spcBef>
                <a:spcPct val="0"/>
              </a:spcBef>
              <a:spcAft>
                <a:spcPct val="0"/>
              </a:spcAft>
              <a:buClrTx/>
            </a:pPr>
            <a:r>
              <a:rPr lang="en-US" altLang="en-US" sz="1800" b="1" kern="1200">
                <a:solidFill>
                  <a:schemeClr val="bg1"/>
                </a:solidFill>
                <a:latin typeface="Times New Roman" panose="02020603050405020304" pitchFamily="18" charset="0"/>
                <a:ea typeface="+mn-ea"/>
                <a:cs typeface="Times New Roman" panose="02020603050405020304" pitchFamily="18" charset="0"/>
              </a:rPr>
              <a:t>C7</a:t>
            </a:r>
          </a:p>
        </p:txBody>
      </p:sp>
      <p:pic>
        <p:nvPicPr>
          <p:cNvPr id="226" name="Picture 225"/>
          <p:cNvPicPr>
            <a:picLocks noChangeAspect="1"/>
          </p:cNvPicPr>
          <p:nvPr/>
        </p:nvPicPr>
        <p:blipFill>
          <a:blip r:embed="rId3"/>
          <a:stretch>
            <a:fillRect/>
          </a:stretch>
        </p:blipFill>
        <p:spPr>
          <a:xfrm rot="18466170">
            <a:off x="3218873" y="1607032"/>
            <a:ext cx="2769592" cy="2752840"/>
          </a:xfrm>
          <a:prstGeom prst="rect">
            <a:avLst/>
          </a:prstGeom>
        </p:spPr>
      </p:pic>
      <p:pic>
        <p:nvPicPr>
          <p:cNvPr id="227" name="Picture 226"/>
          <p:cNvPicPr>
            <a:picLocks noChangeAspect="1"/>
          </p:cNvPicPr>
          <p:nvPr/>
        </p:nvPicPr>
        <p:blipFill>
          <a:blip r:embed="rId4"/>
          <a:stretch>
            <a:fillRect/>
          </a:stretch>
        </p:blipFill>
        <p:spPr>
          <a:xfrm flipH="1">
            <a:off x="6420347" y="1791625"/>
            <a:ext cx="1414395" cy="2213040"/>
          </a:xfrm>
          <a:prstGeom prst="rect">
            <a:avLst/>
          </a:prstGeom>
        </p:spPr>
      </p:pic>
      <p:pic>
        <p:nvPicPr>
          <p:cNvPr id="230" name="Picture 229"/>
          <p:cNvPicPr>
            <a:picLocks noChangeAspect="1"/>
          </p:cNvPicPr>
          <p:nvPr/>
        </p:nvPicPr>
        <p:blipFill>
          <a:blip r:embed="rId5">
            <a:extLst>
              <a:ext uri="{BEBA8EAE-BF5A-486C-A8C5-ECC9F3942E4B}">
                <a14:imgProps xmlns:a14="http://schemas.microsoft.com/office/drawing/2010/main">
                  <a14:imgLayer r:embed="rId6">
                    <a14:imgEffect>
                      <a14:backgroundRemoval t="0" b="89892" l="0" r="89791">
                        <a14:foregroundMark x1="21728" y1="9386" x2="89005" y2="43321"/>
                      </a14:backgroundRemoval>
                    </a14:imgEffect>
                  </a14:imgLayer>
                </a14:imgProps>
              </a:ext>
            </a:extLst>
          </a:blip>
          <a:stretch>
            <a:fillRect/>
          </a:stretch>
        </p:blipFill>
        <p:spPr>
          <a:xfrm>
            <a:off x="891688" y="2048319"/>
            <a:ext cx="2075570" cy="1505060"/>
          </a:xfrm>
          <a:prstGeom prst="rect">
            <a:avLst/>
          </a:prstGeom>
        </p:spPr>
      </p:pic>
      <p:grpSp>
        <p:nvGrpSpPr>
          <p:cNvPr id="3" name="Group 2"/>
          <p:cNvGrpSpPr/>
          <p:nvPr/>
        </p:nvGrpSpPr>
        <p:grpSpPr>
          <a:xfrm>
            <a:off x="4442520" y="4105449"/>
            <a:ext cx="2431228" cy="400110"/>
            <a:chOff x="1231631" y="4282495"/>
            <a:chExt cx="2431228" cy="400110"/>
          </a:xfrm>
        </p:grpSpPr>
        <p:sp>
          <p:nvSpPr>
            <p:cNvPr id="228" name="Rectangle 227"/>
            <p:cNvSpPr/>
            <p:nvPr/>
          </p:nvSpPr>
          <p:spPr>
            <a:xfrm>
              <a:off x="1344640" y="4282495"/>
              <a:ext cx="2235593" cy="400110"/>
            </a:xfrm>
            <a:prstGeom prst="rect">
              <a:avLst/>
            </a:prstGeom>
          </p:spPr>
          <p:txBody>
            <a:bodyPr wrap="square">
              <a:spAutoFit/>
            </a:bodyPr>
            <a:lstStyle/>
            <a:p>
              <a:pPr lvl="0" algn="just">
                <a:buClrTx/>
              </a:pPr>
              <a:r>
                <a:rPr lang="en-US" sz="2000" i="1" kern="1200">
                  <a:solidFill>
                    <a:srgbClr val="C00000"/>
                  </a:solidFill>
                  <a:latin typeface="Times New Roman" pitchFamily="18" charset="0"/>
                  <a:ea typeface="+mn-ea"/>
                  <a:cs typeface="Times New Roman" pitchFamily="18" charset="0"/>
                </a:rPr>
                <a:t>N(North): cực Bắc</a:t>
              </a:r>
            </a:p>
          </p:txBody>
        </p:sp>
        <p:sp>
          <p:nvSpPr>
            <p:cNvPr id="231" name="Rounded Rectangle 230"/>
            <p:cNvSpPr/>
            <p:nvPr/>
          </p:nvSpPr>
          <p:spPr>
            <a:xfrm>
              <a:off x="1231631" y="4282495"/>
              <a:ext cx="2431228" cy="388214"/>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1677416" y="4072991"/>
            <a:ext cx="2431228" cy="403611"/>
            <a:chOff x="4210107" y="4288357"/>
            <a:chExt cx="2431228" cy="403611"/>
          </a:xfrm>
        </p:grpSpPr>
        <p:sp>
          <p:nvSpPr>
            <p:cNvPr id="229" name="Rectangle 228"/>
            <p:cNvSpPr/>
            <p:nvPr/>
          </p:nvSpPr>
          <p:spPr>
            <a:xfrm>
              <a:off x="4359564" y="4288357"/>
              <a:ext cx="2132315" cy="400110"/>
            </a:xfrm>
            <a:prstGeom prst="rect">
              <a:avLst/>
            </a:prstGeom>
          </p:spPr>
          <p:txBody>
            <a:bodyPr wrap="none">
              <a:spAutoFit/>
            </a:bodyPr>
            <a:lstStyle/>
            <a:p>
              <a:pPr lvl="0">
                <a:buClrTx/>
              </a:pPr>
              <a:r>
                <a:rPr lang="en-US" sz="2000" i="1" kern="1200">
                  <a:solidFill>
                    <a:schemeClr val="bg2">
                      <a:lumMod val="10000"/>
                    </a:schemeClr>
                  </a:solidFill>
                  <a:latin typeface="Times New Roman" pitchFamily="18" charset="0"/>
                  <a:ea typeface="+mn-ea"/>
                  <a:cs typeface="Times New Roman" pitchFamily="18" charset="0"/>
                </a:rPr>
                <a:t>S(South): cực Nam</a:t>
              </a:r>
            </a:p>
          </p:txBody>
        </p:sp>
        <p:sp>
          <p:nvSpPr>
            <p:cNvPr id="233" name="Rounded Rectangle 232"/>
            <p:cNvSpPr/>
            <p:nvPr/>
          </p:nvSpPr>
          <p:spPr>
            <a:xfrm>
              <a:off x="4210107" y="4303754"/>
              <a:ext cx="2431228" cy="388214"/>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anim calcmode="lin" valueType="num">
                                      <p:cBhvr>
                                        <p:cTn id="8" dur="1000" fill="hold"/>
                                        <p:tgtEl>
                                          <p:spTgt spid="224"/>
                                        </p:tgtEl>
                                        <p:attrNameLst>
                                          <p:attrName>ppt_x</p:attrName>
                                        </p:attrNameLst>
                                      </p:cBhvr>
                                      <p:tavLst>
                                        <p:tav tm="0">
                                          <p:val>
                                            <p:strVal val="#ppt_x"/>
                                          </p:val>
                                        </p:tav>
                                        <p:tav tm="100000">
                                          <p:val>
                                            <p:strVal val="#ppt_x"/>
                                          </p:val>
                                        </p:tav>
                                      </p:tavLst>
                                    </p:anim>
                                    <p:anim calcmode="lin" valueType="num">
                                      <p:cBhvr>
                                        <p:cTn id="9" dur="1000" fill="hold"/>
                                        <p:tgtEl>
                                          <p:spTgt spid="2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1000"/>
                                        <p:tgtEl>
                                          <p:spTgt spid="225"/>
                                        </p:tgtEl>
                                      </p:cBhvr>
                                    </p:animEffect>
                                    <p:anim calcmode="lin" valueType="num">
                                      <p:cBhvr>
                                        <p:cTn id="13" dur="1000" fill="hold"/>
                                        <p:tgtEl>
                                          <p:spTgt spid="225"/>
                                        </p:tgtEl>
                                        <p:attrNameLst>
                                          <p:attrName>ppt_x</p:attrName>
                                        </p:attrNameLst>
                                      </p:cBhvr>
                                      <p:tavLst>
                                        <p:tav tm="0">
                                          <p:val>
                                            <p:strVal val="#ppt_x"/>
                                          </p:val>
                                        </p:tav>
                                        <p:tav tm="100000">
                                          <p:val>
                                            <p:strVal val="#ppt_x"/>
                                          </p:val>
                                        </p:tav>
                                      </p:tavLst>
                                    </p:anim>
                                    <p:anim calcmode="lin" valueType="num">
                                      <p:cBhvr>
                                        <p:cTn id="14" dur="1000" fill="hold"/>
                                        <p:tgtEl>
                                          <p:spTgt spid="2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6"/>
                                        </p:tgtEl>
                                        <p:attrNameLst>
                                          <p:attrName>style.visibility</p:attrName>
                                        </p:attrNameLst>
                                      </p:cBhvr>
                                      <p:to>
                                        <p:strVal val="visible"/>
                                      </p:to>
                                    </p:set>
                                    <p:anim calcmode="lin" valueType="num">
                                      <p:cBhvr additive="base">
                                        <p:cTn id="19" dur="500" fill="hold"/>
                                        <p:tgtEl>
                                          <p:spTgt spid="226"/>
                                        </p:tgtEl>
                                        <p:attrNameLst>
                                          <p:attrName>ppt_x</p:attrName>
                                        </p:attrNameLst>
                                      </p:cBhvr>
                                      <p:tavLst>
                                        <p:tav tm="0">
                                          <p:val>
                                            <p:strVal val="0-#ppt_w/2"/>
                                          </p:val>
                                        </p:tav>
                                        <p:tav tm="100000">
                                          <p:val>
                                            <p:strVal val="#ppt_x"/>
                                          </p:val>
                                        </p:tav>
                                      </p:tavLst>
                                    </p:anim>
                                    <p:anim calcmode="lin" valueType="num">
                                      <p:cBhvr additive="base">
                                        <p:cTn id="20" dur="500" fill="hold"/>
                                        <p:tgtEl>
                                          <p:spTgt spid="22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30"/>
                                        </p:tgtEl>
                                        <p:attrNameLst>
                                          <p:attrName>style.visibility</p:attrName>
                                        </p:attrNameLst>
                                      </p:cBhvr>
                                      <p:to>
                                        <p:strVal val="visible"/>
                                      </p:to>
                                    </p:set>
                                    <p:anim calcmode="lin" valueType="num">
                                      <p:cBhvr additive="base">
                                        <p:cTn id="23" dur="500" fill="hold"/>
                                        <p:tgtEl>
                                          <p:spTgt spid="230"/>
                                        </p:tgtEl>
                                        <p:attrNameLst>
                                          <p:attrName>ppt_x</p:attrName>
                                        </p:attrNameLst>
                                      </p:cBhvr>
                                      <p:tavLst>
                                        <p:tav tm="0">
                                          <p:val>
                                            <p:strVal val="0-#ppt_w/2"/>
                                          </p:val>
                                        </p:tav>
                                        <p:tav tm="100000">
                                          <p:val>
                                            <p:strVal val="#ppt_x"/>
                                          </p:val>
                                        </p:tav>
                                      </p:tavLst>
                                    </p:anim>
                                    <p:anim calcmode="lin" valueType="num">
                                      <p:cBhvr additive="base">
                                        <p:cTn id="24" dur="500" fill="hold"/>
                                        <p:tgtEl>
                                          <p:spTgt spid="23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500" fill="hold"/>
                                        <p:tgtEl>
                                          <p:spTgt spid="227"/>
                                        </p:tgtEl>
                                        <p:attrNameLst>
                                          <p:attrName>ppt_x</p:attrName>
                                        </p:attrNameLst>
                                      </p:cBhvr>
                                      <p:tavLst>
                                        <p:tav tm="0">
                                          <p:val>
                                            <p:strVal val="0-#ppt_w/2"/>
                                          </p:val>
                                        </p:tav>
                                        <p:tav tm="100000">
                                          <p:val>
                                            <p:strVal val="#ppt_x"/>
                                          </p:val>
                                        </p:tav>
                                      </p:tavLst>
                                    </p:anim>
                                    <p:anim calcmode="lin" valueType="num">
                                      <p:cBhvr additive="base">
                                        <p:cTn id="28" dur="500" fill="hold"/>
                                        <p:tgtEl>
                                          <p:spTgt spid="22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21"/>
        <p:cNvGrpSpPr/>
        <p:nvPr/>
      </p:nvGrpSpPr>
      <p:grpSpPr>
        <a:xfrm>
          <a:off x="0" y="0"/>
          <a:ext cx="0" cy="0"/>
          <a:chOff x="0" y="0"/>
          <a:chExt cx="0" cy="0"/>
        </a:xfrm>
      </p:grpSpPr>
      <p:sp>
        <p:nvSpPr>
          <p:cNvPr id="46" name="Rectangle 45"/>
          <p:cNvSpPr/>
          <p:nvPr/>
        </p:nvSpPr>
        <p:spPr>
          <a:xfrm>
            <a:off x="745996" y="344895"/>
            <a:ext cx="3150552" cy="461665"/>
          </a:xfrm>
          <a:prstGeom prst="rect">
            <a:avLst/>
          </a:prstGeom>
        </p:spPr>
        <p:txBody>
          <a:bodyPr wrap="square">
            <a:spAutoFit/>
          </a:bodyPr>
          <a:lstStyle/>
          <a:p>
            <a:pPr lvl="0" algn="ctr" eaLnBrk="0" fontAlgn="base" hangingPunct="0">
              <a:spcBef>
                <a:spcPct val="0"/>
              </a:spcBef>
              <a:spcAft>
                <a:spcPct val="0"/>
              </a:spcAft>
              <a:buClrTx/>
            </a:pPr>
            <a:r>
              <a:rPr lang="en-US" altLang="en-US" sz="2400" b="1" kern="1200">
                <a:solidFill>
                  <a:schemeClr val="accent3">
                    <a:lumMod val="75000"/>
                  </a:schemeClr>
                </a:solidFill>
                <a:latin typeface="Times New Roman" panose="02020603050405020304" pitchFamily="18" charset="0"/>
                <a:ea typeface="+mn-ea"/>
                <a:cs typeface="Times New Roman" panose="02020603050405020304" pitchFamily="18" charset="0"/>
              </a:rPr>
              <a:t>III - VẬN DỤNG</a:t>
            </a:r>
          </a:p>
        </p:txBody>
      </p:sp>
      <p:sp>
        <p:nvSpPr>
          <p:cNvPr id="47" name="Rectangle 46"/>
          <p:cNvSpPr/>
          <p:nvPr/>
        </p:nvSpPr>
        <p:spPr>
          <a:xfrm>
            <a:off x="1867317" y="1007588"/>
            <a:ext cx="6512889" cy="400110"/>
          </a:xfrm>
          <a:prstGeom prst="rect">
            <a:avLst/>
          </a:prstGeom>
        </p:spPr>
        <p:txBody>
          <a:bodyPr wrap="square">
            <a:spAutoFit/>
          </a:bodyPr>
          <a:lstStyle/>
          <a:p>
            <a:pPr lvl="0" algn="just" eaLnBrk="0" fontAlgn="base" hangingPunct="0">
              <a:spcBef>
                <a:spcPct val="0"/>
              </a:spcBef>
              <a:spcAft>
                <a:spcPct val="0"/>
              </a:spcAft>
              <a:buClrTx/>
            </a:pPr>
            <a:r>
              <a:rPr lang="vi-VN" sz="2000" b="1" kern="1200">
                <a:solidFill>
                  <a:schemeClr val="accent6">
                    <a:lumMod val="10000"/>
                  </a:schemeClr>
                </a:solidFill>
                <a:latin typeface="Times New Roman" panose="02020603050405020304" pitchFamily="18" charset="0"/>
                <a:ea typeface="+mn-ea"/>
                <a:cs typeface="Times New Roman" panose="02020603050405020304" pitchFamily="18" charset="0"/>
              </a:rPr>
              <a:t>Xác định tên các từ cực của thanh nam châm trên hình</a:t>
            </a:r>
            <a:endParaRPr lang="en-US" sz="2000" b="1" kern="1200">
              <a:solidFill>
                <a:schemeClr val="accent6">
                  <a:lumMod val="10000"/>
                </a:schemeClr>
              </a:solidFill>
              <a:latin typeface="Times New Roman" panose="02020603050405020304" pitchFamily="18" charset="0"/>
              <a:ea typeface="+mn-ea"/>
              <a:cs typeface="Times New Roman" panose="02020603050405020304" pitchFamily="18" charset="0"/>
            </a:endParaRPr>
          </a:p>
        </p:txBody>
      </p:sp>
      <p:sp>
        <p:nvSpPr>
          <p:cNvPr id="48" name="Rectangle 47"/>
          <p:cNvSpPr/>
          <p:nvPr/>
        </p:nvSpPr>
        <p:spPr>
          <a:xfrm>
            <a:off x="1227512" y="976810"/>
            <a:ext cx="489199" cy="369332"/>
          </a:xfrm>
          <a:prstGeom prst="rect">
            <a:avLst/>
          </a:prstGeom>
          <a:solidFill>
            <a:schemeClr val="bg2">
              <a:lumMod val="50000"/>
            </a:schemeClr>
          </a:solidFill>
        </p:spPr>
        <p:txBody>
          <a:bodyPr wrap="square">
            <a:spAutoFit/>
          </a:bodyPr>
          <a:lstStyle/>
          <a:p>
            <a:pPr lvl="0" algn="just" eaLnBrk="0" fontAlgn="base" hangingPunct="0">
              <a:spcBef>
                <a:spcPct val="0"/>
              </a:spcBef>
              <a:spcAft>
                <a:spcPct val="0"/>
              </a:spcAft>
              <a:buClrTx/>
            </a:pPr>
            <a:r>
              <a:rPr lang="en-US" altLang="en-US" sz="1800" b="1" kern="1200">
                <a:solidFill>
                  <a:schemeClr val="bg1"/>
                </a:solidFill>
                <a:latin typeface="Times New Roman" panose="02020603050405020304" pitchFamily="18" charset="0"/>
                <a:ea typeface="+mn-ea"/>
                <a:cs typeface="Times New Roman" panose="02020603050405020304" pitchFamily="18" charset="0"/>
              </a:rPr>
              <a:t>C8</a:t>
            </a:r>
          </a:p>
        </p:txBody>
      </p:sp>
      <p:grpSp>
        <p:nvGrpSpPr>
          <p:cNvPr id="49" name="Group 48"/>
          <p:cNvGrpSpPr/>
          <p:nvPr/>
        </p:nvGrpSpPr>
        <p:grpSpPr>
          <a:xfrm>
            <a:off x="2721683" y="1839558"/>
            <a:ext cx="4141695" cy="2312894"/>
            <a:chOff x="2700169" y="1516828"/>
            <a:chExt cx="3754420" cy="1893346"/>
          </a:xfrm>
        </p:grpSpPr>
        <p:pic>
          <p:nvPicPr>
            <p:cNvPr id="50" name="Picture 49"/>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357" t="1425" r="1078" b="11393"/>
            <a:stretch/>
          </p:blipFill>
          <p:spPr>
            <a:xfrm>
              <a:off x="2700169" y="1516828"/>
              <a:ext cx="3754420" cy="1893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1" name="Straight Connector 50"/>
            <p:cNvCxnSpPr/>
            <p:nvPr/>
          </p:nvCxnSpPr>
          <p:spPr>
            <a:xfrm>
              <a:off x="3517751" y="1516828"/>
              <a:ext cx="247426" cy="602428"/>
            </a:xfrm>
            <a:prstGeom prst="line">
              <a:avLst/>
            </a:prstGeom>
            <a:ln w="19050"/>
          </p:spPr>
          <p:style>
            <a:lnRef idx="1">
              <a:schemeClr val="dk1"/>
            </a:lnRef>
            <a:fillRef idx="0">
              <a:schemeClr val="dk1"/>
            </a:fillRef>
            <a:effectRef idx="0">
              <a:schemeClr val="dk1"/>
            </a:effectRef>
            <a:fontRef idx="minor">
              <a:schemeClr val="tx1"/>
            </a:fontRef>
          </p:style>
        </p:cxnSp>
      </p:grpSp>
      <p:sp>
        <p:nvSpPr>
          <p:cNvPr id="52" name="Rectangle 51"/>
          <p:cNvSpPr/>
          <p:nvPr/>
        </p:nvSpPr>
        <p:spPr>
          <a:xfrm>
            <a:off x="5328770" y="2207518"/>
            <a:ext cx="327334" cy="400110"/>
          </a:xfrm>
          <a:prstGeom prst="rect">
            <a:avLst/>
          </a:prstGeom>
        </p:spPr>
        <p:txBody>
          <a:bodyPr wrap="none">
            <a:spAutoFit/>
          </a:bodyPr>
          <a:lstStyle/>
          <a:p>
            <a:r>
              <a:rPr lang="en-US" sz="2000" b="1" kern="1200">
                <a:solidFill>
                  <a:srgbClr val="CDBBFC">
                    <a:lumMod val="10000"/>
                  </a:srgbClr>
                </a:solidFill>
                <a:latin typeface="Times New Roman" panose="02020603050405020304" pitchFamily="18" charset="0"/>
                <a:ea typeface="+mn-ea"/>
                <a:cs typeface="Times New Roman" panose="02020603050405020304" pitchFamily="18" charset="0"/>
              </a:rPr>
              <a:t>S</a:t>
            </a:r>
            <a:endParaRPr lang="en-US"/>
          </a:p>
        </p:txBody>
      </p:sp>
      <p:sp>
        <p:nvSpPr>
          <p:cNvPr id="53" name="Rectangle 52"/>
          <p:cNvSpPr/>
          <p:nvPr/>
        </p:nvSpPr>
        <p:spPr>
          <a:xfrm>
            <a:off x="6176301" y="2207518"/>
            <a:ext cx="370614" cy="400110"/>
          </a:xfrm>
          <a:prstGeom prst="rect">
            <a:avLst/>
          </a:prstGeom>
        </p:spPr>
        <p:txBody>
          <a:bodyPr wrap="none">
            <a:spAutoFit/>
          </a:bodyPr>
          <a:lstStyle/>
          <a:p>
            <a:r>
              <a:rPr lang="en-US" sz="2000" b="1" kern="1200">
                <a:solidFill>
                  <a:srgbClr val="CDBBFC">
                    <a:lumMod val="10000"/>
                  </a:srgbClr>
                </a:solidFill>
                <a:latin typeface="Times New Roman" panose="02020603050405020304" pitchFamily="18" charset="0"/>
                <a:ea typeface="+mn-ea"/>
                <a:cs typeface="Times New Roman" panose="02020603050405020304" pitchFamily="18" charset="0"/>
              </a:rPr>
              <a:t>N</a:t>
            </a: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fltVal val="0"/>
                                          </p:val>
                                        </p:tav>
                                        <p:tav tm="100000">
                                          <p:val>
                                            <p:strVal val="#ppt_h"/>
                                          </p:val>
                                        </p:tav>
                                      </p:tavLst>
                                    </p:anim>
                                    <p:animEffect transition="in" filter="fade">
                                      <p:cBhvr>
                                        <p:cTn id="2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52"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3"/>
        <p:cNvGrpSpPr/>
        <p:nvPr/>
      </p:nvGrpSpPr>
      <p:grpSpPr>
        <a:xfrm>
          <a:off x="0" y="0"/>
          <a:ext cx="0" cy="0"/>
          <a:chOff x="0" y="0"/>
          <a:chExt cx="0" cy="0"/>
        </a:xfrm>
      </p:grpSpPr>
      <p:sp>
        <p:nvSpPr>
          <p:cNvPr id="10" name="Rectangle 9"/>
          <p:cNvSpPr/>
          <p:nvPr/>
        </p:nvSpPr>
        <p:spPr>
          <a:xfrm>
            <a:off x="1806598" y="284271"/>
            <a:ext cx="5583905" cy="584775"/>
          </a:xfrm>
          <a:prstGeom prst="rect">
            <a:avLst/>
          </a:prstGeom>
        </p:spPr>
        <p:txBody>
          <a:bodyPr wrap="square">
            <a:spAutoFit/>
          </a:bodyPr>
          <a:lstStyle/>
          <a:p>
            <a:pPr lvl="0" algn="ctr" eaLnBrk="0" fontAlgn="base" hangingPunct="0">
              <a:spcBef>
                <a:spcPct val="0"/>
              </a:spcBef>
              <a:spcAft>
                <a:spcPct val="0"/>
              </a:spcAft>
              <a:buClrTx/>
            </a:pPr>
            <a:r>
              <a:rPr lang="en-US" altLang="en-US" sz="3200" b="1" kern="1200">
                <a:solidFill>
                  <a:schemeClr val="accent1">
                    <a:lumMod val="50000"/>
                  </a:schemeClr>
                </a:solidFill>
                <a:latin typeface="Times New Roman" panose="02020603050405020304" pitchFamily="18" charset="0"/>
                <a:ea typeface="+mn-ea"/>
                <a:cs typeface="Times New Roman" panose="02020603050405020304" pitchFamily="18" charset="0"/>
              </a:rPr>
              <a:t>CÓ THỂ EM CHƯA BIẾT</a:t>
            </a:r>
          </a:p>
        </p:txBody>
      </p:sp>
      <p:sp>
        <p:nvSpPr>
          <p:cNvPr id="11" name="Rectangle 10"/>
          <p:cNvSpPr/>
          <p:nvPr/>
        </p:nvSpPr>
        <p:spPr>
          <a:xfrm>
            <a:off x="455733" y="955364"/>
            <a:ext cx="4362227" cy="3477875"/>
          </a:xfrm>
          <a:prstGeom prst="rect">
            <a:avLst/>
          </a:prstGeom>
        </p:spPr>
        <p:txBody>
          <a:bodyPr wrap="square">
            <a:spAutoFit/>
          </a:bodyPr>
          <a:lstStyle/>
          <a:p>
            <a:pPr algn="just"/>
            <a:r>
              <a:rPr lang="vi-VN" sz="2000" i="1">
                <a:solidFill>
                  <a:schemeClr val="accent1">
                    <a:lumMod val="50000"/>
                  </a:schemeClr>
                </a:solidFill>
                <a:latin typeface="+mj-lt"/>
              </a:rPr>
              <a:t>Vào năm 1600, nhà vật lí người Anh W. Gilbert đã đưa ra giả thuyết Trái đất là một nam châm khổng lồ. Ông đã làm một quả cầu lớn bằng sắt nhiễm từ, gọi nó là "Trái đất tí hon" và đặt các từ cực của nó ở các địa cực. Đưa la bàn lại gần trái đất tí hon ông thấy trừ ở hai cực, còn ở mọi điểm trên quả cầu, kim la bàn đều chỉ hướng Nam Bắc. Hiện nay vẫn chưa có sự giải thích chi tiết và thỏa đáng về nguồn gốc từ tính của Trái Đất.</a:t>
            </a:r>
            <a:endParaRPr lang="en-US" sz="2000" i="1">
              <a:solidFill>
                <a:schemeClr val="accent1">
                  <a:lumMod val="50000"/>
                </a:schemeClr>
              </a:solidFill>
              <a:latin typeface="+mj-lt"/>
            </a:endParaRPr>
          </a:p>
        </p:txBody>
      </p:sp>
      <p:pic>
        <p:nvPicPr>
          <p:cNvPr id="12" name="Picture 11"/>
          <p:cNvPicPr>
            <a:picLocks noChangeAspect="1"/>
          </p:cNvPicPr>
          <p:nvPr/>
        </p:nvPicPr>
        <p:blipFill rotWithShape="1">
          <a:blip r:embed="rId3"/>
          <a:srcRect t="11078" r="1059" b="11117"/>
          <a:stretch/>
        </p:blipFill>
        <p:spPr>
          <a:xfrm>
            <a:off x="4925599" y="1354252"/>
            <a:ext cx="4069638" cy="24001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9425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4"/>
        <p:cNvGrpSpPr/>
        <p:nvPr/>
      </p:nvGrpSpPr>
      <p:grpSpPr>
        <a:xfrm>
          <a:off x="0" y="0"/>
          <a:ext cx="0" cy="0"/>
          <a:chOff x="0" y="0"/>
          <a:chExt cx="0" cy="0"/>
        </a:xfrm>
      </p:grpSpPr>
      <p:sp>
        <p:nvSpPr>
          <p:cNvPr id="4105" name="Google Shape;4105;p69"/>
          <p:cNvSpPr/>
          <p:nvPr/>
        </p:nvSpPr>
        <p:spPr>
          <a:xfrm>
            <a:off x="5135400" y="942199"/>
            <a:ext cx="2517059" cy="2505000"/>
          </a:xfrm>
          <a:prstGeom prst="roundRect">
            <a:avLst>
              <a:gd name="adj" fmla="val 997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9"/>
          <p:cNvSpPr/>
          <p:nvPr/>
        </p:nvSpPr>
        <p:spPr>
          <a:xfrm>
            <a:off x="4983730" y="1079604"/>
            <a:ext cx="2528879" cy="2505000"/>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9"/>
          <p:cNvSpPr/>
          <p:nvPr/>
        </p:nvSpPr>
        <p:spPr>
          <a:xfrm>
            <a:off x="698160" y="1012698"/>
            <a:ext cx="3677400" cy="1944351"/>
          </a:xfrm>
          <a:prstGeom prst="roundRect">
            <a:avLst>
              <a:gd name="adj" fmla="val 997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9"/>
          <p:cNvSpPr/>
          <p:nvPr/>
        </p:nvSpPr>
        <p:spPr>
          <a:xfrm>
            <a:off x="563048" y="1155323"/>
            <a:ext cx="3677443" cy="1943301"/>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Rectangle 98"/>
          <p:cNvSpPr/>
          <p:nvPr/>
        </p:nvSpPr>
        <p:spPr>
          <a:xfrm>
            <a:off x="2871606" y="348817"/>
            <a:ext cx="3150552" cy="584775"/>
          </a:xfrm>
          <a:prstGeom prst="rect">
            <a:avLst/>
          </a:prstGeom>
        </p:spPr>
        <p:txBody>
          <a:bodyPr wrap="square">
            <a:spAutoFit/>
          </a:bodyPr>
          <a:lstStyle/>
          <a:p>
            <a:pPr lvl="0" algn="ctr" eaLnBrk="0" fontAlgn="base" hangingPunct="0">
              <a:spcBef>
                <a:spcPct val="0"/>
              </a:spcBef>
              <a:spcAft>
                <a:spcPct val="0"/>
              </a:spcAft>
              <a:buClrTx/>
            </a:pPr>
            <a:r>
              <a:rPr lang="en-US" altLang="en-US" sz="3200" b="1" kern="1200">
                <a:solidFill>
                  <a:schemeClr val="accent5">
                    <a:lumMod val="50000"/>
                  </a:schemeClr>
                </a:solidFill>
                <a:latin typeface="Times New Roman" panose="02020603050405020304" pitchFamily="18" charset="0"/>
                <a:ea typeface="+mn-ea"/>
                <a:cs typeface="Times New Roman" panose="02020603050405020304" pitchFamily="18" charset="0"/>
              </a:rPr>
              <a:t>GHI NHỚ</a:t>
            </a:r>
          </a:p>
        </p:txBody>
      </p:sp>
      <p:sp>
        <p:nvSpPr>
          <p:cNvPr id="3" name="Rectangle 2"/>
          <p:cNvSpPr/>
          <p:nvPr/>
        </p:nvSpPr>
        <p:spPr>
          <a:xfrm>
            <a:off x="740593" y="1325833"/>
            <a:ext cx="3327449" cy="1631216"/>
          </a:xfrm>
          <a:prstGeom prst="rect">
            <a:avLst/>
          </a:prstGeom>
        </p:spPr>
        <p:txBody>
          <a:bodyPr wrap="square">
            <a:spAutoFit/>
          </a:bodyPr>
          <a:lstStyle/>
          <a:p>
            <a:pPr algn="just"/>
            <a:r>
              <a:rPr lang="en-US" sz="2000" b="1" i="1" kern="1200">
                <a:solidFill>
                  <a:srgbClr val="D9919A">
                    <a:lumMod val="75000"/>
                  </a:srgbClr>
                </a:solidFill>
                <a:latin typeface="Times New Roman" panose="02020603050405020304" pitchFamily="18" charset="0"/>
                <a:ea typeface="+mn-ea"/>
              </a:rPr>
              <a:t>Nam châm nào cũng có hai từ cực. Khi để tự do, cực luôn chỉ hướng Bắc gọi là cực Bắc, còn </a:t>
            </a:r>
            <a:r>
              <a:rPr lang="vi-VN" sz="2000" b="1" i="1" kern="1200">
                <a:solidFill>
                  <a:srgbClr val="D9919A">
                    <a:lumMod val="75000"/>
                  </a:srgbClr>
                </a:solidFill>
                <a:latin typeface="Times New Roman" panose="02020603050405020304" pitchFamily="18" charset="0"/>
                <a:ea typeface="+mn-ea"/>
              </a:rPr>
              <a:t>cực luôn chỉ hướng </a:t>
            </a:r>
            <a:r>
              <a:rPr lang="en-US" sz="2000" b="1" i="1" kern="1200">
                <a:solidFill>
                  <a:srgbClr val="D9919A">
                    <a:lumMod val="75000"/>
                  </a:srgbClr>
                </a:solidFill>
                <a:latin typeface="Times New Roman" panose="02020603050405020304" pitchFamily="18" charset="0"/>
                <a:ea typeface="+mn-ea"/>
              </a:rPr>
              <a:t>Nam </a:t>
            </a:r>
            <a:r>
              <a:rPr lang="vi-VN" sz="2000" b="1" i="1" kern="1200">
                <a:solidFill>
                  <a:srgbClr val="D9919A">
                    <a:lumMod val="75000"/>
                  </a:srgbClr>
                </a:solidFill>
                <a:latin typeface="Times New Roman" panose="02020603050405020304" pitchFamily="18" charset="0"/>
                <a:ea typeface="+mn-ea"/>
              </a:rPr>
              <a:t>gọi là cực </a:t>
            </a:r>
            <a:r>
              <a:rPr lang="en-US" sz="2000" b="1" i="1" kern="1200">
                <a:solidFill>
                  <a:srgbClr val="D9919A">
                    <a:lumMod val="75000"/>
                  </a:srgbClr>
                </a:solidFill>
                <a:latin typeface="Times New Roman" panose="02020603050405020304" pitchFamily="18" charset="0"/>
                <a:ea typeface="+mn-ea"/>
              </a:rPr>
              <a:t>Nam.</a:t>
            </a:r>
            <a:endParaRPr lang="en-US"/>
          </a:p>
        </p:txBody>
      </p:sp>
      <p:sp>
        <p:nvSpPr>
          <p:cNvPr id="101" name="Rectangle 100"/>
          <p:cNvSpPr/>
          <p:nvPr/>
        </p:nvSpPr>
        <p:spPr>
          <a:xfrm>
            <a:off x="5320600" y="1200466"/>
            <a:ext cx="2010917" cy="1938992"/>
          </a:xfrm>
          <a:prstGeom prst="rect">
            <a:avLst/>
          </a:prstGeom>
        </p:spPr>
        <p:txBody>
          <a:bodyPr wrap="square">
            <a:spAutoFit/>
          </a:bodyPr>
          <a:lstStyle/>
          <a:p>
            <a:pPr algn="just"/>
            <a:r>
              <a:rPr lang="en-US" sz="2000" b="1" i="1" kern="1200">
                <a:solidFill>
                  <a:srgbClr val="D9919A">
                    <a:lumMod val="75000"/>
                  </a:srgbClr>
                </a:solidFill>
                <a:latin typeface="Times New Roman" panose="02020603050405020304" pitchFamily="18" charset="0"/>
                <a:ea typeface="+mn-ea"/>
              </a:rPr>
              <a:t>Khi đặt hai nam châm gần nhau, các từ cực cùng tên đẩy nhau, các từ cực khác tên hút nhau.</a:t>
            </a:r>
            <a:endParaRPr lang="en-US"/>
          </a:p>
        </p:txBody>
      </p:sp>
      <p:pic>
        <p:nvPicPr>
          <p:cNvPr id="102" name="Picture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257" y="3648770"/>
            <a:ext cx="1219344" cy="1162244"/>
          </a:xfrm>
          <a:prstGeom prst="rect">
            <a:avLst/>
          </a:prstGeom>
        </p:spPr>
      </p:pic>
      <p:pic>
        <p:nvPicPr>
          <p:cNvPr id="100" name="Picture 99"/>
          <p:cNvPicPr>
            <a:picLocks noChangeAspect="1"/>
          </p:cNvPicPr>
          <p:nvPr/>
        </p:nvPicPr>
        <p:blipFill>
          <a:blip r:embed="rId4"/>
          <a:stretch>
            <a:fillRect/>
          </a:stretch>
        </p:blipFill>
        <p:spPr>
          <a:xfrm>
            <a:off x="2054569" y="3726179"/>
            <a:ext cx="1081415" cy="1162312"/>
          </a:xfrm>
          <a:prstGeom prst="rect">
            <a:avLst/>
          </a:prstGeom>
        </p:spPr>
      </p:pic>
      <p:grpSp>
        <p:nvGrpSpPr>
          <p:cNvPr id="103" name="Group 102"/>
          <p:cNvGrpSpPr/>
          <p:nvPr/>
        </p:nvGrpSpPr>
        <p:grpSpPr>
          <a:xfrm rot="8359392">
            <a:off x="1759298" y="2966752"/>
            <a:ext cx="1625010" cy="1495313"/>
            <a:chOff x="8837588" y="1906817"/>
            <a:chExt cx="2446190" cy="2446190"/>
          </a:xfrm>
        </p:grpSpPr>
        <p:sp>
          <p:nvSpPr>
            <p:cNvPr id="104" name="Oval 103"/>
            <p:cNvSpPr/>
            <p:nvPr/>
          </p:nvSpPr>
          <p:spPr>
            <a:xfrm>
              <a:off x="8837588" y="1906817"/>
              <a:ext cx="2446190" cy="2446190"/>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 name="Picture 104"/>
            <p:cNvPicPr>
              <a:picLocks noChangeAspect="1"/>
            </p:cNvPicPr>
            <p:nvPr/>
          </p:nvPicPr>
          <p:blipFill>
            <a:blip r:embed="rId5"/>
            <a:stretch>
              <a:fillRect/>
            </a:stretch>
          </p:blipFill>
          <p:spPr>
            <a:xfrm rot="16200000">
              <a:off x="9876263" y="1929611"/>
              <a:ext cx="368840" cy="2446189"/>
            </a:xfrm>
            <a:prstGeom prst="rect">
              <a:avLst/>
            </a:prstGeom>
          </p:spPr>
        </p:pic>
      </p:grpSp>
      <p:sp>
        <p:nvSpPr>
          <p:cNvPr id="106" name="Rectangle 105"/>
          <p:cNvSpPr/>
          <p:nvPr/>
        </p:nvSpPr>
        <p:spPr>
          <a:xfrm>
            <a:off x="1176890" y="4029484"/>
            <a:ext cx="735432" cy="400110"/>
          </a:xfrm>
          <a:prstGeom prst="rect">
            <a:avLst/>
          </a:prstGeom>
        </p:spPr>
        <p:txBody>
          <a:bodyPr wrap="square">
            <a:spAutoFit/>
          </a:bodyPr>
          <a:lstStyle/>
          <a:p>
            <a:pPr>
              <a:buClrTx/>
              <a:buFontTx/>
              <a:buNone/>
            </a:pPr>
            <a:r>
              <a:rPr lang="vi-VN" sz="2000" b="1" kern="1200">
                <a:solidFill>
                  <a:srgbClr val="CDBBFC">
                    <a:lumMod val="10000"/>
                  </a:srgbClr>
                </a:solidFill>
                <a:latin typeface="Times New Roman" panose="02020603050405020304" pitchFamily="18" charset="0"/>
                <a:ea typeface="+mn-ea"/>
                <a:cs typeface="Times New Roman" panose="02020603050405020304" pitchFamily="18" charset="0"/>
              </a:rPr>
              <a:t>Nam</a:t>
            </a:r>
            <a:endParaRPr lang="en-US" sz="2000" b="1" kern="1200">
              <a:solidFill>
                <a:srgbClr val="CDBBFC">
                  <a:lumMod val="10000"/>
                </a:srgbClr>
              </a:solidFill>
              <a:latin typeface="Times New Roman" panose="02020603050405020304" pitchFamily="18" charset="0"/>
              <a:ea typeface="+mn-ea"/>
              <a:cs typeface="Times New Roman" panose="02020603050405020304" pitchFamily="18" charset="0"/>
            </a:endParaRPr>
          </a:p>
        </p:txBody>
      </p:sp>
      <p:sp>
        <p:nvSpPr>
          <p:cNvPr id="107" name="Rectangle 106"/>
          <p:cNvSpPr/>
          <p:nvPr/>
        </p:nvSpPr>
        <p:spPr>
          <a:xfrm>
            <a:off x="3247475" y="3224141"/>
            <a:ext cx="604059" cy="400110"/>
          </a:xfrm>
          <a:prstGeom prst="rect">
            <a:avLst/>
          </a:prstGeom>
        </p:spPr>
        <p:txBody>
          <a:bodyPr wrap="square">
            <a:spAutoFit/>
          </a:bodyPr>
          <a:lstStyle/>
          <a:p>
            <a:pPr>
              <a:buClrTx/>
              <a:buFontTx/>
              <a:buNone/>
            </a:pPr>
            <a:r>
              <a:rPr lang="vi-VN" sz="2000" b="1" kern="1200">
                <a:solidFill>
                  <a:srgbClr val="C00000"/>
                </a:solidFill>
                <a:latin typeface="Times New Roman" pitchFamily="18" charset="0"/>
                <a:ea typeface="+mn-ea"/>
                <a:cs typeface="Times New Roman" pitchFamily="18" charset="0"/>
              </a:rPr>
              <a:t>Bắc</a:t>
            </a:r>
            <a:endParaRPr lang="en-US" sz="1600" kern="1200">
              <a:solidFill>
                <a:srgbClr val="C00000"/>
              </a:solidFill>
              <a:latin typeface="Calibri" panose="020F0502020204030204"/>
              <a:ea typeface="+mn-ea"/>
              <a:cs typeface="+mn-cs"/>
            </a:endParaRPr>
          </a:p>
        </p:txBody>
      </p:sp>
      <p:sp>
        <p:nvSpPr>
          <p:cNvPr id="108" name="Rectangle 107"/>
          <p:cNvSpPr/>
          <p:nvPr/>
        </p:nvSpPr>
        <p:spPr>
          <a:xfrm>
            <a:off x="1276796" y="4298241"/>
            <a:ext cx="497252" cy="400110"/>
          </a:xfrm>
          <a:prstGeom prst="rect">
            <a:avLst/>
          </a:prstGeom>
        </p:spPr>
        <p:txBody>
          <a:bodyPr wrap="none">
            <a:spAutoFit/>
          </a:bodyPr>
          <a:lstStyle/>
          <a:p>
            <a:r>
              <a:rPr lang="en-US" sz="2000" b="1" kern="1200">
                <a:solidFill>
                  <a:srgbClr val="CDBBFC">
                    <a:lumMod val="10000"/>
                  </a:srgbClr>
                </a:solidFill>
                <a:latin typeface="Times New Roman" panose="02020603050405020304" pitchFamily="18" charset="0"/>
                <a:ea typeface="+mn-ea"/>
                <a:cs typeface="Times New Roman" panose="02020603050405020304" pitchFamily="18" charset="0"/>
              </a:rPr>
              <a:t>(S)</a:t>
            </a:r>
            <a:endParaRPr lang="en-US"/>
          </a:p>
        </p:txBody>
      </p:sp>
      <p:sp>
        <p:nvSpPr>
          <p:cNvPr id="109" name="Rectangle 108"/>
          <p:cNvSpPr/>
          <p:nvPr/>
        </p:nvSpPr>
        <p:spPr>
          <a:xfrm>
            <a:off x="3285609" y="3514354"/>
            <a:ext cx="540533" cy="400110"/>
          </a:xfrm>
          <a:prstGeom prst="rect">
            <a:avLst/>
          </a:prstGeom>
        </p:spPr>
        <p:txBody>
          <a:bodyPr wrap="none">
            <a:spAutoFit/>
          </a:bodyPr>
          <a:lstStyle/>
          <a:p>
            <a:r>
              <a:rPr lang="en-US" sz="2000" b="1" kern="1200">
                <a:solidFill>
                  <a:srgbClr val="C00000"/>
                </a:solidFill>
                <a:latin typeface="Times New Roman" panose="02020603050405020304" pitchFamily="18" charset="0"/>
                <a:ea typeface="+mn-ea"/>
                <a:cs typeface="Times New Roman" panose="02020603050405020304" pitchFamily="18" charset="0"/>
              </a:rPr>
              <a:t>(N)</a:t>
            </a:r>
            <a:endParaRPr lang="en-US">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1"/>
        <p:cNvGrpSpPr/>
        <p:nvPr/>
      </p:nvGrpSpPr>
      <p:grpSpPr>
        <a:xfrm>
          <a:off x="0" y="0"/>
          <a:ext cx="0" cy="0"/>
          <a:chOff x="0" y="0"/>
          <a:chExt cx="0" cy="0"/>
        </a:xfrm>
      </p:grpSpPr>
      <p:grpSp>
        <p:nvGrpSpPr>
          <p:cNvPr id="4075" name="Google Shape;4075;p68"/>
          <p:cNvGrpSpPr/>
          <p:nvPr/>
        </p:nvGrpSpPr>
        <p:grpSpPr>
          <a:xfrm>
            <a:off x="2062583" y="2988789"/>
            <a:ext cx="2424072" cy="1720421"/>
            <a:chOff x="2775176" y="3037174"/>
            <a:chExt cx="2941152" cy="2036296"/>
          </a:xfrm>
        </p:grpSpPr>
        <p:sp>
          <p:nvSpPr>
            <p:cNvPr id="4076" name="Google Shape;4076;p68"/>
            <p:cNvSpPr/>
            <p:nvPr/>
          </p:nvSpPr>
          <p:spPr>
            <a:xfrm rot="-432543">
              <a:off x="2871279" y="3202919"/>
              <a:ext cx="2748946" cy="1704807"/>
            </a:xfrm>
            <a:custGeom>
              <a:avLst/>
              <a:gdLst/>
              <a:ahLst/>
              <a:cxnLst/>
              <a:rect l="l" t="t" r="r" b="b"/>
              <a:pathLst>
                <a:path w="76489" h="47436" extrusionOk="0">
                  <a:moveTo>
                    <a:pt x="72018" y="5817"/>
                  </a:moveTo>
                  <a:cubicBezTo>
                    <a:pt x="72085" y="5850"/>
                    <a:pt x="72118" y="5917"/>
                    <a:pt x="72118" y="5984"/>
                  </a:cubicBezTo>
                  <a:cubicBezTo>
                    <a:pt x="72085" y="6151"/>
                    <a:pt x="72018" y="6317"/>
                    <a:pt x="71985" y="6484"/>
                  </a:cubicBezTo>
                  <a:cubicBezTo>
                    <a:pt x="71796" y="6987"/>
                    <a:pt x="72171" y="7490"/>
                    <a:pt x="72662" y="7490"/>
                  </a:cubicBezTo>
                  <a:cubicBezTo>
                    <a:pt x="72691" y="7490"/>
                    <a:pt x="72722" y="7489"/>
                    <a:pt x="72752" y="7485"/>
                  </a:cubicBezTo>
                  <a:cubicBezTo>
                    <a:pt x="72885" y="7485"/>
                    <a:pt x="73019" y="7485"/>
                    <a:pt x="73152" y="7451"/>
                  </a:cubicBezTo>
                  <a:cubicBezTo>
                    <a:pt x="73177" y="7443"/>
                    <a:pt x="73204" y="7439"/>
                    <a:pt x="73232" y="7439"/>
                  </a:cubicBezTo>
                  <a:cubicBezTo>
                    <a:pt x="73315" y="7439"/>
                    <a:pt x="73403" y="7476"/>
                    <a:pt x="73453" y="7552"/>
                  </a:cubicBezTo>
                  <a:cubicBezTo>
                    <a:pt x="73553" y="7618"/>
                    <a:pt x="73553" y="7752"/>
                    <a:pt x="73453" y="7818"/>
                  </a:cubicBezTo>
                  <a:cubicBezTo>
                    <a:pt x="73252" y="7985"/>
                    <a:pt x="72986" y="8052"/>
                    <a:pt x="72719" y="8052"/>
                  </a:cubicBezTo>
                  <a:cubicBezTo>
                    <a:pt x="72698" y="8053"/>
                    <a:pt x="72677" y="8053"/>
                    <a:pt x="72657" y="8053"/>
                  </a:cubicBezTo>
                  <a:cubicBezTo>
                    <a:pt x="71985" y="8053"/>
                    <a:pt x="71450" y="7532"/>
                    <a:pt x="71418" y="6884"/>
                  </a:cubicBezTo>
                  <a:cubicBezTo>
                    <a:pt x="71384" y="6451"/>
                    <a:pt x="71551" y="6050"/>
                    <a:pt x="71885" y="5817"/>
                  </a:cubicBezTo>
                  <a:close/>
                  <a:moveTo>
                    <a:pt x="67198" y="1"/>
                  </a:moveTo>
                  <a:cubicBezTo>
                    <a:pt x="67082" y="1"/>
                    <a:pt x="66966" y="5"/>
                    <a:pt x="66848" y="13"/>
                  </a:cubicBezTo>
                  <a:cubicBezTo>
                    <a:pt x="64413" y="346"/>
                    <a:pt x="62211" y="1614"/>
                    <a:pt x="60677" y="3549"/>
                  </a:cubicBezTo>
                  <a:cubicBezTo>
                    <a:pt x="59609" y="4850"/>
                    <a:pt x="58809" y="6351"/>
                    <a:pt x="58208" y="7918"/>
                  </a:cubicBezTo>
                  <a:cubicBezTo>
                    <a:pt x="57641" y="9420"/>
                    <a:pt x="57341" y="11021"/>
                    <a:pt x="57374" y="12622"/>
                  </a:cubicBezTo>
                  <a:lnTo>
                    <a:pt x="57374" y="13156"/>
                  </a:lnTo>
                  <a:cubicBezTo>
                    <a:pt x="57374" y="14290"/>
                    <a:pt x="57541" y="15424"/>
                    <a:pt x="57875" y="16525"/>
                  </a:cubicBezTo>
                  <a:cubicBezTo>
                    <a:pt x="58408" y="18526"/>
                    <a:pt x="59276" y="20427"/>
                    <a:pt x="60410" y="22195"/>
                  </a:cubicBezTo>
                  <a:cubicBezTo>
                    <a:pt x="61110" y="23296"/>
                    <a:pt x="61844" y="24364"/>
                    <a:pt x="62545" y="25464"/>
                  </a:cubicBezTo>
                  <a:cubicBezTo>
                    <a:pt x="63179" y="26398"/>
                    <a:pt x="63612" y="27466"/>
                    <a:pt x="63779" y="28600"/>
                  </a:cubicBezTo>
                  <a:cubicBezTo>
                    <a:pt x="63879" y="29300"/>
                    <a:pt x="63746" y="30001"/>
                    <a:pt x="63379" y="30601"/>
                  </a:cubicBezTo>
                  <a:cubicBezTo>
                    <a:pt x="63121" y="31139"/>
                    <a:pt x="62585" y="31431"/>
                    <a:pt x="62035" y="31431"/>
                  </a:cubicBezTo>
                  <a:cubicBezTo>
                    <a:pt x="61800" y="31431"/>
                    <a:pt x="61563" y="31378"/>
                    <a:pt x="61344" y="31269"/>
                  </a:cubicBezTo>
                  <a:cubicBezTo>
                    <a:pt x="60710" y="30968"/>
                    <a:pt x="60143" y="30535"/>
                    <a:pt x="59676" y="30034"/>
                  </a:cubicBezTo>
                  <a:cubicBezTo>
                    <a:pt x="58575" y="28900"/>
                    <a:pt x="57575" y="27666"/>
                    <a:pt x="56707" y="26332"/>
                  </a:cubicBezTo>
                  <a:cubicBezTo>
                    <a:pt x="55006" y="23730"/>
                    <a:pt x="53438" y="21028"/>
                    <a:pt x="51804" y="18393"/>
                  </a:cubicBezTo>
                  <a:cubicBezTo>
                    <a:pt x="50770" y="16725"/>
                    <a:pt x="49736" y="15057"/>
                    <a:pt x="48568" y="13489"/>
                  </a:cubicBezTo>
                  <a:cubicBezTo>
                    <a:pt x="48001" y="12722"/>
                    <a:pt x="47434" y="11988"/>
                    <a:pt x="46800" y="11321"/>
                  </a:cubicBezTo>
                  <a:cubicBezTo>
                    <a:pt x="46300" y="10821"/>
                    <a:pt x="45799" y="10287"/>
                    <a:pt x="45366" y="9720"/>
                  </a:cubicBezTo>
                  <a:cubicBezTo>
                    <a:pt x="45299" y="9653"/>
                    <a:pt x="45199" y="9553"/>
                    <a:pt x="45099" y="9486"/>
                  </a:cubicBezTo>
                  <a:cubicBezTo>
                    <a:pt x="44565" y="9019"/>
                    <a:pt x="43998" y="8519"/>
                    <a:pt x="43431" y="8052"/>
                  </a:cubicBezTo>
                  <a:cubicBezTo>
                    <a:pt x="42230" y="7018"/>
                    <a:pt x="40963" y="6084"/>
                    <a:pt x="39595" y="5283"/>
                  </a:cubicBezTo>
                  <a:cubicBezTo>
                    <a:pt x="38661" y="4716"/>
                    <a:pt x="37660" y="4283"/>
                    <a:pt x="36660" y="3816"/>
                  </a:cubicBezTo>
                  <a:cubicBezTo>
                    <a:pt x="34958" y="3015"/>
                    <a:pt x="33190" y="2314"/>
                    <a:pt x="31389" y="1714"/>
                  </a:cubicBezTo>
                  <a:cubicBezTo>
                    <a:pt x="29309" y="1011"/>
                    <a:pt x="27089" y="672"/>
                    <a:pt x="24883" y="672"/>
                  </a:cubicBezTo>
                  <a:cubicBezTo>
                    <a:pt x="24683" y="672"/>
                    <a:pt x="24484" y="674"/>
                    <a:pt x="24284" y="680"/>
                  </a:cubicBezTo>
                  <a:cubicBezTo>
                    <a:pt x="23917" y="713"/>
                    <a:pt x="23517" y="747"/>
                    <a:pt x="23150" y="847"/>
                  </a:cubicBezTo>
                  <a:cubicBezTo>
                    <a:pt x="22950" y="880"/>
                    <a:pt x="22750" y="980"/>
                    <a:pt x="22550" y="1114"/>
                  </a:cubicBezTo>
                  <a:cubicBezTo>
                    <a:pt x="22249" y="1214"/>
                    <a:pt x="22116" y="1614"/>
                    <a:pt x="22283" y="1881"/>
                  </a:cubicBezTo>
                  <a:cubicBezTo>
                    <a:pt x="22383" y="2081"/>
                    <a:pt x="22516" y="2281"/>
                    <a:pt x="22650" y="2448"/>
                  </a:cubicBezTo>
                  <a:cubicBezTo>
                    <a:pt x="22983" y="2748"/>
                    <a:pt x="23350" y="3015"/>
                    <a:pt x="23750" y="3215"/>
                  </a:cubicBezTo>
                  <a:cubicBezTo>
                    <a:pt x="25418" y="4082"/>
                    <a:pt x="27186" y="4750"/>
                    <a:pt x="29021" y="5150"/>
                  </a:cubicBezTo>
                  <a:cubicBezTo>
                    <a:pt x="29154" y="5183"/>
                    <a:pt x="29254" y="5250"/>
                    <a:pt x="29388" y="5317"/>
                  </a:cubicBezTo>
                  <a:cubicBezTo>
                    <a:pt x="29421" y="5350"/>
                    <a:pt x="29454" y="5417"/>
                    <a:pt x="29421" y="5483"/>
                  </a:cubicBezTo>
                  <a:cubicBezTo>
                    <a:pt x="29421" y="5517"/>
                    <a:pt x="29388" y="5550"/>
                    <a:pt x="29321" y="5583"/>
                  </a:cubicBezTo>
                  <a:cubicBezTo>
                    <a:pt x="29221" y="5617"/>
                    <a:pt x="29113" y="5633"/>
                    <a:pt x="29004" y="5633"/>
                  </a:cubicBezTo>
                  <a:cubicBezTo>
                    <a:pt x="28896" y="5633"/>
                    <a:pt x="28787" y="5617"/>
                    <a:pt x="28687" y="5583"/>
                  </a:cubicBezTo>
                  <a:cubicBezTo>
                    <a:pt x="27787" y="5450"/>
                    <a:pt x="26919" y="5317"/>
                    <a:pt x="26052" y="5183"/>
                  </a:cubicBezTo>
                  <a:cubicBezTo>
                    <a:pt x="24704" y="4919"/>
                    <a:pt x="23381" y="4810"/>
                    <a:pt x="22039" y="4810"/>
                  </a:cubicBezTo>
                  <a:cubicBezTo>
                    <a:pt x="21854" y="4810"/>
                    <a:pt x="21668" y="4812"/>
                    <a:pt x="21482" y="4816"/>
                  </a:cubicBezTo>
                  <a:cubicBezTo>
                    <a:pt x="21305" y="4811"/>
                    <a:pt x="21127" y="4808"/>
                    <a:pt x="20950" y="4808"/>
                  </a:cubicBezTo>
                  <a:cubicBezTo>
                    <a:pt x="20093" y="4808"/>
                    <a:pt x="19237" y="4872"/>
                    <a:pt x="18380" y="4983"/>
                  </a:cubicBezTo>
                  <a:cubicBezTo>
                    <a:pt x="17779" y="5050"/>
                    <a:pt x="17212" y="5183"/>
                    <a:pt x="16645" y="5350"/>
                  </a:cubicBezTo>
                  <a:cubicBezTo>
                    <a:pt x="16445" y="5417"/>
                    <a:pt x="16278" y="5483"/>
                    <a:pt x="16145" y="5583"/>
                  </a:cubicBezTo>
                  <a:cubicBezTo>
                    <a:pt x="15611" y="5850"/>
                    <a:pt x="15545" y="6184"/>
                    <a:pt x="16012" y="6618"/>
                  </a:cubicBezTo>
                  <a:cubicBezTo>
                    <a:pt x="16212" y="6784"/>
                    <a:pt x="16445" y="6951"/>
                    <a:pt x="16679" y="7051"/>
                  </a:cubicBezTo>
                  <a:cubicBezTo>
                    <a:pt x="17446" y="7451"/>
                    <a:pt x="18213" y="7752"/>
                    <a:pt x="19047" y="7985"/>
                  </a:cubicBezTo>
                  <a:cubicBezTo>
                    <a:pt x="20048" y="8252"/>
                    <a:pt x="21082" y="8486"/>
                    <a:pt x="22116" y="8686"/>
                  </a:cubicBezTo>
                  <a:cubicBezTo>
                    <a:pt x="23517" y="8953"/>
                    <a:pt x="24951" y="9153"/>
                    <a:pt x="26386" y="9319"/>
                  </a:cubicBezTo>
                  <a:cubicBezTo>
                    <a:pt x="26786" y="9353"/>
                    <a:pt x="27153" y="9420"/>
                    <a:pt x="27520" y="9486"/>
                  </a:cubicBezTo>
                  <a:cubicBezTo>
                    <a:pt x="27620" y="9486"/>
                    <a:pt x="27687" y="9553"/>
                    <a:pt x="27687" y="9653"/>
                  </a:cubicBezTo>
                  <a:cubicBezTo>
                    <a:pt x="27720" y="9786"/>
                    <a:pt x="27620" y="9887"/>
                    <a:pt x="27520" y="9887"/>
                  </a:cubicBezTo>
                  <a:cubicBezTo>
                    <a:pt x="27453" y="9903"/>
                    <a:pt x="27386" y="9912"/>
                    <a:pt x="27320" y="9912"/>
                  </a:cubicBezTo>
                  <a:cubicBezTo>
                    <a:pt x="27253" y="9912"/>
                    <a:pt x="27186" y="9903"/>
                    <a:pt x="27119" y="9887"/>
                  </a:cubicBezTo>
                  <a:cubicBezTo>
                    <a:pt x="26352" y="9786"/>
                    <a:pt x="25552" y="9720"/>
                    <a:pt x="24784" y="9686"/>
                  </a:cubicBezTo>
                  <a:cubicBezTo>
                    <a:pt x="23617" y="9586"/>
                    <a:pt x="22483" y="9520"/>
                    <a:pt x="21315" y="9520"/>
                  </a:cubicBezTo>
                  <a:lnTo>
                    <a:pt x="21115" y="9520"/>
                  </a:lnTo>
                  <a:cubicBezTo>
                    <a:pt x="20114" y="9520"/>
                    <a:pt x="19114" y="9586"/>
                    <a:pt x="18113" y="9720"/>
                  </a:cubicBezTo>
                  <a:cubicBezTo>
                    <a:pt x="17646" y="9753"/>
                    <a:pt x="17179" y="9853"/>
                    <a:pt x="16745" y="9987"/>
                  </a:cubicBezTo>
                  <a:cubicBezTo>
                    <a:pt x="16512" y="10053"/>
                    <a:pt x="16212" y="10153"/>
                    <a:pt x="16212" y="10420"/>
                  </a:cubicBezTo>
                  <a:cubicBezTo>
                    <a:pt x="16212" y="10687"/>
                    <a:pt x="16412" y="10854"/>
                    <a:pt x="16612" y="10987"/>
                  </a:cubicBezTo>
                  <a:cubicBezTo>
                    <a:pt x="17112" y="11354"/>
                    <a:pt x="17646" y="11621"/>
                    <a:pt x="18213" y="11821"/>
                  </a:cubicBezTo>
                  <a:cubicBezTo>
                    <a:pt x="19114" y="12155"/>
                    <a:pt x="20014" y="12422"/>
                    <a:pt x="20948" y="12655"/>
                  </a:cubicBezTo>
                  <a:cubicBezTo>
                    <a:pt x="22383" y="12989"/>
                    <a:pt x="23817" y="13222"/>
                    <a:pt x="25251" y="13422"/>
                  </a:cubicBezTo>
                  <a:cubicBezTo>
                    <a:pt x="25819" y="13522"/>
                    <a:pt x="26419" y="13623"/>
                    <a:pt x="27019" y="13723"/>
                  </a:cubicBezTo>
                  <a:cubicBezTo>
                    <a:pt x="27220" y="13756"/>
                    <a:pt x="27453" y="13823"/>
                    <a:pt x="27653" y="13889"/>
                  </a:cubicBezTo>
                  <a:cubicBezTo>
                    <a:pt x="27720" y="13923"/>
                    <a:pt x="27787" y="13956"/>
                    <a:pt x="27787" y="14023"/>
                  </a:cubicBezTo>
                  <a:cubicBezTo>
                    <a:pt x="27787" y="14123"/>
                    <a:pt x="27720" y="14190"/>
                    <a:pt x="27620" y="14190"/>
                  </a:cubicBezTo>
                  <a:cubicBezTo>
                    <a:pt x="27586" y="14223"/>
                    <a:pt x="27520" y="14223"/>
                    <a:pt x="27486" y="14223"/>
                  </a:cubicBezTo>
                  <a:cubicBezTo>
                    <a:pt x="26919" y="14223"/>
                    <a:pt x="26319" y="14223"/>
                    <a:pt x="25752" y="14156"/>
                  </a:cubicBezTo>
                  <a:cubicBezTo>
                    <a:pt x="24951" y="14056"/>
                    <a:pt x="24117" y="14023"/>
                    <a:pt x="23283" y="13989"/>
                  </a:cubicBezTo>
                  <a:cubicBezTo>
                    <a:pt x="22810" y="13950"/>
                    <a:pt x="22336" y="13931"/>
                    <a:pt x="21862" y="13931"/>
                  </a:cubicBezTo>
                  <a:cubicBezTo>
                    <a:pt x="21135" y="13931"/>
                    <a:pt x="20408" y="13975"/>
                    <a:pt x="19681" y="14056"/>
                  </a:cubicBezTo>
                  <a:cubicBezTo>
                    <a:pt x="19247" y="14123"/>
                    <a:pt x="18814" y="14223"/>
                    <a:pt x="18380" y="14356"/>
                  </a:cubicBezTo>
                  <a:cubicBezTo>
                    <a:pt x="17913" y="14523"/>
                    <a:pt x="17880" y="14823"/>
                    <a:pt x="18213" y="15190"/>
                  </a:cubicBezTo>
                  <a:cubicBezTo>
                    <a:pt x="18313" y="15290"/>
                    <a:pt x="18413" y="15357"/>
                    <a:pt x="18513" y="15424"/>
                  </a:cubicBezTo>
                  <a:cubicBezTo>
                    <a:pt x="19414" y="16091"/>
                    <a:pt x="20415" y="16625"/>
                    <a:pt x="21449" y="17058"/>
                  </a:cubicBezTo>
                  <a:cubicBezTo>
                    <a:pt x="23183" y="17792"/>
                    <a:pt x="24985" y="18259"/>
                    <a:pt x="26853" y="18526"/>
                  </a:cubicBezTo>
                  <a:cubicBezTo>
                    <a:pt x="27820" y="18659"/>
                    <a:pt x="28754" y="18860"/>
                    <a:pt x="29688" y="19093"/>
                  </a:cubicBezTo>
                  <a:cubicBezTo>
                    <a:pt x="29855" y="19126"/>
                    <a:pt x="30022" y="19193"/>
                    <a:pt x="30155" y="19293"/>
                  </a:cubicBezTo>
                  <a:cubicBezTo>
                    <a:pt x="30188" y="19327"/>
                    <a:pt x="30222" y="19360"/>
                    <a:pt x="30222" y="19393"/>
                  </a:cubicBezTo>
                  <a:cubicBezTo>
                    <a:pt x="30222" y="19460"/>
                    <a:pt x="30188" y="19493"/>
                    <a:pt x="30155" y="19493"/>
                  </a:cubicBezTo>
                  <a:cubicBezTo>
                    <a:pt x="30055" y="19560"/>
                    <a:pt x="29988" y="19560"/>
                    <a:pt x="29888" y="19560"/>
                  </a:cubicBezTo>
                  <a:cubicBezTo>
                    <a:pt x="29388" y="19560"/>
                    <a:pt x="28887" y="19560"/>
                    <a:pt x="28354" y="19527"/>
                  </a:cubicBezTo>
                  <a:cubicBezTo>
                    <a:pt x="27486" y="19460"/>
                    <a:pt x="26652" y="19393"/>
                    <a:pt x="25819" y="19327"/>
                  </a:cubicBezTo>
                  <a:cubicBezTo>
                    <a:pt x="25718" y="19317"/>
                    <a:pt x="25618" y="19313"/>
                    <a:pt x="25518" y="19313"/>
                  </a:cubicBezTo>
                  <a:cubicBezTo>
                    <a:pt x="24917" y="19313"/>
                    <a:pt x="24313" y="19460"/>
                    <a:pt x="23684" y="19460"/>
                  </a:cubicBezTo>
                  <a:cubicBezTo>
                    <a:pt x="23417" y="19460"/>
                    <a:pt x="23117" y="19560"/>
                    <a:pt x="22850" y="19694"/>
                  </a:cubicBezTo>
                  <a:cubicBezTo>
                    <a:pt x="22550" y="19860"/>
                    <a:pt x="22516" y="20094"/>
                    <a:pt x="22716" y="20327"/>
                  </a:cubicBezTo>
                  <a:cubicBezTo>
                    <a:pt x="22816" y="20461"/>
                    <a:pt x="22950" y="20561"/>
                    <a:pt x="23083" y="20661"/>
                  </a:cubicBezTo>
                  <a:cubicBezTo>
                    <a:pt x="23951" y="21295"/>
                    <a:pt x="24918" y="21828"/>
                    <a:pt x="25919" y="22262"/>
                  </a:cubicBezTo>
                  <a:cubicBezTo>
                    <a:pt x="27620" y="22929"/>
                    <a:pt x="29388" y="23363"/>
                    <a:pt x="31189" y="23496"/>
                  </a:cubicBezTo>
                  <a:cubicBezTo>
                    <a:pt x="31423" y="23530"/>
                    <a:pt x="31656" y="23596"/>
                    <a:pt x="31890" y="23630"/>
                  </a:cubicBezTo>
                  <a:cubicBezTo>
                    <a:pt x="31990" y="23663"/>
                    <a:pt x="32090" y="23663"/>
                    <a:pt x="32090" y="23796"/>
                  </a:cubicBezTo>
                  <a:cubicBezTo>
                    <a:pt x="32090" y="23930"/>
                    <a:pt x="31956" y="23997"/>
                    <a:pt x="31856" y="23997"/>
                  </a:cubicBezTo>
                  <a:lnTo>
                    <a:pt x="31723" y="23997"/>
                  </a:lnTo>
                  <a:cubicBezTo>
                    <a:pt x="30922" y="23997"/>
                    <a:pt x="30122" y="23997"/>
                    <a:pt x="29321" y="24063"/>
                  </a:cubicBezTo>
                  <a:cubicBezTo>
                    <a:pt x="28654" y="24130"/>
                    <a:pt x="27987" y="24163"/>
                    <a:pt x="27320" y="24263"/>
                  </a:cubicBezTo>
                  <a:cubicBezTo>
                    <a:pt x="26986" y="24297"/>
                    <a:pt x="26652" y="24397"/>
                    <a:pt x="26386" y="24564"/>
                  </a:cubicBezTo>
                  <a:cubicBezTo>
                    <a:pt x="26085" y="24664"/>
                    <a:pt x="25985" y="25031"/>
                    <a:pt x="26185" y="25298"/>
                  </a:cubicBezTo>
                  <a:cubicBezTo>
                    <a:pt x="26319" y="25564"/>
                    <a:pt x="26552" y="25798"/>
                    <a:pt x="26786" y="25998"/>
                  </a:cubicBezTo>
                  <a:cubicBezTo>
                    <a:pt x="27887" y="26932"/>
                    <a:pt x="29088" y="27733"/>
                    <a:pt x="30355" y="28433"/>
                  </a:cubicBezTo>
                  <a:cubicBezTo>
                    <a:pt x="33357" y="30101"/>
                    <a:pt x="36593" y="30968"/>
                    <a:pt x="39929" y="31635"/>
                  </a:cubicBezTo>
                  <a:cubicBezTo>
                    <a:pt x="41430" y="31902"/>
                    <a:pt x="42964" y="32069"/>
                    <a:pt x="44499" y="32136"/>
                  </a:cubicBezTo>
                  <a:cubicBezTo>
                    <a:pt x="44890" y="32178"/>
                    <a:pt x="45281" y="32196"/>
                    <a:pt x="45672" y="32196"/>
                  </a:cubicBezTo>
                  <a:cubicBezTo>
                    <a:pt x="46215" y="32196"/>
                    <a:pt x="46758" y="32161"/>
                    <a:pt x="47301" y="32102"/>
                  </a:cubicBezTo>
                  <a:cubicBezTo>
                    <a:pt x="47367" y="32102"/>
                    <a:pt x="47434" y="32102"/>
                    <a:pt x="47467" y="32169"/>
                  </a:cubicBezTo>
                  <a:cubicBezTo>
                    <a:pt x="47534" y="32236"/>
                    <a:pt x="47467" y="32303"/>
                    <a:pt x="47401" y="32336"/>
                  </a:cubicBezTo>
                  <a:cubicBezTo>
                    <a:pt x="47067" y="32536"/>
                    <a:pt x="46700" y="32703"/>
                    <a:pt x="46300" y="32770"/>
                  </a:cubicBezTo>
                  <a:cubicBezTo>
                    <a:pt x="45701" y="32898"/>
                    <a:pt x="45089" y="32958"/>
                    <a:pt x="44471" y="32958"/>
                  </a:cubicBezTo>
                  <a:cubicBezTo>
                    <a:pt x="44125" y="32958"/>
                    <a:pt x="43778" y="32939"/>
                    <a:pt x="43431" y="32903"/>
                  </a:cubicBezTo>
                  <a:cubicBezTo>
                    <a:pt x="42464" y="32803"/>
                    <a:pt x="41530" y="32836"/>
                    <a:pt x="40562" y="32703"/>
                  </a:cubicBezTo>
                  <a:cubicBezTo>
                    <a:pt x="39695" y="32569"/>
                    <a:pt x="38794" y="32503"/>
                    <a:pt x="37927" y="32336"/>
                  </a:cubicBezTo>
                  <a:cubicBezTo>
                    <a:pt x="36259" y="32036"/>
                    <a:pt x="34591" y="31602"/>
                    <a:pt x="33024" y="31002"/>
                  </a:cubicBezTo>
                  <a:cubicBezTo>
                    <a:pt x="31256" y="30401"/>
                    <a:pt x="29588" y="29601"/>
                    <a:pt x="28020" y="28633"/>
                  </a:cubicBezTo>
                  <a:cubicBezTo>
                    <a:pt x="27286" y="28166"/>
                    <a:pt x="26619" y="27633"/>
                    <a:pt x="26085" y="26999"/>
                  </a:cubicBezTo>
                  <a:cubicBezTo>
                    <a:pt x="25752" y="26665"/>
                    <a:pt x="25485" y="26232"/>
                    <a:pt x="25352" y="25798"/>
                  </a:cubicBezTo>
                  <a:cubicBezTo>
                    <a:pt x="25085" y="25198"/>
                    <a:pt x="25318" y="24497"/>
                    <a:pt x="25885" y="24163"/>
                  </a:cubicBezTo>
                  <a:cubicBezTo>
                    <a:pt x="25985" y="24097"/>
                    <a:pt x="26085" y="24063"/>
                    <a:pt x="26185" y="23997"/>
                  </a:cubicBezTo>
                  <a:cubicBezTo>
                    <a:pt x="26286" y="23963"/>
                    <a:pt x="26386" y="23897"/>
                    <a:pt x="26352" y="23763"/>
                  </a:cubicBezTo>
                  <a:cubicBezTo>
                    <a:pt x="26352" y="23630"/>
                    <a:pt x="26219" y="23596"/>
                    <a:pt x="26119" y="23530"/>
                  </a:cubicBezTo>
                  <a:lnTo>
                    <a:pt x="25718" y="23363"/>
                  </a:lnTo>
                  <a:cubicBezTo>
                    <a:pt x="25452" y="23196"/>
                    <a:pt x="25151" y="23063"/>
                    <a:pt x="24851" y="22996"/>
                  </a:cubicBezTo>
                  <a:cubicBezTo>
                    <a:pt x="24518" y="22996"/>
                    <a:pt x="24184" y="23063"/>
                    <a:pt x="23884" y="23163"/>
                  </a:cubicBezTo>
                  <a:cubicBezTo>
                    <a:pt x="22950" y="23363"/>
                    <a:pt x="21982" y="23530"/>
                    <a:pt x="21048" y="23596"/>
                  </a:cubicBezTo>
                  <a:cubicBezTo>
                    <a:pt x="20114" y="23663"/>
                    <a:pt x="19180" y="23796"/>
                    <a:pt x="18246" y="23796"/>
                  </a:cubicBezTo>
                  <a:cubicBezTo>
                    <a:pt x="17389" y="23810"/>
                    <a:pt x="16531" y="23824"/>
                    <a:pt x="15675" y="23824"/>
                  </a:cubicBezTo>
                  <a:cubicBezTo>
                    <a:pt x="14435" y="23824"/>
                    <a:pt x="13199" y="23795"/>
                    <a:pt x="11975" y="23696"/>
                  </a:cubicBezTo>
                  <a:cubicBezTo>
                    <a:pt x="11892" y="23689"/>
                    <a:pt x="11809" y="23686"/>
                    <a:pt x="11726" y="23686"/>
                  </a:cubicBezTo>
                  <a:cubicBezTo>
                    <a:pt x="11579" y="23686"/>
                    <a:pt x="11432" y="23694"/>
                    <a:pt x="11290" y="23694"/>
                  </a:cubicBezTo>
                  <a:cubicBezTo>
                    <a:pt x="11159" y="23694"/>
                    <a:pt x="11031" y="23688"/>
                    <a:pt x="10908" y="23663"/>
                  </a:cubicBezTo>
                  <a:cubicBezTo>
                    <a:pt x="10041" y="23530"/>
                    <a:pt x="9207" y="23530"/>
                    <a:pt x="8373" y="23463"/>
                  </a:cubicBezTo>
                  <a:cubicBezTo>
                    <a:pt x="7305" y="23363"/>
                    <a:pt x="6238" y="23263"/>
                    <a:pt x="5170" y="23129"/>
                  </a:cubicBezTo>
                  <a:cubicBezTo>
                    <a:pt x="3769" y="22929"/>
                    <a:pt x="2335" y="22696"/>
                    <a:pt x="967" y="22395"/>
                  </a:cubicBezTo>
                  <a:cubicBezTo>
                    <a:pt x="701" y="22329"/>
                    <a:pt x="467" y="22295"/>
                    <a:pt x="234" y="22262"/>
                  </a:cubicBezTo>
                  <a:cubicBezTo>
                    <a:pt x="100" y="22262"/>
                    <a:pt x="0" y="22429"/>
                    <a:pt x="33" y="22562"/>
                  </a:cubicBezTo>
                  <a:cubicBezTo>
                    <a:pt x="100" y="22696"/>
                    <a:pt x="167" y="22829"/>
                    <a:pt x="300" y="22929"/>
                  </a:cubicBezTo>
                  <a:cubicBezTo>
                    <a:pt x="1334" y="23963"/>
                    <a:pt x="2302" y="25064"/>
                    <a:pt x="3403" y="26065"/>
                  </a:cubicBezTo>
                  <a:cubicBezTo>
                    <a:pt x="4437" y="26999"/>
                    <a:pt x="5537" y="27833"/>
                    <a:pt x="6672" y="28633"/>
                  </a:cubicBezTo>
                  <a:cubicBezTo>
                    <a:pt x="7939" y="29567"/>
                    <a:pt x="9273" y="30435"/>
                    <a:pt x="10641" y="31202"/>
                  </a:cubicBezTo>
                  <a:cubicBezTo>
                    <a:pt x="12009" y="31936"/>
                    <a:pt x="13410" y="32569"/>
                    <a:pt x="14877" y="33070"/>
                  </a:cubicBezTo>
                  <a:cubicBezTo>
                    <a:pt x="15044" y="33103"/>
                    <a:pt x="15244" y="33137"/>
                    <a:pt x="15344" y="33270"/>
                  </a:cubicBezTo>
                  <a:cubicBezTo>
                    <a:pt x="15378" y="33337"/>
                    <a:pt x="15411" y="33403"/>
                    <a:pt x="15411" y="33470"/>
                  </a:cubicBezTo>
                  <a:cubicBezTo>
                    <a:pt x="15411" y="33537"/>
                    <a:pt x="15344" y="33570"/>
                    <a:pt x="15278" y="33570"/>
                  </a:cubicBezTo>
                  <a:cubicBezTo>
                    <a:pt x="15214" y="33596"/>
                    <a:pt x="15145" y="33607"/>
                    <a:pt x="15076" y="33607"/>
                  </a:cubicBezTo>
                  <a:cubicBezTo>
                    <a:pt x="14963" y="33607"/>
                    <a:pt x="14847" y="33578"/>
                    <a:pt x="14744" y="33537"/>
                  </a:cubicBezTo>
                  <a:cubicBezTo>
                    <a:pt x="13109" y="33070"/>
                    <a:pt x="11475" y="32603"/>
                    <a:pt x="9807" y="32136"/>
                  </a:cubicBezTo>
                  <a:cubicBezTo>
                    <a:pt x="8206" y="31669"/>
                    <a:pt x="6571" y="31269"/>
                    <a:pt x="4904" y="30968"/>
                  </a:cubicBezTo>
                  <a:cubicBezTo>
                    <a:pt x="4591" y="30929"/>
                    <a:pt x="4278" y="30913"/>
                    <a:pt x="3966" y="30913"/>
                  </a:cubicBezTo>
                  <a:cubicBezTo>
                    <a:pt x="3745" y="30913"/>
                    <a:pt x="3524" y="30921"/>
                    <a:pt x="3302" y="30935"/>
                  </a:cubicBezTo>
                  <a:cubicBezTo>
                    <a:pt x="2969" y="30935"/>
                    <a:pt x="2835" y="31168"/>
                    <a:pt x="2969" y="31469"/>
                  </a:cubicBezTo>
                  <a:cubicBezTo>
                    <a:pt x="3002" y="31635"/>
                    <a:pt x="3102" y="31802"/>
                    <a:pt x="3202" y="31969"/>
                  </a:cubicBezTo>
                  <a:cubicBezTo>
                    <a:pt x="3636" y="32670"/>
                    <a:pt x="4136" y="33337"/>
                    <a:pt x="4703" y="33904"/>
                  </a:cubicBezTo>
                  <a:cubicBezTo>
                    <a:pt x="5637" y="34838"/>
                    <a:pt x="6638" y="35705"/>
                    <a:pt x="7739" y="36439"/>
                  </a:cubicBezTo>
                  <a:cubicBezTo>
                    <a:pt x="9207" y="37540"/>
                    <a:pt x="10708" y="38540"/>
                    <a:pt x="12309" y="39441"/>
                  </a:cubicBezTo>
                  <a:cubicBezTo>
                    <a:pt x="14744" y="40842"/>
                    <a:pt x="17246" y="42076"/>
                    <a:pt x="19814" y="43177"/>
                  </a:cubicBezTo>
                  <a:cubicBezTo>
                    <a:pt x="23283" y="44645"/>
                    <a:pt x="26919" y="45712"/>
                    <a:pt x="30622" y="46379"/>
                  </a:cubicBezTo>
                  <a:cubicBezTo>
                    <a:pt x="32523" y="46746"/>
                    <a:pt x="34458" y="47013"/>
                    <a:pt x="36393" y="47180"/>
                  </a:cubicBezTo>
                  <a:cubicBezTo>
                    <a:pt x="37794" y="47313"/>
                    <a:pt x="39128" y="47380"/>
                    <a:pt x="40596" y="47413"/>
                  </a:cubicBezTo>
                  <a:cubicBezTo>
                    <a:pt x="40929" y="47429"/>
                    <a:pt x="41264" y="47435"/>
                    <a:pt x="41600" y="47435"/>
                  </a:cubicBezTo>
                  <a:cubicBezTo>
                    <a:pt x="42711" y="47435"/>
                    <a:pt x="43831" y="47365"/>
                    <a:pt x="44932" y="47313"/>
                  </a:cubicBezTo>
                  <a:cubicBezTo>
                    <a:pt x="46300" y="47213"/>
                    <a:pt x="47634" y="47080"/>
                    <a:pt x="49002" y="46913"/>
                  </a:cubicBezTo>
                  <a:cubicBezTo>
                    <a:pt x="50703" y="46713"/>
                    <a:pt x="52438" y="46446"/>
                    <a:pt x="54139" y="46046"/>
                  </a:cubicBezTo>
                  <a:cubicBezTo>
                    <a:pt x="56941" y="45379"/>
                    <a:pt x="59709" y="44445"/>
                    <a:pt x="62311" y="43177"/>
                  </a:cubicBezTo>
                  <a:cubicBezTo>
                    <a:pt x="65213" y="41876"/>
                    <a:pt x="67815" y="40041"/>
                    <a:pt x="69983" y="37773"/>
                  </a:cubicBezTo>
                  <a:cubicBezTo>
                    <a:pt x="70417" y="37306"/>
                    <a:pt x="70784" y="36806"/>
                    <a:pt x="71151" y="36305"/>
                  </a:cubicBezTo>
                  <a:cubicBezTo>
                    <a:pt x="71851" y="35371"/>
                    <a:pt x="72052" y="34271"/>
                    <a:pt x="72152" y="33170"/>
                  </a:cubicBezTo>
                  <a:cubicBezTo>
                    <a:pt x="72252" y="31769"/>
                    <a:pt x="72052" y="30368"/>
                    <a:pt x="71585" y="29067"/>
                  </a:cubicBezTo>
                  <a:cubicBezTo>
                    <a:pt x="70851" y="27032"/>
                    <a:pt x="69917" y="25031"/>
                    <a:pt x="68783" y="23163"/>
                  </a:cubicBezTo>
                  <a:cubicBezTo>
                    <a:pt x="67882" y="21662"/>
                    <a:pt x="66848" y="20261"/>
                    <a:pt x="66014" y="18726"/>
                  </a:cubicBezTo>
                  <a:cubicBezTo>
                    <a:pt x="65447" y="17725"/>
                    <a:pt x="64980" y="16658"/>
                    <a:pt x="64613" y="15557"/>
                  </a:cubicBezTo>
                  <a:cubicBezTo>
                    <a:pt x="64279" y="14323"/>
                    <a:pt x="63979" y="13089"/>
                    <a:pt x="64279" y="11788"/>
                  </a:cubicBezTo>
                  <a:cubicBezTo>
                    <a:pt x="64446" y="10587"/>
                    <a:pt x="65080" y="9453"/>
                    <a:pt x="66014" y="8652"/>
                  </a:cubicBezTo>
                  <a:cubicBezTo>
                    <a:pt x="66181" y="8519"/>
                    <a:pt x="66281" y="8319"/>
                    <a:pt x="66281" y="8085"/>
                  </a:cubicBezTo>
                  <a:cubicBezTo>
                    <a:pt x="66247" y="7618"/>
                    <a:pt x="66281" y="7151"/>
                    <a:pt x="66314" y="6684"/>
                  </a:cubicBezTo>
                  <a:cubicBezTo>
                    <a:pt x="66314" y="6451"/>
                    <a:pt x="66381" y="6251"/>
                    <a:pt x="66514" y="6050"/>
                  </a:cubicBezTo>
                  <a:cubicBezTo>
                    <a:pt x="66748" y="6251"/>
                    <a:pt x="66614" y="6451"/>
                    <a:pt x="66614" y="6651"/>
                  </a:cubicBezTo>
                  <a:cubicBezTo>
                    <a:pt x="66648" y="6951"/>
                    <a:pt x="66648" y="7251"/>
                    <a:pt x="66614" y="7518"/>
                  </a:cubicBezTo>
                  <a:cubicBezTo>
                    <a:pt x="66614" y="8052"/>
                    <a:pt x="66648" y="8586"/>
                    <a:pt x="66748" y="9119"/>
                  </a:cubicBezTo>
                  <a:cubicBezTo>
                    <a:pt x="66981" y="10120"/>
                    <a:pt x="67415" y="11021"/>
                    <a:pt x="68049" y="11788"/>
                  </a:cubicBezTo>
                  <a:cubicBezTo>
                    <a:pt x="68416" y="12222"/>
                    <a:pt x="68816" y="12555"/>
                    <a:pt x="69316" y="12789"/>
                  </a:cubicBezTo>
                  <a:cubicBezTo>
                    <a:pt x="69427" y="12852"/>
                    <a:pt x="69552" y="12885"/>
                    <a:pt x="69678" y="12885"/>
                  </a:cubicBezTo>
                  <a:cubicBezTo>
                    <a:pt x="69818" y="12885"/>
                    <a:pt x="69960" y="12843"/>
                    <a:pt x="70083" y="12755"/>
                  </a:cubicBezTo>
                  <a:cubicBezTo>
                    <a:pt x="70317" y="12588"/>
                    <a:pt x="70550" y="12388"/>
                    <a:pt x="70751" y="12222"/>
                  </a:cubicBezTo>
                  <a:cubicBezTo>
                    <a:pt x="71184" y="11821"/>
                    <a:pt x="71551" y="11354"/>
                    <a:pt x="71885" y="10887"/>
                  </a:cubicBezTo>
                  <a:cubicBezTo>
                    <a:pt x="72252" y="10420"/>
                    <a:pt x="72485" y="9887"/>
                    <a:pt x="72819" y="9420"/>
                  </a:cubicBezTo>
                  <a:cubicBezTo>
                    <a:pt x="72895" y="9267"/>
                    <a:pt x="72993" y="9169"/>
                    <a:pt x="73119" y="9169"/>
                  </a:cubicBezTo>
                  <a:cubicBezTo>
                    <a:pt x="73214" y="9169"/>
                    <a:pt x="73324" y="9224"/>
                    <a:pt x="73453" y="9353"/>
                  </a:cubicBezTo>
                  <a:cubicBezTo>
                    <a:pt x="73519" y="9453"/>
                    <a:pt x="73586" y="9553"/>
                    <a:pt x="73653" y="9620"/>
                  </a:cubicBezTo>
                  <a:cubicBezTo>
                    <a:pt x="73920" y="10053"/>
                    <a:pt x="74220" y="10420"/>
                    <a:pt x="74620" y="10754"/>
                  </a:cubicBezTo>
                  <a:cubicBezTo>
                    <a:pt x="74854" y="10954"/>
                    <a:pt x="75087" y="11154"/>
                    <a:pt x="75354" y="11321"/>
                  </a:cubicBezTo>
                  <a:cubicBezTo>
                    <a:pt x="75432" y="11365"/>
                    <a:pt x="75502" y="11388"/>
                    <a:pt x="75566" y="11388"/>
                  </a:cubicBezTo>
                  <a:cubicBezTo>
                    <a:pt x="75695" y="11388"/>
                    <a:pt x="75799" y="11299"/>
                    <a:pt x="75888" y="11121"/>
                  </a:cubicBezTo>
                  <a:cubicBezTo>
                    <a:pt x="75921" y="11021"/>
                    <a:pt x="75954" y="10921"/>
                    <a:pt x="75988" y="10821"/>
                  </a:cubicBezTo>
                  <a:cubicBezTo>
                    <a:pt x="76154" y="10253"/>
                    <a:pt x="76288" y="9686"/>
                    <a:pt x="76355" y="9119"/>
                  </a:cubicBezTo>
                  <a:cubicBezTo>
                    <a:pt x="76488" y="8285"/>
                    <a:pt x="76421" y="7418"/>
                    <a:pt x="76121" y="6618"/>
                  </a:cubicBezTo>
                  <a:cubicBezTo>
                    <a:pt x="75854" y="5817"/>
                    <a:pt x="75487" y="5050"/>
                    <a:pt x="75054" y="4316"/>
                  </a:cubicBezTo>
                  <a:cubicBezTo>
                    <a:pt x="74653" y="3682"/>
                    <a:pt x="74153" y="3082"/>
                    <a:pt x="73586" y="2581"/>
                  </a:cubicBezTo>
                  <a:cubicBezTo>
                    <a:pt x="72085" y="1314"/>
                    <a:pt x="70250" y="480"/>
                    <a:pt x="68316" y="146"/>
                  </a:cubicBezTo>
                  <a:cubicBezTo>
                    <a:pt x="67933" y="44"/>
                    <a:pt x="67571" y="1"/>
                    <a:pt x="67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8"/>
            <p:cNvSpPr/>
            <p:nvPr/>
          </p:nvSpPr>
          <p:spPr>
            <a:xfrm rot="-432543">
              <a:off x="3887541" y="3520259"/>
              <a:ext cx="806833" cy="676913"/>
            </a:xfrm>
            <a:custGeom>
              <a:avLst/>
              <a:gdLst/>
              <a:ahLst/>
              <a:cxnLst/>
              <a:rect l="l" t="t" r="r" b="b"/>
              <a:pathLst>
                <a:path w="22450" h="18835" extrusionOk="0">
                  <a:moveTo>
                    <a:pt x="1306" y="0"/>
                  </a:moveTo>
                  <a:cubicBezTo>
                    <a:pt x="1019" y="0"/>
                    <a:pt x="745" y="96"/>
                    <a:pt x="534" y="254"/>
                  </a:cubicBezTo>
                  <a:cubicBezTo>
                    <a:pt x="134" y="488"/>
                    <a:pt x="0" y="955"/>
                    <a:pt x="167" y="1355"/>
                  </a:cubicBezTo>
                  <a:cubicBezTo>
                    <a:pt x="267" y="1588"/>
                    <a:pt x="400" y="1755"/>
                    <a:pt x="601" y="1889"/>
                  </a:cubicBezTo>
                  <a:cubicBezTo>
                    <a:pt x="834" y="2089"/>
                    <a:pt x="1101" y="2256"/>
                    <a:pt x="1401" y="2356"/>
                  </a:cubicBezTo>
                  <a:cubicBezTo>
                    <a:pt x="2168" y="2656"/>
                    <a:pt x="2936" y="2923"/>
                    <a:pt x="3703" y="3290"/>
                  </a:cubicBezTo>
                  <a:cubicBezTo>
                    <a:pt x="5170" y="3990"/>
                    <a:pt x="6571" y="4791"/>
                    <a:pt x="7939" y="5691"/>
                  </a:cubicBezTo>
                  <a:cubicBezTo>
                    <a:pt x="9173" y="6592"/>
                    <a:pt x="10441" y="7459"/>
                    <a:pt x="11642" y="8460"/>
                  </a:cubicBezTo>
                  <a:cubicBezTo>
                    <a:pt x="13143" y="9728"/>
                    <a:pt x="14611" y="11028"/>
                    <a:pt x="16012" y="12396"/>
                  </a:cubicBezTo>
                  <a:cubicBezTo>
                    <a:pt x="16879" y="13230"/>
                    <a:pt x="17713" y="14064"/>
                    <a:pt x="18547" y="14998"/>
                  </a:cubicBezTo>
                  <a:cubicBezTo>
                    <a:pt x="19347" y="15899"/>
                    <a:pt x="20215" y="16833"/>
                    <a:pt x="20982" y="17833"/>
                  </a:cubicBezTo>
                  <a:cubicBezTo>
                    <a:pt x="21182" y="18134"/>
                    <a:pt x="21449" y="18400"/>
                    <a:pt x="21716" y="18701"/>
                  </a:cubicBezTo>
                  <a:cubicBezTo>
                    <a:pt x="21782" y="18790"/>
                    <a:pt x="21894" y="18834"/>
                    <a:pt x="22010" y="18834"/>
                  </a:cubicBezTo>
                  <a:cubicBezTo>
                    <a:pt x="22068" y="18834"/>
                    <a:pt x="22127" y="18823"/>
                    <a:pt x="22183" y="18801"/>
                  </a:cubicBezTo>
                  <a:cubicBezTo>
                    <a:pt x="22383" y="18734"/>
                    <a:pt x="22449" y="18567"/>
                    <a:pt x="22449" y="18167"/>
                  </a:cubicBezTo>
                  <a:cubicBezTo>
                    <a:pt x="22416" y="17933"/>
                    <a:pt x="22316" y="17700"/>
                    <a:pt x="22183" y="17500"/>
                  </a:cubicBezTo>
                  <a:cubicBezTo>
                    <a:pt x="21782" y="16833"/>
                    <a:pt x="21349" y="16166"/>
                    <a:pt x="20915" y="15532"/>
                  </a:cubicBezTo>
                  <a:cubicBezTo>
                    <a:pt x="19514" y="13530"/>
                    <a:pt x="17946" y="11629"/>
                    <a:pt x="16212" y="9861"/>
                  </a:cubicBezTo>
                  <a:cubicBezTo>
                    <a:pt x="15511" y="9094"/>
                    <a:pt x="14744" y="8393"/>
                    <a:pt x="13943" y="7693"/>
                  </a:cubicBezTo>
                  <a:cubicBezTo>
                    <a:pt x="13410" y="7259"/>
                    <a:pt x="12909" y="6725"/>
                    <a:pt x="12342" y="6292"/>
                  </a:cubicBezTo>
                  <a:cubicBezTo>
                    <a:pt x="10574" y="4891"/>
                    <a:pt x="8740" y="3590"/>
                    <a:pt x="6772" y="2456"/>
                  </a:cubicBezTo>
                  <a:cubicBezTo>
                    <a:pt x="5704" y="1855"/>
                    <a:pt x="4637" y="1155"/>
                    <a:pt x="3503" y="654"/>
                  </a:cubicBezTo>
                  <a:cubicBezTo>
                    <a:pt x="2869" y="354"/>
                    <a:pt x="2202" y="121"/>
                    <a:pt x="1535" y="21"/>
                  </a:cubicBezTo>
                  <a:cubicBezTo>
                    <a:pt x="1458" y="7"/>
                    <a:pt x="1381" y="0"/>
                    <a:pt x="1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8"/>
            <p:cNvSpPr/>
            <p:nvPr/>
          </p:nvSpPr>
          <p:spPr>
            <a:xfrm rot="-432543">
              <a:off x="3942909" y="3361105"/>
              <a:ext cx="800867" cy="763382"/>
            </a:xfrm>
            <a:custGeom>
              <a:avLst/>
              <a:gdLst/>
              <a:ahLst/>
              <a:cxnLst/>
              <a:rect l="l" t="t" r="r" b="b"/>
              <a:pathLst>
                <a:path w="22284" h="21241" extrusionOk="0">
                  <a:moveTo>
                    <a:pt x="1440" y="1"/>
                  </a:moveTo>
                  <a:cubicBezTo>
                    <a:pt x="1035" y="1"/>
                    <a:pt x="615" y="195"/>
                    <a:pt x="368" y="505"/>
                  </a:cubicBezTo>
                  <a:cubicBezTo>
                    <a:pt x="1" y="905"/>
                    <a:pt x="34" y="1539"/>
                    <a:pt x="501" y="1839"/>
                  </a:cubicBezTo>
                  <a:cubicBezTo>
                    <a:pt x="668" y="1939"/>
                    <a:pt x="835" y="2039"/>
                    <a:pt x="1035" y="2106"/>
                  </a:cubicBezTo>
                  <a:cubicBezTo>
                    <a:pt x="3170" y="3040"/>
                    <a:pt x="5238" y="4141"/>
                    <a:pt x="7173" y="5441"/>
                  </a:cubicBezTo>
                  <a:cubicBezTo>
                    <a:pt x="8740" y="6476"/>
                    <a:pt x="10208" y="7576"/>
                    <a:pt x="11609" y="8777"/>
                  </a:cubicBezTo>
                  <a:cubicBezTo>
                    <a:pt x="12777" y="9745"/>
                    <a:pt x="13877" y="10779"/>
                    <a:pt x="14945" y="11879"/>
                  </a:cubicBezTo>
                  <a:cubicBezTo>
                    <a:pt x="15345" y="12280"/>
                    <a:pt x="15712" y="12680"/>
                    <a:pt x="16079" y="13114"/>
                  </a:cubicBezTo>
                  <a:cubicBezTo>
                    <a:pt x="16846" y="13881"/>
                    <a:pt x="17547" y="14715"/>
                    <a:pt x="18214" y="15615"/>
                  </a:cubicBezTo>
                  <a:cubicBezTo>
                    <a:pt x="19381" y="17116"/>
                    <a:pt x="20415" y="18751"/>
                    <a:pt x="21249" y="20486"/>
                  </a:cubicBezTo>
                  <a:cubicBezTo>
                    <a:pt x="21349" y="20686"/>
                    <a:pt x="21449" y="20886"/>
                    <a:pt x="21583" y="21053"/>
                  </a:cubicBezTo>
                  <a:cubicBezTo>
                    <a:pt x="21687" y="21157"/>
                    <a:pt x="21791" y="21241"/>
                    <a:pt x="21911" y="21241"/>
                  </a:cubicBezTo>
                  <a:cubicBezTo>
                    <a:pt x="21945" y="21241"/>
                    <a:pt x="21980" y="21234"/>
                    <a:pt x="22017" y="21219"/>
                  </a:cubicBezTo>
                  <a:cubicBezTo>
                    <a:pt x="22150" y="21153"/>
                    <a:pt x="22250" y="20986"/>
                    <a:pt x="22250" y="20853"/>
                  </a:cubicBezTo>
                  <a:cubicBezTo>
                    <a:pt x="22283" y="20619"/>
                    <a:pt x="22250" y="20386"/>
                    <a:pt x="22183" y="20185"/>
                  </a:cubicBezTo>
                  <a:cubicBezTo>
                    <a:pt x="21616" y="18384"/>
                    <a:pt x="20749" y="16649"/>
                    <a:pt x="19648" y="15115"/>
                  </a:cubicBezTo>
                  <a:cubicBezTo>
                    <a:pt x="19048" y="14248"/>
                    <a:pt x="18414" y="13414"/>
                    <a:pt x="17747" y="12613"/>
                  </a:cubicBezTo>
                  <a:cubicBezTo>
                    <a:pt x="16846" y="11546"/>
                    <a:pt x="15946" y="10445"/>
                    <a:pt x="14945" y="9444"/>
                  </a:cubicBezTo>
                  <a:cubicBezTo>
                    <a:pt x="13510" y="8010"/>
                    <a:pt x="12076" y="6509"/>
                    <a:pt x="10508" y="5175"/>
                  </a:cubicBezTo>
                  <a:cubicBezTo>
                    <a:pt x="10041" y="4774"/>
                    <a:pt x="9574" y="4341"/>
                    <a:pt x="9074" y="3974"/>
                  </a:cubicBezTo>
                  <a:cubicBezTo>
                    <a:pt x="7640" y="2906"/>
                    <a:pt x="6105" y="1906"/>
                    <a:pt x="4537" y="1038"/>
                  </a:cubicBezTo>
                  <a:cubicBezTo>
                    <a:pt x="3770" y="638"/>
                    <a:pt x="2936" y="338"/>
                    <a:pt x="2102" y="104"/>
                  </a:cubicBezTo>
                  <a:cubicBezTo>
                    <a:pt x="1936" y="38"/>
                    <a:pt x="1735" y="4"/>
                    <a:pt x="1535" y="4"/>
                  </a:cubicBezTo>
                  <a:cubicBezTo>
                    <a:pt x="1504" y="2"/>
                    <a:pt x="1472" y="1"/>
                    <a:pt x="14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8"/>
            <p:cNvSpPr/>
            <p:nvPr/>
          </p:nvSpPr>
          <p:spPr>
            <a:xfrm rot="-432543">
              <a:off x="3928848" y="3723348"/>
              <a:ext cx="706131" cy="529167"/>
            </a:xfrm>
            <a:custGeom>
              <a:avLst/>
              <a:gdLst/>
              <a:ahLst/>
              <a:cxnLst/>
              <a:rect l="l" t="t" r="r" b="b"/>
              <a:pathLst>
                <a:path w="19648" h="14724" extrusionOk="0">
                  <a:moveTo>
                    <a:pt x="1026" y="0"/>
                  </a:moveTo>
                  <a:cubicBezTo>
                    <a:pt x="838" y="0"/>
                    <a:pt x="646" y="45"/>
                    <a:pt x="468" y="134"/>
                  </a:cubicBezTo>
                  <a:cubicBezTo>
                    <a:pt x="201" y="267"/>
                    <a:pt x="1" y="567"/>
                    <a:pt x="1" y="868"/>
                  </a:cubicBezTo>
                  <a:cubicBezTo>
                    <a:pt x="1" y="1168"/>
                    <a:pt x="101" y="1435"/>
                    <a:pt x="301" y="1668"/>
                  </a:cubicBezTo>
                  <a:cubicBezTo>
                    <a:pt x="434" y="1835"/>
                    <a:pt x="601" y="1968"/>
                    <a:pt x="801" y="2068"/>
                  </a:cubicBezTo>
                  <a:cubicBezTo>
                    <a:pt x="1302" y="2369"/>
                    <a:pt x="1769" y="2669"/>
                    <a:pt x="2302" y="2936"/>
                  </a:cubicBezTo>
                  <a:cubicBezTo>
                    <a:pt x="3637" y="3603"/>
                    <a:pt x="4971" y="4270"/>
                    <a:pt x="6238" y="5037"/>
                  </a:cubicBezTo>
                  <a:cubicBezTo>
                    <a:pt x="8040" y="6105"/>
                    <a:pt x="9808" y="7239"/>
                    <a:pt x="11509" y="8473"/>
                  </a:cubicBezTo>
                  <a:cubicBezTo>
                    <a:pt x="12776" y="9407"/>
                    <a:pt x="14044" y="10374"/>
                    <a:pt x="15245" y="11408"/>
                  </a:cubicBezTo>
                  <a:cubicBezTo>
                    <a:pt x="16012" y="12042"/>
                    <a:pt x="16813" y="12676"/>
                    <a:pt x="17513" y="13377"/>
                  </a:cubicBezTo>
                  <a:cubicBezTo>
                    <a:pt x="17880" y="13710"/>
                    <a:pt x="18247" y="14044"/>
                    <a:pt x="18614" y="14377"/>
                  </a:cubicBezTo>
                  <a:cubicBezTo>
                    <a:pt x="18747" y="14477"/>
                    <a:pt x="18881" y="14577"/>
                    <a:pt x="19014" y="14677"/>
                  </a:cubicBezTo>
                  <a:cubicBezTo>
                    <a:pt x="19074" y="14707"/>
                    <a:pt x="19141" y="14724"/>
                    <a:pt x="19208" y="14724"/>
                  </a:cubicBezTo>
                  <a:cubicBezTo>
                    <a:pt x="19291" y="14724"/>
                    <a:pt x="19374" y="14699"/>
                    <a:pt x="19448" y="14644"/>
                  </a:cubicBezTo>
                  <a:cubicBezTo>
                    <a:pt x="19581" y="14511"/>
                    <a:pt x="19648" y="14311"/>
                    <a:pt x="19548" y="14144"/>
                  </a:cubicBezTo>
                  <a:cubicBezTo>
                    <a:pt x="19448" y="13977"/>
                    <a:pt x="19348" y="13810"/>
                    <a:pt x="19214" y="13643"/>
                  </a:cubicBezTo>
                  <a:cubicBezTo>
                    <a:pt x="18881" y="13243"/>
                    <a:pt x="18547" y="12809"/>
                    <a:pt x="18180" y="12443"/>
                  </a:cubicBezTo>
                  <a:cubicBezTo>
                    <a:pt x="16979" y="11208"/>
                    <a:pt x="15779" y="9974"/>
                    <a:pt x="14511" y="8840"/>
                  </a:cubicBezTo>
                  <a:cubicBezTo>
                    <a:pt x="13077" y="7572"/>
                    <a:pt x="11609" y="6338"/>
                    <a:pt x="10074" y="5171"/>
                  </a:cubicBezTo>
                  <a:cubicBezTo>
                    <a:pt x="7973" y="3503"/>
                    <a:pt x="5738" y="2035"/>
                    <a:pt x="3370" y="801"/>
                  </a:cubicBezTo>
                  <a:cubicBezTo>
                    <a:pt x="2703" y="434"/>
                    <a:pt x="2035" y="167"/>
                    <a:pt x="1302" y="34"/>
                  </a:cubicBezTo>
                  <a:cubicBezTo>
                    <a:pt x="1213" y="11"/>
                    <a:pt x="1120" y="0"/>
                    <a:pt x="1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8"/>
            <p:cNvSpPr/>
            <p:nvPr/>
          </p:nvSpPr>
          <p:spPr>
            <a:xfrm rot="-432543">
              <a:off x="4063129" y="4021548"/>
              <a:ext cx="462788" cy="256030"/>
            </a:xfrm>
            <a:custGeom>
              <a:avLst/>
              <a:gdLst/>
              <a:ahLst/>
              <a:cxnLst/>
              <a:rect l="l" t="t" r="r" b="b"/>
              <a:pathLst>
                <a:path w="12877" h="7124" extrusionOk="0">
                  <a:moveTo>
                    <a:pt x="1201" y="0"/>
                  </a:moveTo>
                  <a:cubicBezTo>
                    <a:pt x="1001" y="0"/>
                    <a:pt x="834" y="34"/>
                    <a:pt x="634" y="100"/>
                  </a:cubicBezTo>
                  <a:cubicBezTo>
                    <a:pt x="201" y="234"/>
                    <a:pt x="1" y="734"/>
                    <a:pt x="201" y="1134"/>
                  </a:cubicBezTo>
                  <a:cubicBezTo>
                    <a:pt x="334" y="1368"/>
                    <a:pt x="501" y="1535"/>
                    <a:pt x="734" y="1635"/>
                  </a:cubicBezTo>
                  <a:cubicBezTo>
                    <a:pt x="1301" y="1935"/>
                    <a:pt x="1902" y="2168"/>
                    <a:pt x="2536" y="2369"/>
                  </a:cubicBezTo>
                  <a:cubicBezTo>
                    <a:pt x="3403" y="2669"/>
                    <a:pt x="4304" y="3002"/>
                    <a:pt x="5171" y="3336"/>
                  </a:cubicBezTo>
                  <a:cubicBezTo>
                    <a:pt x="6739" y="3970"/>
                    <a:pt x="8273" y="4670"/>
                    <a:pt x="9741" y="5504"/>
                  </a:cubicBezTo>
                  <a:cubicBezTo>
                    <a:pt x="10575" y="5971"/>
                    <a:pt x="11342" y="6472"/>
                    <a:pt x="12143" y="7005"/>
                  </a:cubicBezTo>
                  <a:cubicBezTo>
                    <a:pt x="12255" y="7080"/>
                    <a:pt x="12346" y="7124"/>
                    <a:pt x="12428" y="7124"/>
                  </a:cubicBezTo>
                  <a:cubicBezTo>
                    <a:pt x="12493" y="7124"/>
                    <a:pt x="12551" y="7097"/>
                    <a:pt x="12610" y="7039"/>
                  </a:cubicBezTo>
                  <a:cubicBezTo>
                    <a:pt x="12810" y="6905"/>
                    <a:pt x="12876" y="6672"/>
                    <a:pt x="12776" y="6472"/>
                  </a:cubicBezTo>
                  <a:cubicBezTo>
                    <a:pt x="12710" y="6338"/>
                    <a:pt x="12610" y="6238"/>
                    <a:pt x="12543" y="6138"/>
                  </a:cubicBezTo>
                  <a:cubicBezTo>
                    <a:pt x="12243" y="5838"/>
                    <a:pt x="11909" y="5538"/>
                    <a:pt x="11575" y="5304"/>
                  </a:cubicBezTo>
                  <a:cubicBezTo>
                    <a:pt x="9974" y="4070"/>
                    <a:pt x="8306" y="2969"/>
                    <a:pt x="6572" y="2002"/>
                  </a:cubicBezTo>
                  <a:cubicBezTo>
                    <a:pt x="5271" y="1268"/>
                    <a:pt x="3870" y="667"/>
                    <a:pt x="2469" y="234"/>
                  </a:cubicBezTo>
                  <a:cubicBezTo>
                    <a:pt x="2035" y="134"/>
                    <a:pt x="1635" y="34"/>
                    <a:pt x="1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8"/>
            <p:cNvSpPr/>
            <p:nvPr/>
          </p:nvSpPr>
          <p:spPr>
            <a:xfrm rot="-432543">
              <a:off x="5061572" y="4310253"/>
              <a:ext cx="337684" cy="169309"/>
            </a:xfrm>
            <a:custGeom>
              <a:avLst/>
              <a:gdLst/>
              <a:ahLst/>
              <a:cxnLst/>
              <a:rect l="l" t="t" r="r" b="b"/>
              <a:pathLst>
                <a:path w="9396" h="4711" extrusionOk="0">
                  <a:moveTo>
                    <a:pt x="1146" y="1"/>
                  </a:moveTo>
                  <a:cubicBezTo>
                    <a:pt x="1098" y="1"/>
                    <a:pt x="1049" y="9"/>
                    <a:pt x="1001" y="27"/>
                  </a:cubicBezTo>
                  <a:cubicBezTo>
                    <a:pt x="901" y="127"/>
                    <a:pt x="801" y="194"/>
                    <a:pt x="701" y="294"/>
                  </a:cubicBezTo>
                  <a:cubicBezTo>
                    <a:pt x="101" y="928"/>
                    <a:pt x="1" y="1895"/>
                    <a:pt x="468" y="2662"/>
                  </a:cubicBezTo>
                  <a:cubicBezTo>
                    <a:pt x="673" y="3098"/>
                    <a:pt x="1094" y="3376"/>
                    <a:pt x="1550" y="3376"/>
                  </a:cubicBezTo>
                  <a:cubicBezTo>
                    <a:pt x="1688" y="3376"/>
                    <a:pt x="1829" y="3350"/>
                    <a:pt x="1969" y="3296"/>
                  </a:cubicBezTo>
                  <a:cubicBezTo>
                    <a:pt x="2135" y="3263"/>
                    <a:pt x="2269" y="3196"/>
                    <a:pt x="2402" y="3129"/>
                  </a:cubicBezTo>
                  <a:cubicBezTo>
                    <a:pt x="2587" y="3068"/>
                    <a:pt x="2715" y="2892"/>
                    <a:pt x="2892" y="2892"/>
                  </a:cubicBezTo>
                  <a:cubicBezTo>
                    <a:pt x="2906" y="2892"/>
                    <a:pt x="2921" y="2893"/>
                    <a:pt x="2936" y="2896"/>
                  </a:cubicBezTo>
                  <a:cubicBezTo>
                    <a:pt x="3170" y="2962"/>
                    <a:pt x="3103" y="3229"/>
                    <a:pt x="3203" y="3429"/>
                  </a:cubicBezTo>
                  <a:cubicBezTo>
                    <a:pt x="3303" y="3696"/>
                    <a:pt x="3503" y="3963"/>
                    <a:pt x="3737" y="4163"/>
                  </a:cubicBezTo>
                  <a:cubicBezTo>
                    <a:pt x="3939" y="4325"/>
                    <a:pt x="4190" y="4413"/>
                    <a:pt x="4445" y="4413"/>
                  </a:cubicBezTo>
                  <a:cubicBezTo>
                    <a:pt x="4611" y="4413"/>
                    <a:pt x="4780" y="4376"/>
                    <a:pt x="4937" y="4297"/>
                  </a:cubicBezTo>
                  <a:cubicBezTo>
                    <a:pt x="5038" y="4230"/>
                    <a:pt x="5171" y="4163"/>
                    <a:pt x="5271" y="4097"/>
                  </a:cubicBezTo>
                  <a:cubicBezTo>
                    <a:pt x="5438" y="3996"/>
                    <a:pt x="5638" y="3763"/>
                    <a:pt x="5805" y="3763"/>
                  </a:cubicBezTo>
                  <a:cubicBezTo>
                    <a:pt x="5817" y="3761"/>
                    <a:pt x="5829" y="3761"/>
                    <a:pt x="5841" y="3761"/>
                  </a:cubicBezTo>
                  <a:cubicBezTo>
                    <a:pt x="6078" y="3761"/>
                    <a:pt x="6146" y="4071"/>
                    <a:pt x="6305" y="4230"/>
                  </a:cubicBezTo>
                  <a:cubicBezTo>
                    <a:pt x="6544" y="4469"/>
                    <a:pt x="6782" y="4707"/>
                    <a:pt x="7117" y="4707"/>
                  </a:cubicBezTo>
                  <a:cubicBezTo>
                    <a:pt x="7156" y="4707"/>
                    <a:pt x="7197" y="4704"/>
                    <a:pt x="7239" y="4697"/>
                  </a:cubicBezTo>
                  <a:cubicBezTo>
                    <a:pt x="7293" y="4706"/>
                    <a:pt x="7346" y="4710"/>
                    <a:pt x="7399" y="4710"/>
                  </a:cubicBezTo>
                  <a:cubicBezTo>
                    <a:pt x="7544" y="4710"/>
                    <a:pt x="7684" y="4679"/>
                    <a:pt x="7806" y="4630"/>
                  </a:cubicBezTo>
                  <a:cubicBezTo>
                    <a:pt x="8373" y="4363"/>
                    <a:pt x="8840" y="3996"/>
                    <a:pt x="9207" y="3496"/>
                  </a:cubicBezTo>
                  <a:cubicBezTo>
                    <a:pt x="9241" y="3396"/>
                    <a:pt x="9307" y="3296"/>
                    <a:pt x="9307" y="3196"/>
                  </a:cubicBezTo>
                  <a:cubicBezTo>
                    <a:pt x="9395" y="2903"/>
                    <a:pt x="9175" y="2611"/>
                    <a:pt x="8894" y="2611"/>
                  </a:cubicBezTo>
                  <a:cubicBezTo>
                    <a:pt x="8855" y="2611"/>
                    <a:pt x="8815" y="2617"/>
                    <a:pt x="8774" y="2629"/>
                  </a:cubicBezTo>
                  <a:cubicBezTo>
                    <a:pt x="8573" y="2662"/>
                    <a:pt x="8407" y="2762"/>
                    <a:pt x="8273" y="2862"/>
                  </a:cubicBezTo>
                  <a:cubicBezTo>
                    <a:pt x="8073" y="3029"/>
                    <a:pt x="7873" y="3196"/>
                    <a:pt x="7673" y="3363"/>
                  </a:cubicBezTo>
                  <a:cubicBezTo>
                    <a:pt x="7590" y="3434"/>
                    <a:pt x="7491" y="3467"/>
                    <a:pt x="7395" y="3467"/>
                  </a:cubicBezTo>
                  <a:cubicBezTo>
                    <a:pt x="7221" y="3467"/>
                    <a:pt x="7061" y="3356"/>
                    <a:pt x="7039" y="3163"/>
                  </a:cubicBezTo>
                  <a:cubicBezTo>
                    <a:pt x="6939" y="2962"/>
                    <a:pt x="6939" y="2729"/>
                    <a:pt x="6872" y="2495"/>
                  </a:cubicBezTo>
                  <a:cubicBezTo>
                    <a:pt x="6807" y="2172"/>
                    <a:pt x="6519" y="1973"/>
                    <a:pt x="6224" y="1973"/>
                  </a:cubicBezTo>
                  <a:cubicBezTo>
                    <a:pt x="6064" y="1973"/>
                    <a:pt x="5901" y="2032"/>
                    <a:pt x="5771" y="2162"/>
                  </a:cubicBezTo>
                  <a:cubicBezTo>
                    <a:pt x="5571" y="2362"/>
                    <a:pt x="5404" y="2562"/>
                    <a:pt x="5204" y="2729"/>
                  </a:cubicBezTo>
                  <a:cubicBezTo>
                    <a:pt x="5038" y="2896"/>
                    <a:pt x="4837" y="3062"/>
                    <a:pt x="4637" y="3196"/>
                  </a:cubicBezTo>
                  <a:cubicBezTo>
                    <a:pt x="4593" y="3218"/>
                    <a:pt x="4545" y="3229"/>
                    <a:pt x="4499" y="3229"/>
                  </a:cubicBezTo>
                  <a:cubicBezTo>
                    <a:pt x="4407" y="3229"/>
                    <a:pt x="4326" y="3185"/>
                    <a:pt x="4304" y="3096"/>
                  </a:cubicBezTo>
                  <a:cubicBezTo>
                    <a:pt x="4204" y="2896"/>
                    <a:pt x="4170" y="2696"/>
                    <a:pt x="4204" y="2495"/>
                  </a:cubicBezTo>
                  <a:cubicBezTo>
                    <a:pt x="4204" y="2229"/>
                    <a:pt x="4137" y="1962"/>
                    <a:pt x="4037" y="1728"/>
                  </a:cubicBezTo>
                  <a:cubicBezTo>
                    <a:pt x="3914" y="1458"/>
                    <a:pt x="3665" y="1296"/>
                    <a:pt x="3409" y="1296"/>
                  </a:cubicBezTo>
                  <a:cubicBezTo>
                    <a:pt x="3317" y="1296"/>
                    <a:pt x="3224" y="1317"/>
                    <a:pt x="3136" y="1361"/>
                  </a:cubicBezTo>
                  <a:cubicBezTo>
                    <a:pt x="3003" y="1461"/>
                    <a:pt x="2836" y="1528"/>
                    <a:pt x="2703" y="1595"/>
                  </a:cubicBezTo>
                  <a:lnTo>
                    <a:pt x="1702" y="2128"/>
                  </a:lnTo>
                  <a:cubicBezTo>
                    <a:pt x="1659" y="2161"/>
                    <a:pt x="1620" y="2175"/>
                    <a:pt x="1584" y="2175"/>
                  </a:cubicBezTo>
                  <a:cubicBezTo>
                    <a:pt x="1508" y="2175"/>
                    <a:pt x="1447" y="2108"/>
                    <a:pt x="1402" y="1995"/>
                  </a:cubicBezTo>
                  <a:cubicBezTo>
                    <a:pt x="1235" y="1661"/>
                    <a:pt x="1235" y="1261"/>
                    <a:pt x="1402" y="894"/>
                  </a:cubicBezTo>
                  <a:cubicBezTo>
                    <a:pt x="1468" y="761"/>
                    <a:pt x="1502" y="594"/>
                    <a:pt x="1568" y="394"/>
                  </a:cubicBezTo>
                  <a:cubicBezTo>
                    <a:pt x="1568" y="175"/>
                    <a:pt x="1366" y="1"/>
                    <a:pt x="1146" y="1"/>
                  </a:cubicBezTo>
                  <a:close/>
                </a:path>
              </a:pathLst>
            </a:custGeom>
            <a:solidFill>
              <a:srgbClr val="1C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8"/>
            <p:cNvSpPr/>
            <p:nvPr/>
          </p:nvSpPr>
          <p:spPr>
            <a:xfrm rot="-432543">
              <a:off x="3153970" y="4234252"/>
              <a:ext cx="344081" cy="193424"/>
            </a:xfrm>
            <a:custGeom>
              <a:avLst/>
              <a:gdLst/>
              <a:ahLst/>
              <a:cxnLst/>
              <a:rect l="l" t="t" r="r" b="b"/>
              <a:pathLst>
                <a:path w="9574" h="5382" extrusionOk="0">
                  <a:moveTo>
                    <a:pt x="688" y="1"/>
                  </a:moveTo>
                  <a:cubicBezTo>
                    <a:pt x="486" y="1"/>
                    <a:pt x="290" y="100"/>
                    <a:pt x="167" y="273"/>
                  </a:cubicBezTo>
                  <a:cubicBezTo>
                    <a:pt x="0" y="473"/>
                    <a:pt x="34" y="807"/>
                    <a:pt x="267" y="973"/>
                  </a:cubicBezTo>
                  <a:cubicBezTo>
                    <a:pt x="467" y="1207"/>
                    <a:pt x="701" y="1407"/>
                    <a:pt x="968" y="1574"/>
                  </a:cubicBezTo>
                  <a:cubicBezTo>
                    <a:pt x="1968" y="2241"/>
                    <a:pt x="2969" y="2875"/>
                    <a:pt x="4003" y="3442"/>
                  </a:cubicBezTo>
                  <a:cubicBezTo>
                    <a:pt x="5304" y="4142"/>
                    <a:pt x="6672" y="4743"/>
                    <a:pt x="8106" y="5210"/>
                  </a:cubicBezTo>
                  <a:cubicBezTo>
                    <a:pt x="8373" y="5276"/>
                    <a:pt x="8673" y="5343"/>
                    <a:pt x="8873" y="5377"/>
                  </a:cubicBezTo>
                  <a:cubicBezTo>
                    <a:pt x="8911" y="5380"/>
                    <a:pt x="8947" y="5382"/>
                    <a:pt x="8981" y="5382"/>
                  </a:cubicBezTo>
                  <a:cubicBezTo>
                    <a:pt x="9274" y="5382"/>
                    <a:pt x="9417" y="5256"/>
                    <a:pt x="9507" y="5076"/>
                  </a:cubicBezTo>
                  <a:cubicBezTo>
                    <a:pt x="9574" y="4843"/>
                    <a:pt x="9474" y="4609"/>
                    <a:pt x="9273" y="4509"/>
                  </a:cubicBezTo>
                  <a:cubicBezTo>
                    <a:pt x="9173" y="4443"/>
                    <a:pt x="9107" y="4409"/>
                    <a:pt x="9040" y="4376"/>
                  </a:cubicBezTo>
                  <a:lnTo>
                    <a:pt x="7739" y="3809"/>
                  </a:lnTo>
                  <a:cubicBezTo>
                    <a:pt x="5971" y="3042"/>
                    <a:pt x="4270" y="2141"/>
                    <a:pt x="2669" y="1107"/>
                  </a:cubicBezTo>
                  <a:cubicBezTo>
                    <a:pt x="2168" y="807"/>
                    <a:pt x="1668" y="506"/>
                    <a:pt x="1201" y="206"/>
                  </a:cubicBezTo>
                  <a:cubicBezTo>
                    <a:pt x="1101" y="139"/>
                    <a:pt x="1001" y="106"/>
                    <a:pt x="901" y="39"/>
                  </a:cubicBezTo>
                  <a:cubicBezTo>
                    <a:pt x="831" y="13"/>
                    <a:pt x="759" y="1"/>
                    <a:pt x="688" y="1"/>
                  </a:cubicBezTo>
                  <a:close/>
                </a:path>
              </a:pathLst>
            </a:custGeom>
            <a:solidFill>
              <a:srgbClr val="1C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68"/>
            <p:cNvSpPr/>
            <p:nvPr/>
          </p:nvSpPr>
          <p:spPr>
            <a:xfrm rot="-432543">
              <a:off x="3368467" y="4599989"/>
              <a:ext cx="345303" cy="197845"/>
            </a:xfrm>
            <a:custGeom>
              <a:avLst/>
              <a:gdLst/>
              <a:ahLst/>
              <a:cxnLst/>
              <a:rect l="l" t="t" r="r" b="b"/>
              <a:pathLst>
                <a:path w="9608" h="5505" extrusionOk="0">
                  <a:moveTo>
                    <a:pt x="668" y="0"/>
                  </a:moveTo>
                  <a:cubicBezTo>
                    <a:pt x="234" y="0"/>
                    <a:pt x="1" y="367"/>
                    <a:pt x="268" y="734"/>
                  </a:cubicBezTo>
                  <a:cubicBezTo>
                    <a:pt x="401" y="967"/>
                    <a:pt x="568" y="1134"/>
                    <a:pt x="801" y="1301"/>
                  </a:cubicBezTo>
                  <a:cubicBezTo>
                    <a:pt x="1469" y="1801"/>
                    <a:pt x="2169" y="2202"/>
                    <a:pt x="2870" y="2635"/>
                  </a:cubicBezTo>
                  <a:cubicBezTo>
                    <a:pt x="4037" y="3302"/>
                    <a:pt x="5271" y="3903"/>
                    <a:pt x="6505" y="4503"/>
                  </a:cubicBezTo>
                  <a:cubicBezTo>
                    <a:pt x="7239" y="4870"/>
                    <a:pt x="8007" y="5170"/>
                    <a:pt x="8774" y="5404"/>
                  </a:cubicBezTo>
                  <a:cubicBezTo>
                    <a:pt x="8907" y="5437"/>
                    <a:pt x="9007" y="5471"/>
                    <a:pt x="9107" y="5504"/>
                  </a:cubicBezTo>
                  <a:cubicBezTo>
                    <a:pt x="9307" y="5504"/>
                    <a:pt x="9474" y="5437"/>
                    <a:pt x="9541" y="5271"/>
                  </a:cubicBezTo>
                  <a:cubicBezTo>
                    <a:pt x="9608" y="5104"/>
                    <a:pt x="9574" y="4937"/>
                    <a:pt x="9474" y="4837"/>
                  </a:cubicBezTo>
                  <a:cubicBezTo>
                    <a:pt x="9274" y="4637"/>
                    <a:pt x="9007" y="4470"/>
                    <a:pt x="8740" y="4337"/>
                  </a:cubicBezTo>
                  <a:cubicBezTo>
                    <a:pt x="8007" y="3970"/>
                    <a:pt x="7239" y="3569"/>
                    <a:pt x="6505" y="3202"/>
                  </a:cubicBezTo>
                  <a:cubicBezTo>
                    <a:pt x="6038" y="2969"/>
                    <a:pt x="5605" y="2702"/>
                    <a:pt x="5138" y="2469"/>
                  </a:cubicBezTo>
                  <a:cubicBezTo>
                    <a:pt x="4404" y="2068"/>
                    <a:pt x="3703" y="1668"/>
                    <a:pt x="3003" y="1234"/>
                  </a:cubicBezTo>
                  <a:cubicBezTo>
                    <a:pt x="2436" y="867"/>
                    <a:pt x="1869" y="534"/>
                    <a:pt x="1302" y="200"/>
                  </a:cubicBezTo>
                  <a:cubicBezTo>
                    <a:pt x="1102" y="67"/>
                    <a:pt x="901" y="0"/>
                    <a:pt x="668" y="0"/>
                  </a:cubicBezTo>
                  <a:close/>
                </a:path>
              </a:pathLst>
            </a:custGeom>
            <a:solidFill>
              <a:srgbClr val="1C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8"/>
            <p:cNvSpPr/>
            <p:nvPr/>
          </p:nvSpPr>
          <p:spPr>
            <a:xfrm rot="-432543">
              <a:off x="5234190" y="4174312"/>
              <a:ext cx="229004" cy="101097"/>
            </a:xfrm>
            <a:custGeom>
              <a:avLst/>
              <a:gdLst/>
              <a:ahLst/>
              <a:cxnLst/>
              <a:rect l="l" t="t" r="r" b="b"/>
              <a:pathLst>
                <a:path w="6372" h="2813" extrusionOk="0">
                  <a:moveTo>
                    <a:pt x="513" y="1"/>
                  </a:moveTo>
                  <a:cubicBezTo>
                    <a:pt x="374" y="1"/>
                    <a:pt x="240" y="77"/>
                    <a:pt x="167" y="223"/>
                  </a:cubicBezTo>
                  <a:cubicBezTo>
                    <a:pt x="67" y="323"/>
                    <a:pt x="0" y="490"/>
                    <a:pt x="33" y="657"/>
                  </a:cubicBezTo>
                  <a:cubicBezTo>
                    <a:pt x="33" y="1291"/>
                    <a:pt x="234" y="1891"/>
                    <a:pt x="634" y="2392"/>
                  </a:cubicBezTo>
                  <a:cubicBezTo>
                    <a:pt x="874" y="2668"/>
                    <a:pt x="1226" y="2813"/>
                    <a:pt x="1578" y="2813"/>
                  </a:cubicBezTo>
                  <a:cubicBezTo>
                    <a:pt x="1862" y="2813"/>
                    <a:pt x="2145" y="2719"/>
                    <a:pt x="2368" y="2525"/>
                  </a:cubicBezTo>
                  <a:cubicBezTo>
                    <a:pt x="2569" y="2358"/>
                    <a:pt x="2735" y="2125"/>
                    <a:pt x="2902" y="1891"/>
                  </a:cubicBezTo>
                  <a:cubicBezTo>
                    <a:pt x="2919" y="1858"/>
                    <a:pt x="2952" y="1841"/>
                    <a:pt x="2990" y="1841"/>
                  </a:cubicBezTo>
                  <a:cubicBezTo>
                    <a:pt x="3027" y="1841"/>
                    <a:pt x="3069" y="1858"/>
                    <a:pt x="3102" y="1891"/>
                  </a:cubicBezTo>
                  <a:cubicBezTo>
                    <a:pt x="3369" y="2158"/>
                    <a:pt x="3669" y="2392"/>
                    <a:pt x="4003" y="2592"/>
                  </a:cubicBezTo>
                  <a:cubicBezTo>
                    <a:pt x="4170" y="2731"/>
                    <a:pt x="4383" y="2800"/>
                    <a:pt x="4623" y="2800"/>
                  </a:cubicBezTo>
                  <a:cubicBezTo>
                    <a:pt x="4671" y="2800"/>
                    <a:pt x="4720" y="2797"/>
                    <a:pt x="4770" y="2792"/>
                  </a:cubicBezTo>
                  <a:cubicBezTo>
                    <a:pt x="4804" y="2792"/>
                    <a:pt x="4837" y="2759"/>
                    <a:pt x="4904" y="2759"/>
                  </a:cubicBezTo>
                  <a:cubicBezTo>
                    <a:pt x="5571" y="2625"/>
                    <a:pt x="6371" y="1524"/>
                    <a:pt x="6305" y="824"/>
                  </a:cubicBezTo>
                  <a:cubicBezTo>
                    <a:pt x="6280" y="556"/>
                    <a:pt x="6044" y="378"/>
                    <a:pt x="5801" y="378"/>
                  </a:cubicBezTo>
                  <a:cubicBezTo>
                    <a:pt x="5710" y="378"/>
                    <a:pt x="5619" y="403"/>
                    <a:pt x="5537" y="457"/>
                  </a:cubicBezTo>
                  <a:cubicBezTo>
                    <a:pt x="5371" y="524"/>
                    <a:pt x="5271" y="657"/>
                    <a:pt x="5170" y="824"/>
                  </a:cubicBezTo>
                  <a:cubicBezTo>
                    <a:pt x="5070" y="991"/>
                    <a:pt x="4970" y="1191"/>
                    <a:pt x="4870" y="1358"/>
                  </a:cubicBezTo>
                  <a:cubicBezTo>
                    <a:pt x="4831" y="1455"/>
                    <a:pt x="4736" y="1507"/>
                    <a:pt x="4637" y="1507"/>
                  </a:cubicBezTo>
                  <a:cubicBezTo>
                    <a:pt x="4565" y="1507"/>
                    <a:pt x="4492" y="1480"/>
                    <a:pt x="4437" y="1424"/>
                  </a:cubicBezTo>
                  <a:cubicBezTo>
                    <a:pt x="4170" y="1257"/>
                    <a:pt x="3970" y="1057"/>
                    <a:pt x="3803" y="824"/>
                  </a:cubicBezTo>
                  <a:cubicBezTo>
                    <a:pt x="3703" y="690"/>
                    <a:pt x="3569" y="524"/>
                    <a:pt x="3469" y="424"/>
                  </a:cubicBezTo>
                  <a:cubicBezTo>
                    <a:pt x="3326" y="251"/>
                    <a:pt x="3132" y="171"/>
                    <a:pt x="2943" y="171"/>
                  </a:cubicBezTo>
                  <a:cubicBezTo>
                    <a:pt x="2693" y="171"/>
                    <a:pt x="2449" y="310"/>
                    <a:pt x="2335" y="557"/>
                  </a:cubicBezTo>
                  <a:cubicBezTo>
                    <a:pt x="2302" y="724"/>
                    <a:pt x="2202" y="857"/>
                    <a:pt x="2135" y="991"/>
                  </a:cubicBezTo>
                  <a:cubicBezTo>
                    <a:pt x="2002" y="1191"/>
                    <a:pt x="1901" y="1358"/>
                    <a:pt x="1735" y="1524"/>
                  </a:cubicBezTo>
                  <a:cubicBezTo>
                    <a:pt x="1704" y="1586"/>
                    <a:pt x="1658" y="1612"/>
                    <a:pt x="1612" y="1612"/>
                  </a:cubicBezTo>
                  <a:cubicBezTo>
                    <a:pt x="1558" y="1612"/>
                    <a:pt x="1504" y="1578"/>
                    <a:pt x="1468" y="1524"/>
                  </a:cubicBezTo>
                  <a:cubicBezTo>
                    <a:pt x="1301" y="1324"/>
                    <a:pt x="1234" y="1091"/>
                    <a:pt x="1201" y="857"/>
                  </a:cubicBezTo>
                  <a:cubicBezTo>
                    <a:pt x="1134" y="590"/>
                    <a:pt x="1001" y="357"/>
                    <a:pt x="834" y="157"/>
                  </a:cubicBezTo>
                  <a:cubicBezTo>
                    <a:pt x="744" y="52"/>
                    <a:pt x="627" y="1"/>
                    <a:pt x="513" y="1"/>
                  </a:cubicBezTo>
                  <a:close/>
                </a:path>
              </a:pathLst>
            </a:custGeom>
            <a:solidFill>
              <a:srgbClr val="1C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8"/>
            <p:cNvSpPr/>
            <p:nvPr/>
          </p:nvSpPr>
          <p:spPr>
            <a:xfrm rot="-432543">
              <a:off x="5203260" y="3976555"/>
              <a:ext cx="173873" cy="106775"/>
            </a:xfrm>
            <a:custGeom>
              <a:avLst/>
              <a:gdLst/>
              <a:ahLst/>
              <a:cxnLst/>
              <a:rect l="l" t="t" r="r" b="b"/>
              <a:pathLst>
                <a:path w="4838" h="2971" extrusionOk="0">
                  <a:moveTo>
                    <a:pt x="386" y="0"/>
                  </a:moveTo>
                  <a:cubicBezTo>
                    <a:pt x="246" y="0"/>
                    <a:pt x="107" y="88"/>
                    <a:pt x="67" y="250"/>
                  </a:cubicBezTo>
                  <a:cubicBezTo>
                    <a:pt x="34" y="383"/>
                    <a:pt x="0" y="484"/>
                    <a:pt x="0" y="617"/>
                  </a:cubicBezTo>
                  <a:cubicBezTo>
                    <a:pt x="0" y="1317"/>
                    <a:pt x="267" y="1985"/>
                    <a:pt x="701" y="2552"/>
                  </a:cubicBezTo>
                  <a:cubicBezTo>
                    <a:pt x="879" y="2834"/>
                    <a:pt x="1176" y="2971"/>
                    <a:pt x="1475" y="2971"/>
                  </a:cubicBezTo>
                  <a:cubicBezTo>
                    <a:pt x="1847" y="2971"/>
                    <a:pt x="2221" y="2759"/>
                    <a:pt x="2369" y="2352"/>
                  </a:cubicBezTo>
                  <a:cubicBezTo>
                    <a:pt x="2402" y="2251"/>
                    <a:pt x="2435" y="2151"/>
                    <a:pt x="2469" y="2051"/>
                  </a:cubicBezTo>
                  <a:cubicBezTo>
                    <a:pt x="2505" y="1941"/>
                    <a:pt x="2522" y="1892"/>
                    <a:pt x="2563" y="1892"/>
                  </a:cubicBezTo>
                  <a:cubicBezTo>
                    <a:pt x="2596" y="1892"/>
                    <a:pt x="2646" y="1925"/>
                    <a:pt x="2736" y="1985"/>
                  </a:cubicBezTo>
                  <a:cubicBezTo>
                    <a:pt x="2969" y="2151"/>
                    <a:pt x="3203" y="2285"/>
                    <a:pt x="3503" y="2385"/>
                  </a:cubicBezTo>
                  <a:cubicBezTo>
                    <a:pt x="3600" y="2424"/>
                    <a:pt x="3703" y="2443"/>
                    <a:pt x="3805" y="2443"/>
                  </a:cubicBezTo>
                  <a:cubicBezTo>
                    <a:pt x="4053" y="2443"/>
                    <a:pt x="4295" y="2331"/>
                    <a:pt x="4437" y="2118"/>
                  </a:cubicBezTo>
                  <a:cubicBezTo>
                    <a:pt x="4737" y="1718"/>
                    <a:pt x="4837" y="1151"/>
                    <a:pt x="4637" y="684"/>
                  </a:cubicBezTo>
                  <a:cubicBezTo>
                    <a:pt x="4570" y="584"/>
                    <a:pt x="4504" y="484"/>
                    <a:pt x="4437" y="417"/>
                  </a:cubicBezTo>
                  <a:cubicBezTo>
                    <a:pt x="4362" y="357"/>
                    <a:pt x="4273" y="324"/>
                    <a:pt x="4187" y="324"/>
                  </a:cubicBezTo>
                  <a:cubicBezTo>
                    <a:pt x="4080" y="324"/>
                    <a:pt x="3977" y="373"/>
                    <a:pt x="3903" y="484"/>
                  </a:cubicBezTo>
                  <a:cubicBezTo>
                    <a:pt x="3803" y="617"/>
                    <a:pt x="3736" y="784"/>
                    <a:pt x="3670" y="951"/>
                  </a:cubicBezTo>
                  <a:cubicBezTo>
                    <a:pt x="3628" y="1055"/>
                    <a:pt x="3573" y="1107"/>
                    <a:pt x="3505" y="1107"/>
                  </a:cubicBezTo>
                  <a:cubicBezTo>
                    <a:pt x="3465" y="1107"/>
                    <a:pt x="3419" y="1088"/>
                    <a:pt x="3369" y="1051"/>
                  </a:cubicBezTo>
                  <a:cubicBezTo>
                    <a:pt x="3103" y="817"/>
                    <a:pt x="2902" y="584"/>
                    <a:pt x="2636" y="350"/>
                  </a:cubicBezTo>
                  <a:cubicBezTo>
                    <a:pt x="2470" y="210"/>
                    <a:pt x="2310" y="143"/>
                    <a:pt x="2163" y="143"/>
                  </a:cubicBezTo>
                  <a:cubicBezTo>
                    <a:pt x="1926" y="143"/>
                    <a:pt x="1725" y="320"/>
                    <a:pt x="1601" y="650"/>
                  </a:cubicBezTo>
                  <a:cubicBezTo>
                    <a:pt x="1535" y="951"/>
                    <a:pt x="1501" y="1284"/>
                    <a:pt x="1468" y="1584"/>
                  </a:cubicBezTo>
                  <a:cubicBezTo>
                    <a:pt x="1468" y="1651"/>
                    <a:pt x="1501" y="1718"/>
                    <a:pt x="1401" y="1718"/>
                  </a:cubicBezTo>
                  <a:cubicBezTo>
                    <a:pt x="1335" y="1718"/>
                    <a:pt x="1301" y="1684"/>
                    <a:pt x="1301" y="1651"/>
                  </a:cubicBezTo>
                  <a:cubicBezTo>
                    <a:pt x="1101" y="1317"/>
                    <a:pt x="968" y="951"/>
                    <a:pt x="868" y="584"/>
                  </a:cubicBezTo>
                  <a:cubicBezTo>
                    <a:pt x="834" y="417"/>
                    <a:pt x="768" y="250"/>
                    <a:pt x="634" y="117"/>
                  </a:cubicBezTo>
                  <a:cubicBezTo>
                    <a:pt x="568" y="38"/>
                    <a:pt x="477" y="0"/>
                    <a:pt x="386" y="0"/>
                  </a:cubicBezTo>
                  <a:close/>
                </a:path>
              </a:pathLst>
            </a:custGeom>
            <a:solidFill>
              <a:srgbClr val="1C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8"/>
            <p:cNvSpPr/>
            <p:nvPr/>
          </p:nvSpPr>
          <p:spPr>
            <a:xfrm rot="-432543">
              <a:off x="4937136" y="3212234"/>
              <a:ext cx="130711" cy="143900"/>
            </a:xfrm>
            <a:custGeom>
              <a:avLst/>
              <a:gdLst/>
              <a:ahLst/>
              <a:cxnLst/>
              <a:rect l="l" t="t" r="r" b="b"/>
              <a:pathLst>
                <a:path w="3637" h="4004" extrusionOk="0">
                  <a:moveTo>
                    <a:pt x="3100" y="0"/>
                  </a:moveTo>
                  <a:cubicBezTo>
                    <a:pt x="2935" y="0"/>
                    <a:pt x="2774" y="65"/>
                    <a:pt x="2636" y="175"/>
                  </a:cubicBezTo>
                  <a:cubicBezTo>
                    <a:pt x="1468" y="843"/>
                    <a:pt x="768" y="1943"/>
                    <a:pt x="134" y="3111"/>
                  </a:cubicBezTo>
                  <a:cubicBezTo>
                    <a:pt x="134" y="3178"/>
                    <a:pt x="101" y="3244"/>
                    <a:pt x="67" y="3311"/>
                  </a:cubicBezTo>
                  <a:cubicBezTo>
                    <a:pt x="1" y="3578"/>
                    <a:pt x="134" y="3845"/>
                    <a:pt x="401" y="3978"/>
                  </a:cubicBezTo>
                  <a:cubicBezTo>
                    <a:pt x="453" y="3995"/>
                    <a:pt x="504" y="4004"/>
                    <a:pt x="555" y="4004"/>
                  </a:cubicBezTo>
                  <a:cubicBezTo>
                    <a:pt x="700" y="4004"/>
                    <a:pt x="836" y="3935"/>
                    <a:pt x="935" y="3811"/>
                  </a:cubicBezTo>
                  <a:cubicBezTo>
                    <a:pt x="1068" y="3645"/>
                    <a:pt x="1168" y="3478"/>
                    <a:pt x="1268" y="3311"/>
                  </a:cubicBezTo>
                  <a:cubicBezTo>
                    <a:pt x="1769" y="2377"/>
                    <a:pt x="2436" y="1576"/>
                    <a:pt x="3236" y="876"/>
                  </a:cubicBezTo>
                  <a:cubicBezTo>
                    <a:pt x="3370" y="776"/>
                    <a:pt x="3470" y="676"/>
                    <a:pt x="3536" y="542"/>
                  </a:cubicBezTo>
                  <a:cubicBezTo>
                    <a:pt x="3637" y="276"/>
                    <a:pt x="3470" y="9"/>
                    <a:pt x="3203" y="9"/>
                  </a:cubicBezTo>
                  <a:cubicBezTo>
                    <a:pt x="3169" y="3"/>
                    <a:pt x="3134" y="0"/>
                    <a:pt x="3100" y="0"/>
                  </a:cubicBezTo>
                  <a:close/>
                </a:path>
              </a:pathLst>
            </a:custGeom>
            <a:solidFill>
              <a:srgbClr val="1C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8"/>
            <p:cNvSpPr/>
            <p:nvPr/>
          </p:nvSpPr>
          <p:spPr>
            <a:xfrm rot="-432543">
              <a:off x="3548426" y="4598124"/>
              <a:ext cx="125931" cy="80108"/>
            </a:xfrm>
            <a:custGeom>
              <a:avLst/>
              <a:gdLst/>
              <a:ahLst/>
              <a:cxnLst/>
              <a:rect l="l" t="t" r="r" b="b"/>
              <a:pathLst>
                <a:path w="3504" h="2229" extrusionOk="0">
                  <a:moveTo>
                    <a:pt x="608" y="0"/>
                  </a:moveTo>
                  <a:cubicBezTo>
                    <a:pt x="433" y="0"/>
                    <a:pt x="260" y="98"/>
                    <a:pt x="167" y="260"/>
                  </a:cubicBezTo>
                  <a:cubicBezTo>
                    <a:pt x="1" y="494"/>
                    <a:pt x="67" y="760"/>
                    <a:pt x="267" y="927"/>
                  </a:cubicBezTo>
                  <a:cubicBezTo>
                    <a:pt x="334" y="1027"/>
                    <a:pt x="434" y="1094"/>
                    <a:pt x="501" y="1161"/>
                  </a:cubicBezTo>
                  <a:cubicBezTo>
                    <a:pt x="1201" y="1528"/>
                    <a:pt x="1902" y="1861"/>
                    <a:pt x="2636" y="2128"/>
                  </a:cubicBezTo>
                  <a:cubicBezTo>
                    <a:pt x="2769" y="2161"/>
                    <a:pt x="2903" y="2195"/>
                    <a:pt x="3036" y="2228"/>
                  </a:cubicBezTo>
                  <a:cubicBezTo>
                    <a:pt x="3270" y="2195"/>
                    <a:pt x="3470" y="1995"/>
                    <a:pt x="3503" y="1761"/>
                  </a:cubicBezTo>
                  <a:cubicBezTo>
                    <a:pt x="3470" y="1628"/>
                    <a:pt x="3436" y="1528"/>
                    <a:pt x="3336" y="1461"/>
                  </a:cubicBezTo>
                  <a:cubicBezTo>
                    <a:pt x="3103" y="1227"/>
                    <a:pt x="2836" y="1027"/>
                    <a:pt x="2502" y="894"/>
                  </a:cubicBezTo>
                  <a:cubicBezTo>
                    <a:pt x="2002" y="560"/>
                    <a:pt x="1435" y="293"/>
                    <a:pt x="834" y="60"/>
                  </a:cubicBezTo>
                  <a:cubicBezTo>
                    <a:pt x="763" y="19"/>
                    <a:pt x="685" y="0"/>
                    <a:pt x="608" y="0"/>
                  </a:cubicBezTo>
                  <a:close/>
                </a:path>
              </a:pathLst>
            </a:custGeom>
            <a:solidFill>
              <a:srgbClr val="1C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8"/>
            <p:cNvSpPr/>
            <p:nvPr/>
          </p:nvSpPr>
          <p:spPr>
            <a:xfrm rot="-432543">
              <a:off x="3364276" y="4251542"/>
              <a:ext cx="118707" cy="78275"/>
            </a:xfrm>
            <a:custGeom>
              <a:avLst/>
              <a:gdLst/>
              <a:ahLst/>
              <a:cxnLst/>
              <a:rect l="l" t="t" r="r" b="b"/>
              <a:pathLst>
                <a:path w="3303" h="2178" extrusionOk="0">
                  <a:moveTo>
                    <a:pt x="717" y="1"/>
                  </a:moveTo>
                  <a:cubicBezTo>
                    <a:pt x="678" y="1"/>
                    <a:pt x="639" y="3"/>
                    <a:pt x="601" y="9"/>
                  </a:cubicBezTo>
                  <a:lnTo>
                    <a:pt x="434" y="9"/>
                  </a:lnTo>
                  <a:cubicBezTo>
                    <a:pt x="267" y="42"/>
                    <a:pt x="100" y="142"/>
                    <a:pt x="67" y="343"/>
                  </a:cubicBezTo>
                  <a:cubicBezTo>
                    <a:pt x="0" y="476"/>
                    <a:pt x="67" y="643"/>
                    <a:pt x="200" y="743"/>
                  </a:cubicBezTo>
                  <a:cubicBezTo>
                    <a:pt x="267" y="843"/>
                    <a:pt x="367" y="943"/>
                    <a:pt x="500" y="1010"/>
                  </a:cubicBezTo>
                  <a:cubicBezTo>
                    <a:pt x="1134" y="1410"/>
                    <a:pt x="1801" y="1777"/>
                    <a:pt x="2469" y="2077"/>
                  </a:cubicBezTo>
                  <a:cubicBezTo>
                    <a:pt x="2602" y="2144"/>
                    <a:pt x="2735" y="2177"/>
                    <a:pt x="2869" y="2177"/>
                  </a:cubicBezTo>
                  <a:cubicBezTo>
                    <a:pt x="3036" y="2177"/>
                    <a:pt x="3169" y="2110"/>
                    <a:pt x="3236" y="1944"/>
                  </a:cubicBezTo>
                  <a:cubicBezTo>
                    <a:pt x="3302" y="1844"/>
                    <a:pt x="3302" y="1677"/>
                    <a:pt x="3202" y="1577"/>
                  </a:cubicBezTo>
                  <a:cubicBezTo>
                    <a:pt x="3102" y="1410"/>
                    <a:pt x="2936" y="1277"/>
                    <a:pt x="2802" y="1143"/>
                  </a:cubicBezTo>
                  <a:cubicBezTo>
                    <a:pt x="2302" y="810"/>
                    <a:pt x="1801" y="509"/>
                    <a:pt x="1268" y="209"/>
                  </a:cubicBezTo>
                  <a:cubicBezTo>
                    <a:pt x="1101" y="70"/>
                    <a:pt x="911" y="1"/>
                    <a:pt x="717" y="1"/>
                  </a:cubicBezTo>
                  <a:close/>
                </a:path>
              </a:pathLst>
            </a:custGeom>
            <a:solidFill>
              <a:srgbClr val="1C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8"/>
            <p:cNvSpPr/>
            <p:nvPr/>
          </p:nvSpPr>
          <p:spPr>
            <a:xfrm rot="-432543">
              <a:off x="5012792" y="3277941"/>
              <a:ext cx="83954" cy="84421"/>
            </a:xfrm>
            <a:custGeom>
              <a:avLst/>
              <a:gdLst/>
              <a:ahLst/>
              <a:cxnLst/>
              <a:rect l="l" t="t" r="r" b="b"/>
              <a:pathLst>
                <a:path w="2336" h="2349" extrusionOk="0">
                  <a:moveTo>
                    <a:pt x="1878" y="1"/>
                  </a:moveTo>
                  <a:cubicBezTo>
                    <a:pt x="1853" y="1"/>
                    <a:pt x="1828" y="3"/>
                    <a:pt x="1802" y="7"/>
                  </a:cubicBezTo>
                  <a:cubicBezTo>
                    <a:pt x="1568" y="7"/>
                    <a:pt x="1368" y="107"/>
                    <a:pt x="1202" y="241"/>
                  </a:cubicBezTo>
                  <a:cubicBezTo>
                    <a:pt x="768" y="574"/>
                    <a:pt x="401" y="974"/>
                    <a:pt x="134" y="1441"/>
                  </a:cubicBezTo>
                  <a:cubicBezTo>
                    <a:pt x="67" y="1575"/>
                    <a:pt x="34" y="1708"/>
                    <a:pt x="34" y="1842"/>
                  </a:cubicBezTo>
                  <a:cubicBezTo>
                    <a:pt x="1" y="2075"/>
                    <a:pt x="201" y="2309"/>
                    <a:pt x="468" y="2342"/>
                  </a:cubicBezTo>
                  <a:cubicBezTo>
                    <a:pt x="490" y="2346"/>
                    <a:pt x="512" y="2349"/>
                    <a:pt x="535" y="2349"/>
                  </a:cubicBezTo>
                  <a:cubicBezTo>
                    <a:pt x="685" y="2349"/>
                    <a:pt x="848" y="2258"/>
                    <a:pt x="935" y="2142"/>
                  </a:cubicBezTo>
                  <a:cubicBezTo>
                    <a:pt x="1368" y="1675"/>
                    <a:pt x="1769" y="1175"/>
                    <a:pt x="2202" y="674"/>
                  </a:cubicBezTo>
                  <a:cubicBezTo>
                    <a:pt x="2302" y="574"/>
                    <a:pt x="2336" y="374"/>
                    <a:pt x="2236" y="241"/>
                  </a:cubicBezTo>
                  <a:cubicBezTo>
                    <a:pt x="2178" y="95"/>
                    <a:pt x="2044" y="1"/>
                    <a:pt x="1878" y="1"/>
                  </a:cubicBezTo>
                  <a:close/>
                </a:path>
              </a:pathLst>
            </a:custGeom>
            <a:solidFill>
              <a:srgbClr val="1C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8"/>
            <p:cNvSpPr/>
            <p:nvPr/>
          </p:nvSpPr>
          <p:spPr>
            <a:xfrm rot="-432543">
              <a:off x="5362984" y="3474392"/>
              <a:ext cx="181061" cy="235796"/>
            </a:xfrm>
            <a:custGeom>
              <a:avLst/>
              <a:gdLst/>
              <a:ahLst/>
              <a:cxnLst/>
              <a:rect l="l" t="t" r="r" b="b"/>
              <a:pathLst>
                <a:path w="5038" h="6561" extrusionOk="0">
                  <a:moveTo>
                    <a:pt x="3136" y="1347"/>
                  </a:moveTo>
                  <a:cubicBezTo>
                    <a:pt x="3237" y="1381"/>
                    <a:pt x="3303" y="1447"/>
                    <a:pt x="3303" y="1514"/>
                  </a:cubicBezTo>
                  <a:cubicBezTo>
                    <a:pt x="3337" y="1614"/>
                    <a:pt x="3337" y="1681"/>
                    <a:pt x="3337" y="1814"/>
                  </a:cubicBezTo>
                  <a:cubicBezTo>
                    <a:pt x="3303" y="2014"/>
                    <a:pt x="3237" y="2281"/>
                    <a:pt x="3170" y="2481"/>
                  </a:cubicBezTo>
                  <a:cubicBezTo>
                    <a:pt x="3136" y="2548"/>
                    <a:pt x="3103" y="2581"/>
                    <a:pt x="3036" y="2615"/>
                  </a:cubicBezTo>
                  <a:cubicBezTo>
                    <a:pt x="2936" y="2615"/>
                    <a:pt x="2870" y="2548"/>
                    <a:pt x="2836" y="2481"/>
                  </a:cubicBezTo>
                  <a:cubicBezTo>
                    <a:pt x="2669" y="2148"/>
                    <a:pt x="2736" y="1714"/>
                    <a:pt x="2970" y="1414"/>
                  </a:cubicBezTo>
                  <a:cubicBezTo>
                    <a:pt x="3003" y="1381"/>
                    <a:pt x="3070" y="1347"/>
                    <a:pt x="3136" y="1347"/>
                  </a:cubicBezTo>
                  <a:close/>
                  <a:moveTo>
                    <a:pt x="4276" y="0"/>
                  </a:moveTo>
                  <a:cubicBezTo>
                    <a:pt x="3887" y="0"/>
                    <a:pt x="3512" y="38"/>
                    <a:pt x="3136" y="113"/>
                  </a:cubicBezTo>
                  <a:cubicBezTo>
                    <a:pt x="2102" y="447"/>
                    <a:pt x="1102" y="914"/>
                    <a:pt x="234" y="1547"/>
                  </a:cubicBezTo>
                  <a:cubicBezTo>
                    <a:pt x="68" y="1614"/>
                    <a:pt x="1" y="1814"/>
                    <a:pt x="101" y="1948"/>
                  </a:cubicBezTo>
                  <a:cubicBezTo>
                    <a:pt x="134" y="2048"/>
                    <a:pt x="168" y="2114"/>
                    <a:pt x="201" y="2215"/>
                  </a:cubicBezTo>
                  <a:cubicBezTo>
                    <a:pt x="835" y="3249"/>
                    <a:pt x="1302" y="4383"/>
                    <a:pt x="1869" y="5450"/>
                  </a:cubicBezTo>
                  <a:lnTo>
                    <a:pt x="2269" y="6184"/>
                  </a:lnTo>
                  <a:cubicBezTo>
                    <a:pt x="2303" y="6284"/>
                    <a:pt x="2403" y="6384"/>
                    <a:pt x="2536" y="6451"/>
                  </a:cubicBezTo>
                  <a:cubicBezTo>
                    <a:pt x="2673" y="6528"/>
                    <a:pt x="2842" y="6561"/>
                    <a:pt x="3023" y="6561"/>
                  </a:cubicBezTo>
                  <a:cubicBezTo>
                    <a:pt x="3547" y="6561"/>
                    <a:pt x="4164" y="6282"/>
                    <a:pt x="4337" y="5984"/>
                  </a:cubicBezTo>
                  <a:cubicBezTo>
                    <a:pt x="4404" y="5817"/>
                    <a:pt x="4437" y="5650"/>
                    <a:pt x="4437" y="5484"/>
                  </a:cubicBezTo>
                  <a:lnTo>
                    <a:pt x="4437" y="4149"/>
                  </a:lnTo>
                  <a:cubicBezTo>
                    <a:pt x="4404" y="3415"/>
                    <a:pt x="4437" y="2648"/>
                    <a:pt x="4571" y="1948"/>
                  </a:cubicBezTo>
                  <a:cubicBezTo>
                    <a:pt x="4704" y="1447"/>
                    <a:pt x="4804" y="947"/>
                    <a:pt x="4938" y="447"/>
                  </a:cubicBezTo>
                  <a:cubicBezTo>
                    <a:pt x="5038" y="246"/>
                    <a:pt x="4871" y="13"/>
                    <a:pt x="4671" y="13"/>
                  </a:cubicBezTo>
                  <a:cubicBezTo>
                    <a:pt x="4537" y="5"/>
                    <a:pt x="4406" y="0"/>
                    <a:pt x="4276" y="0"/>
                  </a:cubicBezTo>
                  <a:close/>
                </a:path>
              </a:pathLst>
            </a:custGeom>
            <a:solidFill>
              <a:srgbClr val="F2D1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8"/>
            <p:cNvSpPr/>
            <p:nvPr/>
          </p:nvSpPr>
          <p:spPr>
            <a:xfrm rot="-432543">
              <a:off x="5367124" y="3519730"/>
              <a:ext cx="158276" cy="192526"/>
            </a:xfrm>
            <a:custGeom>
              <a:avLst/>
              <a:gdLst/>
              <a:ahLst/>
              <a:cxnLst/>
              <a:rect l="l" t="t" r="r" b="b"/>
              <a:pathLst>
                <a:path w="4404" h="5357" extrusionOk="0">
                  <a:moveTo>
                    <a:pt x="830" y="1"/>
                  </a:moveTo>
                  <a:cubicBezTo>
                    <a:pt x="668" y="1"/>
                    <a:pt x="490" y="100"/>
                    <a:pt x="200" y="283"/>
                  </a:cubicBezTo>
                  <a:cubicBezTo>
                    <a:pt x="167" y="316"/>
                    <a:pt x="134" y="350"/>
                    <a:pt x="100" y="383"/>
                  </a:cubicBezTo>
                  <a:cubicBezTo>
                    <a:pt x="0" y="450"/>
                    <a:pt x="0" y="583"/>
                    <a:pt x="34" y="683"/>
                  </a:cubicBezTo>
                  <a:cubicBezTo>
                    <a:pt x="67" y="783"/>
                    <a:pt x="100" y="883"/>
                    <a:pt x="167" y="984"/>
                  </a:cubicBezTo>
                  <a:cubicBezTo>
                    <a:pt x="667" y="1817"/>
                    <a:pt x="1034" y="2685"/>
                    <a:pt x="1501" y="3519"/>
                  </a:cubicBezTo>
                  <a:cubicBezTo>
                    <a:pt x="1735" y="3986"/>
                    <a:pt x="1968" y="4453"/>
                    <a:pt x="2202" y="4920"/>
                  </a:cubicBezTo>
                  <a:cubicBezTo>
                    <a:pt x="2356" y="5167"/>
                    <a:pt x="2626" y="5357"/>
                    <a:pt x="2956" y="5357"/>
                  </a:cubicBezTo>
                  <a:cubicBezTo>
                    <a:pt x="2982" y="5357"/>
                    <a:pt x="3009" y="5356"/>
                    <a:pt x="3036" y="5353"/>
                  </a:cubicBezTo>
                  <a:cubicBezTo>
                    <a:pt x="3336" y="5320"/>
                    <a:pt x="3636" y="5220"/>
                    <a:pt x="3903" y="5120"/>
                  </a:cubicBezTo>
                  <a:cubicBezTo>
                    <a:pt x="4070" y="5020"/>
                    <a:pt x="4203" y="4886"/>
                    <a:pt x="4303" y="4753"/>
                  </a:cubicBezTo>
                  <a:cubicBezTo>
                    <a:pt x="4403" y="4586"/>
                    <a:pt x="4403" y="4419"/>
                    <a:pt x="4237" y="4353"/>
                  </a:cubicBezTo>
                  <a:cubicBezTo>
                    <a:pt x="3803" y="4119"/>
                    <a:pt x="3503" y="3752"/>
                    <a:pt x="3303" y="3319"/>
                  </a:cubicBezTo>
                  <a:cubicBezTo>
                    <a:pt x="3236" y="3218"/>
                    <a:pt x="3169" y="3085"/>
                    <a:pt x="3136" y="2985"/>
                  </a:cubicBezTo>
                  <a:cubicBezTo>
                    <a:pt x="2902" y="2551"/>
                    <a:pt x="2702" y="2151"/>
                    <a:pt x="2469" y="1717"/>
                  </a:cubicBezTo>
                  <a:cubicBezTo>
                    <a:pt x="2202" y="1250"/>
                    <a:pt x="1902" y="817"/>
                    <a:pt x="1501" y="450"/>
                  </a:cubicBezTo>
                  <a:cubicBezTo>
                    <a:pt x="1193" y="142"/>
                    <a:pt x="1023" y="1"/>
                    <a:pt x="830" y="1"/>
                  </a:cubicBezTo>
                  <a:close/>
                </a:path>
              </a:pathLst>
            </a:custGeom>
            <a:solidFill>
              <a:srgbClr val="D69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8"/>
            <p:cNvSpPr/>
            <p:nvPr/>
          </p:nvSpPr>
          <p:spPr>
            <a:xfrm rot="-432543">
              <a:off x="5322361" y="3251897"/>
              <a:ext cx="115221" cy="101169"/>
            </a:xfrm>
            <a:custGeom>
              <a:avLst/>
              <a:gdLst/>
              <a:ahLst/>
              <a:cxnLst/>
              <a:rect l="l" t="t" r="r" b="b"/>
              <a:pathLst>
                <a:path w="3206" h="2815" extrusionOk="0">
                  <a:moveTo>
                    <a:pt x="1389" y="0"/>
                  </a:moveTo>
                  <a:cubicBezTo>
                    <a:pt x="1253" y="0"/>
                    <a:pt x="1136" y="69"/>
                    <a:pt x="1037" y="193"/>
                  </a:cubicBezTo>
                  <a:cubicBezTo>
                    <a:pt x="1" y="1134"/>
                    <a:pt x="708" y="2815"/>
                    <a:pt x="2046" y="2815"/>
                  </a:cubicBezTo>
                  <a:cubicBezTo>
                    <a:pt x="2130" y="2815"/>
                    <a:pt x="2216" y="2808"/>
                    <a:pt x="2304" y="2794"/>
                  </a:cubicBezTo>
                  <a:cubicBezTo>
                    <a:pt x="2538" y="2794"/>
                    <a:pt x="2771" y="2694"/>
                    <a:pt x="2972" y="2561"/>
                  </a:cubicBezTo>
                  <a:cubicBezTo>
                    <a:pt x="3138" y="2461"/>
                    <a:pt x="3205" y="2261"/>
                    <a:pt x="3172" y="2094"/>
                  </a:cubicBezTo>
                  <a:cubicBezTo>
                    <a:pt x="3138" y="1894"/>
                    <a:pt x="2972" y="1760"/>
                    <a:pt x="2771" y="1727"/>
                  </a:cubicBezTo>
                  <a:lnTo>
                    <a:pt x="2138" y="1727"/>
                  </a:lnTo>
                  <a:cubicBezTo>
                    <a:pt x="1671" y="1727"/>
                    <a:pt x="1471" y="1493"/>
                    <a:pt x="1604" y="1060"/>
                  </a:cubicBezTo>
                  <a:cubicBezTo>
                    <a:pt x="1637" y="860"/>
                    <a:pt x="1737" y="693"/>
                    <a:pt x="1804" y="493"/>
                  </a:cubicBezTo>
                  <a:cubicBezTo>
                    <a:pt x="1837" y="293"/>
                    <a:pt x="1737" y="59"/>
                    <a:pt x="1537" y="26"/>
                  </a:cubicBezTo>
                  <a:cubicBezTo>
                    <a:pt x="1486" y="9"/>
                    <a:pt x="1436" y="0"/>
                    <a:pt x="1389" y="0"/>
                  </a:cubicBezTo>
                  <a:close/>
                </a:path>
              </a:pathLst>
            </a:custGeom>
            <a:solidFill>
              <a:srgbClr val="181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8"/>
            <p:cNvSpPr/>
            <p:nvPr/>
          </p:nvSpPr>
          <p:spPr>
            <a:xfrm rot="-432543">
              <a:off x="5446949" y="3512167"/>
              <a:ext cx="39605" cy="63684"/>
            </a:xfrm>
            <a:custGeom>
              <a:avLst/>
              <a:gdLst/>
              <a:ahLst/>
              <a:cxnLst/>
              <a:rect l="l" t="t" r="r" b="b"/>
              <a:pathLst>
                <a:path w="1102" h="1772" extrusionOk="0">
                  <a:moveTo>
                    <a:pt x="630" y="1"/>
                  </a:moveTo>
                  <a:cubicBezTo>
                    <a:pt x="422" y="1"/>
                    <a:pt x="227" y="130"/>
                    <a:pt x="167" y="339"/>
                  </a:cubicBezTo>
                  <a:cubicBezTo>
                    <a:pt x="67" y="539"/>
                    <a:pt x="34" y="773"/>
                    <a:pt x="34" y="1006"/>
                  </a:cubicBezTo>
                  <a:cubicBezTo>
                    <a:pt x="1" y="1240"/>
                    <a:pt x="67" y="1473"/>
                    <a:pt x="234" y="1640"/>
                  </a:cubicBezTo>
                  <a:cubicBezTo>
                    <a:pt x="323" y="1729"/>
                    <a:pt x="431" y="1772"/>
                    <a:pt x="536" y="1772"/>
                  </a:cubicBezTo>
                  <a:cubicBezTo>
                    <a:pt x="667" y="1772"/>
                    <a:pt x="794" y="1704"/>
                    <a:pt x="868" y="1574"/>
                  </a:cubicBezTo>
                  <a:cubicBezTo>
                    <a:pt x="1001" y="1207"/>
                    <a:pt x="1101" y="840"/>
                    <a:pt x="1101" y="473"/>
                  </a:cubicBezTo>
                  <a:cubicBezTo>
                    <a:pt x="1101" y="239"/>
                    <a:pt x="935" y="39"/>
                    <a:pt x="701" y="6"/>
                  </a:cubicBezTo>
                  <a:cubicBezTo>
                    <a:pt x="677" y="2"/>
                    <a:pt x="654" y="1"/>
                    <a:pt x="630" y="1"/>
                  </a:cubicBezTo>
                  <a:close/>
                </a:path>
              </a:pathLst>
            </a:custGeom>
            <a:solidFill>
              <a:srgbClr val="181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8"/>
            <p:cNvSpPr/>
            <p:nvPr/>
          </p:nvSpPr>
          <p:spPr>
            <a:xfrm>
              <a:off x="3865575" y="3524784"/>
              <a:ext cx="1002125" cy="596900"/>
            </a:xfrm>
            <a:custGeom>
              <a:avLst/>
              <a:gdLst/>
              <a:ahLst/>
              <a:cxnLst/>
              <a:rect l="l" t="t" r="r" b="b"/>
              <a:pathLst>
                <a:path w="40085" h="23876" extrusionOk="0">
                  <a:moveTo>
                    <a:pt x="0" y="970"/>
                  </a:moveTo>
                  <a:cubicBezTo>
                    <a:pt x="14600" y="-3897"/>
                    <a:pt x="31549" y="11071"/>
                    <a:pt x="40085" y="23876"/>
                  </a:cubicBezTo>
                </a:path>
              </a:pathLst>
            </a:custGeom>
            <a:noFill/>
            <a:ln w="28575" cap="flat" cmpd="sng">
              <a:solidFill>
                <a:schemeClr val="dk1"/>
              </a:solidFill>
              <a:prstDash val="solid"/>
              <a:round/>
              <a:headEnd type="none" w="med" len="med"/>
              <a:tailEnd type="none" w="med" len="med"/>
            </a:ln>
          </p:spPr>
        </p:sp>
        <p:sp>
          <p:nvSpPr>
            <p:cNvPr id="4095" name="Google Shape;4095;p68"/>
            <p:cNvSpPr/>
            <p:nvPr/>
          </p:nvSpPr>
          <p:spPr>
            <a:xfrm rot="-620901">
              <a:off x="3837864" y="3724245"/>
              <a:ext cx="885348" cy="527344"/>
            </a:xfrm>
            <a:custGeom>
              <a:avLst/>
              <a:gdLst/>
              <a:ahLst/>
              <a:cxnLst/>
              <a:rect l="l" t="t" r="r" b="b"/>
              <a:pathLst>
                <a:path w="40085" h="23876" extrusionOk="0">
                  <a:moveTo>
                    <a:pt x="0" y="970"/>
                  </a:moveTo>
                  <a:cubicBezTo>
                    <a:pt x="14600" y="-3897"/>
                    <a:pt x="31549" y="11071"/>
                    <a:pt x="40085" y="23876"/>
                  </a:cubicBezTo>
                </a:path>
              </a:pathLst>
            </a:custGeom>
            <a:noFill/>
            <a:ln w="28575" cap="flat" cmpd="sng">
              <a:solidFill>
                <a:schemeClr val="dk1"/>
              </a:solidFill>
              <a:prstDash val="solid"/>
              <a:round/>
              <a:headEnd type="none" w="med" len="med"/>
              <a:tailEnd type="none" w="med" len="med"/>
            </a:ln>
          </p:spPr>
        </p:sp>
        <p:sp>
          <p:nvSpPr>
            <p:cNvPr id="4096" name="Google Shape;4096;p68"/>
            <p:cNvSpPr/>
            <p:nvPr/>
          </p:nvSpPr>
          <p:spPr>
            <a:xfrm rot="-1166654">
              <a:off x="4087670" y="4085823"/>
              <a:ext cx="530731" cy="278081"/>
            </a:xfrm>
            <a:custGeom>
              <a:avLst/>
              <a:gdLst/>
              <a:ahLst/>
              <a:cxnLst/>
              <a:rect l="l" t="t" r="r" b="b"/>
              <a:pathLst>
                <a:path w="40085" h="23876" extrusionOk="0">
                  <a:moveTo>
                    <a:pt x="0" y="970"/>
                  </a:moveTo>
                  <a:cubicBezTo>
                    <a:pt x="14600" y="-3897"/>
                    <a:pt x="31549" y="11071"/>
                    <a:pt x="40085" y="23876"/>
                  </a:cubicBezTo>
                </a:path>
              </a:pathLst>
            </a:custGeom>
            <a:noFill/>
            <a:ln w="28575" cap="flat" cmpd="sng">
              <a:solidFill>
                <a:schemeClr val="dk1"/>
              </a:solidFill>
              <a:prstDash val="solid"/>
              <a:round/>
              <a:headEnd type="none" w="med" len="med"/>
              <a:tailEnd type="none" w="med" len="med"/>
            </a:ln>
          </p:spPr>
        </p:sp>
      </p:grpSp>
      <p:sp>
        <p:nvSpPr>
          <p:cNvPr id="4097" name="Google Shape;4097;p68"/>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8"/>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8"/>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8"/>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50;p55"/>
          <p:cNvSpPr txBox="1">
            <a:spLocks/>
          </p:cNvSpPr>
          <p:nvPr/>
        </p:nvSpPr>
        <p:spPr>
          <a:xfrm>
            <a:off x="1812217" y="1299369"/>
            <a:ext cx="6352837" cy="128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2"/>
              </a:buClr>
              <a:buSzPts val="3200"/>
              <a:buFont typeface="Sue Ellen Francisco"/>
              <a:buNone/>
              <a:defRPr sz="3200" b="1" i="0" u="none" strike="noStrike" cap="none">
                <a:solidFill>
                  <a:schemeClr val="dk2"/>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1" i="0" u="none" strike="noStrike" cap="none">
                <a:solidFill>
                  <a:schemeClr val="dk2"/>
                </a:solidFill>
                <a:latin typeface="Bebas Neue"/>
                <a:ea typeface="Bebas Neue"/>
                <a:cs typeface="Bebas Neue"/>
                <a:sym typeface="Bebas Neue"/>
              </a:defRPr>
            </a:lvl9pPr>
          </a:lstStyle>
          <a:p>
            <a:pPr marL="0" marR="0" lvl="0" indent="0" algn="ctr" defTabSz="914400" rtl="0" eaLnBrk="1" fontAlgn="auto" latinLnBrk="0" hangingPunct="1">
              <a:lnSpc>
                <a:spcPct val="115000"/>
              </a:lnSpc>
              <a:spcBef>
                <a:spcPts val="0"/>
              </a:spcBef>
              <a:spcAft>
                <a:spcPts val="0"/>
              </a:spcAft>
              <a:buClr>
                <a:srgbClr val="383838"/>
              </a:buClr>
              <a:buSzPts val="3200"/>
              <a:buFont typeface="Sue Ellen Francisco"/>
              <a:buNone/>
              <a:tabLst/>
              <a:defRPr/>
            </a:pPr>
            <a:r>
              <a:rPr kumimoji="0" lang="en-US" sz="5400" b="1" i="0" u="none" strike="noStrike" kern="0" cap="none" spc="0" normalizeH="0" baseline="0" noProof="0">
                <a:ln>
                  <a:noFill/>
                </a:ln>
                <a:solidFill>
                  <a:srgbClr val="84C7C3">
                    <a:lumMod val="75000"/>
                  </a:srgbClr>
                </a:solidFill>
                <a:effectLst/>
                <a:uLnTx/>
                <a:uFillTx/>
                <a:latin typeface="UTM Amerika Sans" panose="02040603050506020204" pitchFamily="18" charset="0"/>
                <a:sym typeface="Sue Ellen Francisco"/>
              </a:rPr>
              <a:t>CẢM</a:t>
            </a:r>
            <a:r>
              <a:rPr kumimoji="0" lang="en-US" sz="5400" b="1" i="0" u="none" strike="noStrike" kern="0" cap="none" spc="0" normalizeH="0" noProof="0">
                <a:ln>
                  <a:noFill/>
                </a:ln>
                <a:solidFill>
                  <a:srgbClr val="84C7C3">
                    <a:lumMod val="75000"/>
                  </a:srgbClr>
                </a:solidFill>
                <a:effectLst/>
                <a:uLnTx/>
                <a:uFillTx/>
                <a:latin typeface="UTM Amerika Sans" panose="02040603050506020204" pitchFamily="18" charset="0"/>
                <a:sym typeface="Sue Ellen Francisco"/>
              </a:rPr>
              <a:t> ƠN CÁC EM !</a:t>
            </a:r>
            <a:endParaRPr kumimoji="0" lang="en-US" sz="5400" b="1" i="0" u="none" strike="noStrike" kern="0" cap="none" spc="0" normalizeH="0" baseline="0" noProof="0">
              <a:ln>
                <a:noFill/>
              </a:ln>
              <a:solidFill>
                <a:srgbClr val="84C7C3">
                  <a:lumMod val="75000"/>
                </a:srgbClr>
              </a:solidFill>
              <a:effectLst/>
              <a:uLnTx/>
              <a:uFillTx/>
              <a:latin typeface="UTM Amerika Sans" panose="02040603050506020204" pitchFamily="18" charset="0"/>
              <a:sym typeface="Sue Ellen Francisco"/>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sp>
        <p:nvSpPr>
          <p:cNvPr id="56" name="Rectangle 2"/>
          <p:cNvSpPr txBox="1">
            <a:spLocks noChangeArrowheads="1"/>
          </p:cNvSpPr>
          <p:nvPr/>
        </p:nvSpPr>
        <p:spPr bwMode="auto">
          <a:xfrm>
            <a:off x="2325529" y="564203"/>
            <a:ext cx="5715000" cy="914400"/>
          </a:xfrm>
          <a:prstGeom prst="rect">
            <a:avLst/>
          </a:prstGeom>
          <a:noFill/>
          <a:ln>
            <a:noFill/>
          </a:ln>
          <a:effectLst>
            <a:outerShdw dist="35921" dir="2700000" algn="ctr" rotWithShape="0">
              <a:srgbClr val="80808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strike="noStrike" kern="1200" cap="none" spc="0" normalizeH="0" baseline="0" noProof="0">
                <a:ln>
                  <a:noFill/>
                </a:ln>
                <a:solidFill>
                  <a:schemeClr val="bg2">
                    <a:lumMod val="10000"/>
                  </a:schemeClr>
                </a:solidFill>
                <a:effectLst/>
                <a:uLnTx/>
                <a:uFillTx/>
                <a:latin typeface="Times New Roman" panose="02020603050405020304" pitchFamily="18" charset="0"/>
                <a:cs typeface="Times New Roman" panose="02020603050405020304" pitchFamily="18" charset="0"/>
              </a:rPr>
              <a:t>CHƯƠNG II</a:t>
            </a:r>
            <a:r>
              <a:rPr kumimoji="0" lang="en-US" altLang="en-US" sz="3200" b="1" strike="noStrike" kern="1200" cap="none" spc="0" normalizeH="0" noProof="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strike="noStrike" kern="1200" cap="none" spc="0" normalizeH="0" baseline="0" noProof="0">
                <a:ln>
                  <a:noFill/>
                </a:ln>
                <a:solidFill>
                  <a:schemeClr val="bg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u="none" strike="noStrike" kern="1200" cap="none" spc="0" normalizeH="0" baseline="0" noProof="0">
                <a:ln>
                  <a:noFill/>
                </a:ln>
                <a:solidFill>
                  <a:schemeClr val="bg2">
                    <a:lumMod val="10000"/>
                  </a:schemeClr>
                </a:solidFill>
                <a:effectLst/>
                <a:uLnTx/>
                <a:uFillTx/>
                <a:latin typeface="Times New Roman" panose="02020603050405020304" pitchFamily="18" charset="0"/>
                <a:cs typeface="Times New Roman" panose="02020603050405020304" pitchFamily="18" charset="0"/>
              </a:rPr>
              <a:t>ĐIỆN TỪ HỌC</a:t>
            </a:r>
          </a:p>
        </p:txBody>
      </p:sp>
      <p:sp>
        <p:nvSpPr>
          <p:cNvPr id="57" name="Rectangle 3"/>
          <p:cNvSpPr txBox="1">
            <a:spLocks noChangeArrowheads="1"/>
          </p:cNvSpPr>
          <p:nvPr/>
        </p:nvSpPr>
        <p:spPr bwMode="auto">
          <a:xfrm>
            <a:off x="725329" y="1613685"/>
            <a:ext cx="7315200" cy="293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altLang="en-US" sz="2000" i="0" u="none" strike="noStrike" kern="1200" cap="none" spc="0" normalizeH="0" baseline="0" noProof="0">
                <a:ln>
                  <a:noFill/>
                </a:ln>
                <a:solidFill>
                  <a:schemeClr val="bg2">
                    <a:lumMod val="25000"/>
                  </a:schemeClr>
                </a:solidFill>
                <a:effectLst/>
                <a:uLnTx/>
                <a:uFillTx/>
                <a:latin typeface="Times New Roman" panose="02020603050405020304" pitchFamily="18" charset="0"/>
                <a:cs typeface="Times New Roman" panose="02020603050405020304" pitchFamily="18" charset="0"/>
              </a:rPr>
              <a:t>Nam châm điện có đặc điểm </a:t>
            </a:r>
            <a:r>
              <a:rPr lang="en-US" altLang="en-US" sz="2000">
                <a:solidFill>
                  <a:schemeClr val="bg2">
                    <a:lumMod val="25000"/>
                  </a:schemeClr>
                </a:solidFill>
                <a:latin typeface="Times New Roman" panose="02020603050405020304" pitchFamily="18" charset="0"/>
                <a:cs typeface="Times New Roman" panose="02020603050405020304" pitchFamily="18" charset="0"/>
              </a:rPr>
              <a:t>gì</a:t>
            </a:r>
            <a:r>
              <a:rPr kumimoji="0" lang="en-US" altLang="en-US" sz="2000" i="0" u="none" strike="noStrike" kern="1200" cap="none" spc="0" normalizeH="0" baseline="0" noProof="0">
                <a:ln>
                  <a:noFill/>
                </a:ln>
                <a:solidFill>
                  <a:schemeClr val="bg2">
                    <a:lumMod val="25000"/>
                  </a:schemeClr>
                </a:solidFill>
                <a:effectLst/>
                <a:uLnTx/>
                <a:uFillTx/>
                <a:latin typeface="Times New Roman" panose="02020603050405020304" pitchFamily="18" charset="0"/>
                <a:cs typeface="Times New Roman" panose="02020603050405020304" pitchFamily="18" charset="0"/>
              </a:rPr>
              <a:t> khác nam châm vĩnh cửu ?</a:t>
            </a:r>
          </a:p>
          <a:p>
            <a:pPr marR="0" lvl="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altLang="en-US" sz="2000" i="0" u="none" strike="noStrike" kern="1200" cap="none" spc="0" normalizeH="0" baseline="0" noProof="0">
                <a:ln>
                  <a:noFill/>
                </a:ln>
                <a:solidFill>
                  <a:schemeClr val="bg2">
                    <a:lumMod val="25000"/>
                  </a:schemeClr>
                </a:solidFill>
                <a:effectLst/>
                <a:uLnTx/>
                <a:uFillTx/>
                <a:latin typeface="Times New Roman" panose="02020603050405020304" pitchFamily="18" charset="0"/>
                <a:cs typeface="Times New Roman" panose="02020603050405020304" pitchFamily="18" charset="0"/>
              </a:rPr>
              <a:t>Từ trường tồn tại ở đâu ? Làm thế nào nhận biết được từ trường ? Biểu diễn từ trường bằng hình vẽ như thế nào ?</a:t>
            </a:r>
          </a:p>
          <a:p>
            <a:pPr marR="0" lvl="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altLang="en-US" sz="2000" i="0" u="none" strike="noStrike" kern="1200" cap="none" spc="0" normalizeH="0" baseline="0" noProof="0">
                <a:ln>
                  <a:noFill/>
                </a:ln>
                <a:solidFill>
                  <a:schemeClr val="bg2">
                    <a:lumMod val="25000"/>
                  </a:schemeClr>
                </a:solidFill>
                <a:effectLst/>
                <a:uLnTx/>
                <a:uFillTx/>
                <a:latin typeface="Times New Roman" panose="02020603050405020304" pitchFamily="18" charset="0"/>
                <a:cs typeface="Times New Roman" panose="02020603050405020304" pitchFamily="18" charset="0"/>
              </a:rPr>
              <a:t>Lực điện từ do từ trường tác dụng lên dòng điện chạy qua dây dẫn thẳng có đặc điểm gì ?</a:t>
            </a:r>
          </a:p>
          <a:p>
            <a:pPr marR="0" lvl="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altLang="en-US" sz="2000" i="0" u="none" strike="noStrike" kern="1200" cap="none" spc="0" normalizeH="0" baseline="0" noProof="0">
                <a:ln>
                  <a:noFill/>
                </a:ln>
                <a:solidFill>
                  <a:schemeClr val="bg2">
                    <a:lumMod val="25000"/>
                  </a:schemeClr>
                </a:solidFill>
                <a:effectLst/>
                <a:uLnTx/>
                <a:uFillTx/>
                <a:latin typeface="Times New Roman" panose="02020603050405020304" pitchFamily="18" charset="0"/>
                <a:cs typeface="Times New Roman" panose="02020603050405020304" pitchFamily="18" charset="0"/>
              </a:rPr>
              <a:t>Trong điều kiện nào thì xuất hiện dòng điện cảm ứng ?</a:t>
            </a:r>
          </a:p>
          <a:p>
            <a:pPr marR="0" lvl="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altLang="en-US" sz="2000" i="0" u="none" strike="noStrike" kern="1200" cap="none" spc="0" normalizeH="0" baseline="0" noProof="0">
                <a:ln>
                  <a:noFill/>
                </a:ln>
                <a:solidFill>
                  <a:schemeClr val="bg2">
                    <a:lumMod val="25000"/>
                  </a:schemeClr>
                </a:solidFill>
                <a:effectLst/>
                <a:uLnTx/>
                <a:uFillTx/>
                <a:latin typeface="Times New Roman" panose="02020603050405020304" pitchFamily="18" charset="0"/>
                <a:cs typeface="Times New Roman" panose="02020603050405020304" pitchFamily="18" charset="0"/>
              </a:rPr>
              <a:t>Máy phát điện xoay chiều có cấu tạo và hoạt động như thế nào ?</a:t>
            </a:r>
          </a:p>
          <a:p>
            <a:pPr marR="0" lvl="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altLang="en-US" sz="2000" i="0" u="none" strike="noStrike" kern="1200" cap="none" spc="0" normalizeH="0" baseline="0" noProof="0">
                <a:ln>
                  <a:noFill/>
                </a:ln>
                <a:solidFill>
                  <a:schemeClr val="bg2">
                    <a:lumMod val="25000"/>
                  </a:schemeClr>
                </a:solidFill>
                <a:effectLst/>
                <a:uLnTx/>
                <a:uFillTx/>
                <a:latin typeface="Times New Roman" panose="02020603050405020304" pitchFamily="18" charset="0"/>
                <a:cs typeface="Times New Roman" panose="02020603050405020304" pitchFamily="18" charset="0"/>
              </a:rPr>
              <a:t>Vì sao ở hai đầu đường dây tải điện phải đặt máy biến thế</a:t>
            </a:r>
            <a:r>
              <a:rPr kumimoji="0" lang="en-US" altLang="en-US" sz="2000" i="0" u="none" strike="noStrike" kern="1200" cap="none" spc="0" normalizeH="0" noProof="0">
                <a:ln>
                  <a:noFill/>
                </a:ln>
                <a:solidFill>
                  <a:schemeClr val="bg2">
                    <a:lumMod val="25000"/>
                  </a:schemeClr>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1200" cap="none" spc="0" normalizeH="0" baseline="0" noProof="0">
                <a:ln>
                  <a:noFill/>
                </a:ln>
                <a:solidFill>
                  <a:schemeClr val="bg2">
                    <a:lumMod val="25000"/>
                  </a:schemeClr>
                </a:solidFill>
                <a:effectLst/>
                <a:uLnTx/>
                <a:uFillTx/>
                <a:latin typeface="Times New Roman" panose="02020603050405020304" pitchFamily="18" charset="0"/>
                <a:cs typeface="Times New Roman" panose="02020603050405020304" pitchFamily="18" charset="0"/>
              </a:rPr>
              <a:t>? </a:t>
            </a:r>
          </a:p>
        </p:txBody>
      </p:sp>
      <p:pic>
        <p:nvPicPr>
          <p:cNvPr id="58" name="Picture 6" descr="Khung hinh hoa PPT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a:off x="0" y="5029200"/>
            <a:ext cx="1676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 descr="Khung hinh hoa PPT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7816" t="51711"/>
          <a:stretch>
            <a:fillRect/>
          </a:stretch>
        </p:blipFill>
        <p:spPr bwMode="auto">
          <a:xfrm>
            <a:off x="7315200" y="51435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barn(outVertical)">
                                      <p:cBhvr>
                                        <p:cTn id="7" dur="5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7">
                                            <p:txEl>
                                              <p:pRg st="1" end="1"/>
                                            </p:txEl>
                                          </p:spTgt>
                                        </p:tgtEl>
                                        <p:attrNameLst>
                                          <p:attrName>style.visibility</p:attrName>
                                        </p:attrNameLst>
                                      </p:cBhvr>
                                      <p:to>
                                        <p:strVal val="visible"/>
                                      </p:to>
                                    </p:set>
                                    <p:animEffect transition="in" filter="wipe(left)">
                                      <p:cBhvr>
                                        <p:cTn id="12" dur="500"/>
                                        <p:tgtEl>
                                          <p:spTgt spid="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7">
                                            <p:txEl>
                                              <p:pRg st="2" end="2"/>
                                            </p:txEl>
                                          </p:spTgt>
                                        </p:tgtEl>
                                        <p:attrNameLst>
                                          <p:attrName>style.visibility</p:attrName>
                                        </p:attrNameLst>
                                      </p:cBhvr>
                                      <p:to>
                                        <p:strVal val="visible"/>
                                      </p:to>
                                    </p:set>
                                    <p:animEffect transition="in" filter="blinds(horizontal)">
                                      <p:cBhvr>
                                        <p:cTn id="17" dur="500"/>
                                        <p:tgtEl>
                                          <p:spTgt spid="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7">
                                            <p:txEl>
                                              <p:pRg st="3" end="3"/>
                                            </p:txEl>
                                          </p:spTgt>
                                        </p:tgtEl>
                                        <p:attrNameLst>
                                          <p:attrName>style.visibility</p:attrName>
                                        </p:attrNameLst>
                                      </p:cBhvr>
                                      <p:to>
                                        <p:strVal val="visible"/>
                                      </p:to>
                                    </p:set>
                                    <p:animEffect transition="in" filter="wipe(left)">
                                      <p:cBhvr>
                                        <p:cTn id="22" dur="500"/>
                                        <p:tgtEl>
                                          <p:spTgt spid="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7">
                                            <p:txEl>
                                              <p:pRg st="4" end="4"/>
                                            </p:txEl>
                                          </p:spTgt>
                                        </p:tgtEl>
                                        <p:attrNameLst>
                                          <p:attrName>style.visibility</p:attrName>
                                        </p:attrNameLst>
                                      </p:cBhvr>
                                      <p:to>
                                        <p:strVal val="visible"/>
                                      </p:to>
                                    </p:set>
                                    <p:anim calcmode="lin" valueType="num">
                                      <p:cBhvr>
                                        <p:cTn id="27" dur="500" fill="hold"/>
                                        <p:tgtEl>
                                          <p:spTgt spid="5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7">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5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7">
                                            <p:txEl>
                                              <p:pRg st="5" end="5"/>
                                            </p:txEl>
                                          </p:spTgt>
                                        </p:tgtEl>
                                        <p:attrNameLst>
                                          <p:attrName>style.visibility</p:attrName>
                                        </p:attrNameLst>
                                      </p:cBhvr>
                                      <p:to>
                                        <p:strVal val="visible"/>
                                      </p:to>
                                    </p:set>
                                    <p:animEffect transition="in" filter="randombar(horizontal)">
                                      <p:cBhvr>
                                        <p:cTn id="34" dur="500"/>
                                        <p:tgtEl>
                                          <p:spTgt spid="5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sp>
        <p:nvSpPr>
          <p:cNvPr id="76" name="Cloud Callout 75"/>
          <p:cNvSpPr/>
          <p:nvPr/>
        </p:nvSpPr>
        <p:spPr>
          <a:xfrm>
            <a:off x="281164" y="561864"/>
            <a:ext cx="3012754" cy="1692963"/>
          </a:xfrm>
          <a:prstGeom prst="cloudCallout">
            <a:avLst>
              <a:gd name="adj1" fmla="val 45345"/>
              <a:gd name="adj2" fmla="val 60579"/>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a:solidFill>
                  <a:schemeClr val="bg2">
                    <a:lumMod val="10000"/>
                  </a:schemeClr>
                </a:solidFill>
                <a:latin typeface="Times New Roman" panose="02020603050405020304" pitchFamily="18" charset="0"/>
                <a:cs typeface="Times New Roman" panose="02020603050405020304" pitchFamily="18" charset="0"/>
              </a:rPr>
              <a:t>Tổ Xung Chi là nhà phát minh của Trung Quốc thế kỉ V. Ông đã chế ra xe chỉ nam.</a:t>
            </a:r>
          </a:p>
        </p:txBody>
      </p:sp>
      <p:sp>
        <p:nvSpPr>
          <p:cNvPr id="77" name="Cloud Callout 76"/>
          <p:cNvSpPr/>
          <p:nvPr/>
        </p:nvSpPr>
        <p:spPr>
          <a:xfrm>
            <a:off x="1239818" y="2955138"/>
            <a:ext cx="3347830" cy="1946559"/>
          </a:xfrm>
          <a:prstGeom prst="cloudCallout">
            <a:avLst>
              <a:gd name="adj1" fmla="val 47151"/>
              <a:gd name="adj2" fmla="val -50157"/>
            </a:avLst>
          </a:prstGeom>
          <a:solidFill>
            <a:srgbClr val="CDBBFC"/>
          </a:solidFill>
          <a:ln>
            <a:solidFill>
              <a:srgbClr val="CDB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a:solidFill>
                  <a:schemeClr val="bg2">
                    <a:lumMod val="10000"/>
                  </a:schemeClr>
                </a:solidFill>
                <a:latin typeface="Times New Roman" panose="02020603050405020304" pitchFamily="18" charset="0"/>
                <a:cs typeface="Times New Roman" panose="02020603050405020304" pitchFamily="18" charset="0"/>
              </a:rPr>
              <a:t>Đặc điểm của xe này là dù xe có chuyển động theo hướng nào thì hình nhân đặt trên xe cũng chỉ tay về hướng nam.</a:t>
            </a:r>
          </a:p>
        </p:txBody>
      </p:sp>
      <p:sp>
        <p:nvSpPr>
          <p:cNvPr id="78" name="Cloud Callout 77"/>
          <p:cNvSpPr/>
          <p:nvPr/>
        </p:nvSpPr>
        <p:spPr>
          <a:xfrm>
            <a:off x="5069176" y="3041200"/>
            <a:ext cx="3118616" cy="1946559"/>
          </a:xfrm>
          <a:prstGeom prst="cloudCallout">
            <a:avLst>
              <a:gd name="adj1" fmla="val -24546"/>
              <a:gd name="adj2" fmla="val -54427"/>
            </a:avLst>
          </a:prstGeom>
          <a:solidFill>
            <a:srgbClr val="EEA74E"/>
          </a:solidFill>
          <a:ln>
            <a:solidFill>
              <a:srgbClr val="EEA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a:solidFill>
                  <a:schemeClr val="bg2">
                    <a:lumMod val="10000"/>
                  </a:schemeClr>
                </a:solidFill>
                <a:latin typeface="Times New Roman" panose="02020603050405020304" pitchFamily="18" charset="0"/>
                <a:cs typeface="Times New Roman" panose="02020603050405020304" pitchFamily="18" charset="0"/>
              </a:rPr>
              <a:t>Bí quyết nào đã làm cho hình nhân trên xe của Tổ Xung Chi luôn luôn chỉ hướng nam ?</a:t>
            </a:r>
          </a:p>
        </p:txBody>
      </p:sp>
      <p:pic>
        <p:nvPicPr>
          <p:cNvPr id="6" name="Picture 5"/>
          <p:cNvPicPr>
            <a:picLocks noChangeAspect="1"/>
          </p:cNvPicPr>
          <p:nvPr/>
        </p:nvPicPr>
        <p:blipFill>
          <a:blip r:embed="rId3"/>
          <a:stretch>
            <a:fillRect/>
          </a:stretch>
        </p:blipFill>
        <p:spPr>
          <a:xfrm>
            <a:off x="3812627" y="138068"/>
            <a:ext cx="3190601" cy="2540553"/>
          </a:xfrm>
          <a:prstGeom prst="rect">
            <a:avLst/>
          </a:prstGeom>
          <a:ln>
            <a:noFill/>
          </a:ln>
          <a:effectLst>
            <a:outerShdw blurRad="190500" algn="tl" rotWithShape="0">
              <a:srgbClr val="000000">
                <a:alpha val="70000"/>
              </a:srgbClr>
            </a:outerShdw>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fill="hold"/>
                                        <p:tgtEl>
                                          <p:spTgt spid="77"/>
                                        </p:tgtEl>
                                        <p:attrNameLst>
                                          <p:attrName>ppt_x</p:attrName>
                                        </p:attrNameLst>
                                      </p:cBhvr>
                                      <p:tavLst>
                                        <p:tav tm="0">
                                          <p:val>
                                            <p:strVal val="0-#ppt_w/2"/>
                                          </p:val>
                                        </p:tav>
                                        <p:tav tm="100000">
                                          <p:val>
                                            <p:strVal val="#ppt_x"/>
                                          </p:val>
                                        </p:tav>
                                      </p:tavLst>
                                    </p:anim>
                                    <p:anim calcmode="lin" valueType="num">
                                      <p:cBhvr additive="base">
                                        <p:cTn id="2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500" fill="hold"/>
                                        <p:tgtEl>
                                          <p:spTgt spid="78"/>
                                        </p:tgtEl>
                                        <p:attrNameLst>
                                          <p:attrName>ppt_x</p:attrName>
                                        </p:attrNameLst>
                                      </p:cBhvr>
                                      <p:tavLst>
                                        <p:tav tm="0">
                                          <p:val>
                                            <p:strVal val="1+#ppt_w/2"/>
                                          </p:val>
                                        </p:tav>
                                        <p:tav tm="100000">
                                          <p:val>
                                            <p:strVal val="#ppt_x"/>
                                          </p:val>
                                        </p:tav>
                                      </p:tavLst>
                                    </p:anim>
                                    <p:anim calcmode="lin" valueType="num">
                                      <p:cBhvr additive="base">
                                        <p:cTn id="2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4" name="Rectangle 3"/>
          <p:cNvSpPr/>
          <p:nvPr/>
        </p:nvSpPr>
        <p:spPr>
          <a:xfrm>
            <a:off x="1695692" y="1395740"/>
            <a:ext cx="5898089" cy="1323439"/>
          </a:xfrm>
          <a:prstGeom prst="rect">
            <a:avLst/>
          </a:prstGeom>
        </p:spPr>
        <p:txBody>
          <a:bodyPr wrap="none">
            <a:spAutoFit/>
          </a:bodyPr>
          <a:lstStyle/>
          <a:p>
            <a:pPr lvl="0" algn="ctr" eaLnBrk="0" fontAlgn="base" hangingPunct="0">
              <a:spcBef>
                <a:spcPct val="0"/>
              </a:spcBef>
              <a:spcAft>
                <a:spcPct val="0"/>
              </a:spcAft>
              <a:buClrTx/>
            </a:pPr>
            <a:r>
              <a:rPr lang="en-US" altLang="en-US" sz="4000" b="1" kern="1200">
                <a:solidFill>
                  <a:schemeClr val="accent4">
                    <a:lumMod val="50000"/>
                  </a:schemeClr>
                </a:solidFill>
                <a:latin typeface="Times New Roman" panose="02020603050405020304" pitchFamily="18" charset="0"/>
                <a:ea typeface="+mn-ea"/>
                <a:cs typeface="Times New Roman" panose="02020603050405020304" pitchFamily="18" charset="0"/>
              </a:rPr>
              <a:t>BÀI 21</a:t>
            </a:r>
          </a:p>
          <a:p>
            <a:pPr lvl="0" algn="ctr" eaLnBrk="0" fontAlgn="base" hangingPunct="0">
              <a:spcBef>
                <a:spcPct val="0"/>
              </a:spcBef>
              <a:spcAft>
                <a:spcPct val="0"/>
              </a:spcAft>
              <a:buClrTx/>
            </a:pPr>
            <a:r>
              <a:rPr lang="en-US" altLang="en-US" sz="4000" b="1" kern="1200">
                <a:solidFill>
                  <a:schemeClr val="accent4">
                    <a:lumMod val="50000"/>
                  </a:schemeClr>
                </a:solidFill>
                <a:latin typeface="Times New Roman" panose="02020603050405020304" pitchFamily="18" charset="0"/>
                <a:ea typeface="+mn-ea"/>
                <a:cs typeface="Times New Roman" panose="02020603050405020304" pitchFamily="18" charset="0"/>
              </a:rPr>
              <a:t>NAM CHÂM VĨNH CỬU</a:t>
            </a:r>
          </a:p>
        </p:txBody>
      </p:sp>
      <p:pic>
        <p:nvPicPr>
          <p:cNvPr id="5" name="Picture 4"/>
          <p:cNvPicPr>
            <a:picLocks noChangeAspect="1"/>
          </p:cNvPicPr>
          <p:nvPr/>
        </p:nvPicPr>
        <p:blipFill rotWithShape="1">
          <a:blip r:embed="rId3"/>
          <a:srcRect l="10243" t="4181" r="10242" b="7577"/>
          <a:stretch/>
        </p:blipFill>
        <p:spPr>
          <a:xfrm>
            <a:off x="2462645" y="2888671"/>
            <a:ext cx="1537856" cy="1706645"/>
          </a:xfrm>
          <a:prstGeom prst="rect">
            <a:avLst/>
          </a:prstGeom>
        </p:spPr>
      </p:pic>
      <p:pic>
        <p:nvPicPr>
          <p:cNvPr id="3" name="Picture 2"/>
          <p:cNvPicPr>
            <a:picLocks noChangeAspect="1"/>
          </p:cNvPicPr>
          <p:nvPr/>
        </p:nvPicPr>
        <p:blipFill>
          <a:blip r:embed="rId4"/>
          <a:stretch>
            <a:fillRect/>
          </a:stretch>
        </p:blipFill>
        <p:spPr>
          <a:xfrm>
            <a:off x="4407681" y="2888671"/>
            <a:ext cx="2330481" cy="168703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4871" y="350128"/>
            <a:ext cx="1506581" cy="1436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grpSp>
        <p:nvGrpSpPr>
          <p:cNvPr id="1628" name="Google Shape;1628;p39"/>
          <p:cNvGrpSpPr/>
          <p:nvPr/>
        </p:nvGrpSpPr>
        <p:grpSpPr>
          <a:xfrm>
            <a:off x="1746563" y="1917977"/>
            <a:ext cx="648601" cy="659590"/>
            <a:chOff x="451814" y="2209625"/>
            <a:chExt cx="873890" cy="888696"/>
          </a:xfrm>
        </p:grpSpPr>
        <p:sp>
          <p:nvSpPr>
            <p:cNvPr id="1629" name="Google Shape;1629;p39"/>
            <p:cNvSpPr/>
            <p:nvPr/>
          </p:nvSpPr>
          <p:spPr>
            <a:xfrm>
              <a:off x="521051" y="220962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solidFill>
              <a:schemeClr val="lt2"/>
            </a:solidFill>
            <a:ln>
              <a:noFill/>
            </a:ln>
          </p:spPr>
        </p:sp>
        <p:sp>
          <p:nvSpPr>
            <p:cNvPr id="1630" name="Google Shape;1630;p39"/>
            <p:cNvSpPr/>
            <p:nvPr/>
          </p:nvSpPr>
          <p:spPr>
            <a:xfrm>
              <a:off x="451814" y="230350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noFill/>
            <a:ln w="19050" cap="flat" cmpd="sng">
              <a:solidFill>
                <a:schemeClr val="dk1"/>
              </a:solidFill>
              <a:prstDash val="solid"/>
              <a:round/>
              <a:headEnd type="none" w="med" len="med"/>
              <a:tailEnd type="none" w="med" len="med"/>
            </a:ln>
          </p:spPr>
        </p:sp>
      </p:grpSp>
      <p:grpSp>
        <p:nvGrpSpPr>
          <p:cNvPr id="1631" name="Google Shape;1631;p39"/>
          <p:cNvGrpSpPr/>
          <p:nvPr/>
        </p:nvGrpSpPr>
        <p:grpSpPr>
          <a:xfrm>
            <a:off x="7223782" y="2836503"/>
            <a:ext cx="711411" cy="696759"/>
            <a:chOff x="1497832" y="2531913"/>
            <a:chExt cx="958516" cy="938776"/>
          </a:xfrm>
        </p:grpSpPr>
        <p:sp>
          <p:nvSpPr>
            <p:cNvPr id="1632" name="Google Shape;1632;p39"/>
            <p:cNvSpPr/>
            <p:nvPr/>
          </p:nvSpPr>
          <p:spPr>
            <a:xfrm>
              <a:off x="1601706" y="2531913"/>
              <a:ext cx="854643" cy="876494"/>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solidFill>
              <a:schemeClr val="accent6"/>
            </a:solidFill>
            <a:ln>
              <a:noFill/>
            </a:ln>
          </p:spPr>
        </p:sp>
        <p:sp>
          <p:nvSpPr>
            <p:cNvPr id="1633" name="Google Shape;1633;p39"/>
            <p:cNvSpPr/>
            <p:nvPr/>
          </p:nvSpPr>
          <p:spPr>
            <a:xfrm>
              <a:off x="1497832" y="2594195"/>
              <a:ext cx="854643" cy="876493"/>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noFill/>
            <a:ln w="19050" cap="flat" cmpd="sng">
              <a:solidFill>
                <a:schemeClr val="dk1"/>
              </a:solidFill>
              <a:prstDash val="solid"/>
              <a:round/>
              <a:headEnd type="none" w="med" len="med"/>
              <a:tailEnd type="none" w="med" len="med"/>
            </a:ln>
          </p:spPr>
        </p:sp>
      </p:grpSp>
      <p:grpSp>
        <p:nvGrpSpPr>
          <p:cNvPr id="1640" name="Google Shape;1640;p39"/>
          <p:cNvGrpSpPr/>
          <p:nvPr/>
        </p:nvGrpSpPr>
        <p:grpSpPr>
          <a:xfrm>
            <a:off x="2510363" y="3702568"/>
            <a:ext cx="648601" cy="659590"/>
            <a:chOff x="451814" y="2209625"/>
            <a:chExt cx="873890" cy="888696"/>
          </a:xfrm>
        </p:grpSpPr>
        <p:sp>
          <p:nvSpPr>
            <p:cNvPr id="1641" name="Google Shape;1641;p39"/>
            <p:cNvSpPr/>
            <p:nvPr/>
          </p:nvSpPr>
          <p:spPr>
            <a:xfrm>
              <a:off x="521051" y="220962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solidFill>
              <a:schemeClr val="accent3"/>
            </a:solidFill>
            <a:ln>
              <a:noFill/>
            </a:ln>
          </p:spPr>
        </p:sp>
        <p:sp>
          <p:nvSpPr>
            <p:cNvPr id="1642" name="Google Shape;1642;p39"/>
            <p:cNvSpPr/>
            <p:nvPr/>
          </p:nvSpPr>
          <p:spPr>
            <a:xfrm>
              <a:off x="451814" y="230350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noFill/>
            <a:ln w="19050" cap="flat" cmpd="sng">
              <a:solidFill>
                <a:schemeClr val="dk1"/>
              </a:solidFill>
              <a:prstDash val="solid"/>
              <a:round/>
              <a:headEnd type="none" w="med" len="med"/>
              <a:tailEnd type="none" w="med" len="med"/>
            </a:ln>
          </p:spPr>
        </p:sp>
      </p:grpSp>
      <p:sp>
        <p:nvSpPr>
          <p:cNvPr id="1662" name="Google Shape;1662;p39"/>
          <p:cNvSpPr txBox="1">
            <a:spLocks noGrp="1"/>
          </p:cNvSpPr>
          <p:nvPr>
            <p:ph type="title" idx="19"/>
          </p:nvPr>
        </p:nvSpPr>
        <p:spPr>
          <a:xfrm>
            <a:off x="1631364" y="2005337"/>
            <a:ext cx="879000" cy="4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663" name="Google Shape;1663;p39"/>
          <p:cNvSpPr txBox="1">
            <a:spLocks noGrp="1"/>
          </p:cNvSpPr>
          <p:nvPr>
            <p:ph type="title" idx="20"/>
          </p:nvPr>
        </p:nvSpPr>
        <p:spPr>
          <a:xfrm>
            <a:off x="7139987" y="2942447"/>
            <a:ext cx="879000" cy="4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1664" name="Google Shape;1664;p39"/>
          <p:cNvSpPr txBox="1">
            <a:spLocks noGrp="1"/>
          </p:cNvSpPr>
          <p:nvPr>
            <p:ph type="title" idx="21"/>
          </p:nvPr>
        </p:nvSpPr>
        <p:spPr>
          <a:xfrm>
            <a:off x="2395164" y="3789928"/>
            <a:ext cx="879000" cy="4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
        <p:nvSpPr>
          <p:cNvPr id="55" name="Rectangle 54"/>
          <p:cNvSpPr/>
          <p:nvPr/>
        </p:nvSpPr>
        <p:spPr>
          <a:xfrm>
            <a:off x="881239" y="717138"/>
            <a:ext cx="6845083" cy="523220"/>
          </a:xfrm>
          <a:prstGeom prst="rect">
            <a:avLst/>
          </a:prstGeom>
        </p:spPr>
        <p:txBody>
          <a:bodyPr wrap="square">
            <a:spAutoFit/>
          </a:bodyPr>
          <a:lstStyle/>
          <a:p>
            <a:pPr lvl="0" algn="ctr" eaLnBrk="0" fontAlgn="base" hangingPunct="0">
              <a:spcBef>
                <a:spcPct val="0"/>
              </a:spcBef>
              <a:spcAft>
                <a:spcPct val="0"/>
              </a:spcAft>
              <a:buClrTx/>
            </a:pPr>
            <a:r>
              <a:rPr lang="en-US" altLang="en-US" sz="2800" b="1" kern="1200">
                <a:solidFill>
                  <a:schemeClr val="accent4">
                    <a:lumMod val="50000"/>
                  </a:schemeClr>
                </a:solidFill>
                <a:latin typeface="Times New Roman" panose="02020603050405020304" pitchFamily="18" charset="0"/>
                <a:ea typeface="+mn-ea"/>
                <a:cs typeface="Times New Roman" panose="02020603050405020304" pitchFamily="18" charset="0"/>
              </a:rPr>
              <a:t>BÀI 21 - NAM CHÂM VĨNH CỬU</a:t>
            </a:r>
          </a:p>
        </p:txBody>
      </p:sp>
      <p:sp>
        <p:nvSpPr>
          <p:cNvPr id="56" name="Rectangle 55"/>
          <p:cNvSpPr/>
          <p:nvPr/>
        </p:nvSpPr>
        <p:spPr>
          <a:xfrm>
            <a:off x="1460872" y="2929548"/>
            <a:ext cx="5685815" cy="461665"/>
          </a:xfrm>
          <a:prstGeom prst="rect">
            <a:avLst/>
          </a:prstGeom>
        </p:spPr>
        <p:txBody>
          <a:bodyPr wrap="square">
            <a:spAutoFit/>
          </a:bodyPr>
          <a:lstStyle/>
          <a:p>
            <a:pPr lvl="0" algn="ctr" eaLnBrk="0" fontAlgn="base" hangingPunct="0">
              <a:spcBef>
                <a:spcPct val="0"/>
              </a:spcBef>
              <a:spcAft>
                <a:spcPct val="0"/>
              </a:spcAft>
              <a:buClrTx/>
            </a:pPr>
            <a:r>
              <a:rPr lang="en-US" altLang="en-US" sz="2400" b="1" kern="1200">
                <a:solidFill>
                  <a:schemeClr val="accent4">
                    <a:lumMod val="75000"/>
                  </a:schemeClr>
                </a:solidFill>
                <a:latin typeface="Times New Roman" panose="02020603050405020304" pitchFamily="18" charset="0"/>
                <a:ea typeface="+mn-ea"/>
                <a:cs typeface="Times New Roman" panose="02020603050405020304" pitchFamily="18" charset="0"/>
              </a:rPr>
              <a:t>TƯƠNG TÁC GIỮA CÁC NAM CHÂM</a:t>
            </a:r>
          </a:p>
        </p:txBody>
      </p:sp>
      <p:sp>
        <p:nvSpPr>
          <p:cNvPr id="58" name="Rectangle 57"/>
          <p:cNvSpPr/>
          <p:nvPr/>
        </p:nvSpPr>
        <p:spPr>
          <a:xfrm>
            <a:off x="3325552" y="3812872"/>
            <a:ext cx="2079699" cy="461665"/>
          </a:xfrm>
          <a:prstGeom prst="rect">
            <a:avLst/>
          </a:prstGeom>
        </p:spPr>
        <p:txBody>
          <a:bodyPr wrap="square">
            <a:spAutoFit/>
          </a:bodyPr>
          <a:lstStyle/>
          <a:p>
            <a:pPr lvl="0" algn="ctr" eaLnBrk="0" fontAlgn="base" hangingPunct="0">
              <a:spcBef>
                <a:spcPct val="0"/>
              </a:spcBef>
              <a:spcAft>
                <a:spcPct val="0"/>
              </a:spcAft>
              <a:buClrTx/>
            </a:pPr>
            <a:r>
              <a:rPr lang="en-US" altLang="en-US" sz="2400" b="1" kern="1200">
                <a:solidFill>
                  <a:schemeClr val="accent3">
                    <a:lumMod val="75000"/>
                  </a:schemeClr>
                </a:solidFill>
                <a:latin typeface="Times New Roman" panose="02020603050405020304" pitchFamily="18" charset="0"/>
                <a:ea typeface="+mn-ea"/>
                <a:cs typeface="Times New Roman" panose="02020603050405020304" pitchFamily="18" charset="0"/>
              </a:rPr>
              <a:t>VẬN DỤNG</a:t>
            </a:r>
          </a:p>
        </p:txBody>
      </p:sp>
      <p:sp>
        <p:nvSpPr>
          <p:cNvPr id="59" name="TextBox 58"/>
          <p:cNvSpPr txBox="1">
            <a:spLocks noChangeArrowheads="1"/>
          </p:cNvSpPr>
          <p:nvPr/>
        </p:nvSpPr>
        <p:spPr bwMode="auto">
          <a:xfrm>
            <a:off x="2625563" y="2017802"/>
            <a:ext cx="430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b="1" kern="1200">
                <a:solidFill>
                  <a:schemeClr val="tx2">
                    <a:lumMod val="50000"/>
                  </a:schemeClr>
                </a:solidFill>
                <a:latin typeface="Times New Roman" panose="02020603050405020304" pitchFamily="18" charset="0"/>
                <a:ea typeface="+mn-ea"/>
                <a:cs typeface="Times New Roman" panose="02020603050405020304" pitchFamily="18" charset="0"/>
              </a:rPr>
              <a:t>TỪ TÍNH CỦA NAM CHÂM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28"/>
                                        </p:tgtEl>
                                        <p:attrNameLst>
                                          <p:attrName>style.visibility</p:attrName>
                                        </p:attrNameLst>
                                      </p:cBhvr>
                                      <p:to>
                                        <p:strVal val="visible"/>
                                      </p:to>
                                    </p:set>
                                    <p:animEffect transition="in" filter="wipe(left)">
                                      <p:cBhvr>
                                        <p:cTn id="7" dur="500"/>
                                        <p:tgtEl>
                                          <p:spTgt spid="16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62"/>
                                        </p:tgtEl>
                                        <p:attrNameLst>
                                          <p:attrName>style.visibility</p:attrName>
                                        </p:attrNameLst>
                                      </p:cBhvr>
                                      <p:to>
                                        <p:strVal val="visible"/>
                                      </p:to>
                                    </p:set>
                                    <p:animEffect transition="in" filter="wipe(left)">
                                      <p:cBhvr>
                                        <p:cTn id="10" dur="500"/>
                                        <p:tgtEl>
                                          <p:spTgt spid="166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631"/>
                                        </p:tgtEl>
                                        <p:attrNameLst>
                                          <p:attrName>style.visibility</p:attrName>
                                        </p:attrNameLst>
                                      </p:cBhvr>
                                      <p:to>
                                        <p:strVal val="visible"/>
                                      </p:to>
                                    </p:set>
                                    <p:animEffect transition="in" filter="wipe(right)">
                                      <p:cBhvr>
                                        <p:cTn id="18" dur="500"/>
                                        <p:tgtEl>
                                          <p:spTgt spid="163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663"/>
                                        </p:tgtEl>
                                        <p:attrNameLst>
                                          <p:attrName>style.visibility</p:attrName>
                                        </p:attrNameLst>
                                      </p:cBhvr>
                                      <p:to>
                                        <p:strVal val="visible"/>
                                      </p:to>
                                    </p:set>
                                    <p:animEffect transition="in" filter="wipe(right)">
                                      <p:cBhvr>
                                        <p:cTn id="21" dur="500"/>
                                        <p:tgtEl>
                                          <p:spTgt spid="166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wipe(right)">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640"/>
                                        </p:tgtEl>
                                        <p:attrNameLst>
                                          <p:attrName>style.visibility</p:attrName>
                                        </p:attrNameLst>
                                      </p:cBhvr>
                                      <p:to>
                                        <p:strVal val="visible"/>
                                      </p:to>
                                    </p:set>
                                    <p:animEffect transition="in" filter="wipe(up)">
                                      <p:cBhvr>
                                        <p:cTn id="29" dur="500"/>
                                        <p:tgtEl>
                                          <p:spTgt spid="164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64"/>
                                        </p:tgtEl>
                                        <p:attrNameLst>
                                          <p:attrName>style.visibility</p:attrName>
                                        </p:attrNameLst>
                                      </p:cBhvr>
                                      <p:to>
                                        <p:strVal val="visible"/>
                                      </p:to>
                                    </p:set>
                                    <p:animEffect transition="in" filter="wipe(up)">
                                      <p:cBhvr>
                                        <p:cTn id="32" dur="500"/>
                                        <p:tgtEl>
                                          <p:spTgt spid="166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up)">
                                      <p:cBhvr>
                                        <p:cTn id="3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2" grpId="0"/>
      <p:bldP spid="1663" grpId="0"/>
      <p:bldP spid="1664" grpId="0"/>
      <p:bldP spid="56"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63" name="Google Shape;1628;p39"/>
          <p:cNvGrpSpPr/>
          <p:nvPr/>
        </p:nvGrpSpPr>
        <p:grpSpPr>
          <a:xfrm>
            <a:off x="3958770" y="920444"/>
            <a:ext cx="964457" cy="963471"/>
            <a:chOff x="451814" y="2209625"/>
            <a:chExt cx="873890" cy="888696"/>
          </a:xfrm>
        </p:grpSpPr>
        <p:sp>
          <p:nvSpPr>
            <p:cNvPr id="64" name="Google Shape;1629;p39"/>
            <p:cNvSpPr/>
            <p:nvPr/>
          </p:nvSpPr>
          <p:spPr>
            <a:xfrm>
              <a:off x="521051" y="220962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solidFill>
              <a:schemeClr val="lt2"/>
            </a:solidFill>
            <a:ln>
              <a:noFill/>
            </a:ln>
          </p:spPr>
        </p:sp>
        <p:sp>
          <p:nvSpPr>
            <p:cNvPr id="65" name="Google Shape;1630;p39"/>
            <p:cNvSpPr/>
            <p:nvPr/>
          </p:nvSpPr>
          <p:spPr>
            <a:xfrm>
              <a:off x="451814" y="230350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noFill/>
            <a:ln w="19050" cap="flat" cmpd="sng">
              <a:solidFill>
                <a:schemeClr val="dk1"/>
              </a:solidFill>
              <a:prstDash val="solid"/>
              <a:round/>
              <a:headEnd type="none" w="med" len="med"/>
              <a:tailEnd type="none" w="med" len="med"/>
            </a:ln>
          </p:spPr>
        </p:sp>
      </p:grpSp>
      <p:grpSp>
        <p:nvGrpSpPr>
          <p:cNvPr id="1779" name="Google Shape;1779;p43"/>
          <p:cNvGrpSpPr/>
          <p:nvPr/>
        </p:nvGrpSpPr>
        <p:grpSpPr>
          <a:xfrm>
            <a:off x="6336582" y="2157568"/>
            <a:ext cx="2019247" cy="2985928"/>
            <a:chOff x="875223" y="1775436"/>
            <a:chExt cx="619116" cy="990555"/>
          </a:xfrm>
        </p:grpSpPr>
        <p:sp>
          <p:nvSpPr>
            <p:cNvPr id="1780" name="Google Shape;1780;p43"/>
            <p:cNvSpPr/>
            <p:nvPr/>
          </p:nvSpPr>
          <p:spPr>
            <a:xfrm>
              <a:off x="987952" y="2242026"/>
              <a:ext cx="463895" cy="391471"/>
            </a:xfrm>
            <a:custGeom>
              <a:avLst/>
              <a:gdLst/>
              <a:ahLst/>
              <a:cxnLst/>
              <a:rect l="l" t="t" r="r" b="b"/>
              <a:pathLst>
                <a:path w="8045" h="6789" extrusionOk="0">
                  <a:moveTo>
                    <a:pt x="4322" y="1"/>
                  </a:moveTo>
                  <a:cubicBezTo>
                    <a:pt x="3124" y="1"/>
                    <a:pt x="2516" y="330"/>
                    <a:pt x="2516" y="330"/>
                  </a:cubicBezTo>
                  <a:cubicBezTo>
                    <a:pt x="2516" y="330"/>
                    <a:pt x="890" y="634"/>
                    <a:pt x="348" y="3062"/>
                  </a:cubicBezTo>
                  <a:cubicBezTo>
                    <a:pt x="1" y="4450"/>
                    <a:pt x="543" y="5902"/>
                    <a:pt x="1692" y="6748"/>
                  </a:cubicBezTo>
                  <a:cubicBezTo>
                    <a:pt x="1692" y="6748"/>
                    <a:pt x="2869" y="6789"/>
                    <a:pt x="4061" y="6789"/>
                  </a:cubicBezTo>
                  <a:cubicBezTo>
                    <a:pt x="5167" y="6789"/>
                    <a:pt x="6285" y="6753"/>
                    <a:pt x="6483" y="6618"/>
                  </a:cubicBezTo>
                  <a:cubicBezTo>
                    <a:pt x="8044" y="5620"/>
                    <a:pt x="7632" y="439"/>
                    <a:pt x="5595" y="114"/>
                  </a:cubicBezTo>
                  <a:cubicBezTo>
                    <a:pt x="5115" y="32"/>
                    <a:pt x="4691" y="1"/>
                    <a:pt x="4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1236761" y="1807957"/>
              <a:ext cx="257578" cy="203145"/>
            </a:xfrm>
            <a:custGeom>
              <a:avLst/>
              <a:gdLst/>
              <a:ahLst/>
              <a:cxnLst/>
              <a:rect l="l" t="t" r="r" b="b"/>
              <a:pathLst>
                <a:path w="4467" h="3523" extrusionOk="0">
                  <a:moveTo>
                    <a:pt x="2718" y="1"/>
                  </a:moveTo>
                  <a:cubicBezTo>
                    <a:pt x="2700" y="1"/>
                    <a:pt x="2683" y="4"/>
                    <a:pt x="2667" y="10"/>
                  </a:cubicBezTo>
                  <a:cubicBezTo>
                    <a:pt x="2580" y="32"/>
                    <a:pt x="2472" y="118"/>
                    <a:pt x="2515" y="465"/>
                  </a:cubicBezTo>
                  <a:cubicBezTo>
                    <a:pt x="2624" y="1354"/>
                    <a:pt x="1930" y="1918"/>
                    <a:pt x="1670" y="2091"/>
                  </a:cubicBezTo>
                  <a:cubicBezTo>
                    <a:pt x="1843" y="1679"/>
                    <a:pt x="1778" y="1181"/>
                    <a:pt x="1496" y="834"/>
                  </a:cubicBezTo>
                  <a:cubicBezTo>
                    <a:pt x="1449" y="770"/>
                    <a:pt x="1378" y="730"/>
                    <a:pt x="1301" y="730"/>
                  </a:cubicBezTo>
                  <a:cubicBezTo>
                    <a:pt x="1273" y="730"/>
                    <a:pt x="1244" y="736"/>
                    <a:pt x="1214" y="747"/>
                  </a:cubicBezTo>
                  <a:cubicBezTo>
                    <a:pt x="1106" y="812"/>
                    <a:pt x="1041" y="1029"/>
                    <a:pt x="1063" y="1354"/>
                  </a:cubicBezTo>
                  <a:cubicBezTo>
                    <a:pt x="1106" y="2048"/>
                    <a:pt x="759" y="2698"/>
                    <a:pt x="130" y="3045"/>
                  </a:cubicBezTo>
                  <a:cubicBezTo>
                    <a:pt x="130" y="3067"/>
                    <a:pt x="109" y="3089"/>
                    <a:pt x="130" y="3110"/>
                  </a:cubicBezTo>
                  <a:cubicBezTo>
                    <a:pt x="130" y="3132"/>
                    <a:pt x="152" y="3132"/>
                    <a:pt x="174" y="3132"/>
                  </a:cubicBezTo>
                  <a:cubicBezTo>
                    <a:pt x="824" y="2764"/>
                    <a:pt x="1193" y="2070"/>
                    <a:pt x="1149" y="1333"/>
                  </a:cubicBezTo>
                  <a:cubicBezTo>
                    <a:pt x="1128" y="921"/>
                    <a:pt x="1214" y="856"/>
                    <a:pt x="1258" y="834"/>
                  </a:cubicBezTo>
                  <a:cubicBezTo>
                    <a:pt x="1271" y="821"/>
                    <a:pt x="1285" y="816"/>
                    <a:pt x="1301" y="816"/>
                  </a:cubicBezTo>
                  <a:cubicBezTo>
                    <a:pt x="1339" y="816"/>
                    <a:pt x="1385" y="847"/>
                    <a:pt x="1431" y="877"/>
                  </a:cubicBezTo>
                  <a:cubicBezTo>
                    <a:pt x="1713" y="1268"/>
                    <a:pt x="1756" y="1766"/>
                    <a:pt x="1540" y="2178"/>
                  </a:cubicBezTo>
                  <a:cubicBezTo>
                    <a:pt x="1518" y="2178"/>
                    <a:pt x="1518" y="2200"/>
                    <a:pt x="1540" y="2222"/>
                  </a:cubicBezTo>
                  <a:lnTo>
                    <a:pt x="1583" y="2222"/>
                  </a:lnTo>
                  <a:cubicBezTo>
                    <a:pt x="1583" y="2222"/>
                    <a:pt x="2732" y="1614"/>
                    <a:pt x="2602" y="444"/>
                  </a:cubicBezTo>
                  <a:cubicBezTo>
                    <a:pt x="2559" y="249"/>
                    <a:pt x="2624" y="118"/>
                    <a:pt x="2667" y="75"/>
                  </a:cubicBezTo>
                  <a:cubicBezTo>
                    <a:pt x="2675" y="73"/>
                    <a:pt x="2684" y="71"/>
                    <a:pt x="2694" y="71"/>
                  </a:cubicBezTo>
                  <a:cubicBezTo>
                    <a:pt x="2769" y="71"/>
                    <a:pt x="2900" y="142"/>
                    <a:pt x="3014" y="314"/>
                  </a:cubicBezTo>
                  <a:cubicBezTo>
                    <a:pt x="3274" y="769"/>
                    <a:pt x="3231" y="1354"/>
                    <a:pt x="2927" y="1788"/>
                  </a:cubicBezTo>
                  <a:cubicBezTo>
                    <a:pt x="2754" y="2005"/>
                    <a:pt x="2624" y="2156"/>
                    <a:pt x="2602" y="2178"/>
                  </a:cubicBezTo>
                  <a:cubicBezTo>
                    <a:pt x="2584" y="2214"/>
                    <a:pt x="2624" y="2249"/>
                    <a:pt x="2652" y="2249"/>
                  </a:cubicBezTo>
                  <a:cubicBezTo>
                    <a:pt x="2658" y="2249"/>
                    <a:pt x="2663" y="2247"/>
                    <a:pt x="2667" y="2243"/>
                  </a:cubicBezTo>
                  <a:cubicBezTo>
                    <a:pt x="2797" y="2113"/>
                    <a:pt x="2906" y="1983"/>
                    <a:pt x="2992" y="1831"/>
                  </a:cubicBezTo>
                  <a:cubicBezTo>
                    <a:pt x="3289" y="1492"/>
                    <a:pt x="3773" y="1007"/>
                    <a:pt x="4058" y="1007"/>
                  </a:cubicBezTo>
                  <a:cubicBezTo>
                    <a:pt x="4064" y="1007"/>
                    <a:pt x="4070" y="1007"/>
                    <a:pt x="4076" y="1007"/>
                  </a:cubicBezTo>
                  <a:cubicBezTo>
                    <a:pt x="4163" y="1007"/>
                    <a:pt x="4228" y="1072"/>
                    <a:pt x="4250" y="1137"/>
                  </a:cubicBezTo>
                  <a:cubicBezTo>
                    <a:pt x="4336" y="1419"/>
                    <a:pt x="4293" y="1723"/>
                    <a:pt x="4098" y="1961"/>
                  </a:cubicBezTo>
                  <a:cubicBezTo>
                    <a:pt x="3631" y="2713"/>
                    <a:pt x="2440" y="3446"/>
                    <a:pt x="454" y="3446"/>
                  </a:cubicBezTo>
                  <a:cubicBezTo>
                    <a:pt x="321" y="3446"/>
                    <a:pt x="184" y="3442"/>
                    <a:pt x="44" y="3436"/>
                  </a:cubicBezTo>
                  <a:cubicBezTo>
                    <a:pt x="22" y="3436"/>
                    <a:pt x="0" y="3457"/>
                    <a:pt x="0" y="3479"/>
                  </a:cubicBezTo>
                  <a:cubicBezTo>
                    <a:pt x="0" y="3501"/>
                    <a:pt x="22" y="3522"/>
                    <a:pt x="44" y="3522"/>
                  </a:cubicBezTo>
                  <a:lnTo>
                    <a:pt x="477" y="3522"/>
                  </a:lnTo>
                  <a:cubicBezTo>
                    <a:pt x="2472" y="3522"/>
                    <a:pt x="3686" y="2764"/>
                    <a:pt x="4185" y="2026"/>
                  </a:cubicBezTo>
                  <a:cubicBezTo>
                    <a:pt x="4402" y="1679"/>
                    <a:pt x="4467" y="1333"/>
                    <a:pt x="4358" y="1094"/>
                  </a:cubicBezTo>
                  <a:cubicBezTo>
                    <a:pt x="4315" y="1007"/>
                    <a:pt x="4206" y="942"/>
                    <a:pt x="4120" y="942"/>
                  </a:cubicBezTo>
                  <a:cubicBezTo>
                    <a:pt x="4111" y="942"/>
                    <a:pt x="4102" y="941"/>
                    <a:pt x="4093" y="941"/>
                  </a:cubicBezTo>
                  <a:cubicBezTo>
                    <a:pt x="3814" y="941"/>
                    <a:pt x="3460" y="1256"/>
                    <a:pt x="3166" y="1549"/>
                  </a:cubicBezTo>
                  <a:cubicBezTo>
                    <a:pt x="3339" y="1137"/>
                    <a:pt x="3317" y="682"/>
                    <a:pt x="3079" y="292"/>
                  </a:cubicBezTo>
                  <a:cubicBezTo>
                    <a:pt x="2968" y="107"/>
                    <a:pt x="2825" y="1"/>
                    <a:pt x="2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920488" y="1775436"/>
              <a:ext cx="253830" cy="209430"/>
            </a:xfrm>
            <a:custGeom>
              <a:avLst/>
              <a:gdLst/>
              <a:ahLst/>
              <a:cxnLst/>
              <a:rect l="l" t="t" r="r" b="b"/>
              <a:pathLst>
                <a:path w="4402" h="3632" extrusionOk="0">
                  <a:moveTo>
                    <a:pt x="1805" y="1"/>
                  </a:moveTo>
                  <a:cubicBezTo>
                    <a:pt x="1684" y="1"/>
                    <a:pt x="1542" y="104"/>
                    <a:pt x="1431" y="271"/>
                  </a:cubicBezTo>
                  <a:cubicBezTo>
                    <a:pt x="1193" y="661"/>
                    <a:pt x="1149" y="1116"/>
                    <a:pt x="1301" y="1550"/>
                  </a:cubicBezTo>
                  <a:cubicBezTo>
                    <a:pt x="1019" y="1203"/>
                    <a:pt x="651" y="899"/>
                    <a:pt x="390" y="899"/>
                  </a:cubicBezTo>
                  <a:cubicBezTo>
                    <a:pt x="282" y="899"/>
                    <a:pt x="174" y="964"/>
                    <a:pt x="130" y="1051"/>
                  </a:cubicBezTo>
                  <a:cubicBezTo>
                    <a:pt x="0" y="1268"/>
                    <a:pt x="65" y="1615"/>
                    <a:pt x="260" y="1983"/>
                  </a:cubicBezTo>
                  <a:cubicBezTo>
                    <a:pt x="737" y="2786"/>
                    <a:pt x="1995" y="3631"/>
                    <a:pt x="4163" y="3631"/>
                  </a:cubicBezTo>
                  <a:lnTo>
                    <a:pt x="4358" y="3588"/>
                  </a:lnTo>
                  <a:cubicBezTo>
                    <a:pt x="4380" y="3588"/>
                    <a:pt x="4401" y="3566"/>
                    <a:pt x="4401" y="3544"/>
                  </a:cubicBezTo>
                  <a:cubicBezTo>
                    <a:pt x="4401" y="3523"/>
                    <a:pt x="4380" y="3501"/>
                    <a:pt x="4358" y="3501"/>
                  </a:cubicBezTo>
                  <a:cubicBezTo>
                    <a:pt x="4302" y="3502"/>
                    <a:pt x="4247" y="3503"/>
                    <a:pt x="4192" y="3503"/>
                  </a:cubicBezTo>
                  <a:cubicBezTo>
                    <a:pt x="2081" y="3503"/>
                    <a:pt x="834" y="2700"/>
                    <a:pt x="369" y="1897"/>
                  </a:cubicBezTo>
                  <a:cubicBezTo>
                    <a:pt x="195" y="1658"/>
                    <a:pt x="130" y="1355"/>
                    <a:pt x="239" y="1073"/>
                  </a:cubicBezTo>
                  <a:cubicBezTo>
                    <a:pt x="282" y="1008"/>
                    <a:pt x="347" y="964"/>
                    <a:pt x="412" y="943"/>
                  </a:cubicBezTo>
                  <a:cubicBezTo>
                    <a:pt x="716" y="943"/>
                    <a:pt x="1171" y="1441"/>
                    <a:pt x="1474" y="1810"/>
                  </a:cubicBezTo>
                  <a:cubicBezTo>
                    <a:pt x="1561" y="1962"/>
                    <a:pt x="1670" y="2092"/>
                    <a:pt x="1778" y="2222"/>
                  </a:cubicBezTo>
                  <a:cubicBezTo>
                    <a:pt x="1789" y="2233"/>
                    <a:pt x="1800" y="2238"/>
                    <a:pt x="1810" y="2238"/>
                  </a:cubicBezTo>
                  <a:cubicBezTo>
                    <a:pt x="1821" y="2238"/>
                    <a:pt x="1832" y="2233"/>
                    <a:pt x="1843" y="2222"/>
                  </a:cubicBezTo>
                  <a:cubicBezTo>
                    <a:pt x="1865" y="2200"/>
                    <a:pt x="1865" y="2178"/>
                    <a:pt x="1843" y="2157"/>
                  </a:cubicBezTo>
                  <a:cubicBezTo>
                    <a:pt x="1821" y="2135"/>
                    <a:pt x="1713" y="1962"/>
                    <a:pt x="1539" y="1767"/>
                  </a:cubicBezTo>
                  <a:cubicBezTo>
                    <a:pt x="1236" y="1311"/>
                    <a:pt x="1236" y="748"/>
                    <a:pt x="1518" y="292"/>
                  </a:cubicBezTo>
                  <a:cubicBezTo>
                    <a:pt x="1613" y="121"/>
                    <a:pt x="1742" y="50"/>
                    <a:pt x="1816" y="50"/>
                  </a:cubicBezTo>
                  <a:cubicBezTo>
                    <a:pt x="1826" y="50"/>
                    <a:pt x="1835" y="51"/>
                    <a:pt x="1843" y="54"/>
                  </a:cubicBezTo>
                  <a:cubicBezTo>
                    <a:pt x="1908" y="97"/>
                    <a:pt x="1951" y="227"/>
                    <a:pt x="1908" y="422"/>
                  </a:cubicBezTo>
                  <a:cubicBezTo>
                    <a:pt x="1735" y="1593"/>
                    <a:pt x="2862" y="2243"/>
                    <a:pt x="2862" y="2243"/>
                  </a:cubicBezTo>
                  <a:lnTo>
                    <a:pt x="2905" y="2243"/>
                  </a:lnTo>
                  <a:cubicBezTo>
                    <a:pt x="2927" y="2222"/>
                    <a:pt x="2927" y="2200"/>
                    <a:pt x="2905" y="2200"/>
                  </a:cubicBezTo>
                  <a:cubicBezTo>
                    <a:pt x="2667" y="1571"/>
                    <a:pt x="2862" y="1073"/>
                    <a:pt x="3057" y="899"/>
                  </a:cubicBezTo>
                  <a:cubicBezTo>
                    <a:pt x="3105" y="868"/>
                    <a:pt x="3164" y="847"/>
                    <a:pt x="3201" y="847"/>
                  </a:cubicBezTo>
                  <a:cubicBezTo>
                    <a:pt x="3214" y="847"/>
                    <a:pt x="3225" y="850"/>
                    <a:pt x="3231" y="856"/>
                  </a:cubicBezTo>
                  <a:cubicBezTo>
                    <a:pt x="3274" y="878"/>
                    <a:pt x="3382" y="964"/>
                    <a:pt x="3317" y="1376"/>
                  </a:cubicBezTo>
                  <a:cubicBezTo>
                    <a:pt x="3252" y="2113"/>
                    <a:pt x="3621" y="2807"/>
                    <a:pt x="4228" y="3197"/>
                  </a:cubicBezTo>
                  <a:lnTo>
                    <a:pt x="4293" y="3197"/>
                  </a:lnTo>
                  <a:cubicBezTo>
                    <a:pt x="4315" y="3176"/>
                    <a:pt x="4293" y="3132"/>
                    <a:pt x="4271" y="3132"/>
                  </a:cubicBezTo>
                  <a:cubicBezTo>
                    <a:pt x="3686" y="2764"/>
                    <a:pt x="3339" y="2092"/>
                    <a:pt x="3404" y="1398"/>
                  </a:cubicBezTo>
                  <a:cubicBezTo>
                    <a:pt x="3447" y="1073"/>
                    <a:pt x="3404" y="856"/>
                    <a:pt x="3274" y="791"/>
                  </a:cubicBezTo>
                  <a:cubicBezTo>
                    <a:pt x="3250" y="779"/>
                    <a:pt x="3224" y="773"/>
                    <a:pt x="3198" y="773"/>
                  </a:cubicBezTo>
                  <a:cubicBezTo>
                    <a:pt x="3130" y="773"/>
                    <a:pt x="3061" y="809"/>
                    <a:pt x="3014" y="856"/>
                  </a:cubicBezTo>
                  <a:cubicBezTo>
                    <a:pt x="2710" y="1203"/>
                    <a:pt x="2624" y="1701"/>
                    <a:pt x="2797" y="2113"/>
                  </a:cubicBezTo>
                  <a:cubicBezTo>
                    <a:pt x="2515" y="1940"/>
                    <a:pt x="1843" y="1355"/>
                    <a:pt x="1973" y="466"/>
                  </a:cubicBezTo>
                  <a:cubicBezTo>
                    <a:pt x="2038" y="119"/>
                    <a:pt x="1930" y="32"/>
                    <a:pt x="1865" y="10"/>
                  </a:cubicBezTo>
                  <a:cubicBezTo>
                    <a:pt x="1846" y="4"/>
                    <a:pt x="1825" y="1"/>
                    <a:pt x="1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875223" y="1949456"/>
              <a:ext cx="446596" cy="391009"/>
            </a:xfrm>
            <a:custGeom>
              <a:avLst/>
              <a:gdLst/>
              <a:ahLst/>
              <a:cxnLst/>
              <a:rect l="l" t="t" r="r" b="b"/>
              <a:pathLst>
                <a:path w="7745" h="6781" extrusionOk="0">
                  <a:moveTo>
                    <a:pt x="5694" y="0"/>
                  </a:moveTo>
                  <a:cubicBezTo>
                    <a:pt x="4128" y="0"/>
                    <a:pt x="1" y="1722"/>
                    <a:pt x="156" y="2326"/>
                  </a:cubicBezTo>
                  <a:cubicBezTo>
                    <a:pt x="330" y="3020"/>
                    <a:pt x="720" y="4689"/>
                    <a:pt x="1154" y="4732"/>
                  </a:cubicBezTo>
                  <a:cubicBezTo>
                    <a:pt x="1162" y="4733"/>
                    <a:pt x="1172" y="4734"/>
                    <a:pt x="1182" y="4734"/>
                  </a:cubicBezTo>
                  <a:cubicBezTo>
                    <a:pt x="1700" y="4734"/>
                    <a:pt x="4492" y="3692"/>
                    <a:pt x="4493" y="3692"/>
                  </a:cubicBezTo>
                  <a:lnTo>
                    <a:pt x="4493" y="3692"/>
                  </a:lnTo>
                  <a:cubicBezTo>
                    <a:pt x="4493" y="3692"/>
                    <a:pt x="4232" y="6228"/>
                    <a:pt x="4449" y="6358"/>
                  </a:cubicBezTo>
                  <a:cubicBezTo>
                    <a:pt x="4580" y="6430"/>
                    <a:pt x="5452" y="6781"/>
                    <a:pt x="6271" y="6781"/>
                  </a:cubicBezTo>
                  <a:cubicBezTo>
                    <a:pt x="6948" y="6781"/>
                    <a:pt x="7588" y="6541"/>
                    <a:pt x="7745" y="5708"/>
                  </a:cubicBezTo>
                  <a:cubicBezTo>
                    <a:pt x="7745" y="5708"/>
                    <a:pt x="7116" y="570"/>
                    <a:pt x="6119" y="71"/>
                  </a:cubicBezTo>
                  <a:cubicBezTo>
                    <a:pt x="6017" y="22"/>
                    <a:pt x="5872" y="0"/>
                    <a:pt x="5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236242" y="1994777"/>
              <a:ext cx="165664" cy="65389"/>
            </a:xfrm>
            <a:custGeom>
              <a:avLst/>
              <a:gdLst/>
              <a:ahLst/>
              <a:cxnLst/>
              <a:rect l="l" t="t" r="r" b="b"/>
              <a:pathLst>
                <a:path w="2873" h="1134" extrusionOk="0">
                  <a:moveTo>
                    <a:pt x="303" y="0"/>
                  </a:moveTo>
                  <a:cubicBezTo>
                    <a:pt x="0" y="0"/>
                    <a:pt x="578" y="978"/>
                    <a:pt x="1028" y="1106"/>
                  </a:cubicBezTo>
                  <a:cubicBezTo>
                    <a:pt x="1084" y="1125"/>
                    <a:pt x="1154" y="1133"/>
                    <a:pt x="1233" y="1133"/>
                  </a:cubicBezTo>
                  <a:cubicBezTo>
                    <a:pt x="1806" y="1133"/>
                    <a:pt x="2872" y="690"/>
                    <a:pt x="2568" y="347"/>
                  </a:cubicBezTo>
                  <a:cubicBezTo>
                    <a:pt x="2257" y="18"/>
                    <a:pt x="697" y="0"/>
                    <a:pt x="372" y="0"/>
                  </a:cubicBezTo>
                  <a:cubicBezTo>
                    <a:pt x="334" y="0"/>
                    <a:pt x="313" y="0"/>
                    <a:pt x="313" y="0"/>
                  </a:cubicBezTo>
                  <a:cubicBezTo>
                    <a:pt x="309" y="0"/>
                    <a:pt x="306"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058010" y="2011038"/>
              <a:ext cx="31311" cy="40075"/>
            </a:xfrm>
            <a:custGeom>
              <a:avLst/>
              <a:gdLst/>
              <a:ahLst/>
              <a:cxnLst/>
              <a:rect l="l" t="t" r="r" b="b"/>
              <a:pathLst>
                <a:path w="543" h="695" extrusionOk="0">
                  <a:moveTo>
                    <a:pt x="108" y="0"/>
                  </a:moveTo>
                  <a:cubicBezTo>
                    <a:pt x="87" y="0"/>
                    <a:pt x="65" y="22"/>
                    <a:pt x="65" y="44"/>
                  </a:cubicBezTo>
                  <a:cubicBezTo>
                    <a:pt x="43" y="174"/>
                    <a:pt x="0" y="586"/>
                    <a:pt x="87" y="672"/>
                  </a:cubicBezTo>
                  <a:cubicBezTo>
                    <a:pt x="87" y="694"/>
                    <a:pt x="108" y="694"/>
                    <a:pt x="130" y="694"/>
                  </a:cubicBezTo>
                  <a:cubicBezTo>
                    <a:pt x="260" y="694"/>
                    <a:pt x="434" y="326"/>
                    <a:pt x="520" y="109"/>
                  </a:cubicBezTo>
                  <a:cubicBezTo>
                    <a:pt x="542" y="87"/>
                    <a:pt x="520" y="44"/>
                    <a:pt x="499" y="44"/>
                  </a:cubicBezTo>
                  <a:cubicBezTo>
                    <a:pt x="477" y="44"/>
                    <a:pt x="455" y="44"/>
                    <a:pt x="434" y="65"/>
                  </a:cubicBezTo>
                  <a:cubicBezTo>
                    <a:pt x="369" y="261"/>
                    <a:pt x="282" y="456"/>
                    <a:pt x="130" y="607"/>
                  </a:cubicBezTo>
                  <a:cubicBezTo>
                    <a:pt x="108" y="434"/>
                    <a:pt x="108" y="239"/>
                    <a:pt x="130" y="65"/>
                  </a:cubicBezTo>
                  <a:cubicBezTo>
                    <a:pt x="152" y="22"/>
                    <a:pt x="130" y="22"/>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115499" y="2024761"/>
              <a:ext cx="30042" cy="38807"/>
            </a:xfrm>
            <a:custGeom>
              <a:avLst/>
              <a:gdLst/>
              <a:ahLst/>
              <a:cxnLst/>
              <a:rect l="l" t="t" r="r" b="b"/>
              <a:pathLst>
                <a:path w="521" h="673" extrusionOk="0">
                  <a:moveTo>
                    <a:pt x="109" y="1"/>
                  </a:moveTo>
                  <a:cubicBezTo>
                    <a:pt x="87" y="1"/>
                    <a:pt x="65" y="1"/>
                    <a:pt x="65" y="23"/>
                  </a:cubicBezTo>
                  <a:cubicBezTo>
                    <a:pt x="44" y="153"/>
                    <a:pt x="0" y="565"/>
                    <a:pt x="65" y="651"/>
                  </a:cubicBezTo>
                  <a:cubicBezTo>
                    <a:pt x="87" y="673"/>
                    <a:pt x="109" y="673"/>
                    <a:pt x="130" y="673"/>
                  </a:cubicBezTo>
                  <a:cubicBezTo>
                    <a:pt x="239" y="673"/>
                    <a:pt x="434" y="326"/>
                    <a:pt x="521" y="109"/>
                  </a:cubicBezTo>
                  <a:cubicBezTo>
                    <a:pt x="521" y="88"/>
                    <a:pt x="521" y="66"/>
                    <a:pt x="499" y="44"/>
                  </a:cubicBezTo>
                  <a:cubicBezTo>
                    <a:pt x="477" y="44"/>
                    <a:pt x="456" y="44"/>
                    <a:pt x="434" y="66"/>
                  </a:cubicBezTo>
                  <a:cubicBezTo>
                    <a:pt x="369" y="261"/>
                    <a:pt x="260" y="434"/>
                    <a:pt x="130" y="608"/>
                  </a:cubicBezTo>
                  <a:cubicBezTo>
                    <a:pt x="109" y="413"/>
                    <a:pt x="109" y="218"/>
                    <a:pt x="130" y="44"/>
                  </a:cubicBezTo>
                  <a:cubicBezTo>
                    <a:pt x="152" y="23"/>
                    <a:pt x="130"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265534" y="2013863"/>
              <a:ext cx="94451" cy="34713"/>
            </a:xfrm>
            <a:custGeom>
              <a:avLst/>
              <a:gdLst/>
              <a:ahLst/>
              <a:cxnLst/>
              <a:rect l="l" t="t" r="r" b="b"/>
              <a:pathLst>
                <a:path w="1638" h="602" extrusionOk="0">
                  <a:moveTo>
                    <a:pt x="35" y="0"/>
                  </a:moveTo>
                  <a:cubicBezTo>
                    <a:pt x="27" y="0"/>
                    <a:pt x="22" y="6"/>
                    <a:pt x="22" y="16"/>
                  </a:cubicBezTo>
                  <a:cubicBezTo>
                    <a:pt x="0" y="16"/>
                    <a:pt x="0" y="60"/>
                    <a:pt x="22" y="60"/>
                  </a:cubicBezTo>
                  <a:cubicBezTo>
                    <a:pt x="22" y="81"/>
                    <a:pt x="499" y="602"/>
                    <a:pt x="1019" y="602"/>
                  </a:cubicBezTo>
                  <a:cubicBezTo>
                    <a:pt x="1236" y="602"/>
                    <a:pt x="1453" y="515"/>
                    <a:pt x="1604" y="342"/>
                  </a:cubicBezTo>
                  <a:cubicBezTo>
                    <a:pt x="1638" y="308"/>
                    <a:pt x="1607" y="262"/>
                    <a:pt x="1571" y="262"/>
                  </a:cubicBezTo>
                  <a:cubicBezTo>
                    <a:pt x="1561" y="262"/>
                    <a:pt x="1549" y="266"/>
                    <a:pt x="1539" y="277"/>
                  </a:cubicBezTo>
                  <a:cubicBezTo>
                    <a:pt x="1409" y="428"/>
                    <a:pt x="1214" y="515"/>
                    <a:pt x="997" y="515"/>
                  </a:cubicBezTo>
                  <a:cubicBezTo>
                    <a:pt x="520" y="515"/>
                    <a:pt x="65" y="16"/>
                    <a:pt x="65" y="16"/>
                  </a:cubicBezTo>
                  <a:cubicBezTo>
                    <a:pt x="54" y="6"/>
                    <a:pt x="43"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334267" y="2506458"/>
              <a:ext cx="156265" cy="89723"/>
            </a:xfrm>
            <a:custGeom>
              <a:avLst/>
              <a:gdLst/>
              <a:ahLst/>
              <a:cxnLst/>
              <a:rect l="l" t="t" r="r" b="b"/>
              <a:pathLst>
                <a:path w="2710" h="1556" extrusionOk="0">
                  <a:moveTo>
                    <a:pt x="2493" y="0"/>
                  </a:moveTo>
                  <a:cubicBezTo>
                    <a:pt x="2211" y="0"/>
                    <a:pt x="911" y="904"/>
                    <a:pt x="911" y="904"/>
                  </a:cubicBezTo>
                  <a:cubicBezTo>
                    <a:pt x="911" y="904"/>
                    <a:pt x="0" y="1490"/>
                    <a:pt x="1366" y="1555"/>
                  </a:cubicBezTo>
                  <a:cubicBezTo>
                    <a:pt x="1387" y="1555"/>
                    <a:pt x="1407" y="1556"/>
                    <a:pt x="1426" y="1556"/>
                  </a:cubicBezTo>
                  <a:cubicBezTo>
                    <a:pt x="2709" y="1556"/>
                    <a:pt x="2665" y="186"/>
                    <a:pt x="2537" y="16"/>
                  </a:cubicBezTo>
                  <a:cubicBezTo>
                    <a:pt x="2528" y="5"/>
                    <a:pt x="2513" y="0"/>
                    <a:pt x="2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257981" y="2569654"/>
              <a:ext cx="113826" cy="195245"/>
            </a:xfrm>
            <a:custGeom>
              <a:avLst/>
              <a:gdLst/>
              <a:ahLst/>
              <a:cxnLst/>
              <a:rect l="l" t="t" r="r" b="b"/>
              <a:pathLst>
                <a:path w="1974" h="3386" extrusionOk="0">
                  <a:moveTo>
                    <a:pt x="1644" y="0"/>
                  </a:moveTo>
                  <a:cubicBezTo>
                    <a:pt x="1416" y="0"/>
                    <a:pt x="66" y="372"/>
                    <a:pt x="66" y="372"/>
                  </a:cubicBezTo>
                  <a:cubicBezTo>
                    <a:pt x="66" y="372"/>
                    <a:pt x="1" y="3386"/>
                    <a:pt x="88" y="3386"/>
                  </a:cubicBezTo>
                  <a:cubicBezTo>
                    <a:pt x="174" y="3386"/>
                    <a:pt x="1800" y="3321"/>
                    <a:pt x="1887" y="3126"/>
                  </a:cubicBezTo>
                  <a:cubicBezTo>
                    <a:pt x="1974" y="2930"/>
                    <a:pt x="1779" y="69"/>
                    <a:pt x="1670" y="4"/>
                  </a:cubicBezTo>
                  <a:cubicBezTo>
                    <a:pt x="1665" y="1"/>
                    <a:pt x="1656" y="0"/>
                    <a:pt x="1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055473" y="2573921"/>
              <a:ext cx="132566" cy="184808"/>
            </a:xfrm>
            <a:custGeom>
              <a:avLst/>
              <a:gdLst/>
              <a:ahLst/>
              <a:cxnLst/>
              <a:rect l="l" t="t" r="r" b="b"/>
              <a:pathLst>
                <a:path w="2299" h="3205" extrusionOk="0">
                  <a:moveTo>
                    <a:pt x="2037" y="0"/>
                  </a:moveTo>
                  <a:cubicBezTo>
                    <a:pt x="1608" y="0"/>
                    <a:pt x="564" y="103"/>
                    <a:pt x="564" y="103"/>
                  </a:cubicBezTo>
                  <a:cubicBezTo>
                    <a:pt x="564" y="103"/>
                    <a:pt x="1" y="3052"/>
                    <a:pt x="87" y="3073"/>
                  </a:cubicBezTo>
                  <a:cubicBezTo>
                    <a:pt x="134" y="3089"/>
                    <a:pt x="986" y="3205"/>
                    <a:pt x="1503" y="3205"/>
                  </a:cubicBezTo>
                  <a:cubicBezTo>
                    <a:pt x="1705" y="3205"/>
                    <a:pt x="1856" y="3187"/>
                    <a:pt x="1887" y="3138"/>
                  </a:cubicBezTo>
                  <a:cubicBezTo>
                    <a:pt x="2017" y="2965"/>
                    <a:pt x="2299" y="103"/>
                    <a:pt x="2212" y="16"/>
                  </a:cubicBezTo>
                  <a:cubicBezTo>
                    <a:pt x="2193" y="5"/>
                    <a:pt x="2129" y="0"/>
                    <a:pt x="2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006749" y="2311507"/>
              <a:ext cx="311147" cy="323890"/>
            </a:xfrm>
            <a:custGeom>
              <a:avLst/>
              <a:gdLst/>
              <a:ahLst/>
              <a:cxnLst/>
              <a:rect l="l" t="t" r="r" b="b"/>
              <a:pathLst>
                <a:path w="5396" h="5617" extrusionOk="0">
                  <a:moveTo>
                    <a:pt x="3694" y="0"/>
                  </a:moveTo>
                  <a:cubicBezTo>
                    <a:pt x="3539" y="0"/>
                    <a:pt x="3370" y="46"/>
                    <a:pt x="3187" y="144"/>
                  </a:cubicBezTo>
                  <a:cubicBezTo>
                    <a:pt x="0" y="1857"/>
                    <a:pt x="3014" y="5608"/>
                    <a:pt x="3014" y="5608"/>
                  </a:cubicBezTo>
                  <a:cubicBezTo>
                    <a:pt x="3130" y="5614"/>
                    <a:pt x="3248" y="5616"/>
                    <a:pt x="3367" y="5616"/>
                  </a:cubicBezTo>
                  <a:cubicBezTo>
                    <a:pt x="3691" y="5616"/>
                    <a:pt x="4025" y="5596"/>
                    <a:pt x="4358" y="5565"/>
                  </a:cubicBezTo>
                  <a:cubicBezTo>
                    <a:pt x="5396" y="3959"/>
                    <a:pt x="5142" y="0"/>
                    <a:pt x="3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112962" y="2304819"/>
              <a:ext cx="350127" cy="150211"/>
            </a:xfrm>
            <a:custGeom>
              <a:avLst/>
              <a:gdLst/>
              <a:ahLst/>
              <a:cxnLst/>
              <a:rect l="l" t="t" r="r" b="b"/>
              <a:pathLst>
                <a:path w="6072" h="2605" extrusionOk="0">
                  <a:moveTo>
                    <a:pt x="3860" y="0"/>
                  </a:moveTo>
                  <a:cubicBezTo>
                    <a:pt x="3860" y="0"/>
                    <a:pt x="2714" y="1018"/>
                    <a:pt x="1215" y="1018"/>
                  </a:cubicBezTo>
                  <a:cubicBezTo>
                    <a:pt x="977" y="1018"/>
                    <a:pt x="730" y="992"/>
                    <a:pt x="478" y="933"/>
                  </a:cubicBezTo>
                  <a:lnTo>
                    <a:pt x="1" y="2233"/>
                  </a:lnTo>
                  <a:cubicBezTo>
                    <a:pt x="1" y="2233"/>
                    <a:pt x="841" y="2604"/>
                    <a:pt x="1938" y="2604"/>
                  </a:cubicBezTo>
                  <a:cubicBezTo>
                    <a:pt x="2620" y="2604"/>
                    <a:pt x="3402" y="2461"/>
                    <a:pt x="4142" y="1995"/>
                  </a:cubicBezTo>
                  <a:cubicBezTo>
                    <a:pt x="6072" y="802"/>
                    <a:pt x="3860" y="0"/>
                    <a:pt x="3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160475" y="2292710"/>
              <a:ext cx="180772" cy="74731"/>
            </a:xfrm>
            <a:custGeom>
              <a:avLst/>
              <a:gdLst/>
              <a:ahLst/>
              <a:cxnLst/>
              <a:rect l="l" t="t" r="r" b="b"/>
              <a:pathLst>
                <a:path w="3135" h="1296" extrusionOk="0">
                  <a:moveTo>
                    <a:pt x="3059" y="1"/>
                  </a:moveTo>
                  <a:cubicBezTo>
                    <a:pt x="3050" y="1"/>
                    <a:pt x="3041" y="5"/>
                    <a:pt x="3036" y="15"/>
                  </a:cubicBezTo>
                  <a:cubicBezTo>
                    <a:pt x="2412" y="772"/>
                    <a:pt x="1474" y="1215"/>
                    <a:pt x="497" y="1215"/>
                  </a:cubicBezTo>
                  <a:cubicBezTo>
                    <a:pt x="354" y="1215"/>
                    <a:pt x="210" y="1205"/>
                    <a:pt x="66" y="1186"/>
                  </a:cubicBezTo>
                  <a:cubicBezTo>
                    <a:pt x="44" y="1186"/>
                    <a:pt x="23" y="1208"/>
                    <a:pt x="1" y="1229"/>
                  </a:cubicBezTo>
                  <a:cubicBezTo>
                    <a:pt x="1" y="1251"/>
                    <a:pt x="23" y="1273"/>
                    <a:pt x="44" y="1273"/>
                  </a:cubicBezTo>
                  <a:cubicBezTo>
                    <a:pt x="174" y="1294"/>
                    <a:pt x="326" y="1294"/>
                    <a:pt x="456" y="1294"/>
                  </a:cubicBezTo>
                  <a:cubicBezTo>
                    <a:pt x="479" y="1295"/>
                    <a:pt x="503" y="1295"/>
                    <a:pt x="526" y="1295"/>
                  </a:cubicBezTo>
                  <a:cubicBezTo>
                    <a:pt x="1519" y="1295"/>
                    <a:pt x="2466" y="843"/>
                    <a:pt x="3101" y="80"/>
                  </a:cubicBezTo>
                  <a:cubicBezTo>
                    <a:pt x="3134" y="47"/>
                    <a:pt x="3091" y="1"/>
                    <a:pt x="3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136718" y="2382718"/>
              <a:ext cx="252043" cy="72136"/>
            </a:xfrm>
            <a:custGeom>
              <a:avLst/>
              <a:gdLst/>
              <a:ahLst/>
              <a:cxnLst/>
              <a:rect l="l" t="t" r="r" b="b"/>
              <a:pathLst>
                <a:path w="4371" h="1251" extrusionOk="0">
                  <a:moveTo>
                    <a:pt x="4295" y="1"/>
                  </a:moveTo>
                  <a:cubicBezTo>
                    <a:pt x="4286" y="1"/>
                    <a:pt x="4277" y="5"/>
                    <a:pt x="4272" y="15"/>
                  </a:cubicBezTo>
                  <a:cubicBezTo>
                    <a:pt x="3549" y="767"/>
                    <a:pt x="2557" y="1171"/>
                    <a:pt x="1551" y="1171"/>
                  </a:cubicBezTo>
                  <a:cubicBezTo>
                    <a:pt x="1049" y="1171"/>
                    <a:pt x="543" y="1070"/>
                    <a:pt x="66" y="861"/>
                  </a:cubicBezTo>
                  <a:cubicBezTo>
                    <a:pt x="60" y="854"/>
                    <a:pt x="53" y="852"/>
                    <a:pt x="47" y="852"/>
                  </a:cubicBezTo>
                  <a:cubicBezTo>
                    <a:pt x="32" y="852"/>
                    <a:pt x="16" y="867"/>
                    <a:pt x="1" y="882"/>
                  </a:cubicBezTo>
                  <a:cubicBezTo>
                    <a:pt x="1" y="904"/>
                    <a:pt x="1" y="926"/>
                    <a:pt x="23" y="926"/>
                  </a:cubicBezTo>
                  <a:cubicBezTo>
                    <a:pt x="478" y="1121"/>
                    <a:pt x="933" y="1229"/>
                    <a:pt x="1432" y="1251"/>
                  </a:cubicBezTo>
                  <a:lnTo>
                    <a:pt x="1584" y="1251"/>
                  </a:lnTo>
                  <a:cubicBezTo>
                    <a:pt x="2624" y="1251"/>
                    <a:pt x="3600" y="817"/>
                    <a:pt x="4337" y="80"/>
                  </a:cubicBezTo>
                  <a:cubicBezTo>
                    <a:pt x="4370" y="47"/>
                    <a:pt x="4327" y="1"/>
                    <a:pt x="4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055473" y="2711096"/>
              <a:ext cx="120053" cy="51435"/>
            </a:xfrm>
            <a:custGeom>
              <a:avLst/>
              <a:gdLst/>
              <a:ahLst/>
              <a:cxnLst/>
              <a:rect l="l" t="t" r="r" b="b"/>
              <a:pathLst>
                <a:path w="2082" h="892" extrusionOk="0">
                  <a:moveTo>
                    <a:pt x="174" y="0"/>
                  </a:moveTo>
                  <a:lnTo>
                    <a:pt x="1" y="846"/>
                  </a:lnTo>
                  <a:cubicBezTo>
                    <a:pt x="1" y="846"/>
                    <a:pt x="998" y="892"/>
                    <a:pt x="1576" y="892"/>
                  </a:cubicBezTo>
                  <a:cubicBezTo>
                    <a:pt x="1792" y="892"/>
                    <a:pt x="1950" y="885"/>
                    <a:pt x="1974" y="868"/>
                  </a:cubicBezTo>
                  <a:cubicBezTo>
                    <a:pt x="2082" y="824"/>
                    <a:pt x="1974" y="0"/>
                    <a:pt x="1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1254233" y="2716805"/>
              <a:ext cx="115094" cy="49186"/>
            </a:xfrm>
            <a:custGeom>
              <a:avLst/>
              <a:gdLst/>
              <a:ahLst/>
              <a:cxnLst/>
              <a:rect l="l" t="t" r="r" b="b"/>
              <a:pathLst>
                <a:path w="1996" h="853" extrusionOk="0">
                  <a:moveTo>
                    <a:pt x="1518" y="1"/>
                  </a:moveTo>
                  <a:cubicBezTo>
                    <a:pt x="980" y="1"/>
                    <a:pt x="109" y="75"/>
                    <a:pt x="109" y="75"/>
                  </a:cubicBezTo>
                  <a:cubicBezTo>
                    <a:pt x="109" y="75"/>
                    <a:pt x="1" y="769"/>
                    <a:pt x="153" y="834"/>
                  </a:cubicBezTo>
                  <a:cubicBezTo>
                    <a:pt x="210" y="848"/>
                    <a:pt x="432" y="853"/>
                    <a:pt x="702" y="853"/>
                  </a:cubicBezTo>
                  <a:cubicBezTo>
                    <a:pt x="1241" y="853"/>
                    <a:pt x="1974" y="834"/>
                    <a:pt x="1974" y="834"/>
                  </a:cubicBezTo>
                  <a:cubicBezTo>
                    <a:pt x="1995" y="574"/>
                    <a:pt x="1974" y="292"/>
                    <a:pt x="1930" y="53"/>
                  </a:cubicBezTo>
                  <a:cubicBezTo>
                    <a:pt x="1917" y="14"/>
                    <a:pt x="1748" y="1"/>
                    <a:pt x="1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900479" y="2096721"/>
              <a:ext cx="240049" cy="125704"/>
            </a:xfrm>
            <a:custGeom>
              <a:avLst/>
              <a:gdLst/>
              <a:ahLst/>
              <a:cxnLst/>
              <a:rect l="l" t="t" r="r" b="b"/>
              <a:pathLst>
                <a:path w="4163" h="2180" extrusionOk="0">
                  <a:moveTo>
                    <a:pt x="3196" y="0"/>
                  </a:moveTo>
                  <a:cubicBezTo>
                    <a:pt x="2277" y="0"/>
                    <a:pt x="521" y="487"/>
                    <a:pt x="521" y="487"/>
                  </a:cubicBezTo>
                  <a:cubicBezTo>
                    <a:pt x="521" y="487"/>
                    <a:pt x="152" y="682"/>
                    <a:pt x="87" y="834"/>
                  </a:cubicBezTo>
                  <a:cubicBezTo>
                    <a:pt x="0" y="986"/>
                    <a:pt x="369" y="2135"/>
                    <a:pt x="781" y="2178"/>
                  </a:cubicBezTo>
                  <a:cubicBezTo>
                    <a:pt x="789" y="2179"/>
                    <a:pt x="799" y="2180"/>
                    <a:pt x="809" y="2180"/>
                  </a:cubicBezTo>
                  <a:cubicBezTo>
                    <a:pt x="1326" y="2180"/>
                    <a:pt x="4076" y="1138"/>
                    <a:pt x="4076" y="1138"/>
                  </a:cubicBezTo>
                  <a:cubicBezTo>
                    <a:pt x="4076" y="1138"/>
                    <a:pt x="4163" y="401"/>
                    <a:pt x="3643" y="75"/>
                  </a:cubicBezTo>
                  <a:cubicBezTo>
                    <a:pt x="3548" y="22"/>
                    <a:pt x="3390" y="0"/>
                    <a:pt x="3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951740" y="2141754"/>
              <a:ext cx="51320" cy="58124"/>
            </a:xfrm>
            <a:custGeom>
              <a:avLst/>
              <a:gdLst/>
              <a:ahLst/>
              <a:cxnLst/>
              <a:rect l="l" t="t" r="r" b="b"/>
              <a:pathLst>
                <a:path w="890" h="1008" extrusionOk="0">
                  <a:moveTo>
                    <a:pt x="827" y="1"/>
                  </a:moveTo>
                  <a:cubicBezTo>
                    <a:pt x="813" y="1"/>
                    <a:pt x="802" y="16"/>
                    <a:pt x="802" y="31"/>
                  </a:cubicBezTo>
                  <a:cubicBezTo>
                    <a:pt x="716" y="812"/>
                    <a:pt x="586" y="920"/>
                    <a:pt x="521" y="920"/>
                  </a:cubicBezTo>
                  <a:cubicBezTo>
                    <a:pt x="390" y="920"/>
                    <a:pt x="195" y="530"/>
                    <a:pt x="87" y="270"/>
                  </a:cubicBezTo>
                  <a:cubicBezTo>
                    <a:pt x="87" y="255"/>
                    <a:pt x="76" y="239"/>
                    <a:pt x="62" y="239"/>
                  </a:cubicBezTo>
                  <a:cubicBezTo>
                    <a:pt x="56" y="239"/>
                    <a:pt x="50" y="242"/>
                    <a:pt x="44" y="248"/>
                  </a:cubicBezTo>
                  <a:cubicBezTo>
                    <a:pt x="22" y="248"/>
                    <a:pt x="0" y="270"/>
                    <a:pt x="22" y="292"/>
                  </a:cubicBezTo>
                  <a:cubicBezTo>
                    <a:pt x="65" y="422"/>
                    <a:pt x="282" y="1007"/>
                    <a:pt x="521" y="1007"/>
                  </a:cubicBezTo>
                  <a:lnTo>
                    <a:pt x="542" y="1007"/>
                  </a:lnTo>
                  <a:cubicBezTo>
                    <a:pt x="716" y="985"/>
                    <a:pt x="824" y="682"/>
                    <a:pt x="889" y="53"/>
                  </a:cubicBezTo>
                  <a:cubicBezTo>
                    <a:pt x="889" y="31"/>
                    <a:pt x="867" y="10"/>
                    <a:pt x="846" y="10"/>
                  </a:cubicBezTo>
                  <a:cubicBezTo>
                    <a:pt x="839" y="3"/>
                    <a:pt x="833"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902959" y="2138525"/>
              <a:ext cx="266343" cy="90069"/>
            </a:xfrm>
            <a:custGeom>
              <a:avLst/>
              <a:gdLst/>
              <a:ahLst/>
              <a:cxnLst/>
              <a:rect l="l" t="t" r="r" b="b"/>
              <a:pathLst>
                <a:path w="4619" h="1562" extrusionOk="0">
                  <a:moveTo>
                    <a:pt x="44" y="1"/>
                  </a:moveTo>
                  <a:cubicBezTo>
                    <a:pt x="22" y="22"/>
                    <a:pt x="1" y="22"/>
                    <a:pt x="1" y="66"/>
                  </a:cubicBezTo>
                  <a:cubicBezTo>
                    <a:pt x="1" y="109"/>
                    <a:pt x="66" y="1280"/>
                    <a:pt x="781" y="1540"/>
                  </a:cubicBezTo>
                  <a:cubicBezTo>
                    <a:pt x="868" y="1562"/>
                    <a:pt x="955" y="1562"/>
                    <a:pt x="1041" y="1562"/>
                  </a:cubicBezTo>
                  <a:cubicBezTo>
                    <a:pt x="1605" y="1562"/>
                    <a:pt x="2602" y="1193"/>
                    <a:pt x="2928" y="1063"/>
                  </a:cubicBezTo>
                  <a:cubicBezTo>
                    <a:pt x="3708" y="760"/>
                    <a:pt x="4532" y="326"/>
                    <a:pt x="4619" y="131"/>
                  </a:cubicBezTo>
                  <a:cubicBezTo>
                    <a:pt x="4619" y="109"/>
                    <a:pt x="4619" y="87"/>
                    <a:pt x="4597" y="66"/>
                  </a:cubicBezTo>
                  <a:cubicBezTo>
                    <a:pt x="4575" y="66"/>
                    <a:pt x="4554" y="66"/>
                    <a:pt x="4532" y="87"/>
                  </a:cubicBezTo>
                  <a:cubicBezTo>
                    <a:pt x="4432" y="387"/>
                    <a:pt x="1939" y="1478"/>
                    <a:pt x="1005" y="1478"/>
                  </a:cubicBezTo>
                  <a:cubicBezTo>
                    <a:pt x="926" y="1478"/>
                    <a:pt x="857" y="1470"/>
                    <a:pt x="803" y="1453"/>
                  </a:cubicBezTo>
                  <a:cubicBezTo>
                    <a:pt x="131" y="1215"/>
                    <a:pt x="87" y="44"/>
                    <a:pt x="87" y="44"/>
                  </a:cubicBezTo>
                  <a:cubicBezTo>
                    <a:pt x="87" y="22"/>
                    <a:pt x="6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877991" y="2038542"/>
              <a:ext cx="125012" cy="127549"/>
            </a:xfrm>
            <a:custGeom>
              <a:avLst/>
              <a:gdLst/>
              <a:ahLst/>
              <a:cxnLst/>
              <a:rect l="l" t="t" r="r" b="b"/>
              <a:pathLst>
                <a:path w="2168" h="2212" extrusionOk="0">
                  <a:moveTo>
                    <a:pt x="954" y="0"/>
                  </a:moveTo>
                  <a:cubicBezTo>
                    <a:pt x="954" y="0"/>
                    <a:pt x="65" y="347"/>
                    <a:pt x="43" y="716"/>
                  </a:cubicBezTo>
                  <a:cubicBezTo>
                    <a:pt x="0" y="1084"/>
                    <a:pt x="520" y="2212"/>
                    <a:pt x="520" y="2212"/>
                  </a:cubicBezTo>
                  <a:cubicBezTo>
                    <a:pt x="2168" y="1952"/>
                    <a:pt x="954"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1275510" y="2147520"/>
              <a:ext cx="12570" cy="22315"/>
            </a:xfrm>
            <a:custGeom>
              <a:avLst/>
              <a:gdLst/>
              <a:ahLst/>
              <a:cxnLst/>
              <a:rect l="l" t="t" r="r" b="b"/>
              <a:pathLst>
                <a:path w="218" h="387" extrusionOk="0">
                  <a:moveTo>
                    <a:pt x="50" y="0"/>
                  </a:moveTo>
                  <a:cubicBezTo>
                    <a:pt x="22" y="0"/>
                    <a:pt x="0" y="31"/>
                    <a:pt x="0" y="62"/>
                  </a:cubicBezTo>
                  <a:cubicBezTo>
                    <a:pt x="44" y="127"/>
                    <a:pt x="109" y="278"/>
                    <a:pt x="65" y="343"/>
                  </a:cubicBezTo>
                  <a:cubicBezTo>
                    <a:pt x="65" y="343"/>
                    <a:pt x="65" y="387"/>
                    <a:pt x="65" y="387"/>
                  </a:cubicBezTo>
                  <a:lnTo>
                    <a:pt x="152" y="387"/>
                  </a:lnTo>
                  <a:cubicBezTo>
                    <a:pt x="217" y="257"/>
                    <a:pt x="87" y="40"/>
                    <a:pt x="87" y="18"/>
                  </a:cubicBezTo>
                  <a:cubicBezTo>
                    <a:pt x="74" y="5"/>
                    <a:pt x="62"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1280526" y="2122265"/>
              <a:ext cx="13781" cy="22604"/>
            </a:xfrm>
            <a:custGeom>
              <a:avLst/>
              <a:gdLst/>
              <a:ahLst/>
              <a:cxnLst/>
              <a:rect l="l" t="t" r="r" b="b"/>
              <a:pathLst>
                <a:path w="239" h="392" extrusionOk="0">
                  <a:moveTo>
                    <a:pt x="44" y="1"/>
                  </a:moveTo>
                  <a:cubicBezTo>
                    <a:pt x="22" y="23"/>
                    <a:pt x="0" y="44"/>
                    <a:pt x="22" y="66"/>
                  </a:cubicBezTo>
                  <a:cubicBezTo>
                    <a:pt x="65" y="131"/>
                    <a:pt x="130" y="283"/>
                    <a:pt x="87" y="348"/>
                  </a:cubicBezTo>
                  <a:cubicBezTo>
                    <a:pt x="65" y="348"/>
                    <a:pt x="65" y="369"/>
                    <a:pt x="87" y="391"/>
                  </a:cubicBezTo>
                  <a:lnTo>
                    <a:pt x="152" y="391"/>
                  </a:lnTo>
                  <a:cubicBezTo>
                    <a:pt x="239" y="261"/>
                    <a:pt x="87" y="44"/>
                    <a:pt x="87" y="23"/>
                  </a:cubicBezTo>
                  <a:cubicBezTo>
                    <a:pt x="87" y="1"/>
                    <a:pt x="6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1291770" y="2177273"/>
              <a:ext cx="12570" cy="22604"/>
            </a:xfrm>
            <a:custGeom>
              <a:avLst/>
              <a:gdLst/>
              <a:ahLst/>
              <a:cxnLst/>
              <a:rect l="l" t="t" r="r" b="b"/>
              <a:pathLst>
                <a:path w="218" h="392" extrusionOk="0">
                  <a:moveTo>
                    <a:pt x="0" y="1"/>
                  </a:moveTo>
                  <a:cubicBezTo>
                    <a:pt x="0" y="23"/>
                    <a:pt x="0" y="44"/>
                    <a:pt x="0" y="66"/>
                  </a:cubicBezTo>
                  <a:cubicBezTo>
                    <a:pt x="44" y="131"/>
                    <a:pt x="109" y="283"/>
                    <a:pt x="65" y="326"/>
                  </a:cubicBezTo>
                  <a:cubicBezTo>
                    <a:pt x="65" y="348"/>
                    <a:pt x="65" y="369"/>
                    <a:pt x="65" y="391"/>
                  </a:cubicBezTo>
                  <a:lnTo>
                    <a:pt x="130" y="391"/>
                  </a:lnTo>
                  <a:cubicBezTo>
                    <a:pt x="217" y="261"/>
                    <a:pt x="65" y="44"/>
                    <a:pt x="65" y="23"/>
                  </a:cubicBezTo>
                  <a:cubicBezTo>
                    <a:pt x="65" y="1"/>
                    <a:pt x="22"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1269282" y="2192611"/>
              <a:ext cx="12513" cy="22777"/>
            </a:xfrm>
            <a:custGeom>
              <a:avLst/>
              <a:gdLst/>
              <a:ahLst/>
              <a:cxnLst/>
              <a:rect l="l" t="t" r="r" b="b"/>
              <a:pathLst>
                <a:path w="217" h="395" extrusionOk="0">
                  <a:moveTo>
                    <a:pt x="54" y="0"/>
                  </a:moveTo>
                  <a:cubicBezTo>
                    <a:pt x="43" y="0"/>
                    <a:pt x="33" y="6"/>
                    <a:pt x="22" y="17"/>
                  </a:cubicBezTo>
                  <a:cubicBezTo>
                    <a:pt x="0" y="17"/>
                    <a:pt x="0" y="38"/>
                    <a:pt x="0" y="60"/>
                  </a:cubicBezTo>
                  <a:cubicBezTo>
                    <a:pt x="43" y="125"/>
                    <a:pt x="108" y="277"/>
                    <a:pt x="65" y="342"/>
                  </a:cubicBezTo>
                  <a:cubicBezTo>
                    <a:pt x="65" y="342"/>
                    <a:pt x="65" y="385"/>
                    <a:pt x="65" y="385"/>
                  </a:cubicBezTo>
                  <a:lnTo>
                    <a:pt x="87" y="385"/>
                  </a:lnTo>
                  <a:cubicBezTo>
                    <a:pt x="94" y="392"/>
                    <a:pt x="101" y="395"/>
                    <a:pt x="108" y="395"/>
                  </a:cubicBezTo>
                  <a:cubicBezTo>
                    <a:pt x="120" y="395"/>
                    <a:pt x="130" y="385"/>
                    <a:pt x="130" y="385"/>
                  </a:cubicBezTo>
                  <a:cubicBezTo>
                    <a:pt x="217" y="255"/>
                    <a:pt x="87" y="38"/>
                    <a:pt x="87" y="17"/>
                  </a:cubicBezTo>
                  <a:cubicBezTo>
                    <a:pt x="76" y="6"/>
                    <a:pt x="6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1290502" y="2209275"/>
              <a:ext cx="12570" cy="23065"/>
            </a:xfrm>
            <a:custGeom>
              <a:avLst/>
              <a:gdLst/>
              <a:ahLst/>
              <a:cxnLst/>
              <a:rect l="l" t="t" r="r" b="b"/>
              <a:pathLst>
                <a:path w="218" h="400" extrusionOk="0">
                  <a:moveTo>
                    <a:pt x="41" y="1"/>
                  </a:moveTo>
                  <a:cubicBezTo>
                    <a:pt x="35" y="1"/>
                    <a:pt x="29" y="3"/>
                    <a:pt x="22" y="10"/>
                  </a:cubicBezTo>
                  <a:cubicBezTo>
                    <a:pt x="1" y="31"/>
                    <a:pt x="1" y="53"/>
                    <a:pt x="22" y="75"/>
                  </a:cubicBezTo>
                  <a:cubicBezTo>
                    <a:pt x="44" y="140"/>
                    <a:pt x="109" y="291"/>
                    <a:pt x="87" y="335"/>
                  </a:cubicBezTo>
                  <a:cubicBezTo>
                    <a:pt x="66" y="356"/>
                    <a:pt x="66" y="378"/>
                    <a:pt x="87" y="400"/>
                  </a:cubicBezTo>
                  <a:lnTo>
                    <a:pt x="109" y="400"/>
                  </a:lnTo>
                  <a:cubicBezTo>
                    <a:pt x="109" y="400"/>
                    <a:pt x="131" y="400"/>
                    <a:pt x="152" y="378"/>
                  </a:cubicBezTo>
                  <a:cubicBezTo>
                    <a:pt x="217" y="270"/>
                    <a:pt x="109" y="53"/>
                    <a:pt x="87" y="31"/>
                  </a:cubicBezTo>
                  <a:cubicBezTo>
                    <a:pt x="72" y="16"/>
                    <a:pt x="57"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1260518" y="2158015"/>
              <a:ext cx="13781" cy="23065"/>
            </a:xfrm>
            <a:custGeom>
              <a:avLst/>
              <a:gdLst/>
              <a:ahLst/>
              <a:cxnLst/>
              <a:rect l="l" t="t" r="r" b="b"/>
              <a:pathLst>
                <a:path w="239" h="400" extrusionOk="0">
                  <a:moveTo>
                    <a:pt x="62" y="1"/>
                  </a:moveTo>
                  <a:cubicBezTo>
                    <a:pt x="56" y="1"/>
                    <a:pt x="50" y="3"/>
                    <a:pt x="44" y="10"/>
                  </a:cubicBezTo>
                  <a:cubicBezTo>
                    <a:pt x="22" y="10"/>
                    <a:pt x="0" y="53"/>
                    <a:pt x="22" y="75"/>
                  </a:cubicBezTo>
                  <a:cubicBezTo>
                    <a:pt x="65" y="140"/>
                    <a:pt x="130" y="270"/>
                    <a:pt x="87" y="335"/>
                  </a:cubicBezTo>
                  <a:cubicBezTo>
                    <a:pt x="65" y="357"/>
                    <a:pt x="65" y="378"/>
                    <a:pt x="87" y="400"/>
                  </a:cubicBezTo>
                  <a:lnTo>
                    <a:pt x="109" y="400"/>
                  </a:lnTo>
                  <a:cubicBezTo>
                    <a:pt x="130" y="400"/>
                    <a:pt x="130" y="400"/>
                    <a:pt x="152" y="378"/>
                  </a:cubicBezTo>
                  <a:cubicBezTo>
                    <a:pt x="239" y="270"/>
                    <a:pt x="109" y="53"/>
                    <a:pt x="87" y="31"/>
                  </a:cubicBezTo>
                  <a:cubicBezTo>
                    <a:pt x="87" y="1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260518" y="2118863"/>
              <a:ext cx="13781" cy="23469"/>
            </a:xfrm>
            <a:custGeom>
              <a:avLst/>
              <a:gdLst/>
              <a:ahLst/>
              <a:cxnLst/>
              <a:rect l="l" t="t" r="r" b="b"/>
              <a:pathLst>
                <a:path w="239" h="407" extrusionOk="0">
                  <a:moveTo>
                    <a:pt x="65" y="0"/>
                  </a:moveTo>
                  <a:cubicBezTo>
                    <a:pt x="54" y="0"/>
                    <a:pt x="44" y="6"/>
                    <a:pt x="44" y="17"/>
                  </a:cubicBezTo>
                  <a:cubicBezTo>
                    <a:pt x="22" y="38"/>
                    <a:pt x="0" y="60"/>
                    <a:pt x="22" y="82"/>
                  </a:cubicBezTo>
                  <a:cubicBezTo>
                    <a:pt x="65" y="147"/>
                    <a:pt x="130" y="298"/>
                    <a:pt x="87" y="342"/>
                  </a:cubicBezTo>
                  <a:cubicBezTo>
                    <a:pt x="65" y="363"/>
                    <a:pt x="65" y="385"/>
                    <a:pt x="87" y="407"/>
                  </a:cubicBezTo>
                  <a:lnTo>
                    <a:pt x="109" y="407"/>
                  </a:lnTo>
                  <a:cubicBezTo>
                    <a:pt x="130" y="407"/>
                    <a:pt x="152" y="385"/>
                    <a:pt x="152" y="385"/>
                  </a:cubicBezTo>
                  <a:cubicBezTo>
                    <a:pt x="239" y="255"/>
                    <a:pt x="109" y="38"/>
                    <a:pt x="87" y="17"/>
                  </a:cubicBezTo>
                  <a:cubicBezTo>
                    <a:pt x="87" y="6"/>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319275" y="2388254"/>
              <a:ext cx="22315" cy="12859"/>
            </a:xfrm>
            <a:custGeom>
              <a:avLst/>
              <a:gdLst/>
              <a:ahLst/>
              <a:cxnLst/>
              <a:rect l="l" t="t" r="r" b="b"/>
              <a:pathLst>
                <a:path w="387" h="223" extrusionOk="0">
                  <a:moveTo>
                    <a:pt x="327" y="0"/>
                  </a:moveTo>
                  <a:cubicBezTo>
                    <a:pt x="320" y="0"/>
                    <a:pt x="312" y="2"/>
                    <a:pt x="304" y="6"/>
                  </a:cubicBezTo>
                  <a:cubicBezTo>
                    <a:pt x="265" y="64"/>
                    <a:pt x="157" y="139"/>
                    <a:pt x="88" y="139"/>
                  </a:cubicBezTo>
                  <a:cubicBezTo>
                    <a:pt x="80" y="139"/>
                    <a:pt x="72" y="138"/>
                    <a:pt x="65" y="136"/>
                  </a:cubicBezTo>
                  <a:cubicBezTo>
                    <a:pt x="44" y="136"/>
                    <a:pt x="22" y="136"/>
                    <a:pt x="22" y="158"/>
                  </a:cubicBezTo>
                  <a:cubicBezTo>
                    <a:pt x="0" y="179"/>
                    <a:pt x="22" y="201"/>
                    <a:pt x="44" y="223"/>
                  </a:cubicBezTo>
                  <a:lnTo>
                    <a:pt x="87" y="223"/>
                  </a:lnTo>
                  <a:cubicBezTo>
                    <a:pt x="195" y="201"/>
                    <a:pt x="282" y="136"/>
                    <a:pt x="369" y="71"/>
                  </a:cubicBezTo>
                  <a:cubicBezTo>
                    <a:pt x="387" y="35"/>
                    <a:pt x="361"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1344242" y="2386466"/>
              <a:ext cx="23238" cy="13378"/>
            </a:xfrm>
            <a:custGeom>
              <a:avLst/>
              <a:gdLst/>
              <a:ahLst/>
              <a:cxnLst/>
              <a:rect l="l" t="t" r="r" b="b"/>
              <a:pathLst>
                <a:path w="403" h="232" extrusionOk="0">
                  <a:moveTo>
                    <a:pt x="337" y="1"/>
                  </a:moveTo>
                  <a:cubicBezTo>
                    <a:pt x="326" y="1"/>
                    <a:pt x="314" y="5"/>
                    <a:pt x="304" y="15"/>
                  </a:cubicBezTo>
                  <a:cubicBezTo>
                    <a:pt x="265" y="55"/>
                    <a:pt x="154" y="148"/>
                    <a:pt x="85" y="148"/>
                  </a:cubicBezTo>
                  <a:cubicBezTo>
                    <a:pt x="78" y="148"/>
                    <a:pt x="72" y="147"/>
                    <a:pt x="66" y="145"/>
                  </a:cubicBezTo>
                  <a:cubicBezTo>
                    <a:pt x="44" y="145"/>
                    <a:pt x="23" y="145"/>
                    <a:pt x="23" y="167"/>
                  </a:cubicBezTo>
                  <a:cubicBezTo>
                    <a:pt x="1" y="189"/>
                    <a:pt x="23" y="210"/>
                    <a:pt x="44" y="232"/>
                  </a:cubicBezTo>
                  <a:lnTo>
                    <a:pt x="88" y="232"/>
                  </a:lnTo>
                  <a:cubicBezTo>
                    <a:pt x="218" y="232"/>
                    <a:pt x="348" y="80"/>
                    <a:pt x="369" y="80"/>
                  </a:cubicBezTo>
                  <a:cubicBezTo>
                    <a:pt x="403" y="47"/>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1295518" y="2411376"/>
              <a:ext cx="21277" cy="13493"/>
            </a:xfrm>
            <a:custGeom>
              <a:avLst/>
              <a:gdLst/>
              <a:ahLst/>
              <a:cxnLst/>
              <a:rect l="l" t="t" r="r" b="b"/>
              <a:pathLst>
                <a:path w="369" h="234" extrusionOk="0">
                  <a:moveTo>
                    <a:pt x="328" y="1"/>
                  </a:moveTo>
                  <a:cubicBezTo>
                    <a:pt x="315" y="1"/>
                    <a:pt x="304" y="6"/>
                    <a:pt x="304" y="17"/>
                  </a:cubicBezTo>
                  <a:cubicBezTo>
                    <a:pt x="264" y="56"/>
                    <a:pt x="153" y="150"/>
                    <a:pt x="84" y="150"/>
                  </a:cubicBezTo>
                  <a:cubicBezTo>
                    <a:pt x="78" y="150"/>
                    <a:pt x="71" y="149"/>
                    <a:pt x="65" y="147"/>
                  </a:cubicBezTo>
                  <a:cubicBezTo>
                    <a:pt x="59" y="141"/>
                    <a:pt x="53" y="138"/>
                    <a:pt x="46" y="138"/>
                  </a:cubicBezTo>
                  <a:cubicBezTo>
                    <a:pt x="31" y="138"/>
                    <a:pt x="16" y="153"/>
                    <a:pt x="0" y="169"/>
                  </a:cubicBezTo>
                  <a:cubicBezTo>
                    <a:pt x="0" y="190"/>
                    <a:pt x="0" y="212"/>
                    <a:pt x="22" y="234"/>
                  </a:cubicBezTo>
                  <a:lnTo>
                    <a:pt x="87" y="234"/>
                  </a:lnTo>
                  <a:cubicBezTo>
                    <a:pt x="174" y="212"/>
                    <a:pt x="282" y="147"/>
                    <a:pt x="369" y="82"/>
                  </a:cubicBezTo>
                  <a:cubicBezTo>
                    <a:pt x="369" y="60"/>
                    <a:pt x="369" y="38"/>
                    <a:pt x="369" y="17"/>
                  </a:cubicBezTo>
                  <a:cubicBezTo>
                    <a:pt x="358" y="6"/>
                    <a:pt x="342"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1274241" y="2392751"/>
              <a:ext cx="22258" cy="13378"/>
            </a:xfrm>
            <a:custGeom>
              <a:avLst/>
              <a:gdLst/>
              <a:ahLst/>
              <a:cxnLst/>
              <a:rect l="l" t="t" r="r" b="b"/>
              <a:pathLst>
                <a:path w="386" h="232" extrusionOk="0">
                  <a:moveTo>
                    <a:pt x="334" y="0"/>
                  </a:moveTo>
                  <a:cubicBezTo>
                    <a:pt x="324" y="0"/>
                    <a:pt x="314" y="4"/>
                    <a:pt x="304" y="15"/>
                  </a:cubicBezTo>
                  <a:cubicBezTo>
                    <a:pt x="266" y="73"/>
                    <a:pt x="158" y="148"/>
                    <a:pt x="89" y="148"/>
                  </a:cubicBezTo>
                  <a:cubicBezTo>
                    <a:pt x="80" y="148"/>
                    <a:pt x="73" y="147"/>
                    <a:pt x="66" y="145"/>
                  </a:cubicBezTo>
                  <a:cubicBezTo>
                    <a:pt x="44" y="145"/>
                    <a:pt x="22" y="166"/>
                    <a:pt x="1" y="188"/>
                  </a:cubicBezTo>
                  <a:cubicBezTo>
                    <a:pt x="1" y="210"/>
                    <a:pt x="22" y="231"/>
                    <a:pt x="44" y="231"/>
                  </a:cubicBezTo>
                  <a:lnTo>
                    <a:pt x="87" y="231"/>
                  </a:lnTo>
                  <a:cubicBezTo>
                    <a:pt x="196" y="210"/>
                    <a:pt x="283" y="166"/>
                    <a:pt x="369" y="80"/>
                  </a:cubicBezTo>
                  <a:cubicBezTo>
                    <a:pt x="386" y="46"/>
                    <a:pt x="36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1264266" y="2418872"/>
              <a:ext cx="21277" cy="13493"/>
            </a:xfrm>
            <a:custGeom>
              <a:avLst/>
              <a:gdLst/>
              <a:ahLst/>
              <a:cxnLst/>
              <a:rect l="l" t="t" r="r" b="b"/>
              <a:pathLst>
                <a:path w="369" h="234" extrusionOk="0">
                  <a:moveTo>
                    <a:pt x="336" y="1"/>
                  </a:moveTo>
                  <a:cubicBezTo>
                    <a:pt x="326" y="1"/>
                    <a:pt x="315" y="6"/>
                    <a:pt x="304" y="17"/>
                  </a:cubicBezTo>
                  <a:cubicBezTo>
                    <a:pt x="265" y="75"/>
                    <a:pt x="157" y="150"/>
                    <a:pt x="88" y="150"/>
                  </a:cubicBezTo>
                  <a:cubicBezTo>
                    <a:pt x="80" y="150"/>
                    <a:pt x="72" y="149"/>
                    <a:pt x="65" y="147"/>
                  </a:cubicBezTo>
                  <a:cubicBezTo>
                    <a:pt x="44" y="147"/>
                    <a:pt x="22" y="147"/>
                    <a:pt x="0" y="169"/>
                  </a:cubicBezTo>
                  <a:cubicBezTo>
                    <a:pt x="0" y="190"/>
                    <a:pt x="0" y="234"/>
                    <a:pt x="44" y="234"/>
                  </a:cubicBezTo>
                  <a:lnTo>
                    <a:pt x="87" y="234"/>
                  </a:lnTo>
                  <a:cubicBezTo>
                    <a:pt x="195" y="212"/>
                    <a:pt x="282" y="147"/>
                    <a:pt x="369" y="82"/>
                  </a:cubicBezTo>
                  <a:cubicBezTo>
                    <a:pt x="369" y="60"/>
                    <a:pt x="369" y="39"/>
                    <a:pt x="369" y="17"/>
                  </a:cubicBezTo>
                  <a:cubicBezTo>
                    <a:pt x="358" y="6"/>
                    <a:pt x="347"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1305494" y="2378221"/>
              <a:ext cx="22373" cy="12916"/>
            </a:xfrm>
            <a:custGeom>
              <a:avLst/>
              <a:gdLst/>
              <a:ahLst/>
              <a:cxnLst/>
              <a:rect l="l" t="t" r="r" b="b"/>
              <a:pathLst>
                <a:path w="388" h="224" extrusionOk="0">
                  <a:moveTo>
                    <a:pt x="328" y="1"/>
                  </a:moveTo>
                  <a:cubicBezTo>
                    <a:pt x="320" y="1"/>
                    <a:pt x="312" y="2"/>
                    <a:pt x="304" y="6"/>
                  </a:cubicBezTo>
                  <a:cubicBezTo>
                    <a:pt x="265" y="46"/>
                    <a:pt x="153" y="139"/>
                    <a:pt x="85" y="139"/>
                  </a:cubicBezTo>
                  <a:cubicBezTo>
                    <a:pt x="78" y="139"/>
                    <a:pt x="72" y="138"/>
                    <a:pt x="66" y="136"/>
                  </a:cubicBezTo>
                  <a:cubicBezTo>
                    <a:pt x="59" y="130"/>
                    <a:pt x="53" y="128"/>
                    <a:pt x="47" y="128"/>
                  </a:cubicBezTo>
                  <a:cubicBezTo>
                    <a:pt x="31" y="128"/>
                    <a:pt x="16" y="143"/>
                    <a:pt x="1" y="158"/>
                  </a:cubicBezTo>
                  <a:cubicBezTo>
                    <a:pt x="1" y="180"/>
                    <a:pt x="1" y="202"/>
                    <a:pt x="44" y="223"/>
                  </a:cubicBezTo>
                  <a:lnTo>
                    <a:pt x="88" y="223"/>
                  </a:lnTo>
                  <a:cubicBezTo>
                    <a:pt x="196" y="202"/>
                    <a:pt x="283" y="136"/>
                    <a:pt x="369" y="71"/>
                  </a:cubicBezTo>
                  <a:cubicBezTo>
                    <a:pt x="387" y="36"/>
                    <a:pt x="361"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1341763" y="2366458"/>
              <a:ext cx="23180" cy="13435"/>
            </a:xfrm>
            <a:custGeom>
              <a:avLst/>
              <a:gdLst/>
              <a:ahLst/>
              <a:cxnLst/>
              <a:rect l="l" t="t" r="r" b="b"/>
              <a:pathLst>
                <a:path w="402" h="233" extrusionOk="0">
                  <a:moveTo>
                    <a:pt x="337" y="1"/>
                  </a:moveTo>
                  <a:cubicBezTo>
                    <a:pt x="326" y="1"/>
                    <a:pt x="314" y="5"/>
                    <a:pt x="304" y="15"/>
                  </a:cubicBezTo>
                  <a:cubicBezTo>
                    <a:pt x="265" y="55"/>
                    <a:pt x="153" y="148"/>
                    <a:pt x="84" y="148"/>
                  </a:cubicBezTo>
                  <a:cubicBezTo>
                    <a:pt x="78" y="148"/>
                    <a:pt x="71" y="147"/>
                    <a:pt x="66" y="145"/>
                  </a:cubicBezTo>
                  <a:cubicBezTo>
                    <a:pt x="44" y="145"/>
                    <a:pt x="22" y="145"/>
                    <a:pt x="22" y="167"/>
                  </a:cubicBezTo>
                  <a:cubicBezTo>
                    <a:pt x="1" y="189"/>
                    <a:pt x="22" y="210"/>
                    <a:pt x="44" y="232"/>
                  </a:cubicBezTo>
                  <a:lnTo>
                    <a:pt x="87" y="232"/>
                  </a:lnTo>
                  <a:cubicBezTo>
                    <a:pt x="196" y="210"/>
                    <a:pt x="304" y="145"/>
                    <a:pt x="369" y="59"/>
                  </a:cubicBezTo>
                  <a:cubicBezTo>
                    <a:pt x="402" y="42"/>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1161744" y="2568444"/>
              <a:ext cx="16318" cy="21450"/>
            </a:xfrm>
            <a:custGeom>
              <a:avLst/>
              <a:gdLst/>
              <a:ahLst/>
              <a:cxnLst/>
              <a:rect l="l" t="t" r="r" b="b"/>
              <a:pathLst>
                <a:path w="283" h="372" extrusionOk="0">
                  <a:moveTo>
                    <a:pt x="96" y="1"/>
                  </a:moveTo>
                  <a:cubicBezTo>
                    <a:pt x="85" y="1"/>
                    <a:pt x="74" y="8"/>
                    <a:pt x="66" y="25"/>
                  </a:cubicBezTo>
                  <a:cubicBezTo>
                    <a:pt x="1" y="155"/>
                    <a:pt x="174" y="350"/>
                    <a:pt x="196" y="350"/>
                  </a:cubicBezTo>
                  <a:cubicBezTo>
                    <a:pt x="206" y="361"/>
                    <a:pt x="212" y="366"/>
                    <a:pt x="217" y="366"/>
                  </a:cubicBezTo>
                  <a:cubicBezTo>
                    <a:pt x="223" y="366"/>
                    <a:pt x="228" y="361"/>
                    <a:pt x="239" y="350"/>
                  </a:cubicBezTo>
                  <a:cubicBezTo>
                    <a:pt x="239" y="371"/>
                    <a:pt x="239" y="371"/>
                    <a:pt x="261" y="371"/>
                  </a:cubicBezTo>
                  <a:cubicBezTo>
                    <a:pt x="282" y="350"/>
                    <a:pt x="282" y="328"/>
                    <a:pt x="261" y="306"/>
                  </a:cubicBezTo>
                  <a:cubicBezTo>
                    <a:pt x="217" y="241"/>
                    <a:pt x="109" y="111"/>
                    <a:pt x="131" y="46"/>
                  </a:cubicBezTo>
                  <a:cubicBezTo>
                    <a:pt x="131" y="19"/>
                    <a:pt x="114"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1163012" y="2594333"/>
              <a:ext cx="15050" cy="20586"/>
            </a:xfrm>
            <a:custGeom>
              <a:avLst/>
              <a:gdLst/>
              <a:ahLst/>
              <a:cxnLst/>
              <a:rect l="l" t="t" r="r" b="b"/>
              <a:pathLst>
                <a:path w="261" h="357" extrusionOk="0">
                  <a:moveTo>
                    <a:pt x="68" y="1"/>
                  </a:moveTo>
                  <a:cubicBezTo>
                    <a:pt x="58" y="1"/>
                    <a:pt x="49" y="3"/>
                    <a:pt x="44" y="9"/>
                  </a:cubicBezTo>
                  <a:cubicBezTo>
                    <a:pt x="0" y="139"/>
                    <a:pt x="174" y="334"/>
                    <a:pt x="195" y="356"/>
                  </a:cubicBezTo>
                  <a:lnTo>
                    <a:pt x="260" y="356"/>
                  </a:lnTo>
                  <a:cubicBezTo>
                    <a:pt x="260" y="334"/>
                    <a:pt x="260" y="313"/>
                    <a:pt x="260" y="291"/>
                  </a:cubicBezTo>
                  <a:cubicBezTo>
                    <a:pt x="195" y="248"/>
                    <a:pt x="109" y="118"/>
                    <a:pt x="130" y="52"/>
                  </a:cubicBezTo>
                  <a:cubicBezTo>
                    <a:pt x="130" y="21"/>
                    <a:pt x="95"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1139256" y="2542266"/>
              <a:ext cx="16318" cy="21393"/>
            </a:xfrm>
            <a:custGeom>
              <a:avLst/>
              <a:gdLst/>
              <a:ahLst/>
              <a:cxnLst/>
              <a:rect l="l" t="t" r="r" b="b"/>
              <a:pathLst>
                <a:path w="283" h="371" extrusionOk="0">
                  <a:moveTo>
                    <a:pt x="99" y="1"/>
                  </a:moveTo>
                  <a:cubicBezTo>
                    <a:pt x="86" y="1"/>
                    <a:pt x="73" y="8"/>
                    <a:pt x="65" y="23"/>
                  </a:cubicBezTo>
                  <a:cubicBezTo>
                    <a:pt x="0" y="153"/>
                    <a:pt x="174" y="348"/>
                    <a:pt x="195" y="370"/>
                  </a:cubicBezTo>
                  <a:lnTo>
                    <a:pt x="260" y="370"/>
                  </a:lnTo>
                  <a:cubicBezTo>
                    <a:pt x="282" y="348"/>
                    <a:pt x="282" y="327"/>
                    <a:pt x="260" y="305"/>
                  </a:cubicBezTo>
                  <a:cubicBezTo>
                    <a:pt x="217" y="262"/>
                    <a:pt x="109" y="132"/>
                    <a:pt x="130" y="67"/>
                  </a:cubicBezTo>
                  <a:cubicBezTo>
                    <a:pt x="144" y="25"/>
                    <a:pt x="122"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1157996" y="2522892"/>
              <a:ext cx="15050" cy="20758"/>
            </a:xfrm>
            <a:custGeom>
              <a:avLst/>
              <a:gdLst/>
              <a:ahLst/>
              <a:cxnLst/>
              <a:rect l="l" t="t" r="r" b="b"/>
              <a:pathLst>
                <a:path w="261" h="360" extrusionOk="0">
                  <a:moveTo>
                    <a:pt x="76" y="1"/>
                  </a:moveTo>
                  <a:cubicBezTo>
                    <a:pt x="58" y="1"/>
                    <a:pt x="44" y="10"/>
                    <a:pt x="44" y="34"/>
                  </a:cubicBezTo>
                  <a:cubicBezTo>
                    <a:pt x="0" y="164"/>
                    <a:pt x="174" y="338"/>
                    <a:pt x="196" y="359"/>
                  </a:cubicBezTo>
                  <a:lnTo>
                    <a:pt x="261" y="359"/>
                  </a:lnTo>
                  <a:cubicBezTo>
                    <a:pt x="261" y="338"/>
                    <a:pt x="261" y="316"/>
                    <a:pt x="261" y="294"/>
                  </a:cubicBezTo>
                  <a:cubicBezTo>
                    <a:pt x="196" y="251"/>
                    <a:pt x="109" y="121"/>
                    <a:pt x="131" y="56"/>
                  </a:cubicBezTo>
                  <a:cubicBezTo>
                    <a:pt x="144" y="28"/>
                    <a:pt x="106"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1132970" y="2511821"/>
              <a:ext cx="15050" cy="20586"/>
            </a:xfrm>
            <a:custGeom>
              <a:avLst/>
              <a:gdLst/>
              <a:ahLst/>
              <a:cxnLst/>
              <a:rect l="l" t="t" r="r" b="b"/>
              <a:pathLst>
                <a:path w="261" h="357" extrusionOk="0">
                  <a:moveTo>
                    <a:pt x="69" y="1"/>
                  </a:moveTo>
                  <a:cubicBezTo>
                    <a:pt x="59" y="1"/>
                    <a:pt x="50" y="3"/>
                    <a:pt x="44" y="9"/>
                  </a:cubicBezTo>
                  <a:cubicBezTo>
                    <a:pt x="1" y="139"/>
                    <a:pt x="174" y="334"/>
                    <a:pt x="196" y="356"/>
                  </a:cubicBezTo>
                  <a:lnTo>
                    <a:pt x="239" y="356"/>
                  </a:lnTo>
                  <a:cubicBezTo>
                    <a:pt x="261" y="334"/>
                    <a:pt x="261" y="313"/>
                    <a:pt x="239" y="291"/>
                  </a:cubicBezTo>
                  <a:cubicBezTo>
                    <a:pt x="196" y="248"/>
                    <a:pt x="109" y="118"/>
                    <a:pt x="131" y="53"/>
                  </a:cubicBezTo>
                  <a:cubicBezTo>
                    <a:pt x="131" y="21"/>
                    <a:pt x="96"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1174256" y="2554778"/>
              <a:ext cx="15050" cy="21335"/>
            </a:xfrm>
            <a:custGeom>
              <a:avLst/>
              <a:gdLst/>
              <a:ahLst/>
              <a:cxnLst/>
              <a:rect l="l" t="t" r="r" b="b"/>
              <a:pathLst>
                <a:path w="261" h="370" extrusionOk="0">
                  <a:moveTo>
                    <a:pt x="78" y="0"/>
                  </a:moveTo>
                  <a:cubicBezTo>
                    <a:pt x="64" y="0"/>
                    <a:pt x="51" y="8"/>
                    <a:pt x="44" y="23"/>
                  </a:cubicBezTo>
                  <a:cubicBezTo>
                    <a:pt x="0" y="153"/>
                    <a:pt x="174" y="348"/>
                    <a:pt x="195" y="370"/>
                  </a:cubicBezTo>
                  <a:lnTo>
                    <a:pt x="239" y="370"/>
                  </a:lnTo>
                  <a:cubicBezTo>
                    <a:pt x="260" y="348"/>
                    <a:pt x="260" y="327"/>
                    <a:pt x="239" y="305"/>
                  </a:cubicBezTo>
                  <a:cubicBezTo>
                    <a:pt x="195" y="240"/>
                    <a:pt x="109" y="110"/>
                    <a:pt x="130" y="66"/>
                  </a:cubicBezTo>
                  <a:cubicBezTo>
                    <a:pt x="130" y="24"/>
                    <a:pt x="103"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1183021" y="2592200"/>
              <a:ext cx="15050" cy="21450"/>
            </a:xfrm>
            <a:custGeom>
              <a:avLst/>
              <a:gdLst/>
              <a:ahLst/>
              <a:cxnLst/>
              <a:rect l="l" t="t" r="r" b="b"/>
              <a:pathLst>
                <a:path w="261" h="372" extrusionOk="0">
                  <a:moveTo>
                    <a:pt x="91" y="1"/>
                  </a:moveTo>
                  <a:cubicBezTo>
                    <a:pt x="77" y="1"/>
                    <a:pt x="60" y="8"/>
                    <a:pt x="43" y="24"/>
                  </a:cubicBezTo>
                  <a:cubicBezTo>
                    <a:pt x="0" y="155"/>
                    <a:pt x="174" y="328"/>
                    <a:pt x="195" y="350"/>
                  </a:cubicBezTo>
                  <a:cubicBezTo>
                    <a:pt x="195" y="350"/>
                    <a:pt x="217" y="350"/>
                    <a:pt x="217" y="371"/>
                  </a:cubicBezTo>
                  <a:cubicBezTo>
                    <a:pt x="239" y="350"/>
                    <a:pt x="239" y="350"/>
                    <a:pt x="260" y="350"/>
                  </a:cubicBezTo>
                  <a:cubicBezTo>
                    <a:pt x="260" y="328"/>
                    <a:pt x="260" y="306"/>
                    <a:pt x="260" y="285"/>
                  </a:cubicBezTo>
                  <a:cubicBezTo>
                    <a:pt x="195" y="241"/>
                    <a:pt x="108" y="111"/>
                    <a:pt x="130" y="46"/>
                  </a:cubicBezTo>
                  <a:cubicBezTo>
                    <a:pt x="130" y="19"/>
                    <a:pt x="114"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939228" y="2438592"/>
              <a:ext cx="87532" cy="70060"/>
            </a:xfrm>
            <a:custGeom>
              <a:avLst/>
              <a:gdLst/>
              <a:ahLst/>
              <a:cxnLst/>
              <a:rect l="l" t="t" r="r" b="b"/>
              <a:pathLst>
                <a:path w="1518" h="1215" extrusionOk="0">
                  <a:moveTo>
                    <a:pt x="109" y="0"/>
                  </a:moveTo>
                  <a:lnTo>
                    <a:pt x="0" y="802"/>
                  </a:lnTo>
                  <a:lnTo>
                    <a:pt x="1171" y="1214"/>
                  </a:lnTo>
                  <a:lnTo>
                    <a:pt x="1518" y="217"/>
                  </a:lnTo>
                  <a:lnTo>
                    <a:pt x="1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1081709" y="2348526"/>
              <a:ext cx="93817" cy="98891"/>
            </a:xfrm>
            <a:custGeom>
              <a:avLst/>
              <a:gdLst/>
              <a:ahLst/>
              <a:cxnLst/>
              <a:rect l="l" t="t" r="r" b="b"/>
              <a:pathLst>
                <a:path w="1627" h="1715" extrusionOk="0">
                  <a:moveTo>
                    <a:pt x="688" y="0"/>
                  </a:moveTo>
                  <a:cubicBezTo>
                    <a:pt x="527" y="0"/>
                    <a:pt x="1" y="1367"/>
                    <a:pt x="1" y="1367"/>
                  </a:cubicBezTo>
                  <a:cubicBezTo>
                    <a:pt x="1" y="1367"/>
                    <a:pt x="803" y="1692"/>
                    <a:pt x="977" y="1714"/>
                  </a:cubicBezTo>
                  <a:cubicBezTo>
                    <a:pt x="978" y="1714"/>
                    <a:pt x="979" y="1714"/>
                    <a:pt x="980" y="1714"/>
                  </a:cubicBezTo>
                  <a:cubicBezTo>
                    <a:pt x="1157" y="1714"/>
                    <a:pt x="1627" y="283"/>
                    <a:pt x="1627" y="283"/>
                  </a:cubicBezTo>
                  <a:cubicBezTo>
                    <a:pt x="1627" y="283"/>
                    <a:pt x="846" y="44"/>
                    <a:pt x="695" y="1"/>
                  </a:cubicBezTo>
                  <a:cubicBezTo>
                    <a:pt x="692" y="0"/>
                    <a:pt x="69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1148020" y="2621376"/>
              <a:ext cx="141273" cy="19778"/>
            </a:xfrm>
            <a:custGeom>
              <a:avLst/>
              <a:gdLst/>
              <a:ahLst/>
              <a:cxnLst/>
              <a:rect l="l" t="t" r="r" b="b"/>
              <a:pathLst>
                <a:path w="2450" h="343" extrusionOk="0">
                  <a:moveTo>
                    <a:pt x="2415" y="1"/>
                  </a:moveTo>
                  <a:cubicBezTo>
                    <a:pt x="2407" y="1"/>
                    <a:pt x="2396" y="6"/>
                    <a:pt x="2385" y="17"/>
                  </a:cubicBezTo>
                  <a:cubicBezTo>
                    <a:pt x="2028" y="196"/>
                    <a:pt x="1643" y="254"/>
                    <a:pt x="1292" y="254"/>
                  </a:cubicBezTo>
                  <a:cubicBezTo>
                    <a:pt x="617" y="254"/>
                    <a:pt x="65" y="39"/>
                    <a:pt x="65" y="39"/>
                  </a:cubicBezTo>
                  <a:cubicBezTo>
                    <a:pt x="59" y="32"/>
                    <a:pt x="52" y="30"/>
                    <a:pt x="46" y="30"/>
                  </a:cubicBezTo>
                  <a:cubicBezTo>
                    <a:pt x="31" y="30"/>
                    <a:pt x="15" y="45"/>
                    <a:pt x="0" y="60"/>
                  </a:cubicBezTo>
                  <a:cubicBezTo>
                    <a:pt x="0" y="82"/>
                    <a:pt x="0" y="104"/>
                    <a:pt x="22" y="104"/>
                  </a:cubicBezTo>
                  <a:cubicBezTo>
                    <a:pt x="434" y="256"/>
                    <a:pt x="846" y="321"/>
                    <a:pt x="1279" y="342"/>
                  </a:cubicBezTo>
                  <a:cubicBezTo>
                    <a:pt x="1669" y="342"/>
                    <a:pt x="2060" y="256"/>
                    <a:pt x="2428" y="82"/>
                  </a:cubicBezTo>
                  <a:cubicBezTo>
                    <a:pt x="2450" y="60"/>
                    <a:pt x="2450" y="39"/>
                    <a:pt x="2428" y="17"/>
                  </a:cubicBezTo>
                  <a:cubicBezTo>
                    <a:pt x="2428" y="6"/>
                    <a:pt x="2423" y="1"/>
                    <a:pt x="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1413032" y="2538575"/>
              <a:ext cx="58816" cy="43824"/>
            </a:xfrm>
            <a:custGeom>
              <a:avLst/>
              <a:gdLst/>
              <a:ahLst/>
              <a:cxnLst/>
              <a:rect l="l" t="t" r="r" b="b"/>
              <a:pathLst>
                <a:path w="1020" h="760" extrusionOk="0">
                  <a:moveTo>
                    <a:pt x="998" y="1"/>
                  </a:moveTo>
                  <a:cubicBezTo>
                    <a:pt x="976" y="1"/>
                    <a:pt x="954" y="22"/>
                    <a:pt x="933" y="44"/>
                  </a:cubicBezTo>
                  <a:cubicBezTo>
                    <a:pt x="824" y="564"/>
                    <a:pt x="130" y="673"/>
                    <a:pt x="65" y="673"/>
                  </a:cubicBezTo>
                  <a:lnTo>
                    <a:pt x="44" y="673"/>
                  </a:lnTo>
                  <a:cubicBezTo>
                    <a:pt x="0" y="694"/>
                    <a:pt x="0" y="759"/>
                    <a:pt x="65" y="759"/>
                  </a:cubicBezTo>
                  <a:cubicBezTo>
                    <a:pt x="152" y="759"/>
                    <a:pt x="889" y="629"/>
                    <a:pt x="1019" y="66"/>
                  </a:cubicBezTo>
                  <a:cubicBezTo>
                    <a:pt x="1019" y="44"/>
                    <a:pt x="1019" y="22"/>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1106734" y="1949744"/>
              <a:ext cx="137583" cy="72597"/>
            </a:xfrm>
            <a:custGeom>
              <a:avLst/>
              <a:gdLst/>
              <a:ahLst/>
              <a:cxnLst/>
              <a:rect l="l" t="t" r="r" b="b"/>
              <a:pathLst>
                <a:path w="2386" h="1259" extrusionOk="0">
                  <a:moveTo>
                    <a:pt x="586" y="586"/>
                  </a:moveTo>
                  <a:lnTo>
                    <a:pt x="586" y="608"/>
                  </a:lnTo>
                  <a:cubicBezTo>
                    <a:pt x="586" y="630"/>
                    <a:pt x="564" y="673"/>
                    <a:pt x="521" y="673"/>
                  </a:cubicBezTo>
                  <a:cubicBezTo>
                    <a:pt x="543" y="630"/>
                    <a:pt x="564" y="608"/>
                    <a:pt x="586" y="586"/>
                  </a:cubicBezTo>
                  <a:close/>
                  <a:moveTo>
                    <a:pt x="1280" y="760"/>
                  </a:moveTo>
                  <a:cubicBezTo>
                    <a:pt x="1301" y="760"/>
                    <a:pt x="1345" y="781"/>
                    <a:pt x="1345" y="803"/>
                  </a:cubicBezTo>
                  <a:cubicBezTo>
                    <a:pt x="1410" y="890"/>
                    <a:pt x="1388" y="977"/>
                    <a:pt x="1301" y="1042"/>
                  </a:cubicBezTo>
                  <a:cubicBezTo>
                    <a:pt x="1193" y="977"/>
                    <a:pt x="1193" y="912"/>
                    <a:pt x="1193" y="890"/>
                  </a:cubicBezTo>
                  <a:cubicBezTo>
                    <a:pt x="1171" y="825"/>
                    <a:pt x="1215" y="781"/>
                    <a:pt x="1258" y="760"/>
                  </a:cubicBezTo>
                  <a:close/>
                  <a:moveTo>
                    <a:pt x="434" y="1"/>
                  </a:moveTo>
                  <a:cubicBezTo>
                    <a:pt x="196" y="23"/>
                    <a:pt x="1" y="218"/>
                    <a:pt x="1" y="456"/>
                  </a:cubicBezTo>
                  <a:cubicBezTo>
                    <a:pt x="1" y="565"/>
                    <a:pt x="44" y="673"/>
                    <a:pt x="152" y="738"/>
                  </a:cubicBezTo>
                  <a:cubicBezTo>
                    <a:pt x="239" y="781"/>
                    <a:pt x="326" y="803"/>
                    <a:pt x="412" y="803"/>
                  </a:cubicBezTo>
                  <a:cubicBezTo>
                    <a:pt x="434" y="933"/>
                    <a:pt x="521" y="1063"/>
                    <a:pt x="651" y="1150"/>
                  </a:cubicBezTo>
                  <a:cubicBezTo>
                    <a:pt x="738" y="1215"/>
                    <a:pt x="868" y="1258"/>
                    <a:pt x="998" y="1258"/>
                  </a:cubicBezTo>
                  <a:cubicBezTo>
                    <a:pt x="1128" y="1258"/>
                    <a:pt x="1236" y="1237"/>
                    <a:pt x="1323" y="1172"/>
                  </a:cubicBezTo>
                  <a:cubicBezTo>
                    <a:pt x="1366" y="1172"/>
                    <a:pt x="1410" y="1193"/>
                    <a:pt x="1475" y="1215"/>
                  </a:cubicBezTo>
                  <a:cubicBezTo>
                    <a:pt x="1582" y="1240"/>
                    <a:pt x="1688" y="1253"/>
                    <a:pt x="1787" y="1253"/>
                  </a:cubicBezTo>
                  <a:cubicBezTo>
                    <a:pt x="2027" y="1253"/>
                    <a:pt x="2228" y="1180"/>
                    <a:pt x="2320" y="1042"/>
                  </a:cubicBezTo>
                  <a:cubicBezTo>
                    <a:pt x="2364" y="912"/>
                    <a:pt x="2385" y="716"/>
                    <a:pt x="2082" y="435"/>
                  </a:cubicBezTo>
                  <a:cubicBezTo>
                    <a:pt x="2077" y="424"/>
                    <a:pt x="2069" y="420"/>
                    <a:pt x="2061" y="420"/>
                  </a:cubicBezTo>
                  <a:cubicBezTo>
                    <a:pt x="2035" y="420"/>
                    <a:pt x="2006" y="461"/>
                    <a:pt x="2039" y="478"/>
                  </a:cubicBezTo>
                  <a:cubicBezTo>
                    <a:pt x="2234" y="695"/>
                    <a:pt x="2320" y="825"/>
                    <a:pt x="2234" y="998"/>
                  </a:cubicBezTo>
                  <a:cubicBezTo>
                    <a:pt x="2173" y="1104"/>
                    <a:pt x="1998" y="1167"/>
                    <a:pt x="1788" y="1167"/>
                  </a:cubicBezTo>
                  <a:cubicBezTo>
                    <a:pt x="1695" y="1167"/>
                    <a:pt x="1596" y="1155"/>
                    <a:pt x="1497" y="1128"/>
                  </a:cubicBezTo>
                  <a:cubicBezTo>
                    <a:pt x="1453" y="1128"/>
                    <a:pt x="1431" y="1107"/>
                    <a:pt x="1388" y="1107"/>
                  </a:cubicBezTo>
                  <a:cubicBezTo>
                    <a:pt x="1475" y="1020"/>
                    <a:pt x="1497" y="868"/>
                    <a:pt x="1431" y="760"/>
                  </a:cubicBezTo>
                  <a:cubicBezTo>
                    <a:pt x="1399" y="711"/>
                    <a:pt x="1342" y="687"/>
                    <a:pt x="1288" y="687"/>
                  </a:cubicBezTo>
                  <a:cubicBezTo>
                    <a:pt x="1270" y="687"/>
                    <a:pt x="1253" y="689"/>
                    <a:pt x="1236" y="695"/>
                  </a:cubicBezTo>
                  <a:cubicBezTo>
                    <a:pt x="1150" y="738"/>
                    <a:pt x="1106" y="803"/>
                    <a:pt x="1106" y="912"/>
                  </a:cubicBezTo>
                  <a:cubicBezTo>
                    <a:pt x="1106" y="998"/>
                    <a:pt x="1171" y="1063"/>
                    <a:pt x="1236" y="1128"/>
                  </a:cubicBezTo>
                  <a:cubicBezTo>
                    <a:pt x="1167" y="1163"/>
                    <a:pt x="1091" y="1180"/>
                    <a:pt x="1014" y="1180"/>
                  </a:cubicBezTo>
                  <a:cubicBezTo>
                    <a:pt x="900" y="1180"/>
                    <a:pt x="785" y="1141"/>
                    <a:pt x="694" y="1063"/>
                  </a:cubicBezTo>
                  <a:cubicBezTo>
                    <a:pt x="586" y="1020"/>
                    <a:pt x="521" y="912"/>
                    <a:pt x="521" y="781"/>
                  </a:cubicBezTo>
                  <a:lnTo>
                    <a:pt x="564" y="760"/>
                  </a:lnTo>
                  <a:cubicBezTo>
                    <a:pt x="629" y="738"/>
                    <a:pt x="673" y="673"/>
                    <a:pt x="673" y="608"/>
                  </a:cubicBezTo>
                  <a:cubicBezTo>
                    <a:pt x="673" y="521"/>
                    <a:pt x="673" y="521"/>
                    <a:pt x="608" y="500"/>
                  </a:cubicBezTo>
                  <a:cubicBezTo>
                    <a:pt x="564" y="500"/>
                    <a:pt x="499" y="543"/>
                    <a:pt x="456" y="630"/>
                  </a:cubicBezTo>
                  <a:cubicBezTo>
                    <a:pt x="434" y="651"/>
                    <a:pt x="434" y="695"/>
                    <a:pt x="434" y="716"/>
                  </a:cubicBezTo>
                  <a:cubicBezTo>
                    <a:pt x="347" y="716"/>
                    <a:pt x="261" y="716"/>
                    <a:pt x="196" y="673"/>
                  </a:cubicBezTo>
                  <a:cubicBezTo>
                    <a:pt x="109" y="630"/>
                    <a:pt x="87" y="543"/>
                    <a:pt x="87" y="456"/>
                  </a:cubicBezTo>
                  <a:cubicBezTo>
                    <a:pt x="87" y="261"/>
                    <a:pt x="239" y="109"/>
                    <a:pt x="434" y="88"/>
                  </a:cubicBezTo>
                  <a:cubicBezTo>
                    <a:pt x="456" y="88"/>
                    <a:pt x="478" y="66"/>
                    <a:pt x="456" y="44"/>
                  </a:cubicBezTo>
                  <a:cubicBezTo>
                    <a:pt x="456" y="23"/>
                    <a:pt x="456"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3"/>
          <p:cNvGrpSpPr/>
          <p:nvPr/>
        </p:nvGrpSpPr>
        <p:grpSpPr>
          <a:xfrm rot="1253449">
            <a:off x="2278802" y="353538"/>
            <a:ext cx="1024641" cy="1333069"/>
            <a:chOff x="4318023" y="4113296"/>
            <a:chExt cx="716422" cy="932073"/>
          </a:xfrm>
        </p:grpSpPr>
        <p:sp>
          <p:nvSpPr>
            <p:cNvPr id="1828" name="Google Shape;1828;p43"/>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TextBox 60"/>
          <p:cNvSpPr txBox="1">
            <a:spLocks noChangeArrowheads="1"/>
          </p:cNvSpPr>
          <p:nvPr/>
        </p:nvSpPr>
        <p:spPr bwMode="auto">
          <a:xfrm>
            <a:off x="2485360" y="2266447"/>
            <a:ext cx="40722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en-US" sz="4000" b="1" kern="1200">
                <a:solidFill>
                  <a:srgbClr val="86B98A"/>
                </a:solidFill>
                <a:latin typeface="Times New Roman" panose="02020603050405020304" pitchFamily="18" charset="0"/>
                <a:ea typeface="+mn-ea"/>
                <a:cs typeface="Times New Roman" panose="02020603050405020304" pitchFamily="18" charset="0"/>
              </a:rPr>
              <a:t>TỪ TÍNH CỦA NAM CHÂM</a:t>
            </a:r>
          </a:p>
        </p:txBody>
      </p:sp>
      <p:sp>
        <p:nvSpPr>
          <p:cNvPr id="5" name="Rectangle 4"/>
          <p:cNvSpPr/>
          <p:nvPr/>
        </p:nvSpPr>
        <p:spPr>
          <a:xfrm>
            <a:off x="4248479" y="1015205"/>
            <a:ext cx="385041" cy="707886"/>
          </a:xfrm>
          <a:prstGeom prst="rect">
            <a:avLst/>
          </a:prstGeom>
        </p:spPr>
        <p:txBody>
          <a:bodyPr wrap="none">
            <a:spAutoFit/>
          </a:bodyPr>
          <a:lstStyle/>
          <a:p>
            <a:pPr lvl="0" algn="ctr" eaLnBrk="0" fontAlgn="base" hangingPunct="0">
              <a:spcBef>
                <a:spcPct val="0"/>
              </a:spcBef>
              <a:spcAft>
                <a:spcPct val="0"/>
              </a:spcAft>
              <a:buClrTx/>
            </a:pPr>
            <a:r>
              <a:rPr lang="en-US" altLang="en-US" sz="4000" b="1" kern="1200">
                <a:solidFill>
                  <a:schemeClr val="accent4">
                    <a:lumMod val="50000"/>
                  </a:schemeClr>
                </a:solidFill>
                <a:latin typeface="Times New Roman" panose="02020603050405020304" pitchFamily="18" charset="0"/>
                <a:ea typeface="+mn-ea"/>
                <a:cs typeface="Times New Roman" panose="02020603050405020304" pitchFamily="18" charset="0"/>
              </a:rPr>
              <a: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81" name="TextBox 80"/>
          <p:cNvSpPr txBox="1">
            <a:spLocks noChangeArrowheads="1"/>
          </p:cNvSpPr>
          <p:nvPr/>
        </p:nvSpPr>
        <p:spPr bwMode="auto">
          <a:xfrm>
            <a:off x="1558636" y="1105409"/>
            <a:ext cx="54517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fontAlgn="base" hangingPunct="0">
              <a:spcBef>
                <a:spcPct val="0"/>
              </a:spcBef>
              <a:spcAft>
                <a:spcPct val="0"/>
              </a:spcAft>
              <a:buClrTx/>
              <a:buFontTx/>
              <a:buNone/>
            </a:pPr>
            <a:r>
              <a:rPr lang="en-US" altLang="en-US" sz="1800" b="1" kern="1200">
                <a:solidFill>
                  <a:schemeClr val="accent6">
                    <a:lumMod val="10000"/>
                  </a:schemeClr>
                </a:solidFill>
                <a:latin typeface="Times New Roman" panose="02020603050405020304" pitchFamily="18" charset="0"/>
                <a:ea typeface="+mn-ea"/>
                <a:cs typeface="Times New Roman" panose="02020603050405020304" pitchFamily="18" charset="0"/>
              </a:rPr>
              <a:t>Nhớ lại kiến thức về từ tính của nam châm ở lớp 5 và lớp 7, hãy đề xuất và thực hiện một thí nghiệm xem một thanh kim loại có phải là nam châm hay không?</a:t>
            </a:r>
          </a:p>
        </p:txBody>
      </p:sp>
      <p:sp>
        <p:nvSpPr>
          <p:cNvPr id="82" name="TextBox 81"/>
          <p:cNvSpPr txBox="1">
            <a:spLocks noChangeArrowheads="1"/>
          </p:cNvSpPr>
          <p:nvPr/>
        </p:nvSpPr>
        <p:spPr bwMode="auto">
          <a:xfrm>
            <a:off x="802472" y="706979"/>
            <a:ext cx="21236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000" b="1" kern="1200">
                <a:solidFill>
                  <a:schemeClr val="accent3">
                    <a:lumMod val="75000"/>
                  </a:schemeClr>
                </a:solidFill>
                <a:latin typeface="Times New Roman" panose="02020603050405020304" pitchFamily="18" charset="0"/>
                <a:ea typeface="+mn-ea"/>
                <a:cs typeface="Times New Roman" panose="02020603050405020304" pitchFamily="18" charset="0"/>
              </a:rPr>
              <a:t>1. Thí nghiệm</a:t>
            </a:r>
          </a:p>
        </p:txBody>
      </p:sp>
      <p:sp>
        <p:nvSpPr>
          <p:cNvPr id="87" name="TextBox 86"/>
          <p:cNvSpPr txBox="1">
            <a:spLocks noChangeArrowheads="1"/>
          </p:cNvSpPr>
          <p:nvPr/>
        </p:nvSpPr>
        <p:spPr bwMode="auto">
          <a:xfrm>
            <a:off x="755199" y="230690"/>
            <a:ext cx="5136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b="1" kern="1200">
                <a:solidFill>
                  <a:schemeClr val="tx2">
                    <a:lumMod val="50000"/>
                  </a:schemeClr>
                </a:solidFill>
                <a:latin typeface="Times New Roman" panose="02020603050405020304" pitchFamily="18" charset="0"/>
                <a:ea typeface="+mn-ea"/>
                <a:cs typeface="Times New Roman" panose="02020603050405020304" pitchFamily="18" charset="0"/>
              </a:rPr>
              <a:t>I - TỪ TÍNH CỦA NAM CHÂM</a:t>
            </a:r>
          </a:p>
        </p:txBody>
      </p:sp>
      <p:sp>
        <p:nvSpPr>
          <p:cNvPr id="5" name="Rectangle 4"/>
          <p:cNvSpPr/>
          <p:nvPr/>
        </p:nvSpPr>
        <p:spPr>
          <a:xfrm>
            <a:off x="961222" y="1114416"/>
            <a:ext cx="488373" cy="369332"/>
          </a:xfrm>
          <a:prstGeom prst="rect">
            <a:avLst/>
          </a:prstGeom>
          <a:solidFill>
            <a:schemeClr val="bg2">
              <a:lumMod val="50000"/>
            </a:schemeClr>
          </a:solidFill>
        </p:spPr>
        <p:txBody>
          <a:bodyPr wrap="square">
            <a:spAutoFit/>
          </a:bodyPr>
          <a:lstStyle/>
          <a:p>
            <a:pPr lvl="0" algn="just" eaLnBrk="0" fontAlgn="base" hangingPunct="0">
              <a:spcBef>
                <a:spcPct val="0"/>
              </a:spcBef>
              <a:spcAft>
                <a:spcPct val="0"/>
              </a:spcAft>
              <a:buClrTx/>
            </a:pPr>
            <a:r>
              <a:rPr lang="en-US" altLang="en-US" sz="1800" b="1" kern="1200">
                <a:solidFill>
                  <a:schemeClr val="bg1"/>
                </a:solidFill>
                <a:latin typeface="Times New Roman" panose="02020603050405020304" pitchFamily="18" charset="0"/>
                <a:ea typeface="+mn-ea"/>
                <a:cs typeface="Times New Roman" panose="02020603050405020304" pitchFamily="18" charset="0"/>
              </a:rPr>
              <a:t>C1</a:t>
            </a:r>
          </a:p>
        </p:txBody>
      </p:sp>
      <p:pic>
        <p:nvPicPr>
          <p:cNvPr id="6" name="Picture 5"/>
          <p:cNvPicPr>
            <a:picLocks noChangeAspect="1"/>
          </p:cNvPicPr>
          <p:nvPr/>
        </p:nvPicPr>
        <p:blipFill>
          <a:blip r:embed="rId3"/>
          <a:stretch>
            <a:fillRect/>
          </a:stretch>
        </p:blipFill>
        <p:spPr>
          <a:xfrm>
            <a:off x="4774686" y="2236357"/>
            <a:ext cx="3253807" cy="2138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 name="Group 2"/>
          <p:cNvGrpSpPr/>
          <p:nvPr/>
        </p:nvGrpSpPr>
        <p:grpSpPr>
          <a:xfrm>
            <a:off x="1449595" y="2950601"/>
            <a:ext cx="2924978" cy="912089"/>
            <a:chOff x="1449595" y="2950601"/>
            <a:chExt cx="2924978" cy="912089"/>
          </a:xfrm>
        </p:grpSpPr>
        <p:sp>
          <p:nvSpPr>
            <p:cNvPr id="83" name="Text Box 27"/>
            <p:cNvSpPr txBox="1">
              <a:spLocks noChangeArrowheads="1"/>
            </p:cNvSpPr>
            <p:nvPr/>
          </p:nvSpPr>
          <p:spPr bwMode="auto">
            <a:xfrm>
              <a:off x="1657413" y="3067629"/>
              <a:ext cx="25924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buClrTx/>
                <a:buFontTx/>
                <a:buNone/>
              </a:pPr>
              <a:r>
                <a:rPr lang="en-US" altLang="en-US" sz="2000" i="1" kern="1200">
                  <a:solidFill>
                    <a:schemeClr val="accent4">
                      <a:lumMod val="50000"/>
                    </a:schemeClr>
                  </a:solidFill>
                  <a:latin typeface="Times New Roman" panose="02020603050405020304" pitchFamily="18" charset="0"/>
                  <a:ea typeface="+mn-ea"/>
                  <a:cs typeface="+mn-cs"/>
                </a:rPr>
                <a:t>Nam châm có khả năng hút sắt và bị sắt hút.</a:t>
              </a:r>
            </a:p>
          </p:txBody>
        </p:sp>
        <p:sp>
          <p:nvSpPr>
            <p:cNvPr id="2" name="Rounded Rectangle 1"/>
            <p:cNvSpPr/>
            <p:nvPr/>
          </p:nvSpPr>
          <p:spPr>
            <a:xfrm>
              <a:off x="1449595" y="2950601"/>
              <a:ext cx="2924978" cy="912089"/>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39" name="Oval 5"/>
          <p:cNvSpPr>
            <a:spLocks noChangeArrowheads="1"/>
          </p:cNvSpPr>
          <p:nvPr/>
        </p:nvSpPr>
        <p:spPr bwMode="auto">
          <a:xfrm>
            <a:off x="6184993" y="2916223"/>
            <a:ext cx="1096962" cy="731837"/>
          </a:xfrm>
          <a:prstGeom prst="ellipse">
            <a:avLst/>
          </a:prstGeom>
          <a:solidFill>
            <a:srgbClr val="BBE0E3"/>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Oval 6"/>
          <p:cNvSpPr>
            <a:spLocks noChangeArrowheads="1"/>
          </p:cNvSpPr>
          <p:nvPr/>
        </p:nvSpPr>
        <p:spPr bwMode="auto">
          <a:xfrm>
            <a:off x="6462805" y="2982898"/>
            <a:ext cx="547688" cy="365125"/>
          </a:xfrm>
          <a:prstGeom prst="ellipse">
            <a:avLst/>
          </a:prstGeom>
          <a:solidFill>
            <a:srgbClr val="BBE0E3"/>
          </a:solidFill>
          <a:ln w="9525">
            <a:round/>
            <a:headEnd/>
            <a:tailEnd/>
          </a:ln>
          <a:scene3d>
            <a:camera prst="legacyPerspectiveFront">
              <a:rot lat="18600000" lon="0" rev="0"/>
            </a:camera>
            <a:lightRig rig="legacyFlat2" dir="b"/>
          </a:scene3d>
          <a:sp3d extrusionH="746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 name="Oval 7"/>
          <p:cNvSpPr>
            <a:spLocks noChangeArrowheads="1"/>
          </p:cNvSpPr>
          <p:nvPr/>
        </p:nvSpPr>
        <p:spPr bwMode="auto">
          <a:xfrm>
            <a:off x="6658068" y="2827323"/>
            <a:ext cx="136525" cy="92075"/>
          </a:xfrm>
          <a:prstGeom prst="ellipse">
            <a:avLst/>
          </a:prstGeom>
          <a:solidFill>
            <a:srgbClr val="BBE0E3"/>
          </a:solidFill>
          <a:ln w="9525">
            <a:round/>
            <a:headEnd/>
            <a:tailEnd/>
          </a:ln>
          <a:scene3d>
            <a:camera prst="legacyPerspectiveFront">
              <a:rot lat="18600000" lon="0" rev="0"/>
            </a:camera>
            <a:lightRig rig="legacyFlat2" dir="b"/>
          </a:scene3d>
          <a:sp3d extrusionH="3540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 name="Line 8"/>
          <p:cNvSpPr>
            <a:spLocks noChangeShapeType="1"/>
          </p:cNvSpPr>
          <p:nvPr/>
        </p:nvSpPr>
        <p:spPr bwMode="auto">
          <a:xfrm>
            <a:off x="6732680" y="2603485"/>
            <a:ext cx="0" cy="2746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grpSp>
        <p:nvGrpSpPr>
          <p:cNvPr id="43" name="Group 9"/>
          <p:cNvGrpSpPr>
            <a:grpSpLocks/>
          </p:cNvGrpSpPr>
          <p:nvPr/>
        </p:nvGrpSpPr>
        <p:grpSpPr bwMode="auto">
          <a:xfrm>
            <a:off x="6116730" y="2247885"/>
            <a:ext cx="1216025" cy="685800"/>
            <a:chOff x="2546" y="1899"/>
            <a:chExt cx="766" cy="432"/>
          </a:xfrm>
        </p:grpSpPr>
        <p:sp>
          <p:nvSpPr>
            <p:cNvPr id="44" name="Freeform 10"/>
            <p:cNvSpPr>
              <a:spLocks/>
            </p:cNvSpPr>
            <p:nvPr/>
          </p:nvSpPr>
          <p:spPr bwMode="auto">
            <a:xfrm>
              <a:off x="2871" y="1899"/>
              <a:ext cx="441" cy="245"/>
            </a:xfrm>
            <a:custGeom>
              <a:avLst/>
              <a:gdLst>
                <a:gd name="T0" fmla="*/ 488 w 488"/>
                <a:gd name="T1" fmla="*/ 0 h 272"/>
                <a:gd name="T2" fmla="*/ 128 w 488"/>
                <a:gd name="T3" fmla="*/ 272 h 272"/>
                <a:gd name="T4" fmla="*/ 0 w 488"/>
                <a:gd name="T5" fmla="*/ 208 h 272"/>
                <a:gd name="T6" fmla="*/ 488 w 488"/>
                <a:gd name="T7" fmla="*/ 0 h 272"/>
                <a:gd name="T8" fmla="*/ 0 60000 65536"/>
                <a:gd name="T9" fmla="*/ 0 60000 65536"/>
                <a:gd name="T10" fmla="*/ 0 60000 65536"/>
                <a:gd name="T11" fmla="*/ 0 60000 65536"/>
                <a:gd name="T12" fmla="*/ 0 w 488"/>
                <a:gd name="T13" fmla="*/ 0 h 272"/>
                <a:gd name="T14" fmla="*/ 488 w 488"/>
                <a:gd name="T15" fmla="*/ 272 h 272"/>
              </a:gdLst>
              <a:ahLst/>
              <a:cxnLst>
                <a:cxn ang="T8">
                  <a:pos x="T0" y="T1"/>
                </a:cxn>
                <a:cxn ang="T9">
                  <a:pos x="T2" y="T3"/>
                </a:cxn>
                <a:cxn ang="T10">
                  <a:pos x="T4" y="T5"/>
                </a:cxn>
                <a:cxn ang="T11">
                  <a:pos x="T6" y="T7"/>
                </a:cxn>
              </a:cxnLst>
              <a:rect l="T12" t="T13" r="T14" b="T15"/>
              <a:pathLst>
                <a:path w="488" h="272">
                  <a:moveTo>
                    <a:pt x="488" y="0"/>
                  </a:moveTo>
                  <a:lnTo>
                    <a:pt x="128" y="272"/>
                  </a:lnTo>
                  <a:lnTo>
                    <a:pt x="0" y="208"/>
                  </a:lnTo>
                  <a:lnTo>
                    <a:pt x="488" y="0"/>
                  </a:lnTo>
                  <a:close/>
                </a:path>
              </a:pathLst>
            </a:custGeom>
            <a:solidFill>
              <a:srgbClr val="FF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Freeform 11"/>
            <p:cNvSpPr>
              <a:spLocks/>
            </p:cNvSpPr>
            <p:nvPr/>
          </p:nvSpPr>
          <p:spPr bwMode="auto">
            <a:xfrm flipH="1" flipV="1">
              <a:off x="2546" y="2086"/>
              <a:ext cx="441" cy="245"/>
            </a:xfrm>
            <a:custGeom>
              <a:avLst/>
              <a:gdLst>
                <a:gd name="T0" fmla="*/ 488 w 488"/>
                <a:gd name="T1" fmla="*/ 0 h 272"/>
                <a:gd name="T2" fmla="*/ 128 w 488"/>
                <a:gd name="T3" fmla="*/ 272 h 272"/>
                <a:gd name="T4" fmla="*/ 0 w 488"/>
                <a:gd name="T5" fmla="*/ 208 h 272"/>
                <a:gd name="T6" fmla="*/ 488 w 488"/>
                <a:gd name="T7" fmla="*/ 0 h 272"/>
                <a:gd name="T8" fmla="*/ 0 60000 65536"/>
                <a:gd name="T9" fmla="*/ 0 60000 65536"/>
                <a:gd name="T10" fmla="*/ 0 60000 65536"/>
                <a:gd name="T11" fmla="*/ 0 60000 65536"/>
                <a:gd name="T12" fmla="*/ 0 w 488"/>
                <a:gd name="T13" fmla="*/ 0 h 272"/>
                <a:gd name="T14" fmla="*/ 488 w 488"/>
                <a:gd name="T15" fmla="*/ 272 h 272"/>
              </a:gdLst>
              <a:ahLst/>
              <a:cxnLst>
                <a:cxn ang="T8">
                  <a:pos x="T0" y="T1"/>
                </a:cxn>
                <a:cxn ang="T9">
                  <a:pos x="T2" y="T3"/>
                </a:cxn>
                <a:cxn ang="T10">
                  <a:pos x="T4" y="T5"/>
                </a:cxn>
                <a:cxn ang="T11">
                  <a:pos x="T6" y="T7"/>
                </a:cxn>
              </a:cxnLst>
              <a:rect l="T12" t="T13" r="T14" b="T15"/>
              <a:pathLst>
                <a:path w="488" h="272">
                  <a:moveTo>
                    <a:pt x="488" y="0"/>
                  </a:moveTo>
                  <a:lnTo>
                    <a:pt x="128" y="272"/>
                  </a:lnTo>
                  <a:lnTo>
                    <a:pt x="0" y="208"/>
                  </a:lnTo>
                  <a:lnTo>
                    <a:pt x="488" y="0"/>
                  </a:lnTo>
                  <a:close/>
                </a:path>
              </a:pathLst>
            </a:custGeom>
            <a:solidFill>
              <a:srgbClr val="0000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65" name="Oval 48"/>
          <p:cNvSpPr>
            <a:spLocks noChangeArrowheads="1"/>
          </p:cNvSpPr>
          <p:nvPr/>
        </p:nvSpPr>
        <p:spPr bwMode="auto">
          <a:xfrm>
            <a:off x="6659655" y="2489185"/>
            <a:ext cx="136525" cy="92075"/>
          </a:xfrm>
          <a:prstGeom prst="ellipse">
            <a:avLst/>
          </a:prstGeom>
          <a:solidFill>
            <a:srgbClr val="BBE0E3"/>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 name="TextBox 65"/>
          <p:cNvSpPr txBox="1">
            <a:spLocks noChangeArrowheads="1"/>
          </p:cNvSpPr>
          <p:nvPr/>
        </p:nvSpPr>
        <p:spPr bwMode="auto">
          <a:xfrm>
            <a:off x="1750024" y="1224356"/>
            <a:ext cx="45862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fontAlgn="base" hangingPunct="0">
              <a:spcBef>
                <a:spcPct val="0"/>
              </a:spcBef>
              <a:spcAft>
                <a:spcPct val="0"/>
              </a:spcAft>
              <a:buClrTx/>
              <a:buFontTx/>
              <a:buNone/>
            </a:pPr>
            <a:r>
              <a:rPr lang="en-US" altLang="en-US" sz="2000" b="1" kern="1200">
                <a:solidFill>
                  <a:schemeClr val="accent6">
                    <a:lumMod val="10000"/>
                  </a:schemeClr>
                </a:solidFill>
                <a:latin typeface="Times New Roman" panose="02020603050405020304" pitchFamily="18" charset="0"/>
                <a:ea typeface="+mn-ea"/>
                <a:cs typeface="Times New Roman" panose="02020603050405020304" pitchFamily="18" charset="0"/>
              </a:rPr>
              <a:t>Đặt kim nam châm trên giá thẳng đứng</a:t>
            </a:r>
          </a:p>
        </p:txBody>
      </p:sp>
      <p:sp>
        <p:nvSpPr>
          <p:cNvPr id="67" name="Rectangle 66"/>
          <p:cNvSpPr/>
          <p:nvPr/>
        </p:nvSpPr>
        <p:spPr>
          <a:xfrm>
            <a:off x="1152610" y="1233363"/>
            <a:ext cx="488373" cy="369332"/>
          </a:xfrm>
          <a:prstGeom prst="rect">
            <a:avLst/>
          </a:prstGeom>
          <a:solidFill>
            <a:schemeClr val="bg2">
              <a:lumMod val="50000"/>
            </a:schemeClr>
          </a:solidFill>
        </p:spPr>
        <p:txBody>
          <a:bodyPr wrap="square">
            <a:spAutoFit/>
          </a:bodyPr>
          <a:lstStyle/>
          <a:p>
            <a:pPr lvl="0" algn="just" eaLnBrk="0" fontAlgn="base" hangingPunct="0">
              <a:spcBef>
                <a:spcPct val="0"/>
              </a:spcBef>
              <a:spcAft>
                <a:spcPct val="0"/>
              </a:spcAft>
              <a:buClrTx/>
            </a:pPr>
            <a:r>
              <a:rPr lang="en-US" altLang="en-US" sz="1800" b="1" kern="1200">
                <a:solidFill>
                  <a:schemeClr val="bg1"/>
                </a:solidFill>
                <a:latin typeface="Times New Roman" panose="02020603050405020304" pitchFamily="18" charset="0"/>
                <a:ea typeface="+mn-ea"/>
                <a:cs typeface="Times New Roman" panose="02020603050405020304" pitchFamily="18" charset="0"/>
              </a:rPr>
              <a:t>C2</a:t>
            </a:r>
          </a:p>
        </p:txBody>
      </p:sp>
      <p:sp>
        <p:nvSpPr>
          <p:cNvPr id="68" name="TextBox 67"/>
          <p:cNvSpPr txBox="1">
            <a:spLocks noChangeArrowheads="1"/>
          </p:cNvSpPr>
          <p:nvPr/>
        </p:nvSpPr>
        <p:spPr bwMode="auto">
          <a:xfrm>
            <a:off x="742355" y="801674"/>
            <a:ext cx="20331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000" b="1" kern="1200">
                <a:solidFill>
                  <a:schemeClr val="accent3">
                    <a:lumMod val="75000"/>
                  </a:schemeClr>
                </a:solidFill>
                <a:latin typeface="Times New Roman" panose="02020603050405020304" pitchFamily="18" charset="0"/>
                <a:ea typeface="+mn-ea"/>
                <a:cs typeface="Times New Roman" panose="02020603050405020304" pitchFamily="18" charset="0"/>
              </a:rPr>
              <a:t>1. Thí nghiệm</a:t>
            </a:r>
          </a:p>
        </p:txBody>
      </p:sp>
      <p:sp>
        <p:nvSpPr>
          <p:cNvPr id="69" name="TextBox 68"/>
          <p:cNvSpPr txBox="1">
            <a:spLocks noChangeArrowheads="1"/>
          </p:cNvSpPr>
          <p:nvPr/>
        </p:nvSpPr>
        <p:spPr bwMode="auto">
          <a:xfrm>
            <a:off x="762354" y="391035"/>
            <a:ext cx="5136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b="1" kern="1200">
                <a:solidFill>
                  <a:schemeClr val="tx2">
                    <a:lumMod val="50000"/>
                  </a:schemeClr>
                </a:solidFill>
                <a:latin typeface="Times New Roman" panose="02020603050405020304" pitchFamily="18" charset="0"/>
                <a:ea typeface="+mn-ea"/>
                <a:cs typeface="Times New Roman" panose="02020603050405020304" pitchFamily="18" charset="0"/>
              </a:rPr>
              <a:t>I - TỪ TÍNH CỦA NAM CHÂM</a:t>
            </a:r>
          </a:p>
        </p:txBody>
      </p:sp>
      <p:grpSp>
        <p:nvGrpSpPr>
          <p:cNvPr id="5" name="Group 4"/>
          <p:cNvGrpSpPr/>
          <p:nvPr/>
        </p:nvGrpSpPr>
        <p:grpSpPr>
          <a:xfrm>
            <a:off x="1317534" y="1794002"/>
            <a:ext cx="2593832" cy="1924591"/>
            <a:chOff x="1056349" y="1760481"/>
            <a:chExt cx="2548926" cy="1924591"/>
          </a:xfrm>
        </p:grpSpPr>
        <p:sp>
          <p:nvSpPr>
            <p:cNvPr id="2234" name="Google Shape;2234;p52"/>
            <p:cNvSpPr/>
            <p:nvPr/>
          </p:nvSpPr>
          <p:spPr>
            <a:xfrm>
              <a:off x="1147397" y="1760481"/>
              <a:ext cx="2457878" cy="1817686"/>
            </a:xfrm>
            <a:prstGeom prst="roundRect">
              <a:avLst>
                <a:gd name="adj" fmla="val 6328"/>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2"/>
            <p:cNvSpPr/>
            <p:nvPr/>
          </p:nvSpPr>
          <p:spPr>
            <a:xfrm>
              <a:off x="1056349" y="1887877"/>
              <a:ext cx="2450644" cy="1797195"/>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164142" y="2045830"/>
              <a:ext cx="2235274" cy="1323439"/>
            </a:xfrm>
            <a:prstGeom prst="rect">
              <a:avLst/>
            </a:prstGeom>
          </p:spPr>
          <p:txBody>
            <a:bodyPr wrap="square">
              <a:spAutoFit/>
            </a:bodyPr>
            <a:lstStyle/>
            <a:p>
              <a:pPr algn="just"/>
              <a:r>
                <a:rPr lang="vi-VN" sz="2000" b="1" kern="1200">
                  <a:solidFill>
                    <a:schemeClr val="accent6">
                      <a:lumMod val="10000"/>
                    </a:schemeClr>
                  </a:solidFill>
                  <a:latin typeface="Times New Roman" panose="02020603050405020304" pitchFamily="18" charset="0"/>
                  <a:ea typeface="+mn-ea"/>
                  <a:cs typeface="Times New Roman" panose="02020603050405020304" pitchFamily="18" charset="0"/>
                </a:rPr>
                <a:t>Khi đã đứng cân bằng, kim nam châm nằm dọc theo hướng nào</a:t>
              </a:r>
              <a:r>
                <a:rPr lang="en-US" sz="2000" b="1" kern="1200">
                  <a:solidFill>
                    <a:schemeClr val="accent6">
                      <a:lumMod val="10000"/>
                    </a:schemeClr>
                  </a:solidFill>
                  <a:latin typeface="Times New Roman" panose="02020603050405020304" pitchFamily="18" charset="0"/>
                  <a:ea typeface="+mn-ea"/>
                  <a:cs typeface="Times New Roman" panose="02020603050405020304" pitchFamily="18" charset="0"/>
                </a:rPr>
                <a:t> </a:t>
              </a:r>
              <a:r>
                <a:rPr lang="vi-VN" sz="2000" b="1" kern="1200">
                  <a:solidFill>
                    <a:schemeClr val="accent6">
                      <a:lumMod val="10000"/>
                    </a:schemeClr>
                  </a:solidFill>
                  <a:latin typeface="Times New Roman" panose="02020603050405020304" pitchFamily="18" charset="0"/>
                  <a:ea typeface="+mn-ea"/>
                  <a:cs typeface="Times New Roman" panose="02020603050405020304" pitchFamily="18" charset="0"/>
                </a:rPr>
                <a:t>?</a:t>
              </a:r>
            </a:p>
          </p:txBody>
        </p:sp>
      </p:grpSp>
      <p:grpSp>
        <p:nvGrpSpPr>
          <p:cNvPr id="7" name="Group 6"/>
          <p:cNvGrpSpPr/>
          <p:nvPr/>
        </p:nvGrpSpPr>
        <p:grpSpPr>
          <a:xfrm>
            <a:off x="3330577" y="3926372"/>
            <a:ext cx="4428790" cy="912089"/>
            <a:chOff x="802473" y="3918528"/>
            <a:chExt cx="4428790" cy="912089"/>
          </a:xfrm>
        </p:grpSpPr>
        <p:sp>
          <p:nvSpPr>
            <p:cNvPr id="6" name="Rectangle 5"/>
            <p:cNvSpPr/>
            <p:nvPr/>
          </p:nvSpPr>
          <p:spPr>
            <a:xfrm>
              <a:off x="994064" y="4033052"/>
              <a:ext cx="4237199" cy="707886"/>
            </a:xfrm>
            <a:prstGeom prst="rect">
              <a:avLst/>
            </a:prstGeom>
          </p:spPr>
          <p:txBody>
            <a:bodyPr wrap="square">
              <a:spAutoFit/>
            </a:bodyPr>
            <a:lstStyle/>
            <a:p>
              <a:pPr marL="176213" lvl="0" indent="-176213" algn="just">
                <a:buClrTx/>
              </a:pPr>
              <a:r>
                <a:rPr lang="vi-VN" sz="2000" i="1" kern="1200">
                  <a:solidFill>
                    <a:schemeClr val="accent4">
                      <a:lumMod val="50000"/>
                    </a:schemeClr>
                  </a:solidFill>
                  <a:latin typeface="Times New Roman" panose="02020603050405020304" pitchFamily="18" charset="0"/>
                  <a:ea typeface="+mn-ea"/>
                  <a:cs typeface="+mn-cs"/>
                </a:rPr>
                <a:t>Khi đã đứng cân bằng, kim nam châm</a:t>
              </a:r>
              <a:r>
                <a:rPr lang="en-US" sz="2000" i="1" kern="1200">
                  <a:solidFill>
                    <a:schemeClr val="accent4">
                      <a:lumMod val="50000"/>
                    </a:schemeClr>
                  </a:solidFill>
                  <a:latin typeface="Times New Roman" panose="02020603050405020304" pitchFamily="18" charset="0"/>
                  <a:ea typeface="+mn-ea"/>
                  <a:cs typeface="+mn-cs"/>
                </a:rPr>
                <a:t> </a:t>
              </a:r>
              <a:r>
                <a:rPr lang="vi-VN" sz="2000" i="1" kern="1200">
                  <a:solidFill>
                    <a:schemeClr val="accent4">
                      <a:lumMod val="50000"/>
                    </a:schemeClr>
                  </a:solidFill>
                  <a:latin typeface="Times New Roman" panose="02020603050405020304" pitchFamily="18" charset="0"/>
                  <a:ea typeface="+mn-ea"/>
                  <a:cs typeface="+mn-cs"/>
                </a:rPr>
                <a:t>nằm dọc theo hướng Nam Bắc địa lí.</a:t>
              </a:r>
            </a:p>
          </p:txBody>
        </p:sp>
        <p:sp>
          <p:nvSpPr>
            <p:cNvPr id="75" name="Rounded Rectangle 74"/>
            <p:cNvSpPr/>
            <p:nvPr/>
          </p:nvSpPr>
          <p:spPr>
            <a:xfrm>
              <a:off x="802473" y="3918528"/>
              <a:ext cx="4428790" cy="912089"/>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1361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randombar(horizontal)">
                                      <p:cBhvr>
                                        <p:cTn id="18" dur="500"/>
                                        <p:tgtEl>
                                          <p:spTgt spid="4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randombar(horizontal)">
                                      <p:cBhvr>
                                        <p:cTn id="21" dur="500"/>
                                        <p:tgtEl>
                                          <p:spTgt spid="4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randombar(horizontal)">
                                      <p:cBhvr>
                                        <p:cTn id="24" dur="500"/>
                                        <p:tgtEl>
                                          <p:spTgt spid="42"/>
                                        </p:tgtEl>
                                      </p:cBhvr>
                                    </p:animEffect>
                                  </p:childTnLst>
                                </p:cTn>
                              </p:par>
                              <p:par>
                                <p:cTn id="25" presetID="14" presetClass="entr" presetSubtype="1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randombar(horizontal)">
                                      <p:cBhvr>
                                        <p:cTn id="30" dur="500"/>
                                        <p:tgtEl>
                                          <p:spTgt spid="6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65" grpId="0" animBg="1"/>
      <p:bldP spid="66" grpId="0"/>
      <p:bldP spid="67" grpId="0" animBg="1"/>
    </p:bldLst>
  </p:timing>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1291</Words>
  <Application>Microsoft Office PowerPoint</Application>
  <PresentationFormat>On-screen Show (16:9)</PresentationFormat>
  <Paragraphs>126</Paragraphs>
  <Slides>26</Slides>
  <Notes>26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26</vt:i4>
      </vt:variant>
    </vt:vector>
  </HeadingPairs>
  <TitlesOfParts>
    <vt:vector size="41" baseType="lpstr">
      <vt:lpstr>Arial</vt:lpstr>
      <vt:lpstr>Work Sans</vt:lpstr>
      <vt:lpstr>Ubuntu</vt:lpstr>
      <vt:lpstr>Comfortaa Medium</vt:lpstr>
      <vt:lpstr>Roboto Slab Light</vt:lpstr>
      <vt:lpstr>Times New Roman</vt:lpstr>
      <vt:lpstr>Wingdings</vt:lpstr>
      <vt:lpstr>Comfortaa</vt:lpstr>
      <vt:lpstr>Fira Sans Extra Condensed Medium</vt:lpstr>
      <vt:lpstr>Vibur</vt:lpstr>
      <vt:lpstr>UTM Amerika Sans</vt:lpstr>
      <vt:lpstr>Catamaran</vt:lpstr>
      <vt:lpstr>Sue Ellen Francisco</vt:lpstr>
      <vt:lpstr>Calibri</vt:lpstr>
      <vt:lpstr>Learning the Days of the Week by Slidesgo </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III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Trần Quang Minh</cp:lastModifiedBy>
  <cp:revision>59</cp:revision>
  <dcterms:modified xsi:type="dcterms:W3CDTF">2024-05-10T14:45:15Z</dcterms:modified>
</cp:coreProperties>
</file>