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8"/>
  </p:notesMasterIdLst>
  <p:sldIdLst>
    <p:sldId id="256" r:id="rId2"/>
    <p:sldId id="257" r:id="rId3"/>
    <p:sldId id="260" r:id="rId4"/>
    <p:sldId id="258" r:id="rId5"/>
    <p:sldId id="292" r:id="rId6"/>
    <p:sldId id="271" r:id="rId7"/>
    <p:sldId id="286" r:id="rId8"/>
    <p:sldId id="262" r:id="rId9"/>
    <p:sldId id="264" r:id="rId10"/>
    <p:sldId id="266" r:id="rId11"/>
    <p:sldId id="269" r:id="rId12"/>
    <p:sldId id="273" r:id="rId13"/>
    <p:sldId id="275" r:id="rId14"/>
    <p:sldId id="284" r:id="rId15"/>
    <p:sldId id="272" r:id="rId16"/>
    <p:sldId id="291" r:id="rId17"/>
  </p:sldIdLst>
  <p:sldSz cx="9144000" cy="5143500" type="screen16x9"/>
  <p:notesSz cx="6858000" cy="9144000"/>
  <p:embeddedFontLst>
    <p:embeddedFont>
      <p:font typeface="Cambria Math" panose="02040503050406030204" pitchFamily="18" charset="0"/>
      <p:regular r:id="rId19"/>
    </p:embeddedFont>
    <p:embeddedFont>
      <p:font typeface="Mali Medium" panose="020B0604020202020204" charset="-34"/>
      <p:regular r:id="rId20"/>
      <p:bold r:id="rId21"/>
      <p:italic r:id="rId22"/>
      <p:boldItalic r:id="rId23"/>
    </p:embeddedFont>
    <p:embeddedFont>
      <p:font typeface="Mali SemiBold" panose="020B0604020202020204" charset="-34"/>
      <p:regular r:id="rId24"/>
      <p:bold r:id="rId25"/>
      <p:italic r:id="rId26"/>
      <p:boldItalic r:id="rId27"/>
    </p:embeddedFont>
    <p:embeddedFont>
      <p:font typeface="Nunito" pitchFamily="2" charset="0"/>
      <p:regular r:id="rId28"/>
      <p:bold r:id="rId29"/>
      <p:italic r:id="rId30"/>
      <p:boldItalic r:id="rId31"/>
    </p:embeddedFont>
    <p:embeddedFont>
      <p:font typeface="Nunito Light" pitchFamily="2" charset="0"/>
      <p:regular r:id="rId32"/>
      <p:italic r:id="rId33"/>
    </p:embeddedFont>
    <p:embeddedFont>
      <p:font typeface="Paytone One" panose="020B0604020202020204" charset="0"/>
      <p:regular r:id="rId34"/>
    </p:embeddedFont>
    <p:embeddedFont>
      <p:font typeface="Roboto Condensed Light" panose="02000000000000000000" pitchFamily="2" charset="0"/>
      <p:regular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9">
          <p15:clr>
            <a:srgbClr val="0000FF"/>
          </p15:clr>
        </p15:guide>
        <p15:guide id="2" orient="horz" pos="1607">
          <p15:clr>
            <a:srgbClr val="0000FF"/>
          </p15:clr>
        </p15:guide>
        <p15:guide id="3" orient="horz" pos="1309">
          <p15:clr>
            <a:srgbClr val="9AA0A6"/>
          </p15:clr>
        </p15:guide>
        <p15:guide id="4" orient="horz" pos="1965">
          <p15:clr>
            <a:srgbClr val="9AA0A6"/>
          </p15:clr>
        </p15:guide>
        <p15:guide id="5" orient="horz" pos="2310">
          <p15:clr>
            <a:srgbClr val="9AA0A6"/>
          </p15:clr>
        </p15:guide>
        <p15:guide id="6"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00"/>
    <a:srgbClr val="FFDB45"/>
    <a:srgbClr val="FFE578"/>
    <a:srgbClr val="703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745AE3-B788-48EB-AE92-865350DFBA81}">
  <a:tblStyle styleId="{64745AE3-B788-48EB-AE92-865350DFBA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4660"/>
  </p:normalViewPr>
  <p:slideViewPr>
    <p:cSldViewPr snapToGrid="0">
      <p:cViewPr varScale="1">
        <p:scale>
          <a:sx n="84" d="100"/>
          <a:sy n="84" d="100"/>
        </p:scale>
        <p:origin x="752" y="56"/>
      </p:cViewPr>
      <p:guideLst>
        <p:guide orient="horz" pos="559"/>
        <p:guide orient="horz" pos="1607"/>
        <p:guide orient="horz" pos="1309"/>
        <p:guide orient="horz" pos="1965"/>
        <p:guide orient="horz" pos="231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640c982cef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7" name="Google Shape;1307;g640c982cef_2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6320de4b7d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6320de4b7d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6320de4b7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6320de4b7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6320de4b7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6320de4b7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6320de4b7d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6320de4b7d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63da1a4385_0_16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63da1a4385_0_16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72a146dac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72a146dac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72a146dac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72a146dac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485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640c982cef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640c982cef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6408f5a9af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6408f5a9af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640350" y="3076050"/>
            <a:ext cx="7110000" cy="3093025"/>
            <a:chOff x="257575" y="1301825"/>
            <a:chExt cx="7110000" cy="3093025"/>
          </a:xfrm>
        </p:grpSpPr>
        <p:sp>
          <p:nvSpPr>
            <p:cNvPr id="10" name="Google Shape;10;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84300" y="-1463825"/>
            <a:ext cx="7109975" cy="3093025"/>
            <a:chOff x="238125" y="1301825"/>
            <a:chExt cx="7109975" cy="3093025"/>
          </a:xfrm>
        </p:grpSpPr>
        <p:sp>
          <p:nvSpPr>
            <p:cNvPr id="38" name="Google Shape;38;p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txBox="1">
            <a:spLocks noGrp="1"/>
          </p:cNvSpPr>
          <p:nvPr>
            <p:ph type="ctrTitle"/>
          </p:nvPr>
        </p:nvSpPr>
        <p:spPr>
          <a:xfrm rot="780">
            <a:off x="1266975" y="1715025"/>
            <a:ext cx="6610200" cy="1269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7200"/>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68" name="Google Shape;68;p2"/>
          <p:cNvSpPr txBox="1">
            <a:spLocks noGrp="1"/>
          </p:cNvSpPr>
          <p:nvPr>
            <p:ph type="subTitle" idx="1"/>
          </p:nvPr>
        </p:nvSpPr>
        <p:spPr>
          <a:xfrm rot="1327">
            <a:off x="3017400" y="2861825"/>
            <a:ext cx="3109200" cy="63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Nunito"/>
              <a:buNone/>
              <a:defRPr>
                <a:latin typeface="Nunito"/>
                <a:ea typeface="Nunito"/>
                <a:cs typeface="Nunito"/>
                <a:sym typeface="Nunito"/>
              </a:defRPr>
            </a:lvl1pPr>
            <a:lvl2pPr lvl="1">
              <a:lnSpc>
                <a:spcPct val="100000"/>
              </a:lnSpc>
              <a:spcBef>
                <a:spcPts val="0"/>
              </a:spcBef>
              <a:spcAft>
                <a:spcPts val="0"/>
              </a:spcAft>
              <a:buSzPts val="2800"/>
              <a:buFont typeface="Nunito"/>
              <a:buNone/>
              <a:defRPr sz="2800">
                <a:latin typeface="Nunito"/>
                <a:ea typeface="Nunito"/>
                <a:cs typeface="Nunito"/>
                <a:sym typeface="Nunito"/>
              </a:defRPr>
            </a:lvl2pPr>
            <a:lvl3pPr lvl="2">
              <a:lnSpc>
                <a:spcPct val="100000"/>
              </a:lnSpc>
              <a:spcBef>
                <a:spcPts val="0"/>
              </a:spcBef>
              <a:spcAft>
                <a:spcPts val="0"/>
              </a:spcAft>
              <a:buSzPts val="2800"/>
              <a:buFont typeface="Nunito"/>
              <a:buNone/>
              <a:defRPr sz="2800">
                <a:latin typeface="Nunito"/>
                <a:ea typeface="Nunito"/>
                <a:cs typeface="Nunito"/>
                <a:sym typeface="Nunito"/>
              </a:defRPr>
            </a:lvl3pPr>
            <a:lvl4pPr lvl="3">
              <a:lnSpc>
                <a:spcPct val="100000"/>
              </a:lnSpc>
              <a:spcBef>
                <a:spcPts val="0"/>
              </a:spcBef>
              <a:spcAft>
                <a:spcPts val="0"/>
              </a:spcAft>
              <a:buSzPts val="2800"/>
              <a:buFont typeface="Nunito"/>
              <a:buNone/>
              <a:defRPr sz="2800">
                <a:latin typeface="Nunito"/>
                <a:ea typeface="Nunito"/>
                <a:cs typeface="Nunito"/>
                <a:sym typeface="Nunito"/>
              </a:defRPr>
            </a:lvl4pPr>
            <a:lvl5pPr lvl="4">
              <a:lnSpc>
                <a:spcPct val="100000"/>
              </a:lnSpc>
              <a:spcBef>
                <a:spcPts val="0"/>
              </a:spcBef>
              <a:spcAft>
                <a:spcPts val="0"/>
              </a:spcAft>
              <a:buSzPts val="2800"/>
              <a:buFont typeface="Nunito"/>
              <a:buNone/>
              <a:defRPr sz="2800">
                <a:latin typeface="Nunito"/>
                <a:ea typeface="Nunito"/>
                <a:cs typeface="Nunito"/>
                <a:sym typeface="Nunito"/>
              </a:defRPr>
            </a:lvl5pPr>
            <a:lvl6pPr lvl="5">
              <a:lnSpc>
                <a:spcPct val="100000"/>
              </a:lnSpc>
              <a:spcBef>
                <a:spcPts val="0"/>
              </a:spcBef>
              <a:spcAft>
                <a:spcPts val="0"/>
              </a:spcAft>
              <a:buSzPts val="2800"/>
              <a:buFont typeface="Nunito"/>
              <a:buNone/>
              <a:defRPr sz="2800">
                <a:latin typeface="Nunito"/>
                <a:ea typeface="Nunito"/>
                <a:cs typeface="Nunito"/>
                <a:sym typeface="Nunito"/>
              </a:defRPr>
            </a:lvl6pPr>
            <a:lvl7pPr lvl="6">
              <a:lnSpc>
                <a:spcPct val="100000"/>
              </a:lnSpc>
              <a:spcBef>
                <a:spcPts val="0"/>
              </a:spcBef>
              <a:spcAft>
                <a:spcPts val="0"/>
              </a:spcAft>
              <a:buSzPts val="2800"/>
              <a:buFont typeface="Nunito"/>
              <a:buNone/>
              <a:defRPr sz="2800">
                <a:latin typeface="Nunito"/>
                <a:ea typeface="Nunito"/>
                <a:cs typeface="Nunito"/>
                <a:sym typeface="Nunito"/>
              </a:defRPr>
            </a:lvl7pPr>
            <a:lvl8pPr lvl="7">
              <a:lnSpc>
                <a:spcPct val="100000"/>
              </a:lnSpc>
              <a:spcBef>
                <a:spcPts val="0"/>
              </a:spcBef>
              <a:spcAft>
                <a:spcPts val="0"/>
              </a:spcAft>
              <a:buSzPts val="2800"/>
              <a:buFont typeface="Nunito"/>
              <a:buNone/>
              <a:defRPr sz="2800">
                <a:latin typeface="Nunito"/>
                <a:ea typeface="Nunito"/>
                <a:cs typeface="Nunito"/>
                <a:sym typeface="Nunito"/>
              </a:defRPr>
            </a:lvl8pPr>
            <a:lvl9pPr lvl="8">
              <a:lnSpc>
                <a:spcPct val="100000"/>
              </a:lnSpc>
              <a:spcBef>
                <a:spcPts val="0"/>
              </a:spcBef>
              <a:spcAft>
                <a:spcPts val="0"/>
              </a:spcAft>
              <a:buSzPts val="2800"/>
              <a:buFont typeface="Nunito"/>
              <a:buNone/>
              <a:defRPr sz="2800">
                <a:latin typeface="Nunito"/>
                <a:ea typeface="Nunito"/>
                <a:cs typeface="Nunito"/>
                <a:sym typeface="Nuni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419"/>
        <p:cNvGrpSpPr/>
        <p:nvPr/>
      </p:nvGrpSpPr>
      <p:grpSpPr>
        <a:xfrm>
          <a:off x="0" y="0"/>
          <a:ext cx="0" cy="0"/>
          <a:chOff x="0" y="0"/>
          <a:chExt cx="0" cy="0"/>
        </a:xfrm>
      </p:grpSpPr>
      <p:sp>
        <p:nvSpPr>
          <p:cNvPr id="420" name="Google Shape;420;p19"/>
          <p:cNvSpPr txBox="1">
            <a:spLocks noGrp="1"/>
          </p:cNvSpPr>
          <p:nvPr>
            <p:ph type="ctrTitle"/>
          </p:nvPr>
        </p:nvSpPr>
        <p:spPr>
          <a:xfrm flipH="1">
            <a:off x="1086411"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1" name="Google Shape;421;p19"/>
          <p:cNvSpPr txBox="1">
            <a:spLocks noGrp="1"/>
          </p:cNvSpPr>
          <p:nvPr>
            <p:ph type="subTitle" idx="1"/>
          </p:nvPr>
        </p:nvSpPr>
        <p:spPr>
          <a:xfrm flipH="1">
            <a:off x="809361"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2" name="Google Shape;422;p19"/>
          <p:cNvSpPr txBox="1">
            <a:spLocks noGrp="1"/>
          </p:cNvSpPr>
          <p:nvPr>
            <p:ph type="ctrTitle" idx="2"/>
          </p:nvPr>
        </p:nvSpPr>
        <p:spPr>
          <a:xfrm flipH="1">
            <a:off x="3791709"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3" name="Google Shape;423;p19"/>
          <p:cNvSpPr txBox="1">
            <a:spLocks noGrp="1"/>
          </p:cNvSpPr>
          <p:nvPr>
            <p:ph type="subTitle" idx="3"/>
          </p:nvPr>
        </p:nvSpPr>
        <p:spPr>
          <a:xfrm flipH="1">
            <a:off x="3514659"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4" name="Google Shape;424;p19"/>
          <p:cNvSpPr txBox="1">
            <a:spLocks noGrp="1"/>
          </p:cNvSpPr>
          <p:nvPr>
            <p:ph type="ctrTitle" idx="4"/>
          </p:nvPr>
        </p:nvSpPr>
        <p:spPr>
          <a:xfrm flipH="1">
            <a:off x="6586357"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5" name="Google Shape;425;p19"/>
          <p:cNvSpPr txBox="1">
            <a:spLocks noGrp="1"/>
          </p:cNvSpPr>
          <p:nvPr>
            <p:ph type="subTitle" idx="5"/>
          </p:nvPr>
        </p:nvSpPr>
        <p:spPr>
          <a:xfrm flipH="1">
            <a:off x="6309307"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6" name="Google Shape;426;p19"/>
          <p:cNvSpPr txBox="1">
            <a:spLocks noGrp="1"/>
          </p:cNvSpPr>
          <p:nvPr>
            <p:ph type="ctrTitle" idx="6"/>
          </p:nvPr>
        </p:nvSpPr>
        <p:spPr>
          <a:xfrm flipH="1">
            <a:off x="1086411"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7" name="Google Shape;427;p19"/>
          <p:cNvSpPr txBox="1">
            <a:spLocks noGrp="1"/>
          </p:cNvSpPr>
          <p:nvPr>
            <p:ph type="subTitle" idx="7"/>
          </p:nvPr>
        </p:nvSpPr>
        <p:spPr>
          <a:xfrm flipH="1">
            <a:off x="809361"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8" name="Google Shape;428;p19"/>
          <p:cNvSpPr txBox="1">
            <a:spLocks noGrp="1"/>
          </p:cNvSpPr>
          <p:nvPr>
            <p:ph type="ctrTitle" idx="8"/>
          </p:nvPr>
        </p:nvSpPr>
        <p:spPr>
          <a:xfrm flipH="1">
            <a:off x="3791709"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9" name="Google Shape;429;p19"/>
          <p:cNvSpPr txBox="1">
            <a:spLocks noGrp="1"/>
          </p:cNvSpPr>
          <p:nvPr>
            <p:ph type="subTitle" idx="9"/>
          </p:nvPr>
        </p:nvSpPr>
        <p:spPr>
          <a:xfrm flipH="1">
            <a:off x="3514659"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0" name="Google Shape;430;p19"/>
          <p:cNvSpPr txBox="1">
            <a:spLocks noGrp="1"/>
          </p:cNvSpPr>
          <p:nvPr>
            <p:ph type="ctrTitle" idx="13"/>
          </p:nvPr>
        </p:nvSpPr>
        <p:spPr>
          <a:xfrm flipH="1">
            <a:off x="6586357"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31" name="Google Shape;431;p19"/>
          <p:cNvSpPr txBox="1">
            <a:spLocks noGrp="1"/>
          </p:cNvSpPr>
          <p:nvPr>
            <p:ph type="subTitle" idx="14"/>
          </p:nvPr>
        </p:nvSpPr>
        <p:spPr>
          <a:xfrm flipH="1">
            <a:off x="6309307"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2" name="Google Shape;432;p19"/>
          <p:cNvSpPr txBox="1">
            <a:spLocks noGrp="1"/>
          </p:cNvSpPr>
          <p:nvPr>
            <p:ph type="title" idx="15"/>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33" name="Google Shape;433;p19"/>
          <p:cNvGrpSpPr/>
          <p:nvPr/>
        </p:nvGrpSpPr>
        <p:grpSpPr>
          <a:xfrm flipH="1">
            <a:off x="-1641025" y="-697925"/>
            <a:ext cx="2450375" cy="2355300"/>
            <a:chOff x="3628425" y="1303525"/>
            <a:chExt cx="2450375" cy="2355300"/>
          </a:xfrm>
        </p:grpSpPr>
        <p:sp>
          <p:nvSpPr>
            <p:cNvPr id="434" name="Google Shape;434;p1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9"/>
          <p:cNvGrpSpPr/>
          <p:nvPr/>
        </p:nvGrpSpPr>
        <p:grpSpPr>
          <a:xfrm flipH="1">
            <a:off x="6716917" y="4573667"/>
            <a:ext cx="1810697" cy="994370"/>
            <a:chOff x="5314125" y="2761825"/>
            <a:chExt cx="1627300" cy="893575"/>
          </a:xfrm>
        </p:grpSpPr>
        <p:sp>
          <p:nvSpPr>
            <p:cNvPr id="441" name="Google Shape;441;p1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77"/>
        <p:cNvGrpSpPr/>
        <p:nvPr/>
      </p:nvGrpSpPr>
      <p:grpSpPr>
        <a:xfrm>
          <a:off x="0" y="0"/>
          <a:ext cx="0" cy="0"/>
          <a:chOff x="0" y="0"/>
          <a:chExt cx="0" cy="0"/>
        </a:xfrm>
      </p:grpSpPr>
      <p:sp>
        <p:nvSpPr>
          <p:cNvPr id="478" name="Google Shape;478;p21"/>
          <p:cNvSpPr txBox="1">
            <a:spLocks noGrp="1"/>
          </p:cNvSpPr>
          <p:nvPr>
            <p:ph type="ctrTitle"/>
          </p:nvPr>
        </p:nvSpPr>
        <p:spPr>
          <a:xfrm>
            <a:off x="4711775" y="1500738"/>
            <a:ext cx="3620400" cy="1926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9" name="Google Shape;479;p21"/>
          <p:cNvSpPr txBox="1">
            <a:spLocks noGrp="1"/>
          </p:cNvSpPr>
          <p:nvPr>
            <p:ph type="subTitle" idx="1"/>
          </p:nvPr>
        </p:nvSpPr>
        <p:spPr>
          <a:xfrm>
            <a:off x="4711775" y="3274500"/>
            <a:ext cx="26142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80" name="Google Shape;480;p21"/>
          <p:cNvSpPr/>
          <p:nvPr/>
        </p:nvSpPr>
        <p:spPr>
          <a:xfrm flipH="1">
            <a:off x="756800" y="-4861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flipH="1">
            <a:off x="-105525" y="1911063"/>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21"/>
          <p:cNvGrpSpPr/>
          <p:nvPr/>
        </p:nvGrpSpPr>
        <p:grpSpPr>
          <a:xfrm flipH="1">
            <a:off x="-948100" y="-1219875"/>
            <a:ext cx="5860175" cy="3081575"/>
            <a:chOff x="1507400" y="1301825"/>
            <a:chExt cx="5860175" cy="3081575"/>
          </a:xfrm>
        </p:grpSpPr>
        <p:sp>
          <p:nvSpPr>
            <p:cNvPr id="483" name="Google Shape;483;p2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1"/>
          <p:cNvGrpSpPr/>
          <p:nvPr/>
        </p:nvGrpSpPr>
        <p:grpSpPr>
          <a:xfrm flipH="1">
            <a:off x="-871475" y="3658775"/>
            <a:ext cx="2450375" cy="2355300"/>
            <a:chOff x="3628425" y="1303525"/>
            <a:chExt cx="2450375" cy="2355300"/>
          </a:xfrm>
        </p:grpSpPr>
        <p:sp>
          <p:nvSpPr>
            <p:cNvPr id="501" name="Google Shape;501;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1"/>
          <p:cNvGrpSpPr/>
          <p:nvPr/>
        </p:nvGrpSpPr>
        <p:grpSpPr>
          <a:xfrm flipH="1">
            <a:off x="7887950" y="4440300"/>
            <a:ext cx="2043125" cy="1623875"/>
            <a:chOff x="4035675" y="1303525"/>
            <a:chExt cx="2043125" cy="1623875"/>
          </a:xfrm>
        </p:grpSpPr>
        <p:sp>
          <p:nvSpPr>
            <p:cNvPr id="508" name="Google Shape;508;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flipH="1">
            <a:off x="8550200" y="1068600"/>
            <a:ext cx="2469875" cy="895275"/>
            <a:chOff x="257575" y="2771000"/>
            <a:chExt cx="2469875" cy="895275"/>
          </a:xfrm>
        </p:grpSpPr>
        <p:sp>
          <p:nvSpPr>
            <p:cNvPr id="513" name="Google Shape;513;p2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596"/>
        <p:cNvGrpSpPr/>
        <p:nvPr/>
      </p:nvGrpSpPr>
      <p:grpSpPr>
        <a:xfrm>
          <a:off x="0" y="0"/>
          <a:ext cx="0" cy="0"/>
          <a:chOff x="0" y="0"/>
          <a:chExt cx="0" cy="0"/>
        </a:xfrm>
      </p:grpSpPr>
      <p:grpSp>
        <p:nvGrpSpPr>
          <p:cNvPr id="597" name="Google Shape;597;p23"/>
          <p:cNvGrpSpPr/>
          <p:nvPr/>
        </p:nvGrpSpPr>
        <p:grpSpPr>
          <a:xfrm>
            <a:off x="5310450" y="-698287"/>
            <a:ext cx="7109975" cy="3093025"/>
            <a:chOff x="238125" y="1301825"/>
            <a:chExt cx="7109975" cy="3093025"/>
          </a:xfrm>
        </p:grpSpPr>
        <p:sp>
          <p:nvSpPr>
            <p:cNvPr id="598" name="Google Shape;598;p23"/>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23"/>
          <p:cNvGrpSpPr/>
          <p:nvPr/>
        </p:nvGrpSpPr>
        <p:grpSpPr>
          <a:xfrm>
            <a:off x="5342550" y="2236288"/>
            <a:ext cx="7109975" cy="3093025"/>
            <a:chOff x="238125" y="1301825"/>
            <a:chExt cx="7109975" cy="3093025"/>
          </a:xfrm>
        </p:grpSpPr>
        <p:sp>
          <p:nvSpPr>
            <p:cNvPr id="625" name="Google Shape;625;p23"/>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23"/>
          <p:cNvGrpSpPr/>
          <p:nvPr/>
        </p:nvGrpSpPr>
        <p:grpSpPr>
          <a:xfrm>
            <a:off x="-356791" y="3535072"/>
            <a:ext cx="1147750" cy="1485542"/>
            <a:chOff x="683750" y="2772725"/>
            <a:chExt cx="1200575" cy="1622125"/>
          </a:xfrm>
        </p:grpSpPr>
        <p:sp>
          <p:nvSpPr>
            <p:cNvPr id="652" name="Google Shape;652;p2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4" name="Google Shape;654;p23"/>
          <p:cNvSpPr txBox="1">
            <a:spLocks noGrp="1"/>
          </p:cNvSpPr>
          <p:nvPr>
            <p:ph type="ctrTitle"/>
          </p:nvPr>
        </p:nvSpPr>
        <p:spPr>
          <a:xfrm flipH="1">
            <a:off x="1092625" y="2279500"/>
            <a:ext cx="3736200" cy="681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655" name="Google Shape;655;p23"/>
          <p:cNvSpPr txBox="1">
            <a:spLocks noGrp="1"/>
          </p:cNvSpPr>
          <p:nvPr>
            <p:ph type="subTitle" idx="1"/>
          </p:nvPr>
        </p:nvSpPr>
        <p:spPr>
          <a:xfrm flipH="1">
            <a:off x="1092625" y="782450"/>
            <a:ext cx="3736200" cy="133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and text">
  <p:cSld name="SECTION_HEADER_1">
    <p:spTree>
      <p:nvGrpSpPr>
        <p:cNvPr id="1" name="Shape 769"/>
        <p:cNvGrpSpPr/>
        <p:nvPr/>
      </p:nvGrpSpPr>
      <p:grpSpPr>
        <a:xfrm>
          <a:off x="0" y="0"/>
          <a:ext cx="0" cy="0"/>
          <a:chOff x="0" y="0"/>
          <a:chExt cx="0" cy="0"/>
        </a:xfrm>
      </p:grpSpPr>
      <p:sp>
        <p:nvSpPr>
          <p:cNvPr id="770" name="Google Shape;770;p29"/>
          <p:cNvSpPr txBox="1">
            <a:spLocks noGrp="1"/>
          </p:cNvSpPr>
          <p:nvPr>
            <p:ph type="title"/>
          </p:nvPr>
        </p:nvSpPr>
        <p:spPr>
          <a:xfrm>
            <a:off x="2266938" y="1710150"/>
            <a:ext cx="4610100" cy="133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771" name="Google Shape;771;p29"/>
          <p:cNvSpPr txBox="1">
            <a:spLocks noGrp="1"/>
          </p:cNvSpPr>
          <p:nvPr>
            <p:ph type="subTitle" idx="1"/>
          </p:nvPr>
        </p:nvSpPr>
        <p:spPr>
          <a:xfrm flipH="1">
            <a:off x="2531850" y="3123825"/>
            <a:ext cx="4080300" cy="106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grpSp>
        <p:nvGrpSpPr>
          <p:cNvPr id="772" name="Google Shape;772;p29"/>
          <p:cNvGrpSpPr/>
          <p:nvPr/>
        </p:nvGrpSpPr>
        <p:grpSpPr>
          <a:xfrm>
            <a:off x="7639218" y="3503784"/>
            <a:ext cx="1879523" cy="2154463"/>
            <a:chOff x="5314125" y="2029825"/>
            <a:chExt cx="2053450" cy="2353575"/>
          </a:xfrm>
        </p:grpSpPr>
        <p:sp>
          <p:nvSpPr>
            <p:cNvPr id="773" name="Google Shape;773;p29"/>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29"/>
          <p:cNvGrpSpPr/>
          <p:nvPr/>
        </p:nvGrpSpPr>
        <p:grpSpPr>
          <a:xfrm>
            <a:off x="-466226" y="-561730"/>
            <a:ext cx="3457461" cy="2188740"/>
            <a:chOff x="-466226" y="-561730"/>
            <a:chExt cx="3457461" cy="2188740"/>
          </a:xfrm>
        </p:grpSpPr>
        <p:sp>
          <p:nvSpPr>
            <p:cNvPr id="779" name="Google Shape;779;p29"/>
            <p:cNvSpPr/>
            <p:nvPr/>
          </p:nvSpPr>
          <p:spPr>
            <a:xfrm>
              <a:off x="-87687" y="-556920"/>
              <a:ext cx="728891" cy="828975"/>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695486" y="-558523"/>
              <a:ext cx="728891" cy="828975"/>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478659" y="-560127"/>
              <a:ext cx="728867" cy="828975"/>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262344" y="-561730"/>
              <a:ext cx="728891" cy="828440"/>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466226" y="122940"/>
              <a:ext cx="728891" cy="828975"/>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316947" y="121360"/>
              <a:ext cx="728891" cy="828951"/>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713588" y="798570"/>
              <a:ext cx="728891" cy="828440"/>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1100655" y="119756"/>
              <a:ext cx="728867" cy="828975"/>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9"/>
          <p:cNvGrpSpPr/>
          <p:nvPr/>
        </p:nvGrpSpPr>
        <p:grpSpPr>
          <a:xfrm>
            <a:off x="3450663" y="-567051"/>
            <a:ext cx="1890580" cy="1510461"/>
            <a:chOff x="3450663" y="-567051"/>
            <a:chExt cx="1890580" cy="1510461"/>
          </a:xfrm>
        </p:grpSpPr>
        <p:sp>
          <p:nvSpPr>
            <p:cNvPr id="788" name="Google Shape;788;p29"/>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29"/>
          <p:cNvGrpSpPr/>
          <p:nvPr/>
        </p:nvGrpSpPr>
        <p:grpSpPr>
          <a:xfrm>
            <a:off x="1650438" y="4827681"/>
            <a:ext cx="1512041" cy="830578"/>
            <a:chOff x="3450663" y="112831"/>
            <a:chExt cx="1512041" cy="830578"/>
          </a:xfrm>
        </p:grpSpPr>
        <p:sp>
          <p:nvSpPr>
            <p:cNvPr id="793" name="Google Shape;793;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795"/>
        <p:cNvGrpSpPr/>
        <p:nvPr/>
      </p:nvGrpSpPr>
      <p:grpSpPr>
        <a:xfrm>
          <a:off x="0" y="0"/>
          <a:ext cx="0" cy="0"/>
          <a:chOff x="0" y="0"/>
          <a:chExt cx="0" cy="0"/>
        </a:xfrm>
      </p:grpSpPr>
      <p:sp>
        <p:nvSpPr>
          <p:cNvPr id="796" name="Google Shape;796;p30"/>
          <p:cNvSpPr/>
          <p:nvPr/>
        </p:nvSpPr>
        <p:spPr>
          <a:xfrm>
            <a:off x="-682275" y="38461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160300"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1002850" y="38421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246950" y="45758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596175" y="4574150"/>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710850" y="23602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131725"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974275" y="23562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275525"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710850" y="8838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131725" y="88215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974275" y="87987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567600" y="161187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710850" y="-5719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31725" y="-5737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275525" y="1577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884325"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855750"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410400"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30"/>
          <p:cNvGrpSpPr/>
          <p:nvPr/>
        </p:nvGrpSpPr>
        <p:grpSpPr>
          <a:xfrm>
            <a:off x="5310450" y="-698287"/>
            <a:ext cx="7109975" cy="3087300"/>
            <a:chOff x="238125" y="1301825"/>
            <a:chExt cx="7109975" cy="3087300"/>
          </a:xfrm>
        </p:grpSpPr>
        <p:sp>
          <p:nvSpPr>
            <p:cNvPr id="816" name="Google Shape;816;p30"/>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6_1">
    <p:bg>
      <p:bgPr>
        <a:solidFill>
          <a:schemeClr val="dk2"/>
        </a:solidFill>
        <a:effectLst/>
      </p:bgPr>
    </p:bg>
    <p:spTree>
      <p:nvGrpSpPr>
        <p:cNvPr id="1" name="Shape 838"/>
        <p:cNvGrpSpPr/>
        <p:nvPr/>
      </p:nvGrpSpPr>
      <p:grpSpPr>
        <a:xfrm>
          <a:off x="0" y="0"/>
          <a:ext cx="0" cy="0"/>
          <a:chOff x="0" y="0"/>
          <a:chExt cx="0" cy="0"/>
        </a:xfrm>
      </p:grpSpPr>
      <p:grpSp>
        <p:nvGrpSpPr>
          <p:cNvPr id="839" name="Google Shape;839;p31"/>
          <p:cNvGrpSpPr/>
          <p:nvPr/>
        </p:nvGrpSpPr>
        <p:grpSpPr>
          <a:xfrm>
            <a:off x="2640350" y="3076050"/>
            <a:ext cx="7110000" cy="3093025"/>
            <a:chOff x="257575" y="1301825"/>
            <a:chExt cx="7110000" cy="3093025"/>
          </a:xfrm>
        </p:grpSpPr>
        <p:sp>
          <p:nvSpPr>
            <p:cNvPr id="840" name="Google Shape;840;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1"/>
          <p:cNvGrpSpPr/>
          <p:nvPr/>
        </p:nvGrpSpPr>
        <p:grpSpPr>
          <a:xfrm>
            <a:off x="-484300" y="-1463825"/>
            <a:ext cx="7109975" cy="3093025"/>
            <a:chOff x="238125" y="1301825"/>
            <a:chExt cx="7109975" cy="3093025"/>
          </a:xfrm>
        </p:grpSpPr>
        <p:sp>
          <p:nvSpPr>
            <p:cNvPr id="868" name="Google Shape;868;p31"/>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6_2">
    <p:bg>
      <p:bgPr>
        <a:solidFill>
          <a:schemeClr val="dk2"/>
        </a:solidFill>
        <a:effectLst/>
      </p:bgPr>
    </p:bg>
    <p:spTree>
      <p:nvGrpSpPr>
        <p:cNvPr id="1" name="Shape 897"/>
        <p:cNvGrpSpPr/>
        <p:nvPr/>
      </p:nvGrpSpPr>
      <p:grpSpPr>
        <a:xfrm>
          <a:off x="0" y="0"/>
          <a:ext cx="0" cy="0"/>
          <a:chOff x="0" y="0"/>
          <a:chExt cx="0" cy="0"/>
        </a:xfrm>
      </p:grpSpPr>
      <p:grpSp>
        <p:nvGrpSpPr>
          <p:cNvPr id="898" name="Google Shape;898;p32"/>
          <p:cNvGrpSpPr/>
          <p:nvPr/>
        </p:nvGrpSpPr>
        <p:grpSpPr>
          <a:xfrm>
            <a:off x="-372900" y="-698287"/>
            <a:ext cx="3738575" cy="6020150"/>
            <a:chOff x="-372900" y="-698287"/>
            <a:chExt cx="3738575" cy="6020150"/>
          </a:xfrm>
        </p:grpSpPr>
        <p:sp>
          <p:nvSpPr>
            <p:cNvPr id="899" name="Google Shape;899;p32"/>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16_3">
    <p:bg>
      <p:bgPr>
        <a:solidFill>
          <a:schemeClr val="dk2"/>
        </a:solidFill>
        <a:effectLst/>
      </p:bgPr>
    </p:bg>
    <p:spTree>
      <p:nvGrpSpPr>
        <p:cNvPr id="1" name="Shape 923"/>
        <p:cNvGrpSpPr/>
        <p:nvPr/>
      </p:nvGrpSpPr>
      <p:grpSpPr>
        <a:xfrm>
          <a:off x="0" y="0"/>
          <a:ext cx="0" cy="0"/>
          <a:chOff x="0" y="0"/>
          <a:chExt cx="0" cy="0"/>
        </a:xfrm>
      </p:grpSpPr>
      <p:grpSp>
        <p:nvGrpSpPr>
          <p:cNvPr id="924" name="Google Shape;924;p33"/>
          <p:cNvGrpSpPr/>
          <p:nvPr/>
        </p:nvGrpSpPr>
        <p:grpSpPr>
          <a:xfrm>
            <a:off x="7441775" y="-698287"/>
            <a:ext cx="4978650" cy="3089025"/>
            <a:chOff x="2369450" y="1301825"/>
            <a:chExt cx="4978650" cy="3089025"/>
          </a:xfrm>
        </p:grpSpPr>
        <p:sp>
          <p:nvSpPr>
            <p:cNvPr id="925" name="Google Shape;925;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33"/>
          <p:cNvGrpSpPr/>
          <p:nvPr/>
        </p:nvGrpSpPr>
        <p:grpSpPr>
          <a:xfrm>
            <a:off x="5788175" y="2236288"/>
            <a:ext cx="6664350" cy="3093025"/>
            <a:chOff x="683750" y="1301825"/>
            <a:chExt cx="6664350" cy="3093025"/>
          </a:xfrm>
        </p:grpSpPr>
        <p:sp>
          <p:nvSpPr>
            <p:cNvPr id="944" name="Google Shape;944;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3"/>
          <p:cNvGrpSpPr/>
          <p:nvPr/>
        </p:nvGrpSpPr>
        <p:grpSpPr>
          <a:xfrm>
            <a:off x="-2083225" y="-698287"/>
            <a:ext cx="4978650" cy="3089025"/>
            <a:chOff x="2369450" y="1301825"/>
            <a:chExt cx="4978650" cy="3089025"/>
          </a:xfrm>
        </p:grpSpPr>
        <p:sp>
          <p:nvSpPr>
            <p:cNvPr id="967" name="Google Shape;967;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33"/>
          <p:cNvGrpSpPr/>
          <p:nvPr/>
        </p:nvGrpSpPr>
        <p:grpSpPr>
          <a:xfrm>
            <a:off x="-3736825" y="2237988"/>
            <a:ext cx="5414525" cy="3091325"/>
            <a:chOff x="683750" y="1303525"/>
            <a:chExt cx="5414525" cy="3091325"/>
          </a:xfrm>
        </p:grpSpPr>
        <p:sp>
          <p:nvSpPr>
            <p:cNvPr id="986" name="Google Shape;986;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3"/>
          <p:cNvSpPr txBox="1">
            <a:spLocks noGrp="1"/>
          </p:cNvSpPr>
          <p:nvPr>
            <p:ph type="ctrTitle"/>
          </p:nvPr>
        </p:nvSpPr>
        <p:spPr>
          <a:xfrm>
            <a:off x="763600" y="1500738"/>
            <a:ext cx="3620400" cy="192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1" name="Google Shape;71;p3"/>
          <p:cNvSpPr txBox="1">
            <a:spLocks noGrp="1"/>
          </p:cNvSpPr>
          <p:nvPr>
            <p:ph type="subTitle" idx="1"/>
          </p:nvPr>
        </p:nvSpPr>
        <p:spPr>
          <a:xfrm>
            <a:off x="1769825" y="3274500"/>
            <a:ext cx="26142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72" name="Google Shape;72;p3"/>
          <p:cNvGrpSpPr/>
          <p:nvPr/>
        </p:nvGrpSpPr>
        <p:grpSpPr>
          <a:xfrm>
            <a:off x="4204500" y="-844337"/>
            <a:ext cx="5860175" cy="3081575"/>
            <a:chOff x="1507400" y="1301825"/>
            <a:chExt cx="5860175" cy="3081575"/>
          </a:xfrm>
        </p:grpSpPr>
        <p:sp>
          <p:nvSpPr>
            <p:cNvPr id="73" name="Google Shape;73;p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flipH="1">
            <a:off x="-871475" y="3077750"/>
            <a:ext cx="5821225" cy="2362750"/>
            <a:chOff x="257575" y="1303525"/>
            <a:chExt cx="5821225" cy="2362750"/>
          </a:xfrm>
        </p:grpSpPr>
        <p:sp>
          <p:nvSpPr>
            <p:cNvPr id="91" name="Google Shape;9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flipH="1">
            <a:off x="-871475" y="-408400"/>
            <a:ext cx="2043125" cy="1623875"/>
            <a:chOff x="4035675" y="1303525"/>
            <a:chExt cx="2043125" cy="1623875"/>
          </a:xfrm>
        </p:grpSpPr>
        <p:sp>
          <p:nvSpPr>
            <p:cNvPr id="101" name="Google Shape;10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
        <p:cNvGrpSpPr/>
        <p:nvPr/>
      </p:nvGrpSpPr>
      <p:grpSpPr>
        <a:xfrm>
          <a:off x="0" y="0"/>
          <a:ext cx="0" cy="0"/>
          <a:chOff x="0" y="0"/>
          <a:chExt cx="0" cy="0"/>
        </a:xfrm>
      </p:grpSpPr>
      <p:sp>
        <p:nvSpPr>
          <p:cNvPr id="122" name="Google Shape;122;p5"/>
          <p:cNvSpPr txBox="1">
            <a:spLocks noGrp="1"/>
          </p:cNvSpPr>
          <p:nvPr>
            <p:ph type="ctrTitle"/>
          </p:nvPr>
        </p:nvSpPr>
        <p:spPr>
          <a:xfrm flipH="1">
            <a:off x="5486154" y="2941769"/>
            <a:ext cx="15606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3" name="Google Shape;123;p5"/>
          <p:cNvSpPr txBox="1">
            <a:spLocks noGrp="1"/>
          </p:cNvSpPr>
          <p:nvPr>
            <p:ph type="subTitle" idx="1"/>
          </p:nvPr>
        </p:nvSpPr>
        <p:spPr>
          <a:xfrm flipH="1">
            <a:off x="4841904" y="3312038"/>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4" name="Google Shape;124;p5"/>
          <p:cNvSpPr txBox="1">
            <a:spLocks noGrp="1"/>
          </p:cNvSpPr>
          <p:nvPr>
            <p:ph type="ctrTitle" idx="2"/>
          </p:nvPr>
        </p:nvSpPr>
        <p:spPr>
          <a:xfrm flipH="1">
            <a:off x="1953004" y="2941769"/>
            <a:ext cx="181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5" name="Google Shape;125;p5"/>
          <p:cNvSpPr txBox="1">
            <a:spLocks noGrp="1"/>
          </p:cNvSpPr>
          <p:nvPr>
            <p:ph type="subTitle" idx="3"/>
          </p:nvPr>
        </p:nvSpPr>
        <p:spPr>
          <a:xfrm flipH="1">
            <a:off x="1437304" y="3312051"/>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6" name="Google Shape;126;p5"/>
          <p:cNvSpPr txBox="1">
            <a:spLocks noGrp="1"/>
          </p:cNvSpPr>
          <p:nvPr>
            <p:ph type="title" idx="4"/>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27" name="Google Shape;127;p5"/>
          <p:cNvGrpSpPr/>
          <p:nvPr/>
        </p:nvGrpSpPr>
        <p:grpSpPr>
          <a:xfrm>
            <a:off x="8418475" y="-844337"/>
            <a:ext cx="1646200" cy="3081575"/>
            <a:chOff x="5721375" y="1301825"/>
            <a:chExt cx="1646200" cy="3081575"/>
          </a:xfrm>
        </p:grpSpPr>
        <p:sp>
          <p:nvSpPr>
            <p:cNvPr id="128" name="Google Shape;128;p5"/>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5"/>
          <p:cNvGrpSpPr/>
          <p:nvPr/>
        </p:nvGrpSpPr>
        <p:grpSpPr>
          <a:xfrm flipH="1">
            <a:off x="-455650" y="3080050"/>
            <a:ext cx="5405400" cy="2360450"/>
            <a:chOff x="257575" y="1305825"/>
            <a:chExt cx="5405400" cy="2360450"/>
          </a:xfrm>
        </p:grpSpPr>
        <p:sp>
          <p:nvSpPr>
            <p:cNvPr id="135" name="Google Shape;135;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flipH="1">
            <a:off x="-871475" y="-408400"/>
            <a:ext cx="1626725" cy="1622150"/>
            <a:chOff x="4452075" y="1303525"/>
            <a:chExt cx="1626725" cy="1622150"/>
          </a:xfrm>
        </p:grpSpPr>
        <p:sp>
          <p:nvSpPr>
            <p:cNvPr id="141" name="Google Shape;141;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46" name="Google Shape;146;p6"/>
          <p:cNvGrpSpPr/>
          <p:nvPr/>
        </p:nvGrpSpPr>
        <p:grpSpPr>
          <a:xfrm>
            <a:off x="7171875" y="-754675"/>
            <a:ext cx="2488775" cy="2351300"/>
            <a:chOff x="7171875" y="-754675"/>
            <a:chExt cx="2488775" cy="2351300"/>
          </a:xfrm>
        </p:grpSpPr>
        <p:sp>
          <p:nvSpPr>
            <p:cNvPr id="147" name="Google Shape;147;p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8014450" y="-752950"/>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a:off x="-502900" y="4546950"/>
            <a:ext cx="1626750" cy="893550"/>
            <a:chOff x="257575" y="2772725"/>
            <a:chExt cx="1626750" cy="893550"/>
          </a:xfrm>
        </p:grpSpPr>
        <p:sp>
          <p:nvSpPr>
            <p:cNvPr id="154" name="Google Shape;154;p6"/>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314650" y="1169400"/>
            <a:ext cx="6515100" cy="3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200"/>
            </a:lvl1pPr>
            <a:lvl2pPr lvl="1" algn="ctr" rtl="0">
              <a:lnSpc>
                <a:spcPct val="100000"/>
              </a:lnSpc>
              <a:spcBef>
                <a:spcPts val="0"/>
              </a:spcBef>
              <a:spcAft>
                <a:spcPts val="0"/>
              </a:spcAft>
              <a:buSzPts val="1200"/>
              <a:buFont typeface="Roboto Condensed Light"/>
              <a:buAutoNum type="alphaLcPeriod"/>
              <a:defRPr sz="1200"/>
            </a:lvl2pPr>
            <a:lvl3pPr lvl="2" algn="ctr" rtl="0">
              <a:lnSpc>
                <a:spcPct val="100000"/>
              </a:lnSpc>
              <a:spcBef>
                <a:spcPts val="0"/>
              </a:spcBef>
              <a:spcAft>
                <a:spcPts val="0"/>
              </a:spcAft>
              <a:buSzPts val="1200"/>
              <a:buFont typeface="Roboto Condensed Light"/>
              <a:buAutoNum type="romanLcPeriod"/>
              <a:defRPr sz="1200"/>
            </a:lvl3pPr>
            <a:lvl4pPr lvl="3" algn="ctr" rtl="0">
              <a:lnSpc>
                <a:spcPct val="100000"/>
              </a:lnSpc>
              <a:spcBef>
                <a:spcPts val="0"/>
              </a:spcBef>
              <a:spcAft>
                <a:spcPts val="0"/>
              </a:spcAft>
              <a:buSzPts val="1200"/>
              <a:buFont typeface="Roboto Condensed Light"/>
              <a:buAutoNum type="arabicPeriod"/>
              <a:defRPr sz="1200"/>
            </a:lvl4pPr>
            <a:lvl5pPr lvl="4" algn="ctr" rtl="0">
              <a:lnSpc>
                <a:spcPct val="100000"/>
              </a:lnSpc>
              <a:spcBef>
                <a:spcPts val="0"/>
              </a:spcBef>
              <a:spcAft>
                <a:spcPts val="0"/>
              </a:spcAft>
              <a:buSzPts val="1200"/>
              <a:buFont typeface="Roboto Condensed Light"/>
              <a:buAutoNum type="alphaLcPeriod"/>
              <a:defRPr sz="1200"/>
            </a:lvl5pPr>
            <a:lvl6pPr lvl="5" algn="ctr" rtl="0">
              <a:lnSpc>
                <a:spcPct val="100000"/>
              </a:lnSpc>
              <a:spcBef>
                <a:spcPts val="0"/>
              </a:spcBef>
              <a:spcAft>
                <a:spcPts val="0"/>
              </a:spcAft>
              <a:buSzPts val="1200"/>
              <a:buFont typeface="Roboto Condensed Light"/>
              <a:buAutoNum type="romanLcPeriod"/>
              <a:defRPr sz="1200"/>
            </a:lvl6pPr>
            <a:lvl7pPr lvl="6" algn="ctr" rtl="0">
              <a:lnSpc>
                <a:spcPct val="100000"/>
              </a:lnSpc>
              <a:spcBef>
                <a:spcPts val="0"/>
              </a:spcBef>
              <a:spcAft>
                <a:spcPts val="0"/>
              </a:spcAft>
              <a:buSzPts val="1200"/>
              <a:buFont typeface="Roboto Condensed Light"/>
              <a:buAutoNum type="arabicPeriod"/>
              <a:defRPr sz="1200"/>
            </a:lvl7pPr>
            <a:lvl8pPr lvl="7" algn="ctr" rtl="0">
              <a:lnSpc>
                <a:spcPct val="100000"/>
              </a:lnSpc>
              <a:spcBef>
                <a:spcPts val="0"/>
              </a:spcBef>
              <a:spcAft>
                <a:spcPts val="0"/>
              </a:spcAft>
              <a:buSzPts val="1200"/>
              <a:buFont typeface="Roboto Condensed Light"/>
              <a:buAutoNum type="alphaLcPeriod"/>
              <a:defRPr sz="1200"/>
            </a:lvl8pPr>
            <a:lvl9pPr lvl="8" algn="ctr" rtl="0">
              <a:lnSpc>
                <a:spcPct val="100000"/>
              </a:lnSpc>
              <a:spcBef>
                <a:spcPts val="0"/>
              </a:spcBef>
              <a:spcAft>
                <a:spcPts val="0"/>
              </a:spcAft>
              <a:buSzPts val="1200"/>
              <a:buFont typeface="Roboto Condensed Light"/>
              <a:buAutoNum type="romanLcPeriod"/>
              <a:defRPr sz="1200"/>
            </a:lvl9pPr>
          </a:lstStyle>
          <a:p>
            <a:endParaRPr/>
          </a:p>
        </p:txBody>
      </p:sp>
      <p:sp>
        <p:nvSpPr>
          <p:cNvPr id="158" name="Google Shape;158;p7"/>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59" name="Google Shape;159;p7"/>
          <p:cNvGrpSpPr/>
          <p:nvPr/>
        </p:nvGrpSpPr>
        <p:grpSpPr>
          <a:xfrm>
            <a:off x="8544911" y="233729"/>
            <a:ext cx="989634" cy="1280992"/>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7"/>
          <p:cNvGrpSpPr/>
          <p:nvPr/>
        </p:nvGrpSpPr>
        <p:grpSpPr>
          <a:xfrm>
            <a:off x="7658163" y="4192494"/>
            <a:ext cx="1065870" cy="1379780"/>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7"/>
          <p:cNvSpPr/>
          <p:nvPr/>
        </p:nvSpPr>
        <p:spPr>
          <a:xfrm>
            <a:off x="-309264" y="299077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7"/>
          <p:cNvGrpSpPr/>
          <p:nvPr/>
        </p:nvGrpSpPr>
        <p:grpSpPr>
          <a:xfrm>
            <a:off x="-477280" y="-377857"/>
            <a:ext cx="1356757" cy="1280980"/>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txBox="1">
            <a:spLocks noGrp="1"/>
          </p:cNvSpPr>
          <p:nvPr>
            <p:ph type="subTitle" idx="1"/>
          </p:nvPr>
        </p:nvSpPr>
        <p:spPr>
          <a:xfrm>
            <a:off x="1145175" y="1441975"/>
            <a:ext cx="25059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09" name="Google Shape;209;p9"/>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210" name="Google Shape;210;p9"/>
          <p:cNvSpPr txBox="1">
            <a:spLocks noGrp="1"/>
          </p:cNvSpPr>
          <p:nvPr>
            <p:ph type="body" idx="2"/>
          </p:nvPr>
        </p:nvSpPr>
        <p:spPr>
          <a:xfrm>
            <a:off x="4161275" y="1249350"/>
            <a:ext cx="4065300" cy="26448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3"/>
              </a:buClr>
              <a:buSzPts val="2400"/>
              <a:buFont typeface="Nunito Light"/>
              <a:buChar char="●"/>
              <a:defRPr/>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grpSp>
        <p:nvGrpSpPr>
          <p:cNvPr id="211" name="Google Shape;211;p9"/>
          <p:cNvGrpSpPr/>
          <p:nvPr/>
        </p:nvGrpSpPr>
        <p:grpSpPr>
          <a:xfrm flipH="1">
            <a:off x="-455950" y="4440300"/>
            <a:ext cx="2043125" cy="1623875"/>
            <a:chOff x="4035675" y="1303525"/>
            <a:chExt cx="2043125" cy="1623875"/>
          </a:xfrm>
        </p:grpSpPr>
        <p:sp>
          <p:nvSpPr>
            <p:cNvPr id="212" name="Google Shape;212;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9"/>
          <p:cNvGrpSpPr/>
          <p:nvPr/>
        </p:nvGrpSpPr>
        <p:grpSpPr>
          <a:xfrm flipH="1">
            <a:off x="7677075" y="-726500"/>
            <a:ext cx="2450375" cy="2355300"/>
            <a:chOff x="3628425" y="1303525"/>
            <a:chExt cx="2450375" cy="2355300"/>
          </a:xfrm>
        </p:grpSpPr>
        <p:sp>
          <p:nvSpPr>
            <p:cNvPr id="217" name="Google Shape;217;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4"/>
        <p:cNvGrpSpPr/>
        <p:nvPr/>
      </p:nvGrpSpPr>
      <p:grpSpPr>
        <a:xfrm>
          <a:off x="0" y="0"/>
          <a:ext cx="0" cy="0"/>
          <a:chOff x="0" y="0"/>
          <a:chExt cx="0" cy="0"/>
        </a:xfrm>
      </p:grpSpPr>
      <p:sp>
        <p:nvSpPr>
          <p:cNvPr id="245" name="Google Shape;245;p12"/>
          <p:cNvSpPr txBox="1">
            <a:spLocks noGrp="1"/>
          </p:cNvSpPr>
          <p:nvPr>
            <p:ph type="title" hasCustomPrompt="1"/>
          </p:nvPr>
        </p:nvSpPr>
        <p:spPr>
          <a:xfrm rot="152">
            <a:off x="1171575" y="1770400"/>
            <a:ext cx="6801000" cy="123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6" name="Google Shape;246;p12"/>
          <p:cNvSpPr txBox="1">
            <a:spLocks noGrp="1"/>
          </p:cNvSpPr>
          <p:nvPr>
            <p:ph type="subTitle" idx="1"/>
          </p:nvPr>
        </p:nvSpPr>
        <p:spPr>
          <a:xfrm flipH="1">
            <a:off x="3047600" y="3003550"/>
            <a:ext cx="3048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47" name="Google Shape;247;p12"/>
          <p:cNvGrpSpPr/>
          <p:nvPr/>
        </p:nvGrpSpPr>
        <p:grpSpPr>
          <a:xfrm>
            <a:off x="2659400" y="3352275"/>
            <a:ext cx="7110000" cy="3093025"/>
            <a:chOff x="257575" y="1301825"/>
            <a:chExt cx="7110000" cy="3093025"/>
          </a:xfrm>
        </p:grpSpPr>
        <p:sp>
          <p:nvSpPr>
            <p:cNvPr id="248" name="Google Shape;248;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2"/>
          <p:cNvGrpSpPr/>
          <p:nvPr/>
        </p:nvGrpSpPr>
        <p:grpSpPr>
          <a:xfrm>
            <a:off x="-484300" y="-1263800"/>
            <a:ext cx="7109975" cy="3093025"/>
            <a:chOff x="238125" y="1301825"/>
            <a:chExt cx="7109975" cy="3093025"/>
          </a:xfrm>
        </p:grpSpPr>
        <p:sp>
          <p:nvSpPr>
            <p:cNvPr id="271" name="Google Shape;271;p1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55"/>
        <p:cNvGrpSpPr/>
        <p:nvPr/>
      </p:nvGrpSpPr>
      <p:grpSpPr>
        <a:xfrm>
          <a:off x="0" y="0"/>
          <a:ext cx="0" cy="0"/>
          <a:chOff x="0" y="0"/>
          <a:chExt cx="0" cy="0"/>
        </a:xfrm>
      </p:grpSpPr>
      <p:sp>
        <p:nvSpPr>
          <p:cNvPr id="356" name="Google Shape;356;p16"/>
          <p:cNvSpPr txBox="1">
            <a:spLocks noGrp="1"/>
          </p:cNvSpPr>
          <p:nvPr>
            <p:ph type="ctrTitle"/>
          </p:nvPr>
        </p:nvSpPr>
        <p:spPr>
          <a:xfrm flipH="1">
            <a:off x="104831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7" name="Google Shape;357;p16"/>
          <p:cNvSpPr txBox="1">
            <a:spLocks noGrp="1"/>
          </p:cNvSpPr>
          <p:nvPr>
            <p:ph type="subTitle" idx="1"/>
          </p:nvPr>
        </p:nvSpPr>
        <p:spPr>
          <a:xfrm flipH="1">
            <a:off x="826912" y="2257188"/>
            <a:ext cx="200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58" name="Google Shape;358;p16"/>
          <p:cNvSpPr txBox="1">
            <a:spLocks noGrp="1"/>
          </p:cNvSpPr>
          <p:nvPr>
            <p:ph type="ctrTitle" idx="2"/>
          </p:nvPr>
        </p:nvSpPr>
        <p:spPr>
          <a:xfrm flipH="1">
            <a:off x="379565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9" name="Google Shape;359;p16"/>
          <p:cNvSpPr txBox="1">
            <a:spLocks noGrp="1"/>
          </p:cNvSpPr>
          <p:nvPr>
            <p:ph type="subTitle" idx="3"/>
          </p:nvPr>
        </p:nvSpPr>
        <p:spPr>
          <a:xfrm flipH="1">
            <a:off x="3510352"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0" name="Google Shape;360;p16"/>
          <p:cNvSpPr txBox="1">
            <a:spLocks noGrp="1"/>
          </p:cNvSpPr>
          <p:nvPr>
            <p:ph type="ctrTitle" idx="4"/>
          </p:nvPr>
        </p:nvSpPr>
        <p:spPr>
          <a:xfrm flipH="1">
            <a:off x="6547777"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61" name="Google Shape;361;p16"/>
          <p:cNvSpPr txBox="1">
            <a:spLocks noGrp="1"/>
          </p:cNvSpPr>
          <p:nvPr>
            <p:ph type="subTitle" idx="5"/>
          </p:nvPr>
        </p:nvSpPr>
        <p:spPr>
          <a:xfrm flipH="1">
            <a:off x="6262477"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2" name="Google Shape;362;p16"/>
          <p:cNvSpPr txBox="1">
            <a:spLocks noGrp="1"/>
          </p:cNvSpPr>
          <p:nvPr>
            <p:ph type="title" idx="6"/>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63" name="Google Shape;363;p16"/>
          <p:cNvGrpSpPr/>
          <p:nvPr/>
        </p:nvGrpSpPr>
        <p:grpSpPr>
          <a:xfrm>
            <a:off x="-777338" y="3942998"/>
            <a:ext cx="2287412" cy="1827506"/>
            <a:chOff x="3450663" y="-567051"/>
            <a:chExt cx="1890580" cy="1510461"/>
          </a:xfrm>
        </p:grpSpPr>
        <p:sp>
          <p:nvSpPr>
            <p:cNvPr id="364" name="Google Shape;364;p16"/>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16"/>
          <p:cNvGrpSpPr/>
          <p:nvPr/>
        </p:nvGrpSpPr>
        <p:grpSpPr>
          <a:xfrm>
            <a:off x="7171875" y="-751225"/>
            <a:ext cx="1219500" cy="1621550"/>
            <a:chOff x="7171875" y="-751225"/>
            <a:chExt cx="1219500" cy="1621550"/>
          </a:xfrm>
        </p:grpSpPr>
        <p:sp>
          <p:nvSpPr>
            <p:cNvPr id="369" name="Google Shape;369;p1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2">
  <p:cSld name="CUSTOM_1_1_1">
    <p:spTree>
      <p:nvGrpSpPr>
        <p:cNvPr id="1" name="Shape 371"/>
        <p:cNvGrpSpPr/>
        <p:nvPr/>
      </p:nvGrpSpPr>
      <p:grpSpPr>
        <a:xfrm>
          <a:off x="0" y="0"/>
          <a:ext cx="0" cy="0"/>
          <a:chOff x="0" y="0"/>
          <a:chExt cx="0" cy="0"/>
        </a:xfrm>
      </p:grpSpPr>
      <p:sp>
        <p:nvSpPr>
          <p:cNvPr id="372" name="Google Shape;372;p17"/>
          <p:cNvSpPr txBox="1">
            <a:spLocks noGrp="1"/>
          </p:cNvSpPr>
          <p:nvPr>
            <p:ph type="subTitle" idx="1"/>
          </p:nvPr>
        </p:nvSpPr>
        <p:spPr>
          <a:xfrm flipH="1">
            <a:off x="6346625" y="2130402"/>
            <a:ext cx="1417500" cy="889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30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9pPr>
          </a:lstStyle>
          <a:p>
            <a:endParaRPr/>
          </a:p>
        </p:txBody>
      </p:sp>
      <p:sp>
        <p:nvSpPr>
          <p:cNvPr id="373" name="Google Shape;373;p17"/>
          <p:cNvSpPr txBox="1">
            <a:spLocks noGrp="1"/>
          </p:cNvSpPr>
          <p:nvPr>
            <p:ph type="subTitle" idx="2"/>
          </p:nvPr>
        </p:nvSpPr>
        <p:spPr>
          <a:xfrm flipH="1">
            <a:off x="1122475" y="2130402"/>
            <a:ext cx="1958100" cy="889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30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9pPr>
          </a:lstStyle>
          <a:p>
            <a:endParaRPr/>
          </a:p>
        </p:txBody>
      </p:sp>
      <p:sp>
        <p:nvSpPr>
          <p:cNvPr id="374" name="Google Shape;374;p17"/>
          <p:cNvSpPr txBox="1">
            <a:spLocks noGrp="1"/>
          </p:cNvSpPr>
          <p:nvPr>
            <p:ph type="subTitle" idx="3"/>
          </p:nvPr>
        </p:nvSpPr>
        <p:spPr>
          <a:xfrm flipH="1">
            <a:off x="1122475" y="3439301"/>
            <a:ext cx="1958100" cy="75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75" name="Google Shape;375;p17"/>
          <p:cNvSpPr txBox="1">
            <a:spLocks noGrp="1"/>
          </p:cNvSpPr>
          <p:nvPr>
            <p:ph type="subTitle" idx="4"/>
          </p:nvPr>
        </p:nvSpPr>
        <p:spPr>
          <a:xfrm flipH="1">
            <a:off x="6076325" y="3439301"/>
            <a:ext cx="1958100" cy="75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76" name="Google Shape;376;p17"/>
          <p:cNvSpPr txBox="1">
            <a:spLocks noGrp="1"/>
          </p:cNvSpPr>
          <p:nvPr>
            <p:ph type="subTitle" idx="5"/>
          </p:nvPr>
        </p:nvSpPr>
        <p:spPr>
          <a:xfrm flipH="1">
            <a:off x="3593025" y="2130402"/>
            <a:ext cx="1958100" cy="889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3000"/>
              <a:buFont typeface="Paytone One"/>
              <a:buNone/>
              <a:defRPr sz="2400">
                <a:latin typeface="Mali SemiBold"/>
                <a:ea typeface="Mali SemiBold"/>
                <a:cs typeface="Mali SemiBold"/>
                <a:sym typeface="Mali SemiBold"/>
              </a:defRPr>
            </a:lvl1pPr>
            <a:lvl2pPr lvl="1"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2pPr>
            <a:lvl3pPr lvl="2"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3pPr>
            <a:lvl4pPr lvl="3"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4pPr>
            <a:lvl5pPr lvl="4"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5pPr>
            <a:lvl6pPr lvl="5"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6pPr>
            <a:lvl7pPr lvl="6"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7pPr>
            <a:lvl8pPr lvl="7"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8pPr>
            <a:lvl9pPr lvl="8"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9pPr>
          </a:lstStyle>
          <a:p>
            <a:endParaRPr/>
          </a:p>
        </p:txBody>
      </p:sp>
      <p:sp>
        <p:nvSpPr>
          <p:cNvPr id="377" name="Google Shape;377;p17"/>
          <p:cNvSpPr txBox="1">
            <a:spLocks noGrp="1"/>
          </p:cNvSpPr>
          <p:nvPr>
            <p:ph type="subTitle" idx="6"/>
          </p:nvPr>
        </p:nvSpPr>
        <p:spPr>
          <a:xfrm flipH="1">
            <a:off x="3593025" y="3439298"/>
            <a:ext cx="1958100" cy="75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378" name="Google Shape;378;p17"/>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79" name="Google Shape;379;p17"/>
          <p:cNvGrpSpPr/>
          <p:nvPr/>
        </p:nvGrpSpPr>
        <p:grpSpPr>
          <a:xfrm>
            <a:off x="7937975" y="-696587"/>
            <a:ext cx="2469850" cy="3083875"/>
            <a:chOff x="4035675" y="1303525"/>
            <a:chExt cx="2469850" cy="3083875"/>
          </a:xfrm>
        </p:grpSpPr>
        <p:sp>
          <p:nvSpPr>
            <p:cNvPr id="380" name="Google Shape;380;p17"/>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7"/>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7"/>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7"/>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7"/>
            <p:cNvSpPr/>
            <p:nvPr/>
          </p:nvSpPr>
          <p:spPr>
            <a:xfrm>
              <a:off x="4878813"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7"/>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17"/>
          <p:cNvGrpSpPr/>
          <p:nvPr/>
        </p:nvGrpSpPr>
        <p:grpSpPr>
          <a:xfrm flipH="1">
            <a:off x="-1620675" y="2987338"/>
            <a:ext cx="2469850" cy="2353575"/>
            <a:chOff x="-354000" y="2968288"/>
            <a:chExt cx="2469850" cy="2353575"/>
          </a:xfrm>
        </p:grpSpPr>
        <p:sp>
          <p:nvSpPr>
            <p:cNvPr id="388" name="Google Shape;388;p17"/>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7"/>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7"/>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1pPr>
            <a:lvl2pPr lvl="1">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2pPr>
            <a:lvl3pPr lvl="2">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3pPr>
            <a:lvl4pPr lvl="3">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4pPr>
            <a:lvl5pPr lvl="4">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5pPr>
            <a:lvl6pPr lvl="5">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6pPr>
            <a:lvl7pPr lvl="6">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7pPr>
            <a:lvl8pPr lvl="7">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8pPr>
            <a:lvl9pPr lvl="8">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62" r:id="rId8"/>
    <p:sldLayoutId id="2147483663" r:id="rId9"/>
    <p:sldLayoutId id="2147483665" r:id="rId10"/>
    <p:sldLayoutId id="2147483667" r:id="rId11"/>
    <p:sldLayoutId id="2147483669" r:id="rId12"/>
    <p:sldLayoutId id="2147483675" r:id="rId13"/>
    <p:sldLayoutId id="2147483676" r:id="rId14"/>
    <p:sldLayoutId id="2147483677" r:id="rId15"/>
    <p:sldLayoutId id="2147483678" r:id="rId16"/>
    <p:sldLayoutId id="2147483679" r:id="rId17"/>
    <p:sldLayoutId id="214748368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00FF"/>
          </p15:clr>
        </p15:guide>
        <p15:guide id="2">
          <p15:clr>
            <a:srgbClr val="0000FF"/>
          </p15:clr>
        </p15:guide>
        <p15:guide id="3" pos="5760">
          <p15:clr>
            <a:srgbClr val="0000FF"/>
          </p15:clr>
        </p15:guide>
        <p15:guide id="4" pos="449">
          <p15:clr>
            <a:srgbClr val="0000FF"/>
          </p15:clr>
        </p15:guide>
        <p15:guide id="5" pos="5311">
          <p15:clr>
            <a:srgbClr val="0000FF"/>
          </p15:clr>
        </p15:guide>
        <p15:guide id="6" orient="horz" pos="1620">
          <p15:clr>
            <a:srgbClr val="0000FF"/>
          </p15:clr>
        </p15:guide>
        <p15:guide id="7" orient="horz" pos="340">
          <p15:clr>
            <a:srgbClr val="0000FF"/>
          </p15:clr>
        </p15:guide>
        <p15:guide id="8" orient="horz">
          <p15:clr>
            <a:srgbClr val="0000FF"/>
          </p15:clr>
        </p15:guide>
        <p15:guide id="9" orient="horz" pos="2903">
          <p15:clr>
            <a:srgbClr val="0000FF"/>
          </p15:clr>
        </p15:guide>
        <p15:guide id="10" orient="horz" pos="3237">
          <p15:clr>
            <a:srgbClr val="0000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7.png"/><Relationship Id="rId18" Type="http://schemas.microsoft.com/office/2007/relationships/hdphoto" Target="../media/hdphoto9.wdp"/><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6.wdp"/><Relationship Id="rId17" Type="http://schemas.openxmlformats.org/officeDocument/2006/relationships/image" Target="../media/image9.png"/><Relationship Id="rId2" Type="http://schemas.openxmlformats.org/officeDocument/2006/relationships/notesSlide" Target="../notesSlides/notesSlide4.xml"/><Relationship Id="rId16" Type="http://schemas.microsoft.com/office/2007/relationships/hdphoto" Target="../media/hdphoto8.wdp"/><Relationship Id="rId1" Type="http://schemas.openxmlformats.org/officeDocument/2006/relationships/slideLayout" Target="../slideLayouts/slideLayout13.xml"/><Relationship Id="rId6" Type="http://schemas.microsoft.com/office/2007/relationships/hdphoto" Target="../media/hdphoto3.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5.png"/><Relationship Id="rId1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7.png"/><Relationship Id="rId18" Type="http://schemas.microsoft.com/office/2007/relationships/hdphoto" Target="../media/hdphoto9.wdp"/><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6.wdp"/><Relationship Id="rId17" Type="http://schemas.openxmlformats.org/officeDocument/2006/relationships/image" Target="../media/image9.png"/><Relationship Id="rId2" Type="http://schemas.openxmlformats.org/officeDocument/2006/relationships/notesSlide" Target="../notesSlides/notesSlide5.xml"/><Relationship Id="rId16" Type="http://schemas.microsoft.com/office/2007/relationships/hdphoto" Target="../media/hdphoto8.wdp"/><Relationship Id="rId1" Type="http://schemas.openxmlformats.org/officeDocument/2006/relationships/slideLayout" Target="../slideLayouts/slideLayout13.xml"/><Relationship Id="rId6" Type="http://schemas.microsoft.com/office/2007/relationships/hdphoto" Target="../media/hdphoto3.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5.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9"/>
        <p:cNvGrpSpPr/>
        <p:nvPr/>
      </p:nvGrpSpPr>
      <p:grpSpPr>
        <a:xfrm>
          <a:off x="0" y="0"/>
          <a:ext cx="0" cy="0"/>
          <a:chOff x="0" y="0"/>
          <a:chExt cx="0" cy="0"/>
        </a:xfrm>
      </p:grpSpPr>
      <p:grpSp>
        <p:nvGrpSpPr>
          <p:cNvPr id="1012" name="Google Shape;1012;p37"/>
          <p:cNvGrpSpPr/>
          <p:nvPr/>
        </p:nvGrpSpPr>
        <p:grpSpPr>
          <a:xfrm>
            <a:off x="6935172" y="618555"/>
            <a:ext cx="1220634" cy="1334533"/>
            <a:chOff x="5949775" y="2481625"/>
            <a:chExt cx="407775" cy="445825"/>
          </a:xfrm>
        </p:grpSpPr>
        <p:sp>
          <p:nvSpPr>
            <p:cNvPr id="101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5" name="Google Shape;1085;p37"/>
          <p:cNvSpPr/>
          <p:nvPr/>
        </p:nvSpPr>
        <p:spPr>
          <a:xfrm>
            <a:off x="5772150" y="-329200"/>
            <a:ext cx="1066800" cy="1857375"/>
          </a:xfrm>
          <a:custGeom>
            <a:avLst/>
            <a:gdLst/>
            <a:ahLst/>
            <a:cxnLst/>
            <a:rect l="l" t="t" r="r" b="b"/>
            <a:pathLst>
              <a:path w="42672" h="74295" extrusionOk="0">
                <a:moveTo>
                  <a:pt x="42672" y="74295"/>
                </a:moveTo>
                <a:cubicBezTo>
                  <a:pt x="33547" y="74295"/>
                  <a:pt x="21101" y="67753"/>
                  <a:pt x="20193" y="58674"/>
                </a:cubicBezTo>
                <a:cubicBezTo>
                  <a:pt x="19304" y="49785"/>
                  <a:pt x="30369" y="41060"/>
                  <a:pt x="27051" y="32766"/>
                </a:cubicBezTo>
                <a:cubicBezTo>
                  <a:pt x="24002" y="25144"/>
                  <a:pt x="12663" y="24474"/>
                  <a:pt x="6858" y="18669"/>
                </a:cubicBezTo>
                <a:cubicBezTo>
                  <a:pt x="2170" y="13981"/>
                  <a:pt x="0" y="6630"/>
                  <a:pt x="0" y="0"/>
                </a:cubicBezTo>
              </a:path>
            </a:pathLst>
          </a:custGeom>
          <a:noFill/>
          <a:ln w="19050" cap="flat" cmpd="sng">
            <a:solidFill>
              <a:schemeClr val="dk1"/>
            </a:solidFill>
            <a:prstDash val="dot"/>
            <a:round/>
            <a:headEnd type="none" w="med" len="med"/>
            <a:tailEnd type="none" w="med" len="med"/>
          </a:ln>
        </p:spPr>
      </p:sp>
      <p:sp>
        <p:nvSpPr>
          <p:cNvPr id="79" name="Google Shape;1162;p41"/>
          <p:cNvSpPr txBox="1">
            <a:spLocks noGrp="1"/>
          </p:cNvSpPr>
          <p:nvPr>
            <p:ph type="ctrTitle"/>
          </p:nvPr>
        </p:nvSpPr>
        <p:spPr>
          <a:xfrm>
            <a:off x="2209991" y="1445182"/>
            <a:ext cx="4695546" cy="1418815"/>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b="1"/>
              <a:t>VẬT LÍ 9</a:t>
            </a:r>
            <a:endParaRPr b="1"/>
          </a:p>
        </p:txBody>
      </p:sp>
      <p:sp>
        <p:nvSpPr>
          <p:cNvPr id="3" name="Subtitle 2">
            <a:extLst>
              <a:ext uri="{FF2B5EF4-FFF2-40B4-BE49-F238E27FC236}">
                <a16:creationId xmlns:a16="http://schemas.microsoft.com/office/drawing/2014/main" id="{06CC32D8-9415-00C7-0632-CEBCD91E8703}"/>
              </a:ext>
            </a:extLst>
          </p:cNvPr>
          <p:cNvSpPr>
            <a:spLocks noGrp="1"/>
          </p:cNvSpPr>
          <p:nvPr>
            <p:ph type="subTitle" idx="1"/>
          </p:nvPr>
        </p:nvSpPr>
        <p:spPr/>
        <p:txBody>
          <a:bodyPr/>
          <a:lstStyle/>
          <a:p>
            <a:endParaRPr lang="en-US"/>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grpSp>
        <p:nvGrpSpPr>
          <p:cNvPr id="1311" name="Google Shape;1311;p47"/>
          <p:cNvGrpSpPr/>
          <p:nvPr/>
        </p:nvGrpSpPr>
        <p:grpSpPr>
          <a:xfrm flipH="1">
            <a:off x="2106396" y="3271107"/>
            <a:ext cx="1052997" cy="1151254"/>
            <a:chOff x="5949775" y="2481625"/>
            <a:chExt cx="407775" cy="445825"/>
          </a:xfrm>
        </p:grpSpPr>
        <p:sp>
          <p:nvSpPr>
            <p:cNvPr id="1312" name="Google Shape;1312;p4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0" name="Google Shape;1330;p47"/>
          <p:cNvSpPr/>
          <p:nvPr/>
        </p:nvSpPr>
        <p:spPr>
          <a:xfrm>
            <a:off x="3324225" y="3165545"/>
            <a:ext cx="2761175" cy="2578025"/>
          </a:xfrm>
          <a:custGeom>
            <a:avLst/>
            <a:gdLst/>
            <a:ahLst/>
            <a:cxnLst/>
            <a:rect l="l" t="t" r="r" b="b"/>
            <a:pathLst>
              <a:path w="110447" h="103121" extrusionOk="0">
                <a:moveTo>
                  <a:pt x="0" y="29207"/>
                </a:moveTo>
                <a:cubicBezTo>
                  <a:pt x="4147" y="34184"/>
                  <a:pt x="14248" y="33475"/>
                  <a:pt x="19431" y="29588"/>
                </a:cubicBezTo>
                <a:cubicBezTo>
                  <a:pt x="26772" y="24083"/>
                  <a:pt x="32370" y="16390"/>
                  <a:pt x="40005" y="11300"/>
                </a:cubicBezTo>
                <a:cubicBezTo>
                  <a:pt x="58185" y="-820"/>
                  <a:pt x="90087" y="-5674"/>
                  <a:pt x="105537" y="9776"/>
                </a:cubicBezTo>
                <a:cubicBezTo>
                  <a:pt x="110489" y="14728"/>
                  <a:pt x="112760" y="26660"/>
                  <a:pt x="107061" y="30731"/>
                </a:cubicBezTo>
                <a:cubicBezTo>
                  <a:pt x="93066" y="40727"/>
                  <a:pt x="69999" y="35695"/>
                  <a:pt x="58674" y="48638"/>
                </a:cubicBezTo>
                <a:cubicBezTo>
                  <a:pt x="50186" y="58339"/>
                  <a:pt x="50459" y="75005"/>
                  <a:pt x="54864" y="87119"/>
                </a:cubicBezTo>
                <a:cubicBezTo>
                  <a:pt x="57055" y="93144"/>
                  <a:pt x="62665" y="97387"/>
                  <a:pt x="65532" y="103121"/>
                </a:cubicBezTo>
              </a:path>
            </a:pathLst>
          </a:custGeom>
          <a:noFill/>
          <a:ln w="19050" cap="flat" cmpd="sng">
            <a:solidFill>
              <a:schemeClr val="dk1"/>
            </a:solidFill>
            <a:prstDash val="dot"/>
            <a:round/>
            <a:headEnd type="none" w="med" len="med"/>
            <a:tailEnd type="none" w="med" len="med"/>
          </a:ln>
        </p:spPr>
      </p:sp>
      <p:sp>
        <p:nvSpPr>
          <p:cNvPr id="22" name="Google Shape;1151;p40"/>
          <p:cNvSpPr txBox="1">
            <a:spLocks/>
          </p:cNvSpPr>
          <p:nvPr/>
        </p:nvSpPr>
        <p:spPr>
          <a:xfrm flipH="1">
            <a:off x="1229795" y="2020830"/>
            <a:ext cx="3859196" cy="8928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4000" b="1">
                <a:solidFill>
                  <a:schemeClr val="dk1"/>
                </a:solidFill>
                <a:latin typeface="Mali SemiBold"/>
                <a:ea typeface="Mali SemiBold"/>
                <a:cs typeface="Mali SemiBold"/>
              </a:rPr>
              <a:t>VẬN DỤNG</a:t>
            </a:r>
            <a:endParaRPr lang="vi-VN" sz="4000" b="1">
              <a:solidFill>
                <a:schemeClr val="dk1"/>
              </a:solidFill>
              <a:latin typeface="Mali SemiBold"/>
              <a:ea typeface="Mali SemiBold"/>
              <a:cs typeface="Mali SemiBold"/>
              <a:sym typeface="Mali SemiBold"/>
            </a:endParaRPr>
          </a:p>
        </p:txBody>
      </p:sp>
      <p:sp>
        <p:nvSpPr>
          <p:cNvPr id="23" name="Google Shape;1151;p40"/>
          <p:cNvSpPr txBox="1">
            <a:spLocks/>
          </p:cNvSpPr>
          <p:nvPr/>
        </p:nvSpPr>
        <p:spPr>
          <a:xfrm flipH="1">
            <a:off x="1931128" y="890544"/>
            <a:ext cx="2318830" cy="126769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000" b="1">
                <a:solidFill>
                  <a:srgbClr val="FFA500"/>
                </a:solidFill>
                <a:latin typeface="Mali SemiBold"/>
                <a:ea typeface="Mali SemiBold"/>
                <a:cs typeface="Mali SemiBold"/>
                <a:sym typeface="Mali SemiBold"/>
              </a:rPr>
              <a:t>III</a:t>
            </a:r>
            <a:endParaRPr lang="vi-VN" sz="8000" b="1">
              <a:solidFill>
                <a:srgbClr val="FFA500"/>
              </a:solidFill>
              <a:latin typeface="Mali SemiBold"/>
              <a:ea typeface="Mali SemiBold"/>
              <a:cs typeface="Mali SemiBold"/>
              <a:sym typeface="Mali SemiBo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7" name="Google Shape;1099;p39"/>
          <p:cNvSpPr txBox="1">
            <a:spLocks/>
          </p:cNvSpPr>
          <p:nvPr/>
        </p:nvSpPr>
        <p:spPr>
          <a:xfrm flipH="1">
            <a:off x="1947549" y="820418"/>
            <a:ext cx="5720942" cy="9324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r>
              <a:rPr lang="en-US">
                <a:latin typeface="Times New Roman" panose="02020603050405020304" pitchFamily="18" charset="0"/>
                <a:cs typeface="Times New Roman" panose="02020603050405020304" pitchFamily="18" charset="0"/>
              </a:rPr>
              <a:t>Tại sao với cùng một dòng điện chạy qua thì dây tóc bóng đèn nóng lên tới nhiệt độ cao, còn dây nối với bóng đèn hầu như không nóng lên ?</a:t>
            </a:r>
            <a:endParaRPr lang="vi-VN">
              <a:latin typeface="Times New Roman" panose="02020603050405020304" pitchFamily="18" charset="0"/>
              <a:cs typeface="Times New Roman" panose="02020603050405020304" pitchFamily="18" charset="0"/>
            </a:endParaRPr>
          </a:p>
        </p:txBody>
      </p:sp>
      <p:sp>
        <p:nvSpPr>
          <p:cNvPr id="9" name="Chevron 8"/>
          <p:cNvSpPr/>
          <p:nvPr/>
        </p:nvSpPr>
        <p:spPr>
          <a:xfrm>
            <a:off x="648685" y="901012"/>
            <a:ext cx="1163782" cy="3144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03316"/>
                </a:solidFill>
                <a:latin typeface="UTM Americana" panose="02040603050506020204" pitchFamily="18" charset="0"/>
              </a:rPr>
              <a:t>BÀI 1</a:t>
            </a:r>
          </a:p>
        </p:txBody>
      </p:sp>
      <p:sp>
        <p:nvSpPr>
          <p:cNvPr id="10" name="Rectangle 9"/>
          <p:cNvSpPr/>
          <p:nvPr/>
        </p:nvSpPr>
        <p:spPr>
          <a:xfrm>
            <a:off x="472033" y="235643"/>
            <a:ext cx="3507691" cy="584775"/>
          </a:xfrm>
          <a:prstGeom prst="rect">
            <a:avLst/>
          </a:prstGeom>
        </p:spPr>
        <p:txBody>
          <a:bodyPr wrap="none">
            <a:spAutoFit/>
          </a:bodyPr>
          <a:lstStyle/>
          <a:p>
            <a:pPr lvl="0" algn="ctr">
              <a:spcBef>
                <a:spcPts val="600"/>
              </a:spcBef>
            </a:pPr>
            <a:r>
              <a:rPr lang="en-US" sz="3200" b="1">
                <a:solidFill>
                  <a:srgbClr val="703316"/>
                </a:solidFill>
                <a:latin typeface="Mali SemiBold"/>
                <a:ea typeface="Mali SemiBold"/>
                <a:cs typeface="Mali SemiBold"/>
              </a:rPr>
              <a:t>III - VẬN DỤNG</a:t>
            </a:r>
            <a:endParaRPr lang="vi-VN" sz="3200" b="1">
              <a:solidFill>
                <a:srgbClr val="703316"/>
              </a:solidFill>
              <a:latin typeface="Mali SemiBold"/>
              <a:ea typeface="Mali SemiBold"/>
              <a:cs typeface="Mali SemiBold"/>
              <a:sym typeface="Mali SemiBold"/>
            </a:endParaRPr>
          </a:p>
        </p:txBody>
      </p:sp>
      <p:sp>
        <p:nvSpPr>
          <p:cNvPr id="20" name="Rectangle 19"/>
          <p:cNvSpPr/>
          <p:nvPr/>
        </p:nvSpPr>
        <p:spPr>
          <a:xfrm>
            <a:off x="472033" y="1833430"/>
            <a:ext cx="4917548" cy="3054682"/>
          </a:xfrm>
          <a:prstGeom prst="rect">
            <a:avLst/>
          </a:prstGeom>
        </p:spPr>
        <p:txBody>
          <a:bodyPr wrap="square">
            <a:spAutoFit/>
          </a:bodyPr>
          <a:lstStyle/>
          <a:p>
            <a:pPr algn="just">
              <a:spcBef>
                <a:spcPts val="300"/>
              </a:spcBef>
            </a:pPr>
            <a:r>
              <a:rPr lang="vi-VN" sz="1800">
                <a:solidFill>
                  <a:srgbClr val="002060"/>
                </a:solidFill>
                <a:latin typeface="Times New Roman" panose="02020603050405020304" pitchFamily="18" charset="0"/>
                <a:ea typeface="Nunito"/>
                <a:cs typeface="Times New Roman" panose="02020603050405020304" pitchFamily="18" charset="0"/>
                <a:sym typeface="Nunito"/>
              </a:rPr>
              <a:t>+</a:t>
            </a:r>
            <a:r>
              <a:rPr lang="en-US" sz="1800">
                <a:solidFill>
                  <a:srgbClr val="002060"/>
                </a:solidFill>
                <a:latin typeface="Times New Roman" panose="02020603050405020304" pitchFamily="18" charset="0"/>
                <a:ea typeface="Nunito"/>
                <a:cs typeface="Times New Roman" panose="02020603050405020304" pitchFamily="18" charset="0"/>
                <a:sym typeface="Nunito"/>
              </a:rPr>
              <a:t> Theo định luật Jun – Len-xơ, nhiệt lượng tỏa ra: </a:t>
            </a:r>
          </a:p>
          <a:p>
            <a:pPr algn="just">
              <a:spcBef>
                <a:spcPts val="300"/>
              </a:spcBef>
            </a:pPr>
            <a:r>
              <a:rPr lang="en-US" sz="1800" i="1">
                <a:solidFill>
                  <a:srgbClr val="002060"/>
                </a:solidFill>
                <a:latin typeface="Times New Roman" panose="02020603050405020304" pitchFamily="18" charset="0"/>
                <a:ea typeface="Nunito"/>
                <a:cs typeface="Times New Roman" panose="02020603050405020304" pitchFamily="18" charset="0"/>
                <a:sym typeface="Nunito"/>
              </a:rPr>
              <a:t>	              </a:t>
            </a:r>
            <a:r>
              <a:rPr lang="vi-VN" sz="1800" i="1">
                <a:solidFill>
                  <a:srgbClr val="002060"/>
                </a:solidFill>
                <a:latin typeface="Times New Roman" panose="02020603050405020304" pitchFamily="18" charset="0"/>
                <a:ea typeface="Nunito"/>
                <a:cs typeface="Times New Roman" panose="02020603050405020304" pitchFamily="18" charset="0"/>
                <a:sym typeface="Nunito"/>
              </a:rPr>
              <a:t>Q</a:t>
            </a:r>
            <a:r>
              <a:rPr lang="en-US" sz="1800" i="1">
                <a:solidFill>
                  <a:srgbClr val="002060"/>
                </a:solidFill>
                <a:latin typeface="Times New Roman" panose="02020603050405020304" pitchFamily="18" charset="0"/>
                <a:ea typeface="Nunito"/>
                <a:cs typeface="Times New Roman" panose="02020603050405020304" pitchFamily="18" charset="0"/>
                <a:sym typeface="Nunito"/>
              </a:rPr>
              <a:t> </a:t>
            </a:r>
            <a:r>
              <a:rPr lang="vi-VN" sz="1800" i="1">
                <a:solidFill>
                  <a:srgbClr val="002060"/>
                </a:solidFill>
                <a:latin typeface="Times New Roman" panose="02020603050405020304" pitchFamily="18" charset="0"/>
                <a:ea typeface="Nunito"/>
                <a:cs typeface="Times New Roman" panose="02020603050405020304" pitchFamily="18" charset="0"/>
                <a:sym typeface="Nunito"/>
              </a:rPr>
              <a:t>=</a:t>
            </a:r>
            <a:r>
              <a:rPr lang="en-US" sz="1800" i="1">
                <a:solidFill>
                  <a:srgbClr val="002060"/>
                </a:solidFill>
                <a:latin typeface="Times New Roman" panose="02020603050405020304" pitchFamily="18" charset="0"/>
                <a:ea typeface="Nunito"/>
                <a:cs typeface="Times New Roman" panose="02020603050405020304" pitchFamily="18" charset="0"/>
                <a:sym typeface="Nunito"/>
              </a:rPr>
              <a:t> </a:t>
            </a:r>
            <a:r>
              <a:rPr lang="vi-VN" sz="1800" i="1">
                <a:solidFill>
                  <a:srgbClr val="002060"/>
                </a:solidFill>
                <a:latin typeface="Times New Roman" panose="02020603050405020304" pitchFamily="18" charset="0"/>
                <a:ea typeface="Nunito"/>
                <a:cs typeface="Times New Roman" panose="02020603050405020304" pitchFamily="18" charset="0"/>
                <a:sym typeface="Nunito"/>
              </a:rPr>
              <a:t>I</a:t>
            </a:r>
            <a:r>
              <a:rPr lang="en-US" sz="1800" i="1" baseline="30000">
                <a:solidFill>
                  <a:srgbClr val="002060"/>
                </a:solidFill>
                <a:latin typeface="Times New Roman" panose="02020603050405020304" pitchFamily="18" charset="0"/>
                <a:ea typeface="Nunito"/>
                <a:cs typeface="Times New Roman" panose="02020603050405020304" pitchFamily="18" charset="0"/>
                <a:sym typeface="Nunito"/>
              </a:rPr>
              <a:t>2</a:t>
            </a:r>
            <a:r>
              <a:rPr lang="vi-VN" sz="1800" i="1">
                <a:solidFill>
                  <a:srgbClr val="002060"/>
                </a:solidFill>
                <a:latin typeface="Times New Roman" panose="02020603050405020304" pitchFamily="18" charset="0"/>
                <a:ea typeface="Nunito"/>
                <a:cs typeface="Times New Roman" panose="02020603050405020304" pitchFamily="18" charset="0"/>
                <a:sym typeface="Nunito"/>
              </a:rPr>
              <a:t>Rt </a:t>
            </a:r>
            <a:endParaRPr lang="en-US" sz="1800" i="1">
              <a:solidFill>
                <a:srgbClr val="002060"/>
              </a:solidFill>
              <a:latin typeface="Times New Roman" panose="02020603050405020304" pitchFamily="18" charset="0"/>
              <a:ea typeface="Nunito"/>
              <a:cs typeface="Times New Roman" panose="02020603050405020304" pitchFamily="18" charset="0"/>
              <a:sym typeface="Nunito"/>
            </a:endParaRPr>
          </a:p>
          <a:p>
            <a:pPr algn="just">
              <a:spcBef>
                <a:spcPts val="300"/>
              </a:spcBef>
            </a:pPr>
            <a:r>
              <a:rPr lang="en-US" sz="1800">
                <a:solidFill>
                  <a:srgbClr val="002060"/>
                </a:solidFill>
                <a:latin typeface="Times New Roman" panose="02020603050405020304" pitchFamily="18" charset="0"/>
                <a:ea typeface="Nunito"/>
                <a:cs typeface="Times New Roman" panose="02020603050405020304" pitchFamily="18" charset="0"/>
                <a:sym typeface="Nunito"/>
              </a:rPr>
              <a:t>M</a:t>
            </a:r>
            <a:r>
              <a:rPr lang="vi-VN" sz="1800">
                <a:solidFill>
                  <a:srgbClr val="002060"/>
                </a:solidFill>
                <a:latin typeface="Times New Roman" panose="02020603050405020304" pitchFamily="18" charset="0"/>
                <a:ea typeface="Nunito"/>
                <a:cs typeface="Times New Roman" panose="02020603050405020304" pitchFamily="18" charset="0"/>
                <a:sym typeface="Nunito"/>
              </a:rPr>
              <a:t>à cường độ dòng điện qua dây tóc bóng đèn và dây nối như nhau</a:t>
            </a:r>
            <a:r>
              <a:rPr lang="en-US" sz="1800">
                <a:solidFill>
                  <a:srgbClr val="002060"/>
                </a:solidFill>
                <a:latin typeface="Times New Roman" panose="02020603050405020304" pitchFamily="18" charset="0"/>
                <a:ea typeface="Nunito"/>
                <a:cs typeface="Times New Roman" panose="02020603050405020304" pitchFamily="18" charset="0"/>
                <a:sym typeface="Nunito"/>
              </a:rPr>
              <a:t>.</a:t>
            </a:r>
          </a:p>
          <a:p>
            <a:pPr algn="just">
              <a:spcBef>
                <a:spcPts val="300"/>
              </a:spcBef>
            </a:pPr>
            <a:r>
              <a:rPr lang="vi-VN" sz="1800">
                <a:solidFill>
                  <a:srgbClr val="002060"/>
                </a:solidFill>
                <a:latin typeface="Times New Roman" panose="02020603050405020304" pitchFamily="18" charset="0"/>
                <a:ea typeface="Nunito"/>
                <a:cs typeface="Times New Roman" panose="02020603050405020304" pitchFamily="18" charset="0"/>
                <a:sym typeface="Nunito"/>
              </a:rPr>
              <a:t>+</a:t>
            </a:r>
            <a:r>
              <a:rPr lang="en-US" sz="1800">
                <a:solidFill>
                  <a:srgbClr val="002060"/>
                </a:solidFill>
                <a:latin typeface="Times New Roman" panose="02020603050405020304" pitchFamily="18" charset="0"/>
                <a:ea typeface="Nunito"/>
                <a:cs typeface="Times New Roman" panose="02020603050405020304" pitchFamily="18" charset="0"/>
                <a:sym typeface="Nunito"/>
              </a:rPr>
              <a:t> </a:t>
            </a:r>
            <a:r>
              <a:rPr lang="vi-VN" sz="1800">
                <a:solidFill>
                  <a:srgbClr val="002060"/>
                </a:solidFill>
                <a:latin typeface="Times New Roman" panose="02020603050405020304" pitchFamily="18" charset="0"/>
                <a:ea typeface="Nunito"/>
                <a:cs typeface="Times New Roman" panose="02020603050405020304" pitchFamily="18" charset="0"/>
                <a:sym typeface="Nunito"/>
              </a:rPr>
              <a:t>Dây tóc bóng đèn được làm từ hợp kim có </a:t>
            </a:r>
            <a:r>
              <a:rPr lang="en-US" sz="1800">
                <a:solidFill>
                  <a:srgbClr val="002060"/>
                </a:solidFill>
                <a:latin typeface="Times New Roman" panose="02020603050405020304" pitchFamily="18" charset="0"/>
                <a:ea typeface="Nunito"/>
                <a:cs typeface="Times New Roman" panose="02020603050405020304" pitchFamily="18" charset="0"/>
                <a:sym typeface="Nunito"/>
              </a:rPr>
              <a:t>điện trở </a:t>
            </a:r>
            <a:r>
              <a:rPr lang="vi-VN" sz="1800">
                <a:solidFill>
                  <a:srgbClr val="002060"/>
                </a:solidFill>
                <a:latin typeface="Times New Roman" panose="02020603050405020304" pitchFamily="18" charset="0"/>
                <a:ea typeface="Nunito"/>
                <a:cs typeface="Times New Roman" panose="02020603050405020304" pitchFamily="18" charset="0"/>
                <a:sym typeface="Nunito"/>
              </a:rPr>
              <a:t>lớn</a:t>
            </a:r>
            <a:r>
              <a:rPr lang="en-US" sz="1800">
                <a:solidFill>
                  <a:srgbClr val="002060"/>
                </a:solidFill>
                <a:latin typeface="Times New Roman" panose="02020603050405020304" pitchFamily="18" charset="0"/>
                <a:ea typeface="Nunito"/>
                <a:cs typeface="Times New Roman" panose="02020603050405020304" pitchFamily="18" charset="0"/>
                <a:sym typeface="Nunito"/>
              </a:rPr>
              <a:t>,</a:t>
            </a:r>
            <a:r>
              <a:rPr lang="vi-VN" sz="1800">
                <a:solidFill>
                  <a:srgbClr val="002060"/>
                </a:solidFill>
                <a:latin typeface="Times New Roman" panose="02020603050405020304" pitchFamily="18" charset="0"/>
                <a:ea typeface="Nunito"/>
                <a:cs typeface="Times New Roman" panose="02020603050405020304" pitchFamily="18" charset="0"/>
                <a:sym typeface="Nunito"/>
              </a:rPr>
              <a:t> lớn hơn nhiều so với điện trở dây nối.</a:t>
            </a:r>
          </a:p>
          <a:p>
            <a:pPr algn="just">
              <a:spcBef>
                <a:spcPts val="300"/>
              </a:spcBef>
            </a:pPr>
            <a:r>
              <a:rPr lang="vi-VN" sz="1800">
                <a:solidFill>
                  <a:srgbClr val="002060"/>
                </a:solidFill>
                <a:latin typeface="Times New Roman" panose="02020603050405020304" pitchFamily="18" charset="0"/>
                <a:ea typeface="Nunito"/>
                <a:cs typeface="Times New Roman" panose="02020603050405020304" pitchFamily="18" charset="0"/>
                <a:sym typeface="Nunito"/>
              </a:rPr>
              <a:t> </a:t>
            </a:r>
            <a:r>
              <a:rPr lang="en-US" sz="1800">
                <a:solidFill>
                  <a:srgbClr val="002060"/>
                </a:solidFill>
                <a:latin typeface="Times New Roman" panose="02020603050405020304" pitchFamily="18" charset="0"/>
                <a:ea typeface="Nunito"/>
                <a:cs typeface="Times New Roman" panose="02020603050405020304" pitchFamily="18" charset="0"/>
                <a:sym typeface="Nunito"/>
              </a:rPr>
              <a:t>Do đó: nhiệt lượng</a:t>
            </a:r>
            <a:r>
              <a:rPr lang="vi-VN" sz="1800">
                <a:solidFill>
                  <a:srgbClr val="002060"/>
                </a:solidFill>
                <a:latin typeface="Times New Roman" panose="02020603050405020304" pitchFamily="18" charset="0"/>
                <a:ea typeface="Nunito"/>
                <a:cs typeface="Times New Roman" panose="02020603050405020304" pitchFamily="18" charset="0"/>
                <a:sym typeface="Nunito"/>
              </a:rPr>
              <a:t> toả ra ở dây tóc bóng đèn lớn hơn ở dây nối </a:t>
            </a:r>
            <a:endParaRPr lang="en-US" sz="1800">
              <a:solidFill>
                <a:srgbClr val="002060"/>
              </a:solidFill>
              <a:latin typeface="Times New Roman" panose="02020603050405020304" pitchFamily="18" charset="0"/>
              <a:ea typeface="Nunito"/>
              <a:cs typeface="Times New Roman" panose="02020603050405020304" pitchFamily="18" charset="0"/>
              <a:sym typeface="Nunito"/>
            </a:endParaRPr>
          </a:p>
          <a:p>
            <a:pPr algn="just">
              <a:spcBef>
                <a:spcPts val="300"/>
              </a:spcBef>
            </a:pPr>
            <a:r>
              <a:rPr lang="vi-VN" sz="1800">
                <a:solidFill>
                  <a:srgbClr val="002060"/>
                </a:solidFill>
                <a:latin typeface="Times New Roman" panose="02020603050405020304" pitchFamily="18" charset="0"/>
                <a:ea typeface="Nunito"/>
                <a:cs typeface="Times New Roman" panose="02020603050405020304" pitchFamily="18" charset="0"/>
                <a:sym typeface="Nunito"/>
              </a:rPr>
              <a:t>→</a:t>
            </a:r>
            <a:r>
              <a:rPr lang="en-US" sz="1800">
                <a:solidFill>
                  <a:srgbClr val="002060"/>
                </a:solidFill>
                <a:latin typeface="Times New Roman" panose="02020603050405020304" pitchFamily="18" charset="0"/>
                <a:ea typeface="Nunito"/>
                <a:cs typeface="Times New Roman" panose="02020603050405020304" pitchFamily="18" charset="0"/>
                <a:sym typeface="Nunito"/>
              </a:rPr>
              <a:t> </a:t>
            </a:r>
            <a:r>
              <a:rPr lang="vi-VN" sz="1800">
                <a:solidFill>
                  <a:srgbClr val="002060"/>
                </a:solidFill>
                <a:latin typeface="Times New Roman" panose="02020603050405020304" pitchFamily="18" charset="0"/>
                <a:ea typeface="Nunito"/>
                <a:cs typeface="Times New Roman" panose="02020603050405020304" pitchFamily="18" charset="0"/>
                <a:sym typeface="Nunito"/>
              </a:rPr>
              <a:t>Dây tóc bóng đèn nóng tới nhiệt độ cao và phát sáng còn dây nối hầu như không nóng lên.</a:t>
            </a:r>
          </a:p>
        </p:txBody>
      </p:sp>
      <p:pic>
        <p:nvPicPr>
          <p:cNvPr id="2" name="Picture 1"/>
          <p:cNvPicPr>
            <a:picLocks noChangeAspect="1"/>
          </p:cNvPicPr>
          <p:nvPr/>
        </p:nvPicPr>
        <p:blipFill rotWithShape="1">
          <a:blip r:embed="rId3"/>
          <a:srcRect l="3972" t="5128" r="2773" b="9273"/>
          <a:stretch/>
        </p:blipFill>
        <p:spPr>
          <a:xfrm>
            <a:off x="5829484" y="1935351"/>
            <a:ext cx="2966206" cy="2722710"/>
          </a:xfrm>
          <a:prstGeom prst="rect">
            <a:avLst/>
          </a:prstGeom>
          <a:ln>
            <a:noFill/>
          </a:ln>
          <a:effectLst>
            <a:outerShdw blurRad="190500" algn="tl" rotWithShape="0">
              <a:srgbClr val="000000">
                <a:alpha val="70000"/>
              </a:srgbClr>
            </a:outerShdw>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2" name="Google Shape;1099;p39"/>
          <p:cNvSpPr txBox="1">
            <a:spLocks/>
          </p:cNvSpPr>
          <p:nvPr/>
        </p:nvSpPr>
        <p:spPr>
          <a:xfrm flipH="1">
            <a:off x="2078917" y="841198"/>
            <a:ext cx="5838710" cy="923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spcBef>
                <a:spcPts val="300"/>
              </a:spcBef>
            </a:pPr>
            <a:r>
              <a:rPr lang="en-US">
                <a:latin typeface="Times New Roman" panose="02020603050405020304" pitchFamily="18" charset="0"/>
                <a:cs typeface="Times New Roman" panose="02020603050405020304" pitchFamily="18" charset="0"/>
                <a:sym typeface="Arial"/>
              </a:rPr>
              <a:t>Một dây dẫn có điện trở 40</a:t>
            </a:r>
            <a:r>
              <a:rPr lang="el-GR">
                <a:latin typeface="Times New Roman" panose="02020603050405020304" pitchFamily="18" charset="0"/>
                <a:cs typeface="Times New Roman" panose="02020603050405020304" pitchFamily="18" charset="0"/>
                <a:sym typeface="Arial"/>
              </a:rPr>
              <a:t>Ω</a:t>
            </a:r>
            <a:r>
              <a:rPr lang="en-US">
                <a:latin typeface="Times New Roman" panose="02020603050405020304" pitchFamily="18" charset="0"/>
                <a:cs typeface="Times New Roman" panose="02020603050405020304" pitchFamily="18" charset="0"/>
                <a:sym typeface="Arial"/>
              </a:rPr>
              <a:t> được đặt vào hiệu điện thế 20V.</a:t>
            </a:r>
          </a:p>
          <a:p>
            <a:pPr marL="0" indent="0" algn="just">
              <a:spcBef>
                <a:spcPts val="300"/>
              </a:spcBef>
            </a:pPr>
            <a:r>
              <a:rPr lang="en-US">
                <a:latin typeface="Times New Roman" panose="02020603050405020304" pitchFamily="18" charset="0"/>
                <a:cs typeface="Times New Roman" panose="02020603050405020304" pitchFamily="18" charset="0"/>
                <a:sym typeface="Arial"/>
              </a:rPr>
              <a:t>Tính nhiệt lượng mà dây dẫn tỏa ra trong 25 phút theo đơn vị Jun và đơn vị Calo.</a:t>
            </a:r>
            <a:endParaRPr lang="vi-VN">
              <a:latin typeface="Times New Roman" panose="02020603050405020304" pitchFamily="18" charset="0"/>
              <a:cs typeface="Times New Roman" panose="02020603050405020304" pitchFamily="18" charset="0"/>
              <a:sym typeface="Arial"/>
            </a:endParaRPr>
          </a:p>
        </p:txBody>
      </p:sp>
      <p:sp>
        <p:nvSpPr>
          <p:cNvPr id="3" name="Chevron 2"/>
          <p:cNvSpPr/>
          <p:nvPr/>
        </p:nvSpPr>
        <p:spPr>
          <a:xfrm>
            <a:off x="727364" y="967453"/>
            <a:ext cx="1163782" cy="3144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03316"/>
                </a:solidFill>
                <a:latin typeface="UTM Americana" panose="02040603050506020204" pitchFamily="18" charset="0"/>
              </a:rPr>
              <a:t>BÀI 2</a:t>
            </a:r>
          </a:p>
        </p:txBody>
      </p:sp>
      <p:sp>
        <p:nvSpPr>
          <p:cNvPr id="4" name="Rectangle 3"/>
          <p:cNvSpPr/>
          <p:nvPr/>
        </p:nvSpPr>
        <p:spPr>
          <a:xfrm>
            <a:off x="472033" y="235643"/>
            <a:ext cx="3507691" cy="584775"/>
          </a:xfrm>
          <a:prstGeom prst="rect">
            <a:avLst/>
          </a:prstGeom>
        </p:spPr>
        <p:txBody>
          <a:bodyPr wrap="none">
            <a:spAutoFit/>
          </a:bodyPr>
          <a:lstStyle/>
          <a:p>
            <a:pPr lvl="0" algn="ctr">
              <a:spcBef>
                <a:spcPts val="600"/>
              </a:spcBef>
            </a:pPr>
            <a:r>
              <a:rPr lang="en-US" sz="3200" b="1">
                <a:solidFill>
                  <a:srgbClr val="703316"/>
                </a:solidFill>
                <a:latin typeface="Mali SemiBold"/>
                <a:ea typeface="Mali SemiBold"/>
                <a:cs typeface="Mali SemiBold"/>
              </a:rPr>
              <a:t>III - VẬN DỤNG</a:t>
            </a:r>
            <a:endParaRPr lang="vi-VN" sz="3200" b="1">
              <a:solidFill>
                <a:srgbClr val="703316"/>
              </a:solidFill>
              <a:latin typeface="Mali SemiBold"/>
              <a:ea typeface="Mali SemiBold"/>
              <a:cs typeface="Mali SemiBold"/>
              <a:sym typeface="Mali SemiBold"/>
            </a:endParaRPr>
          </a:p>
        </p:txBody>
      </p:sp>
      <p:sp>
        <p:nvSpPr>
          <p:cNvPr id="5" name="Rectangle 4"/>
          <p:cNvSpPr/>
          <p:nvPr/>
        </p:nvSpPr>
        <p:spPr>
          <a:xfrm>
            <a:off x="592283" y="2090072"/>
            <a:ext cx="2183189" cy="1631216"/>
          </a:xfrm>
          <a:prstGeom prst="rect">
            <a:avLst/>
          </a:prstGeom>
        </p:spPr>
        <p:txBody>
          <a:bodyPr wrap="square">
            <a:spAutoFit/>
          </a:bodyPr>
          <a:lstStyle/>
          <a:p>
            <a:pPr>
              <a:spcBef>
                <a:spcPts val="300"/>
              </a:spcBef>
            </a:pPr>
            <a:r>
              <a:rPr lang="pl-PL" sz="1800" b="1">
                <a:solidFill>
                  <a:srgbClr val="FFA500"/>
                </a:solidFill>
                <a:latin typeface="Times New Roman" panose="02020603050405020304" pitchFamily="18" charset="0"/>
                <a:ea typeface="Nunito"/>
                <a:cs typeface="Times New Roman" panose="02020603050405020304" pitchFamily="18" charset="0"/>
                <a:sym typeface="Nunito"/>
              </a:rPr>
              <a:t>Tóm tắt</a:t>
            </a:r>
          </a:p>
          <a:p>
            <a:pPr>
              <a:spcBef>
                <a:spcPts val="300"/>
              </a:spcBef>
            </a:pPr>
            <a:r>
              <a:rPr lang="en-US" sz="1800" i="1">
                <a:solidFill>
                  <a:schemeClr val="dk1"/>
                </a:solidFill>
                <a:latin typeface="Times New Roman" panose="02020603050405020304" pitchFamily="18" charset="0"/>
                <a:ea typeface="Nunito"/>
                <a:cs typeface="Times New Roman" panose="02020603050405020304" pitchFamily="18" charset="0"/>
                <a:sym typeface="Nunito"/>
              </a:rPr>
              <a:t>R = 40</a:t>
            </a:r>
            <a:r>
              <a:rPr lang="el-GR" sz="1800" i="1">
                <a:solidFill>
                  <a:schemeClr val="dk1"/>
                </a:solidFill>
                <a:latin typeface="Times New Roman" panose="02020603050405020304" pitchFamily="18" charset="0"/>
                <a:ea typeface="Nunito"/>
                <a:cs typeface="Times New Roman" panose="02020603050405020304" pitchFamily="18" charset="0"/>
                <a:sym typeface="Nunito"/>
              </a:rPr>
              <a:t>Ω</a:t>
            </a:r>
            <a:endParaRPr lang="en-US" sz="1800" i="1">
              <a:solidFill>
                <a:schemeClr val="dk1"/>
              </a:solidFill>
              <a:latin typeface="Times New Roman" panose="02020603050405020304" pitchFamily="18" charset="0"/>
              <a:ea typeface="Nunito"/>
              <a:cs typeface="Times New Roman" panose="02020603050405020304" pitchFamily="18" charset="0"/>
              <a:sym typeface="Nunito"/>
            </a:endParaRPr>
          </a:p>
          <a:p>
            <a:pPr>
              <a:spcBef>
                <a:spcPts val="300"/>
              </a:spcBef>
            </a:pPr>
            <a:r>
              <a:rPr lang="en-US" sz="1800" i="1">
                <a:solidFill>
                  <a:schemeClr val="dk1"/>
                </a:solidFill>
                <a:latin typeface="Times New Roman" panose="02020603050405020304" pitchFamily="18" charset="0"/>
                <a:ea typeface="Nunito"/>
                <a:cs typeface="Times New Roman" panose="02020603050405020304" pitchFamily="18" charset="0"/>
                <a:sym typeface="Nunito"/>
              </a:rPr>
              <a:t>U = 20V</a:t>
            </a:r>
          </a:p>
          <a:p>
            <a:pPr>
              <a:spcBef>
                <a:spcPts val="300"/>
              </a:spcBef>
            </a:pPr>
            <a:r>
              <a:rPr lang="en-US" sz="1800" i="1">
                <a:solidFill>
                  <a:schemeClr val="dk1"/>
                </a:solidFill>
                <a:latin typeface="Times New Roman" panose="02020603050405020304" pitchFamily="18" charset="0"/>
                <a:ea typeface="Nunito"/>
                <a:cs typeface="Times New Roman" panose="02020603050405020304" pitchFamily="18" charset="0"/>
                <a:sym typeface="Nunito"/>
              </a:rPr>
              <a:t>t = 25 phút = 1500s</a:t>
            </a:r>
          </a:p>
          <a:p>
            <a:pPr>
              <a:spcBef>
                <a:spcPts val="300"/>
              </a:spcBef>
            </a:pPr>
            <a:r>
              <a:rPr lang="en-US" sz="1800" i="1">
                <a:solidFill>
                  <a:schemeClr val="dk1"/>
                </a:solidFill>
                <a:latin typeface="Times New Roman" panose="02020603050405020304" pitchFamily="18" charset="0"/>
                <a:ea typeface="Nunito"/>
                <a:cs typeface="Times New Roman" panose="02020603050405020304" pitchFamily="18" charset="0"/>
                <a:sym typeface="Nunito"/>
              </a:rPr>
              <a:t>Q = ?</a:t>
            </a:r>
          </a:p>
        </p:txBody>
      </p:sp>
      <mc:AlternateContent xmlns:mc="http://schemas.openxmlformats.org/markup-compatibility/2006" xmlns:a14="http://schemas.microsoft.com/office/drawing/2010/main">
        <mc:Choice Requires="a14">
          <p:sp>
            <p:nvSpPr>
              <p:cNvPr id="6" name="Rectangle 5"/>
              <p:cNvSpPr/>
              <p:nvPr/>
            </p:nvSpPr>
            <p:spPr>
              <a:xfrm>
                <a:off x="3133773" y="1971738"/>
                <a:ext cx="4880674" cy="2080826"/>
              </a:xfrm>
              <a:prstGeom prst="rect">
                <a:avLst/>
              </a:prstGeom>
            </p:spPr>
            <p:txBody>
              <a:bodyPr wrap="square">
                <a:spAutoFit/>
              </a:bodyPr>
              <a:lstStyle/>
              <a:p>
                <a:pPr lvl="0" eaLnBrk="0" fontAlgn="base" hangingPunct="0">
                  <a:spcBef>
                    <a:spcPts val="300"/>
                  </a:spcBef>
                  <a:tabLst>
                    <a:tab pos="3781425" algn="l"/>
                  </a:tabLst>
                </a:pPr>
                <a:r>
                  <a:rPr lang="en-US" altLang="en-US" sz="1600" b="1">
                    <a:solidFill>
                      <a:srgbClr val="FFA500"/>
                    </a:solidFill>
                    <a:latin typeface="Times New Roman" panose="02020603050405020304" pitchFamily="18" charset="0"/>
                    <a:ea typeface="Nunito"/>
                    <a:cs typeface="Times New Roman" panose="02020603050405020304" pitchFamily="18" charset="0"/>
                  </a:rPr>
                  <a:t>                                      Giải</a:t>
                </a:r>
              </a:p>
              <a:p>
                <a:pPr lvl="0" algn="just" eaLnBrk="0" fontAlgn="base" hangingPunct="0">
                  <a:spcBef>
                    <a:spcPct val="0"/>
                  </a:spcBef>
                  <a:spcAft>
                    <a:spcPct val="0"/>
                  </a:spcAft>
                  <a:buClrTx/>
                  <a:tabLst>
                    <a:tab pos="3781425" algn="l"/>
                  </a:tabLst>
                </a:pPr>
                <a:r>
                  <a:rPr lang="en-US" altLang="en-US" sz="1600">
                    <a:solidFill>
                      <a:srgbClr val="703316"/>
                    </a:solidFill>
                    <a:latin typeface="Times New Roman" panose="02020603050405020304" pitchFamily="18" charset="0"/>
                    <a:ea typeface="Nunito"/>
                    <a:cs typeface="Times New Roman" panose="02020603050405020304" pitchFamily="18" charset="0"/>
                    <a:sym typeface="Nunito"/>
                  </a:rPr>
                  <a:t>     </a:t>
                </a:r>
              </a:p>
              <a:p>
                <a:pPr lvl="0" algn="just" eaLnBrk="0" fontAlgn="base" hangingPunct="0">
                  <a:spcBef>
                    <a:spcPct val="0"/>
                  </a:spcBef>
                  <a:spcAft>
                    <a:spcPct val="0"/>
                  </a:spcAft>
                  <a:buClrTx/>
                  <a:tabLst>
                    <a:tab pos="3781425" algn="l"/>
                  </a:tabLst>
                </a:pPr>
                <a:endParaRPr lang="en-US" altLang="en-US" sz="1600">
                  <a:solidFill>
                    <a:srgbClr val="703316"/>
                  </a:solidFill>
                  <a:latin typeface="Times New Roman" panose="02020603050405020304" pitchFamily="18" charset="0"/>
                  <a:ea typeface="Nunito"/>
                  <a:cs typeface="Times New Roman" panose="02020603050405020304" pitchFamily="18" charset="0"/>
                  <a:sym typeface="Nunito"/>
                </a:endParaRPr>
              </a:p>
              <a:p>
                <a:pPr lvl="0" algn="just" eaLnBrk="0" fontAlgn="base" hangingPunct="0">
                  <a:spcBef>
                    <a:spcPct val="0"/>
                  </a:spcBef>
                  <a:spcAft>
                    <a:spcPct val="0"/>
                  </a:spcAft>
                  <a:buClrTx/>
                  <a:tabLst>
                    <a:tab pos="3781425" algn="l"/>
                  </a:tabLst>
                </a:pPr>
                <a:endParaRPr lang="en-US" altLang="en-US" sz="1600">
                  <a:solidFill>
                    <a:srgbClr val="703316"/>
                  </a:solidFill>
                  <a:latin typeface="Times New Roman" panose="02020603050405020304" pitchFamily="18" charset="0"/>
                  <a:ea typeface="Nunito"/>
                  <a:cs typeface="Times New Roman" panose="02020603050405020304" pitchFamily="18" charset="0"/>
                  <a:sym typeface="Nunito"/>
                </a:endParaRPr>
              </a:p>
              <a:p>
                <a:pPr lvl="0" algn="just" eaLnBrk="0" fontAlgn="base" hangingPunct="0">
                  <a:spcBef>
                    <a:spcPct val="0"/>
                  </a:spcBef>
                  <a:spcAft>
                    <a:spcPct val="0"/>
                  </a:spcAft>
                  <a:buClrTx/>
                  <a:tabLst>
                    <a:tab pos="3781425" algn="l"/>
                  </a:tabLst>
                </a:pPr>
                <a:endParaRPr lang="en-US" sz="160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tabLst>
                    <a:tab pos="3781425" algn="l"/>
                  </a:tabLst>
                </a:pPr>
                <a:r>
                  <a:rPr lang="en-US" sz="1800">
                    <a:solidFill>
                      <a:schemeClr val="dk1"/>
                    </a:solidFill>
                    <a:latin typeface="Times New Roman" panose="02020603050405020304" pitchFamily="18" charset="0"/>
                    <a:ea typeface="Nunito"/>
                    <a:cs typeface="Times New Roman" panose="02020603050405020304" pitchFamily="18" charset="0"/>
                    <a:sym typeface="Nunito"/>
                  </a:rPr>
                  <a:t>Nhiệt lượng mà dây dẫn tỏa ra theo đơn vị Jun là:</a:t>
                </a:r>
              </a:p>
              <a:p>
                <a:pPr algn="just" eaLnBrk="0" fontAlgn="base" hangingPunct="0">
                  <a:spcBef>
                    <a:spcPct val="0"/>
                  </a:spcBef>
                  <a:spcAft>
                    <a:spcPct val="0"/>
                  </a:spcAft>
                  <a:buClrTx/>
                  <a:tabLst>
                    <a:tab pos="3781425" algn="l"/>
                  </a:tabLst>
                </a:pPr>
                <a:r>
                  <a:rPr lang="en-US" altLang="en-US" sz="1800" i="1">
                    <a:solidFill>
                      <a:schemeClr val="dk1"/>
                    </a:solidFill>
                    <a:latin typeface="Times New Roman" panose="02020603050405020304" pitchFamily="18" charset="0"/>
                    <a:ea typeface="Nunito"/>
                    <a:cs typeface="Times New Roman" panose="02020603050405020304" pitchFamily="18" charset="0"/>
                    <a:sym typeface="Nunito"/>
                  </a:rPr>
                  <a:t>        Q = </a:t>
                </a:r>
                <a14:m>
                  <m:oMath xmlns:m="http://schemas.openxmlformats.org/officeDocument/2006/math">
                    <m:f>
                      <m:fPr>
                        <m:ctrlPr>
                          <a:rPr lang="en-US" sz="2000" i="1">
                            <a:solidFill>
                              <a:schemeClr val="tx1">
                                <a:lumMod val="50000"/>
                              </a:schemeClr>
                            </a:solidFill>
                            <a:latin typeface="Cambria Math" panose="02040503050406030204" pitchFamily="18" charset="0"/>
                            <a:cs typeface="Times New Roman" panose="02020603050405020304" pitchFamily="18" charset="0"/>
                          </a:rPr>
                        </m:ctrlPr>
                      </m:fPr>
                      <m:num>
                        <m:sSup>
                          <m:sSupPr>
                            <m:ctrlPr>
                              <a:rPr lang="en-US" sz="2000" i="1">
                                <a:solidFill>
                                  <a:schemeClr val="tx1">
                                    <a:lumMod val="50000"/>
                                  </a:schemeClr>
                                </a:solidFill>
                                <a:latin typeface="Cambria Math" panose="02040503050406030204" pitchFamily="18" charset="0"/>
                                <a:cs typeface="Times New Roman" panose="02020603050405020304" pitchFamily="18" charset="0"/>
                              </a:rPr>
                            </m:ctrlPr>
                          </m:sSupPr>
                          <m:e>
                            <m:r>
                              <a:rPr lang="en-US" sz="2000" i="1">
                                <a:solidFill>
                                  <a:schemeClr val="tx1">
                                    <a:lumMod val="50000"/>
                                  </a:schemeClr>
                                </a:solidFill>
                                <a:latin typeface="Cambria Math" panose="02040503050406030204" pitchFamily="18" charset="0"/>
                                <a:cs typeface="Times New Roman" panose="02020603050405020304" pitchFamily="18" charset="0"/>
                              </a:rPr>
                              <m:t> </m:t>
                            </m:r>
                            <m:r>
                              <a:rPr lang="en-US" sz="2000" i="1">
                                <a:solidFill>
                                  <a:schemeClr val="tx1">
                                    <a:lumMod val="50000"/>
                                  </a:schemeClr>
                                </a:solidFill>
                                <a:latin typeface="Cambria Math" panose="02040503050406030204" pitchFamily="18" charset="0"/>
                                <a:cs typeface="Times New Roman" panose="02020603050405020304" pitchFamily="18" charset="0"/>
                              </a:rPr>
                              <m:t>𝑈</m:t>
                            </m:r>
                          </m:e>
                          <m:sup>
                            <m:r>
                              <a:rPr lang="en-US" sz="2000" i="1">
                                <a:solidFill>
                                  <a:schemeClr val="tx1">
                                    <a:lumMod val="50000"/>
                                  </a:schemeClr>
                                </a:solidFill>
                                <a:latin typeface="Cambria Math" panose="02040503050406030204" pitchFamily="18" charset="0"/>
                                <a:cs typeface="Times New Roman" panose="02020603050405020304" pitchFamily="18" charset="0"/>
                              </a:rPr>
                              <m:t>2</m:t>
                            </m:r>
                          </m:sup>
                        </m:sSup>
                      </m:num>
                      <m:den>
                        <m:r>
                          <a:rPr lang="en-US" sz="2000" i="1">
                            <a:solidFill>
                              <a:schemeClr val="tx1">
                                <a:lumMod val="50000"/>
                              </a:schemeClr>
                            </a:solidFill>
                            <a:latin typeface="Cambria Math" panose="02040503050406030204" pitchFamily="18" charset="0"/>
                            <a:cs typeface="Times New Roman" panose="02020603050405020304" pitchFamily="18" charset="0"/>
                          </a:rPr>
                          <m:t>𝑅</m:t>
                        </m:r>
                      </m:den>
                    </m:f>
                  </m:oMath>
                </a14:m>
                <a:r>
                  <a:rPr lang="en-US" sz="2000" i="1">
                    <a:solidFill>
                      <a:schemeClr val="tx1">
                        <a:lumMod val="50000"/>
                      </a:schemeClr>
                    </a:solidFill>
                    <a:latin typeface="Times New Roman" panose="02020603050405020304" pitchFamily="18" charset="0"/>
                    <a:cs typeface="Times New Roman" panose="02020603050405020304" pitchFamily="18" charset="0"/>
                  </a:rPr>
                  <a:t> </a:t>
                </a:r>
                <a:r>
                  <a:rPr lang="en-US" sz="1800" i="1">
                    <a:solidFill>
                      <a:schemeClr val="tx1">
                        <a:lumMod val="50000"/>
                      </a:schemeClr>
                    </a:solidFill>
                    <a:latin typeface="Times New Roman" panose="02020603050405020304" pitchFamily="18" charset="0"/>
                    <a:cs typeface="Times New Roman" panose="02020603050405020304" pitchFamily="18" charset="0"/>
                  </a:rPr>
                  <a:t>t = </a:t>
                </a:r>
                <a14:m>
                  <m:oMath xmlns:m="http://schemas.openxmlformats.org/officeDocument/2006/math">
                    <m:f>
                      <m:fPr>
                        <m:ctrlPr>
                          <a:rPr lang="en-US" sz="2000" i="1">
                            <a:solidFill>
                              <a:schemeClr val="tx1">
                                <a:lumMod val="50000"/>
                              </a:schemeClr>
                            </a:solidFill>
                            <a:latin typeface="Cambria Math" panose="02040503050406030204" pitchFamily="18" charset="0"/>
                            <a:cs typeface="Times New Roman" panose="02020603050405020304" pitchFamily="18" charset="0"/>
                          </a:rPr>
                        </m:ctrlPr>
                      </m:fPr>
                      <m:num>
                        <m:sSup>
                          <m:sSupPr>
                            <m:ctrlPr>
                              <a:rPr lang="en-US" sz="2000" i="1">
                                <a:solidFill>
                                  <a:schemeClr val="tx1">
                                    <a:lumMod val="50000"/>
                                  </a:schemeClr>
                                </a:solidFill>
                                <a:latin typeface="Cambria Math" panose="02040503050406030204" pitchFamily="18" charset="0"/>
                                <a:cs typeface="Times New Roman" panose="02020603050405020304" pitchFamily="18" charset="0"/>
                              </a:rPr>
                            </m:ctrlPr>
                          </m:sSupPr>
                          <m:e>
                            <m:r>
                              <a:rPr lang="en-US" sz="2000" i="1">
                                <a:solidFill>
                                  <a:schemeClr val="tx1">
                                    <a:lumMod val="50000"/>
                                  </a:schemeClr>
                                </a:solidFill>
                                <a:latin typeface="Cambria Math" panose="02040503050406030204" pitchFamily="18" charset="0"/>
                                <a:cs typeface="Times New Roman" panose="02020603050405020304" pitchFamily="18" charset="0"/>
                              </a:rPr>
                              <m:t> </m:t>
                            </m:r>
                            <m:r>
                              <a:rPr lang="en-US" sz="2000" b="0" i="1" smtClean="0">
                                <a:solidFill>
                                  <a:schemeClr val="tx1">
                                    <a:lumMod val="50000"/>
                                  </a:schemeClr>
                                </a:solidFill>
                                <a:latin typeface="Cambria Math" panose="02040503050406030204" pitchFamily="18" charset="0"/>
                                <a:cs typeface="Times New Roman" panose="02020603050405020304" pitchFamily="18" charset="0"/>
                              </a:rPr>
                              <m:t>20</m:t>
                            </m:r>
                          </m:e>
                          <m:sup>
                            <m:r>
                              <a:rPr lang="en-US" sz="2000" i="1">
                                <a:solidFill>
                                  <a:schemeClr val="tx1">
                                    <a:lumMod val="50000"/>
                                  </a:schemeClr>
                                </a:solidFill>
                                <a:latin typeface="Cambria Math" panose="02040503050406030204" pitchFamily="18" charset="0"/>
                                <a:cs typeface="Times New Roman" panose="02020603050405020304" pitchFamily="18" charset="0"/>
                              </a:rPr>
                              <m:t>2</m:t>
                            </m:r>
                          </m:sup>
                        </m:sSup>
                      </m:num>
                      <m:den>
                        <m:r>
                          <a:rPr lang="en-US" sz="2000" b="0" i="1" smtClean="0">
                            <a:solidFill>
                              <a:schemeClr val="tx1">
                                <a:lumMod val="50000"/>
                              </a:schemeClr>
                            </a:solidFill>
                            <a:latin typeface="Cambria Math" panose="02040503050406030204" pitchFamily="18" charset="0"/>
                            <a:cs typeface="Times New Roman" panose="02020603050405020304" pitchFamily="18" charset="0"/>
                          </a:rPr>
                          <m:t>40</m:t>
                        </m:r>
                      </m:den>
                    </m:f>
                  </m:oMath>
                </a14:m>
                <a:r>
                  <a:rPr lang="en-US" sz="1800" i="1">
                    <a:solidFill>
                      <a:schemeClr val="tx1">
                        <a:lumMod val="50000"/>
                      </a:schemeClr>
                    </a:solidFill>
                    <a:latin typeface="Times New Roman" panose="02020603050405020304" pitchFamily="18" charset="0"/>
                    <a:cs typeface="Times New Roman" panose="02020603050405020304" pitchFamily="18" charset="0"/>
                  </a:rPr>
                  <a:t> .1500 = 15 000(J)</a:t>
                </a:r>
              </a:p>
            </p:txBody>
          </p:sp>
        </mc:Choice>
        <mc:Fallback xmlns="">
          <p:sp>
            <p:nvSpPr>
              <p:cNvPr id="6" name="Rectangle 5"/>
              <p:cNvSpPr>
                <a:spLocks noRot="1" noChangeAspect="1" noMove="1" noResize="1" noEditPoints="1" noAdjustHandles="1" noChangeArrowheads="1" noChangeShapeType="1" noTextEdit="1"/>
              </p:cNvSpPr>
              <p:nvPr/>
            </p:nvSpPr>
            <p:spPr>
              <a:xfrm>
                <a:off x="3133773" y="1971738"/>
                <a:ext cx="4880674" cy="2080826"/>
              </a:xfrm>
              <a:prstGeom prst="rect">
                <a:avLst/>
              </a:prstGeom>
              <a:blipFill>
                <a:blip r:embed="rId3"/>
                <a:stretch>
                  <a:fillRect l="-999" t="-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4136290" y="2401895"/>
                <a:ext cx="2286410" cy="617013"/>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a:solidFill>
                      <a:schemeClr val="tx1">
                        <a:lumMod val="50000"/>
                      </a:schemeClr>
                    </a:solidFill>
                    <a:latin typeface="Times New Roman" panose="02020603050405020304" pitchFamily="18" charset="0"/>
                    <a:cs typeface="Times New Roman" panose="02020603050405020304" pitchFamily="18" charset="0"/>
                  </a:rPr>
                  <a:t>Q = I</a:t>
                </a:r>
                <a:r>
                  <a:rPr lang="en-US" sz="1800" i="1" baseline="30000">
                    <a:solidFill>
                      <a:schemeClr val="tx1">
                        <a:lumMod val="50000"/>
                      </a:schemeClr>
                    </a:solidFill>
                    <a:latin typeface="Times New Roman" panose="02020603050405020304" pitchFamily="18" charset="0"/>
                    <a:cs typeface="Times New Roman" panose="02020603050405020304" pitchFamily="18" charset="0"/>
                  </a:rPr>
                  <a:t>2</a:t>
                </a:r>
                <a:r>
                  <a:rPr lang="en-US" sz="1800" i="1">
                    <a:solidFill>
                      <a:schemeClr val="tx1">
                        <a:lumMod val="50000"/>
                      </a:schemeClr>
                    </a:solidFill>
                    <a:latin typeface="Times New Roman" panose="02020603050405020304" pitchFamily="18" charset="0"/>
                    <a:cs typeface="Times New Roman" panose="02020603050405020304" pitchFamily="18" charset="0"/>
                  </a:rPr>
                  <a:t>Rt = UIt = </a:t>
                </a:r>
                <a14:m>
                  <m:oMath xmlns:m="http://schemas.openxmlformats.org/officeDocument/2006/math">
                    <m:f>
                      <m:fPr>
                        <m:ctrlPr>
                          <a:rPr lang="en-US" sz="2000" i="1" smtClean="0">
                            <a:solidFill>
                              <a:schemeClr val="tx1">
                                <a:lumMod val="50000"/>
                              </a:schemeClr>
                            </a:solidFill>
                            <a:latin typeface="Cambria Math" panose="02040503050406030204" pitchFamily="18" charset="0"/>
                            <a:cs typeface="Times New Roman" panose="02020603050405020304" pitchFamily="18" charset="0"/>
                          </a:rPr>
                        </m:ctrlPr>
                      </m:fPr>
                      <m:num>
                        <m:sSup>
                          <m:sSupPr>
                            <m:ctrlPr>
                              <a:rPr lang="en-US" sz="2000" i="1" smtClean="0">
                                <a:solidFill>
                                  <a:schemeClr val="tx1">
                                    <a:lumMod val="50000"/>
                                  </a:schemeClr>
                                </a:solidFill>
                                <a:latin typeface="Cambria Math" panose="02040503050406030204" pitchFamily="18" charset="0"/>
                                <a:cs typeface="Times New Roman" panose="02020603050405020304" pitchFamily="18" charset="0"/>
                              </a:rPr>
                            </m:ctrlPr>
                          </m:sSupPr>
                          <m:e>
                            <m:r>
                              <a:rPr lang="en-US" sz="2000" b="0" i="1" smtClean="0">
                                <a:solidFill>
                                  <a:schemeClr val="tx1">
                                    <a:lumMod val="50000"/>
                                  </a:schemeClr>
                                </a:solidFill>
                                <a:latin typeface="Cambria Math" panose="02040503050406030204" pitchFamily="18" charset="0"/>
                                <a:cs typeface="Times New Roman" panose="02020603050405020304" pitchFamily="18" charset="0"/>
                              </a:rPr>
                              <m:t> </m:t>
                            </m:r>
                            <m:r>
                              <a:rPr lang="en-US" sz="2000" b="0" i="1" smtClean="0">
                                <a:solidFill>
                                  <a:schemeClr val="tx1">
                                    <a:lumMod val="50000"/>
                                  </a:schemeClr>
                                </a:solidFill>
                                <a:latin typeface="Cambria Math" panose="02040503050406030204" pitchFamily="18" charset="0"/>
                                <a:cs typeface="Times New Roman" panose="02020603050405020304" pitchFamily="18" charset="0"/>
                              </a:rPr>
                              <m:t>𝑈</m:t>
                            </m:r>
                          </m:e>
                          <m:sup>
                            <m:r>
                              <a:rPr lang="en-US" sz="2000" b="0" i="1" smtClean="0">
                                <a:solidFill>
                                  <a:schemeClr val="tx1">
                                    <a:lumMod val="50000"/>
                                  </a:schemeClr>
                                </a:solidFill>
                                <a:latin typeface="Cambria Math" panose="02040503050406030204" pitchFamily="18" charset="0"/>
                                <a:cs typeface="Times New Roman" panose="02020603050405020304" pitchFamily="18" charset="0"/>
                              </a:rPr>
                              <m:t>2</m:t>
                            </m:r>
                          </m:sup>
                        </m:sSup>
                      </m:num>
                      <m:den>
                        <m:r>
                          <a:rPr lang="en-US" sz="2000" b="0" i="1" smtClean="0">
                            <a:solidFill>
                              <a:schemeClr val="tx1">
                                <a:lumMod val="50000"/>
                              </a:schemeClr>
                            </a:solidFill>
                            <a:latin typeface="Cambria Math" panose="02040503050406030204" pitchFamily="18" charset="0"/>
                            <a:cs typeface="Times New Roman" panose="02020603050405020304" pitchFamily="18" charset="0"/>
                          </a:rPr>
                          <m:t>𝑅</m:t>
                        </m:r>
                      </m:den>
                    </m:f>
                  </m:oMath>
                </a14:m>
                <a:r>
                  <a:rPr lang="en-US" sz="1800" i="1">
                    <a:solidFill>
                      <a:schemeClr val="tx1">
                        <a:lumMod val="50000"/>
                      </a:schemeClr>
                    </a:solidFill>
                    <a:latin typeface="Times New Roman" panose="02020603050405020304" pitchFamily="18" charset="0"/>
                    <a:cs typeface="Times New Roman" panose="02020603050405020304" pitchFamily="18" charset="0"/>
                  </a:rPr>
                  <a:t> t</a:t>
                </a:r>
              </a:p>
            </p:txBody>
          </p:sp>
        </mc:Choice>
        <mc:Fallback xmlns="">
          <p:sp>
            <p:nvSpPr>
              <p:cNvPr id="7" name="Rounded Rectangle 6"/>
              <p:cNvSpPr>
                <a:spLocks noRot="1" noChangeAspect="1" noMove="1" noResize="1" noEditPoints="1" noAdjustHandles="1" noChangeArrowheads="1" noChangeShapeType="1" noTextEdit="1"/>
              </p:cNvSpPr>
              <p:nvPr/>
            </p:nvSpPr>
            <p:spPr>
              <a:xfrm>
                <a:off x="4136290" y="2401895"/>
                <a:ext cx="2286410" cy="617013"/>
              </a:xfrm>
              <a:prstGeom prst="roundRect">
                <a:avLst/>
              </a:prstGeom>
              <a:blipFill>
                <a:blip r:embed="rId4"/>
                <a:stretch>
                  <a:fillRect l="-262"/>
                </a:stretch>
              </a:blipFill>
              <a:ln w="38100">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33773" y="4057861"/>
                <a:ext cx="5160801" cy="849720"/>
              </a:xfrm>
              <a:prstGeom prst="rect">
                <a:avLst/>
              </a:prstGeom>
            </p:spPr>
            <p:txBody>
              <a:bodyPr wrap="square">
                <a:spAutoFit/>
              </a:bodyPr>
              <a:lstStyle/>
              <a:p>
                <a:pPr lvl="0" algn="just" eaLnBrk="0" fontAlgn="base" hangingPunct="0">
                  <a:spcBef>
                    <a:spcPct val="0"/>
                  </a:spcBef>
                  <a:spcAft>
                    <a:spcPct val="0"/>
                  </a:spcAft>
                  <a:buClrTx/>
                  <a:tabLst>
                    <a:tab pos="3781425" algn="l"/>
                  </a:tabLst>
                </a:pPr>
                <a:r>
                  <a:rPr lang="en-US" sz="1800">
                    <a:solidFill>
                      <a:srgbClr val="703316"/>
                    </a:solidFill>
                    <a:latin typeface="Times New Roman" panose="02020603050405020304" pitchFamily="18" charset="0"/>
                    <a:ea typeface="Nunito"/>
                    <a:cs typeface="Times New Roman" panose="02020603050405020304" pitchFamily="18" charset="0"/>
                    <a:sym typeface="Nunito"/>
                  </a:rPr>
                  <a:t>Nhiệt lượng mà dây dẫn tỏa ra theo đơn vị Calo là:</a:t>
                </a:r>
              </a:p>
              <a:p>
                <a:pPr lvl="0" algn="just" eaLnBrk="0" fontAlgn="base" hangingPunct="0">
                  <a:spcBef>
                    <a:spcPct val="0"/>
                  </a:spcBef>
                  <a:spcAft>
                    <a:spcPct val="0"/>
                  </a:spcAft>
                  <a:buClrTx/>
                  <a:tabLst>
                    <a:tab pos="3781425" algn="l"/>
                  </a:tabLst>
                </a:pPr>
                <a:r>
                  <a:rPr lang="en-US" altLang="en-US" sz="1800" i="1">
                    <a:solidFill>
                      <a:srgbClr val="703316"/>
                    </a:solidFill>
                    <a:latin typeface="Times New Roman" panose="02020603050405020304" pitchFamily="18" charset="0"/>
                    <a:ea typeface="Nunito"/>
                    <a:cs typeface="Times New Roman" panose="02020603050405020304" pitchFamily="18" charset="0"/>
                    <a:sym typeface="Nunito"/>
                  </a:rPr>
                  <a:t>      Q = 0,24. </a:t>
                </a:r>
                <a14:m>
                  <m:oMath xmlns:m="http://schemas.openxmlformats.org/officeDocument/2006/math">
                    <m:f>
                      <m:fPr>
                        <m:ctrlPr>
                          <a:rPr lang="en-US" sz="2000" i="1">
                            <a:solidFill>
                              <a:srgbClr val="703316">
                                <a:lumMod val="50000"/>
                              </a:srgbClr>
                            </a:solidFill>
                            <a:latin typeface="Cambria Math" panose="02040503050406030204" pitchFamily="18" charset="0"/>
                            <a:cs typeface="Times New Roman" panose="02020603050405020304" pitchFamily="18" charset="0"/>
                          </a:rPr>
                        </m:ctrlPr>
                      </m:fPr>
                      <m:num>
                        <m:sSup>
                          <m:sSupPr>
                            <m:ctrlPr>
                              <a:rPr lang="en-US" sz="2000" i="1">
                                <a:solidFill>
                                  <a:srgbClr val="703316">
                                    <a:lumMod val="50000"/>
                                  </a:srgbClr>
                                </a:solidFill>
                                <a:latin typeface="Cambria Math" panose="02040503050406030204" pitchFamily="18" charset="0"/>
                                <a:cs typeface="Times New Roman" panose="02020603050405020304" pitchFamily="18" charset="0"/>
                              </a:rPr>
                            </m:ctrlPr>
                          </m:sSupPr>
                          <m:e>
                            <m:r>
                              <a:rPr lang="en-US" sz="2000" i="1">
                                <a:solidFill>
                                  <a:srgbClr val="703316">
                                    <a:lumMod val="50000"/>
                                  </a:srgbClr>
                                </a:solidFill>
                                <a:latin typeface="Cambria Math" panose="02040503050406030204" pitchFamily="18" charset="0"/>
                                <a:cs typeface="Times New Roman" panose="02020603050405020304" pitchFamily="18" charset="0"/>
                              </a:rPr>
                              <m:t> </m:t>
                            </m:r>
                            <m:r>
                              <a:rPr lang="en-US" sz="2000" i="1">
                                <a:solidFill>
                                  <a:srgbClr val="703316">
                                    <a:lumMod val="50000"/>
                                  </a:srgbClr>
                                </a:solidFill>
                                <a:latin typeface="Cambria Math" panose="02040503050406030204" pitchFamily="18" charset="0"/>
                                <a:cs typeface="Times New Roman" panose="02020603050405020304" pitchFamily="18" charset="0"/>
                              </a:rPr>
                              <m:t>𝑈</m:t>
                            </m:r>
                          </m:e>
                          <m:sup>
                            <m:r>
                              <a:rPr lang="en-US" sz="2000" i="1">
                                <a:solidFill>
                                  <a:srgbClr val="703316">
                                    <a:lumMod val="50000"/>
                                  </a:srgbClr>
                                </a:solidFill>
                                <a:latin typeface="Cambria Math" panose="02040503050406030204" pitchFamily="18" charset="0"/>
                                <a:cs typeface="Times New Roman" panose="02020603050405020304" pitchFamily="18" charset="0"/>
                              </a:rPr>
                              <m:t>2</m:t>
                            </m:r>
                          </m:sup>
                        </m:sSup>
                      </m:num>
                      <m:den>
                        <m:r>
                          <a:rPr lang="en-US" sz="2000" i="1">
                            <a:solidFill>
                              <a:srgbClr val="703316">
                                <a:lumMod val="50000"/>
                              </a:srgbClr>
                            </a:solidFill>
                            <a:latin typeface="Cambria Math" panose="02040503050406030204" pitchFamily="18" charset="0"/>
                            <a:cs typeface="Times New Roman" panose="02020603050405020304" pitchFamily="18" charset="0"/>
                          </a:rPr>
                          <m:t>𝑅</m:t>
                        </m:r>
                      </m:den>
                    </m:f>
                  </m:oMath>
                </a14:m>
                <a:r>
                  <a:rPr lang="en-US" sz="1800" i="1">
                    <a:solidFill>
                      <a:srgbClr val="703316">
                        <a:lumMod val="50000"/>
                      </a:srgbClr>
                    </a:solidFill>
                    <a:latin typeface="Times New Roman" panose="02020603050405020304" pitchFamily="18" charset="0"/>
                    <a:cs typeface="Times New Roman" panose="02020603050405020304" pitchFamily="18" charset="0"/>
                  </a:rPr>
                  <a:t> t = 0,24.</a:t>
                </a:r>
                <a14:m>
                  <m:oMath xmlns:m="http://schemas.openxmlformats.org/officeDocument/2006/math">
                    <m:f>
                      <m:fPr>
                        <m:ctrlPr>
                          <a:rPr lang="en-US" sz="2000" i="1">
                            <a:solidFill>
                              <a:srgbClr val="703316">
                                <a:lumMod val="50000"/>
                              </a:srgbClr>
                            </a:solidFill>
                            <a:latin typeface="Cambria Math" panose="02040503050406030204" pitchFamily="18" charset="0"/>
                            <a:cs typeface="Times New Roman" panose="02020603050405020304" pitchFamily="18" charset="0"/>
                          </a:rPr>
                        </m:ctrlPr>
                      </m:fPr>
                      <m:num>
                        <m:sSup>
                          <m:sSupPr>
                            <m:ctrlPr>
                              <a:rPr lang="en-US" sz="2000" i="1">
                                <a:solidFill>
                                  <a:srgbClr val="703316">
                                    <a:lumMod val="50000"/>
                                  </a:srgbClr>
                                </a:solidFill>
                                <a:latin typeface="Cambria Math" panose="02040503050406030204" pitchFamily="18" charset="0"/>
                                <a:cs typeface="Times New Roman" panose="02020603050405020304" pitchFamily="18" charset="0"/>
                              </a:rPr>
                            </m:ctrlPr>
                          </m:sSupPr>
                          <m:e>
                            <m:r>
                              <a:rPr lang="en-US" sz="2000" i="1">
                                <a:solidFill>
                                  <a:srgbClr val="703316">
                                    <a:lumMod val="50000"/>
                                  </a:srgbClr>
                                </a:solidFill>
                                <a:latin typeface="Cambria Math" panose="02040503050406030204" pitchFamily="18" charset="0"/>
                                <a:cs typeface="Times New Roman" panose="02020603050405020304" pitchFamily="18" charset="0"/>
                              </a:rPr>
                              <m:t> 20</m:t>
                            </m:r>
                          </m:e>
                          <m:sup>
                            <m:r>
                              <a:rPr lang="en-US" sz="2000" i="1">
                                <a:solidFill>
                                  <a:srgbClr val="703316">
                                    <a:lumMod val="50000"/>
                                  </a:srgbClr>
                                </a:solidFill>
                                <a:latin typeface="Cambria Math" panose="02040503050406030204" pitchFamily="18" charset="0"/>
                                <a:cs typeface="Times New Roman" panose="02020603050405020304" pitchFamily="18" charset="0"/>
                              </a:rPr>
                              <m:t>2</m:t>
                            </m:r>
                          </m:sup>
                        </m:sSup>
                      </m:num>
                      <m:den>
                        <m:r>
                          <a:rPr lang="en-US" sz="2000" i="1">
                            <a:solidFill>
                              <a:srgbClr val="703316">
                                <a:lumMod val="50000"/>
                              </a:srgbClr>
                            </a:solidFill>
                            <a:latin typeface="Cambria Math" panose="02040503050406030204" pitchFamily="18" charset="0"/>
                            <a:cs typeface="Times New Roman" panose="02020603050405020304" pitchFamily="18" charset="0"/>
                          </a:rPr>
                          <m:t>40</m:t>
                        </m:r>
                      </m:den>
                    </m:f>
                  </m:oMath>
                </a14:m>
                <a:r>
                  <a:rPr lang="en-US" sz="1800" i="1">
                    <a:solidFill>
                      <a:srgbClr val="703316">
                        <a:lumMod val="50000"/>
                      </a:srgbClr>
                    </a:solidFill>
                    <a:latin typeface="Times New Roman" panose="02020603050405020304" pitchFamily="18" charset="0"/>
                    <a:cs typeface="Times New Roman" panose="02020603050405020304" pitchFamily="18" charset="0"/>
                  </a:rPr>
                  <a:t> .1500 = 3 600(calo)</a:t>
                </a:r>
              </a:p>
            </p:txBody>
          </p:sp>
        </mc:Choice>
        <mc:Fallback xmlns="">
          <p:sp>
            <p:nvSpPr>
              <p:cNvPr id="8" name="Rectangle 7"/>
              <p:cNvSpPr>
                <a:spLocks noRot="1" noChangeAspect="1" noMove="1" noResize="1" noEditPoints="1" noAdjustHandles="1" noChangeArrowheads="1" noChangeShapeType="1" noTextEdit="1"/>
              </p:cNvSpPr>
              <p:nvPr/>
            </p:nvSpPr>
            <p:spPr>
              <a:xfrm>
                <a:off x="3133773" y="4057861"/>
                <a:ext cx="5160801" cy="849720"/>
              </a:xfrm>
              <a:prstGeom prst="rect">
                <a:avLst/>
              </a:prstGeom>
              <a:blipFill>
                <a:blip r:embed="rId5"/>
                <a:stretch>
                  <a:fillRect l="-945" t="-4317" b="-215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4" name="Google Shape;1099;p39"/>
          <p:cNvSpPr txBox="1">
            <a:spLocks/>
          </p:cNvSpPr>
          <p:nvPr/>
        </p:nvSpPr>
        <p:spPr>
          <a:xfrm flipH="1">
            <a:off x="1756065" y="833009"/>
            <a:ext cx="6541826" cy="1140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r>
              <a:rPr lang="en-US" sz="1600" dirty="0" err="1">
                <a:latin typeface="Times New Roman" panose="02020603050405020304" pitchFamily="18" charset="0"/>
                <a:cs typeface="Times New Roman" panose="02020603050405020304" pitchFamily="18" charset="0"/>
                <a:sym typeface="Arial"/>
              </a:rPr>
              <a:t>Một</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ấm</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điện</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có</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ghi</a:t>
            </a:r>
            <a:r>
              <a:rPr lang="en-US" sz="1600" dirty="0">
                <a:latin typeface="Times New Roman" panose="02020603050405020304" pitchFamily="18" charset="0"/>
                <a:cs typeface="Times New Roman" panose="02020603050405020304" pitchFamily="18" charset="0"/>
                <a:sym typeface="Arial"/>
              </a:rPr>
              <a:t> 220V-1000W </a:t>
            </a:r>
            <a:r>
              <a:rPr lang="en-US" sz="1600" dirty="0" err="1">
                <a:latin typeface="Times New Roman" panose="02020603050405020304" pitchFamily="18" charset="0"/>
                <a:cs typeface="Times New Roman" panose="02020603050405020304" pitchFamily="18" charset="0"/>
                <a:sym typeface="Arial"/>
              </a:rPr>
              <a:t>được</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sử</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dụng</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với</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hiệu</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điện</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thế</a:t>
            </a:r>
            <a:r>
              <a:rPr lang="en-US" sz="1600" dirty="0">
                <a:latin typeface="Times New Roman" panose="02020603050405020304" pitchFamily="18" charset="0"/>
                <a:cs typeface="Times New Roman" panose="02020603050405020304" pitchFamily="18" charset="0"/>
                <a:sym typeface="Arial"/>
              </a:rPr>
              <a:t> 220V </a:t>
            </a:r>
            <a:r>
              <a:rPr lang="en-US" sz="1600" dirty="0" err="1">
                <a:latin typeface="Times New Roman" panose="02020603050405020304" pitchFamily="18" charset="0"/>
                <a:cs typeface="Times New Roman" panose="02020603050405020304" pitchFamily="18" charset="0"/>
                <a:sym typeface="Arial"/>
              </a:rPr>
              <a:t>để</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đun</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sôi</a:t>
            </a:r>
            <a:r>
              <a:rPr lang="en-US" sz="1600" dirty="0">
                <a:latin typeface="Times New Roman" panose="02020603050405020304" pitchFamily="18" charset="0"/>
                <a:cs typeface="Times New Roman" panose="02020603050405020304" pitchFamily="18" charset="0"/>
                <a:sym typeface="Arial"/>
              </a:rPr>
              <a:t> 2 </a:t>
            </a:r>
            <a:r>
              <a:rPr lang="en-US" sz="1600" dirty="0" err="1">
                <a:latin typeface="Times New Roman" panose="02020603050405020304" pitchFamily="18" charset="0"/>
                <a:cs typeface="Times New Roman" panose="02020603050405020304" pitchFamily="18" charset="0"/>
                <a:sym typeface="Arial"/>
              </a:rPr>
              <a:t>lít</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nước</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từ</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nhiệt</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độ</a:t>
            </a:r>
            <a:r>
              <a:rPr lang="en-US" sz="1600" dirty="0">
                <a:latin typeface="Times New Roman" panose="02020603050405020304" pitchFamily="18" charset="0"/>
                <a:cs typeface="Times New Roman" panose="02020603050405020304" pitchFamily="18" charset="0"/>
                <a:sym typeface="Arial"/>
              </a:rPr>
              <a:t> ban </a:t>
            </a:r>
            <a:r>
              <a:rPr lang="en-US" sz="1600" dirty="0" err="1">
                <a:latin typeface="Times New Roman" panose="02020603050405020304" pitchFamily="18" charset="0"/>
                <a:cs typeface="Times New Roman" panose="02020603050405020304" pitchFamily="18" charset="0"/>
                <a:sym typeface="Arial"/>
              </a:rPr>
              <a:t>đầu</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là</a:t>
            </a:r>
            <a:r>
              <a:rPr lang="en-US" sz="1600" dirty="0">
                <a:latin typeface="Times New Roman" panose="02020603050405020304" pitchFamily="18" charset="0"/>
                <a:cs typeface="Times New Roman" panose="02020603050405020304" pitchFamily="18" charset="0"/>
                <a:sym typeface="Arial"/>
              </a:rPr>
              <a:t> 20 </a:t>
            </a:r>
            <a:r>
              <a:rPr lang="en-US" sz="1600" dirty="0" err="1">
                <a:latin typeface="Times New Roman" panose="02020603050405020304" pitchFamily="18" charset="0"/>
                <a:cs typeface="Times New Roman" panose="02020603050405020304" pitchFamily="18" charset="0"/>
                <a:sym typeface="Arial"/>
              </a:rPr>
              <a:t>độ</a:t>
            </a:r>
            <a:r>
              <a:rPr lang="en-US" sz="1600" dirty="0">
                <a:latin typeface="Times New Roman" panose="02020603050405020304" pitchFamily="18" charset="0"/>
                <a:cs typeface="Times New Roman" panose="02020603050405020304" pitchFamily="18" charset="0"/>
                <a:sym typeface="Arial"/>
              </a:rPr>
              <a:t> C. </a:t>
            </a:r>
            <a:r>
              <a:rPr lang="en-US" sz="1600" dirty="0" err="1">
                <a:latin typeface="Times New Roman" panose="02020603050405020304" pitchFamily="18" charset="0"/>
                <a:cs typeface="Times New Roman" panose="02020603050405020304" pitchFamily="18" charset="0"/>
                <a:sym typeface="Arial"/>
              </a:rPr>
              <a:t>Bỏ</a:t>
            </a:r>
            <a:r>
              <a:rPr lang="en-US" sz="1600" dirty="0">
                <a:latin typeface="Times New Roman" panose="02020603050405020304" pitchFamily="18" charset="0"/>
                <a:cs typeface="Times New Roman" panose="02020603050405020304" pitchFamily="18" charset="0"/>
                <a:sym typeface="Arial"/>
              </a:rPr>
              <a:t> qua </a:t>
            </a:r>
            <a:r>
              <a:rPr lang="en-US" sz="1600" dirty="0" err="1">
                <a:latin typeface="Times New Roman" panose="02020603050405020304" pitchFamily="18" charset="0"/>
                <a:cs typeface="Times New Roman" panose="02020603050405020304" pitchFamily="18" charset="0"/>
                <a:sym typeface="Arial"/>
              </a:rPr>
              <a:t>nhiệt</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lượng</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làm</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nóng</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vỏ</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ấm</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và</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nhiệt</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lượng</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tỏa</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vào</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môi</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trường</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tính</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thời</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gian</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đun</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sôi</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nước</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Biết</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nhiệt</a:t>
            </a:r>
            <a:r>
              <a:rPr lang="en-US" sz="1600" dirty="0">
                <a:latin typeface="Times New Roman" panose="02020603050405020304" pitchFamily="18" charset="0"/>
                <a:cs typeface="Times New Roman" panose="02020603050405020304" pitchFamily="18" charset="0"/>
                <a:sym typeface="Arial"/>
              </a:rPr>
              <a:t> dung </a:t>
            </a:r>
            <a:r>
              <a:rPr lang="en-US" sz="1600" dirty="0" err="1">
                <a:latin typeface="Times New Roman" panose="02020603050405020304" pitchFamily="18" charset="0"/>
                <a:cs typeface="Times New Roman" panose="02020603050405020304" pitchFamily="18" charset="0"/>
                <a:sym typeface="Arial"/>
              </a:rPr>
              <a:t>riêng</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của</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nước</a:t>
            </a:r>
            <a:r>
              <a:rPr lang="en-US" sz="1600" dirty="0">
                <a:latin typeface="Times New Roman" panose="02020603050405020304" pitchFamily="18" charset="0"/>
                <a:cs typeface="Times New Roman" panose="02020603050405020304" pitchFamily="18" charset="0"/>
                <a:sym typeface="Arial"/>
              </a:rPr>
              <a:t> </a:t>
            </a:r>
            <a:r>
              <a:rPr lang="en-US" sz="1600" dirty="0" err="1">
                <a:latin typeface="Times New Roman" panose="02020603050405020304" pitchFamily="18" charset="0"/>
                <a:cs typeface="Times New Roman" panose="02020603050405020304" pitchFamily="18" charset="0"/>
                <a:sym typeface="Arial"/>
              </a:rPr>
              <a:t>là</a:t>
            </a:r>
            <a:r>
              <a:rPr lang="en-US" sz="1600" dirty="0">
                <a:latin typeface="Times New Roman" panose="02020603050405020304" pitchFamily="18" charset="0"/>
                <a:cs typeface="Times New Roman" panose="02020603050405020304" pitchFamily="18" charset="0"/>
                <a:sym typeface="Arial"/>
              </a:rPr>
              <a:t> 4 200J/</a:t>
            </a:r>
            <a:r>
              <a:rPr lang="en-US" sz="1600" dirty="0" err="1">
                <a:latin typeface="Times New Roman" panose="02020603050405020304" pitchFamily="18" charset="0"/>
                <a:cs typeface="Times New Roman" panose="02020603050405020304" pitchFamily="18" charset="0"/>
                <a:sym typeface="Arial"/>
              </a:rPr>
              <a:t>kg.K</a:t>
            </a:r>
            <a:r>
              <a:rPr lang="en-US" sz="1600" dirty="0">
                <a:latin typeface="Times New Roman" panose="02020603050405020304" pitchFamily="18" charset="0"/>
                <a:cs typeface="Times New Roman" panose="02020603050405020304" pitchFamily="18" charset="0"/>
                <a:sym typeface="Arial"/>
              </a:rPr>
              <a:t>.</a:t>
            </a:r>
            <a:endParaRPr lang="vi-VN" sz="1600" dirty="0">
              <a:latin typeface="Times New Roman" panose="02020603050405020304" pitchFamily="18" charset="0"/>
              <a:cs typeface="Times New Roman" panose="02020603050405020304" pitchFamily="18" charset="0"/>
              <a:sym typeface="Arial"/>
            </a:endParaRPr>
          </a:p>
        </p:txBody>
      </p:sp>
      <p:sp>
        <p:nvSpPr>
          <p:cNvPr id="5" name="Chevron 4"/>
          <p:cNvSpPr/>
          <p:nvPr/>
        </p:nvSpPr>
        <p:spPr>
          <a:xfrm>
            <a:off x="592283" y="937381"/>
            <a:ext cx="1163782" cy="3144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03316"/>
                </a:solidFill>
                <a:latin typeface="UTM Americana" panose="02040603050506020204" pitchFamily="18" charset="0"/>
              </a:rPr>
              <a:t>BÀI 3</a:t>
            </a:r>
          </a:p>
        </p:txBody>
      </p:sp>
      <p:sp>
        <p:nvSpPr>
          <p:cNvPr id="6" name="Rectangle 5"/>
          <p:cNvSpPr/>
          <p:nvPr/>
        </p:nvSpPr>
        <p:spPr>
          <a:xfrm>
            <a:off x="472033" y="235643"/>
            <a:ext cx="3507691" cy="584775"/>
          </a:xfrm>
          <a:prstGeom prst="rect">
            <a:avLst/>
          </a:prstGeom>
        </p:spPr>
        <p:txBody>
          <a:bodyPr wrap="none">
            <a:spAutoFit/>
          </a:bodyPr>
          <a:lstStyle/>
          <a:p>
            <a:pPr lvl="0" algn="ctr">
              <a:spcBef>
                <a:spcPts val="600"/>
              </a:spcBef>
            </a:pPr>
            <a:r>
              <a:rPr lang="en-US" sz="3200" b="1">
                <a:solidFill>
                  <a:srgbClr val="703316"/>
                </a:solidFill>
                <a:latin typeface="Mali SemiBold"/>
                <a:ea typeface="Mali SemiBold"/>
                <a:cs typeface="Mali SemiBold"/>
              </a:rPr>
              <a:t>III - VẬN DỤNG</a:t>
            </a:r>
            <a:endParaRPr lang="vi-VN" sz="3200" b="1">
              <a:solidFill>
                <a:srgbClr val="703316"/>
              </a:solidFill>
              <a:latin typeface="Mali SemiBold"/>
              <a:ea typeface="Mali SemiBold"/>
              <a:cs typeface="Mali SemiBold"/>
              <a:sym typeface="Mali SemiBold"/>
            </a:endParaRPr>
          </a:p>
        </p:txBody>
      </p:sp>
      <p:sp>
        <p:nvSpPr>
          <p:cNvPr id="2" name="Rectangle 1"/>
          <p:cNvSpPr/>
          <p:nvPr/>
        </p:nvSpPr>
        <p:spPr>
          <a:xfrm>
            <a:off x="592284" y="2090072"/>
            <a:ext cx="1995052" cy="2331407"/>
          </a:xfrm>
          <a:prstGeom prst="rect">
            <a:avLst/>
          </a:prstGeom>
        </p:spPr>
        <p:txBody>
          <a:bodyPr wrap="square">
            <a:spAutoFit/>
          </a:bodyPr>
          <a:lstStyle/>
          <a:p>
            <a:pPr>
              <a:spcBef>
                <a:spcPts val="300"/>
              </a:spcBef>
            </a:pPr>
            <a:r>
              <a:rPr lang="pl-PL" sz="1600" b="1">
                <a:solidFill>
                  <a:srgbClr val="FFA500"/>
                </a:solidFill>
                <a:latin typeface="Times New Roman" panose="02020603050405020304" pitchFamily="18" charset="0"/>
                <a:ea typeface="Nunito"/>
                <a:cs typeface="Times New Roman" panose="02020603050405020304" pitchFamily="18" charset="0"/>
                <a:sym typeface="Nunito"/>
              </a:rPr>
              <a:t>Tóm tắt</a:t>
            </a:r>
          </a:p>
          <a:p>
            <a:pPr>
              <a:spcBef>
                <a:spcPts val="300"/>
              </a:spcBef>
            </a:pPr>
            <a:r>
              <a:rPr lang="pl-PL" sz="1600" i="1">
                <a:solidFill>
                  <a:schemeClr val="dk1"/>
                </a:solidFill>
                <a:latin typeface="Times New Roman" panose="02020603050405020304" pitchFamily="18" charset="0"/>
                <a:ea typeface="Nunito"/>
                <a:cs typeface="Times New Roman" panose="02020603050405020304" pitchFamily="18" charset="0"/>
                <a:sym typeface="Nunito"/>
              </a:rPr>
              <a:t>220V-1000W</a:t>
            </a:r>
            <a:endParaRPr lang="en-US" sz="1600" i="1">
              <a:solidFill>
                <a:schemeClr val="dk1"/>
              </a:solidFill>
              <a:latin typeface="Times New Roman" panose="02020603050405020304" pitchFamily="18" charset="0"/>
              <a:ea typeface="Nunito"/>
              <a:cs typeface="Times New Roman" panose="02020603050405020304" pitchFamily="18" charset="0"/>
              <a:sym typeface="Nunito"/>
            </a:endParaRPr>
          </a:p>
          <a:p>
            <a:pPr>
              <a:spcBef>
                <a:spcPts val="300"/>
              </a:spcBef>
            </a:pPr>
            <a:r>
              <a:rPr lang="pl-PL" sz="1600" i="1">
                <a:solidFill>
                  <a:schemeClr val="dk1"/>
                </a:solidFill>
                <a:latin typeface="Times New Roman" panose="02020603050405020304" pitchFamily="18" charset="0"/>
                <a:ea typeface="Nunito"/>
                <a:cs typeface="Times New Roman" panose="02020603050405020304" pitchFamily="18" charset="0"/>
                <a:sym typeface="Nunito"/>
              </a:rPr>
              <a:t>U</a:t>
            </a:r>
            <a:r>
              <a:rPr lang="en-US" sz="1600" i="1">
                <a:solidFill>
                  <a:schemeClr val="dk1"/>
                </a:solidFill>
                <a:latin typeface="Times New Roman" panose="02020603050405020304" pitchFamily="18" charset="0"/>
                <a:ea typeface="Nunito"/>
                <a:cs typeface="Times New Roman" panose="02020603050405020304" pitchFamily="18" charset="0"/>
                <a:sym typeface="Nunito"/>
              </a:rPr>
              <a:t> </a:t>
            </a:r>
            <a:r>
              <a:rPr lang="pl-PL" sz="1600" i="1">
                <a:solidFill>
                  <a:schemeClr val="dk1"/>
                </a:solidFill>
                <a:latin typeface="Times New Roman" panose="02020603050405020304" pitchFamily="18" charset="0"/>
                <a:ea typeface="Nunito"/>
                <a:cs typeface="Times New Roman" panose="02020603050405020304" pitchFamily="18" charset="0"/>
                <a:sym typeface="Nunito"/>
              </a:rPr>
              <a:t>=</a:t>
            </a:r>
            <a:r>
              <a:rPr lang="en-US" sz="1600" i="1">
                <a:solidFill>
                  <a:schemeClr val="dk1"/>
                </a:solidFill>
                <a:latin typeface="Times New Roman" panose="02020603050405020304" pitchFamily="18" charset="0"/>
                <a:ea typeface="Nunito"/>
                <a:cs typeface="Times New Roman" panose="02020603050405020304" pitchFamily="18" charset="0"/>
                <a:sym typeface="Nunito"/>
              </a:rPr>
              <a:t> </a:t>
            </a:r>
            <a:r>
              <a:rPr lang="pl-PL" sz="1600" i="1">
                <a:solidFill>
                  <a:schemeClr val="dk1"/>
                </a:solidFill>
                <a:latin typeface="Times New Roman" panose="02020603050405020304" pitchFamily="18" charset="0"/>
                <a:ea typeface="Nunito"/>
                <a:cs typeface="Times New Roman" panose="02020603050405020304" pitchFamily="18" charset="0"/>
                <a:sym typeface="Nunito"/>
              </a:rPr>
              <a:t>220V</a:t>
            </a:r>
          </a:p>
          <a:p>
            <a:pPr>
              <a:spcBef>
                <a:spcPts val="300"/>
              </a:spcBef>
            </a:pPr>
            <a:r>
              <a:rPr lang="pl-PL" sz="1600" i="1">
                <a:solidFill>
                  <a:schemeClr val="dk1"/>
                </a:solidFill>
                <a:latin typeface="Times New Roman" panose="02020603050405020304" pitchFamily="18" charset="0"/>
                <a:ea typeface="Nunito"/>
                <a:cs typeface="Times New Roman" panose="02020603050405020304" pitchFamily="18" charset="0"/>
                <a:sym typeface="Nunito"/>
              </a:rPr>
              <a:t>V</a:t>
            </a:r>
            <a:r>
              <a:rPr lang="en-US" sz="1600" i="1">
                <a:solidFill>
                  <a:schemeClr val="dk1"/>
                </a:solidFill>
                <a:latin typeface="Times New Roman" panose="02020603050405020304" pitchFamily="18" charset="0"/>
                <a:ea typeface="Nunito"/>
                <a:cs typeface="Times New Roman" panose="02020603050405020304" pitchFamily="18" charset="0"/>
                <a:sym typeface="Nunito"/>
              </a:rPr>
              <a:t> </a:t>
            </a:r>
            <a:r>
              <a:rPr lang="pl-PL" sz="1600" i="1">
                <a:solidFill>
                  <a:schemeClr val="dk1"/>
                </a:solidFill>
                <a:latin typeface="Times New Roman" panose="02020603050405020304" pitchFamily="18" charset="0"/>
                <a:ea typeface="Nunito"/>
                <a:cs typeface="Times New Roman" panose="02020603050405020304" pitchFamily="18" charset="0"/>
                <a:sym typeface="Nunito"/>
              </a:rPr>
              <a:t>=</a:t>
            </a:r>
            <a:r>
              <a:rPr lang="en-US" sz="1600" i="1">
                <a:solidFill>
                  <a:schemeClr val="dk1"/>
                </a:solidFill>
                <a:latin typeface="Times New Roman" panose="02020603050405020304" pitchFamily="18" charset="0"/>
                <a:ea typeface="Nunito"/>
                <a:cs typeface="Times New Roman" panose="02020603050405020304" pitchFamily="18" charset="0"/>
                <a:sym typeface="Nunito"/>
              </a:rPr>
              <a:t> </a:t>
            </a:r>
            <a:r>
              <a:rPr lang="pl-PL" sz="1600" i="1">
                <a:solidFill>
                  <a:schemeClr val="dk1"/>
                </a:solidFill>
                <a:latin typeface="Times New Roman" panose="02020603050405020304" pitchFamily="18" charset="0"/>
                <a:ea typeface="Nunito"/>
                <a:cs typeface="Times New Roman" panose="02020603050405020304" pitchFamily="18" charset="0"/>
                <a:sym typeface="Nunito"/>
              </a:rPr>
              <a:t>2l</a:t>
            </a:r>
            <a:r>
              <a:rPr lang="en-US" sz="1600" i="1">
                <a:solidFill>
                  <a:schemeClr val="dk1"/>
                </a:solidFill>
                <a:latin typeface="Times New Roman" panose="02020603050405020304" pitchFamily="18" charset="0"/>
                <a:ea typeface="Nunito"/>
                <a:cs typeface="Times New Roman" panose="02020603050405020304" pitchFamily="18" charset="0"/>
                <a:sym typeface="Nunito"/>
              </a:rPr>
              <a:t> </a:t>
            </a:r>
            <a:r>
              <a:rPr lang="pl-PL" sz="1600" i="1">
                <a:solidFill>
                  <a:schemeClr val="dk1"/>
                </a:solidFill>
                <a:latin typeface="Times New Roman" panose="02020603050405020304" pitchFamily="18" charset="0"/>
                <a:ea typeface="Nunito"/>
                <a:cs typeface="Times New Roman" panose="02020603050405020304" pitchFamily="18" charset="0"/>
                <a:sym typeface="Nunito"/>
              </a:rPr>
              <a:t>→ m</a:t>
            </a:r>
            <a:r>
              <a:rPr lang="en-US" sz="1600" i="1">
                <a:solidFill>
                  <a:schemeClr val="dk1"/>
                </a:solidFill>
                <a:latin typeface="Times New Roman" panose="02020603050405020304" pitchFamily="18" charset="0"/>
                <a:ea typeface="Nunito"/>
                <a:cs typeface="Times New Roman" panose="02020603050405020304" pitchFamily="18" charset="0"/>
                <a:sym typeface="Nunito"/>
              </a:rPr>
              <a:t> </a:t>
            </a:r>
            <a:r>
              <a:rPr lang="pl-PL" sz="1600" i="1">
                <a:solidFill>
                  <a:schemeClr val="dk1"/>
                </a:solidFill>
                <a:latin typeface="Times New Roman" panose="02020603050405020304" pitchFamily="18" charset="0"/>
                <a:ea typeface="Nunito"/>
                <a:cs typeface="Times New Roman" panose="02020603050405020304" pitchFamily="18" charset="0"/>
                <a:sym typeface="Nunito"/>
              </a:rPr>
              <a:t>= 2kg</a:t>
            </a:r>
            <a:endParaRPr lang="en-US" sz="1600" i="1">
              <a:solidFill>
                <a:schemeClr val="dk1"/>
              </a:solidFill>
              <a:latin typeface="Times New Roman" panose="02020603050405020304" pitchFamily="18" charset="0"/>
              <a:ea typeface="Nunito"/>
              <a:cs typeface="Times New Roman" panose="02020603050405020304" pitchFamily="18" charset="0"/>
              <a:sym typeface="Nunito"/>
            </a:endParaRPr>
          </a:p>
          <a:p>
            <a:pPr>
              <a:spcBef>
                <a:spcPts val="300"/>
              </a:spcBef>
            </a:pPr>
            <a:r>
              <a:rPr lang="en-US" sz="1600" i="1">
                <a:solidFill>
                  <a:schemeClr val="dk1"/>
                </a:solidFill>
                <a:latin typeface="Times New Roman" panose="02020603050405020304" pitchFamily="18" charset="0"/>
                <a:ea typeface="Nunito"/>
                <a:cs typeface="Times New Roman" panose="02020603050405020304" pitchFamily="18" charset="0"/>
                <a:sym typeface="Nunito"/>
              </a:rPr>
              <a:t>t</a:t>
            </a:r>
            <a:r>
              <a:rPr lang="en-US" sz="1600" i="1" baseline="-25000">
                <a:solidFill>
                  <a:schemeClr val="dk1"/>
                </a:solidFill>
                <a:latin typeface="Times New Roman" panose="02020603050405020304" pitchFamily="18" charset="0"/>
                <a:ea typeface="Nunito"/>
                <a:cs typeface="Times New Roman" panose="02020603050405020304" pitchFamily="18" charset="0"/>
                <a:sym typeface="Nunito"/>
              </a:rPr>
              <a:t>1</a:t>
            </a:r>
            <a:r>
              <a:rPr lang="en-US" sz="1600" i="1">
                <a:solidFill>
                  <a:schemeClr val="dk1"/>
                </a:solidFill>
                <a:latin typeface="Times New Roman" panose="02020603050405020304" pitchFamily="18" charset="0"/>
                <a:ea typeface="Nunito"/>
                <a:cs typeface="Times New Roman" panose="02020603050405020304" pitchFamily="18" charset="0"/>
                <a:sym typeface="Nunito"/>
              </a:rPr>
              <a:t> = 20</a:t>
            </a:r>
            <a:r>
              <a:rPr lang="en-US" sz="1600" i="1" baseline="30000">
                <a:solidFill>
                  <a:schemeClr val="dk1"/>
                </a:solidFill>
                <a:latin typeface="Times New Roman" panose="02020603050405020304" pitchFamily="18" charset="0"/>
                <a:ea typeface="Nunito"/>
                <a:cs typeface="Times New Roman" panose="02020603050405020304" pitchFamily="18" charset="0"/>
                <a:sym typeface="Nunito"/>
              </a:rPr>
              <a:t>0</a:t>
            </a:r>
            <a:r>
              <a:rPr lang="en-US" sz="1600" i="1">
                <a:solidFill>
                  <a:schemeClr val="dk1"/>
                </a:solidFill>
                <a:latin typeface="Times New Roman" panose="02020603050405020304" pitchFamily="18" charset="0"/>
                <a:ea typeface="Nunito"/>
                <a:cs typeface="Times New Roman" panose="02020603050405020304" pitchFamily="18" charset="0"/>
                <a:sym typeface="Nunito"/>
              </a:rPr>
              <a:t>C</a:t>
            </a:r>
          </a:p>
          <a:p>
            <a:pPr>
              <a:spcBef>
                <a:spcPts val="300"/>
              </a:spcBef>
            </a:pPr>
            <a:r>
              <a:rPr lang="en-US" sz="1600" i="1">
                <a:solidFill>
                  <a:schemeClr val="dk1"/>
                </a:solidFill>
                <a:latin typeface="Times New Roman" panose="02020603050405020304" pitchFamily="18" charset="0"/>
                <a:ea typeface="Nunito"/>
                <a:cs typeface="Times New Roman" panose="02020603050405020304" pitchFamily="18" charset="0"/>
                <a:sym typeface="Nunito"/>
              </a:rPr>
              <a:t>t</a:t>
            </a:r>
            <a:r>
              <a:rPr lang="en-US" sz="1600" i="1" baseline="-25000">
                <a:solidFill>
                  <a:schemeClr val="dk1"/>
                </a:solidFill>
                <a:latin typeface="Times New Roman" panose="02020603050405020304" pitchFamily="18" charset="0"/>
                <a:ea typeface="Nunito"/>
                <a:cs typeface="Times New Roman" panose="02020603050405020304" pitchFamily="18" charset="0"/>
                <a:sym typeface="Nunito"/>
              </a:rPr>
              <a:t>2</a:t>
            </a:r>
            <a:r>
              <a:rPr lang="en-US" sz="1600" i="1">
                <a:solidFill>
                  <a:schemeClr val="dk1"/>
                </a:solidFill>
                <a:latin typeface="Times New Roman" panose="02020603050405020304" pitchFamily="18" charset="0"/>
                <a:ea typeface="Nunito"/>
                <a:cs typeface="Times New Roman" panose="02020603050405020304" pitchFamily="18" charset="0"/>
                <a:sym typeface="Nunito"/>
              </a:rPr>
              <a:t> = 100</a:t>
            </a:r>
            <a:r>
              <a:rPr lang="en-US" sz="1600" i="1" baseline="30000">
                <a:solidFill>
                  <a:schemeClr val="dk1"/>
                </a:solidFill>
                <a:latin typeface="Times New Roman" panose="02020603050405020304" pitchFamily="18" charset="0"/>
                <a:ea typeface="Nunito"/>
                <a:cs typeface="Times New Roman" panose="02020603050405020304" pitchFamily="18" charset="0"/>
                <a:sym typeface="Nunito"/>
              </a:rPr>
              <a:t>0</a:t>
            </a:r>
            <a:r>
              <a:rPr lang="en-US" sz="1600" i="1">
                <a:solidFill>
                  <a:schemeClr val="dk1"/>
                </a:solidFill>
                <a:latin typeface="Times New Roman" panose="02020603050405020304" pitchFamily="18" charset="0"/>
                <a:ea typeface="Nunito"/>
                <a:cs typeface="Times New Roman" panose="02020603050405020304" pitchFamily="18" charset="0"/>
                <a:sym typeface="Nunito"/>
              </a:rPr>
              <a:t>C</a:t>
            </a:r>
          </a:p>
          <a:p>
            <a:pPr>
              <a:spcBef>
                <a:spcPts val="300"/>
              </a:spcBef>
            </a:pPr>
            <a:r>
              <a:rPr lang="en-US" sz="1600" i="1">
                <a:solidFill>
                  <a:schemeClr val="dk1"/>
                </a:solidFill>
                <a:latin typeface="Times New Roman" panose="02020603050405020304" pitchFamily="18" charset="0"/>
                <a:ea typeface="Nunito"/>
                <a:cs typeface="Times New Roman" panose="02020603050405020304" pitchFamily="18" charset="0"/>
                <a:sym typeface="Nunito"/>
              </a:rPr>
              <a:t>c = 4 200J/kg.K</a:t>
            </a:r>
          </a:p>
          <a:p>
            <a:pPr>
              <a:spcBef>
                <a:spcPts val="300"/>
              </a:spcBef>
            </a:pPr>
            <a:r>
              <a:rPr lang="en-US" sz="1600" i="1">
                <a:solidFill>
                  <a:schemeClr val="dk1"/>
                </a:solidFill>
                <a:latin typeface="Times New Roman" panose="02020603050405020304" pitchFamily="18" charset="0"/>
                <a:ea typeface="Nunito"/>
                <a:cs typeface="Times New Roman" panose="02020603050405020304" pitchFamily="18" charset="0"/>
                <a:sym typeface="Nunito"/>
              </a:rPr>
              <a:t>t = ?</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587336" y="2090072"/>
                <a:ext cx="5710555" cy="280076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814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7814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7814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7814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7814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7814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7814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7814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781425" algn="l"/>
                  </a:tabLst>
                  <a:defRPr>
                    <a:solidFill>
                      <a:schemeClr val="tx1"/>
                    </a:solidFill>
                    <a:latin typeface="Arial" panose="020B0604020202020204" pitchFamily="34" charset="0"/>
                  </a:defRPr>
                </a:lvl9pPr>
              </a:lstStyle>
              <a:p>
                <a:pPr marL="0" lvl="0" indent="0" algn="ctr" defTabSz="914400" eaLnBrk="0" fontAlgn="base" latinLnBrk="0" hangingPunct="0">
                  <a:spcBef>
                    <a:spcPts val="300"/>
                  </a:spcBef>
                  <a:spcAft>
                    <a:spcPts val="0"/>
                  </a:spcAft>
                  <a:buSzTx/>
                  <a:buFont typeface="Arial"/>
                  <a:buNone/>
                  <a:tabLst>
                    <a:tab pos="3781425" algn="l"/>
                  </a:tabLst>
                </a:pPr>
                <a:r>
                  <a:rPr lang="en-US" altLang="en-US" sz="1600" b="1" dirty="0" err="1">
                    <a:solidFill>
                      <a:srgbClr val="FFA500"/>
                    </a:solidFill>
                    <a:latin typeface="Times New Roman" panose="02020603050405020304" pitchFamily="18" charset="0"/>
                    <a:ea typeface="Nunito"/>
                    <a:cs typeface="Times New Roman" panose="02020603050405020304" pitchFamily="18" charset="0"/>
                  </a:rPr>
                  <a:t>Giải</a:t>
                </a:r>
                <a:endParaRPr lang="en-US" altLang="en-US" sz="1600" b="1" dirty="0">
                  <a:solidFill>
                    <a:srgbClr val="FFA500"/>
                  </a:solidFill>
                  <a:latin typeface="Times New Roman" panose="02020603050405020304" pitchFamily="18" charset="0"/>
                  <a:ea typeface="Nunito"/>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781425" algn="l"/>
                  </a:tabLst>
                </a:pP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Vì</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ấm</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điện</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sử</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dụng</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ở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hiệu</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điện</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thế</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i="1" dirty="0">
                    <a:solidFill>
                      <a:schemeClr val="dk1"/>
                    </a:solidFill>
                    <a:latin typeface="Times New Roman" panose="02020603050405020304" pitchFamily="18" charset="0"/>
                    <a:ea typeface="Nunito"/>
                    <a:cs typeface="Times New Roman" panose="02020603050405020304" pitchFamily="18" charset="0"/>
                    <a:sym typeface="Nunito"/>
                  </a:rPr>
                  <a:t>U = 220V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đúng</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bằng</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với</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hiệu</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điện</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thế</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định</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mức</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nên</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công</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suất</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của</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ấm</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bằng</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với</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công</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suất</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định</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mức</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a:solidFill>
                      <a:schemeClr val="dk1"/>
                    </a:solidFill>
                    <a:latin typeface="UVN Ke Chuyen1" panose="03030602030607080B05" pitchFamily="66" charset="0"/>
                    <a:ea typeface="Nunito"/>
                    <a:cs typeface="Times New Roman" panose="02020603050405020304" pitchFamily="18" charset="0"/>
                    <a:sym typeface="Nunito"/>
                  </a:rPr>
                  <a:t>P</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i="1" dirty="0">
                    <a:solidFill>
                      <a:schemeClr val="dk1"/>
                    </a:solidFill>
                    <a:latin typeface="Times New Roman" panose="02020603050405020304" pitchFamily="18" charset="0"/>
                    <a:ea typeface="Nunito"/>
                    <a:cs typeface="Times New Roman" panose="02020603050405020304" pitchFamily="18" charset="0"/>
                    <a:sym typeface="Nunito"/>
                  </a:rPr>
                  <a:t>= 1 000W</a:t>
                </a:r>
              </a:p>
              <a:p>
                <a:pPr marL="0" marR="0" lvl="0" indent="0" algn="just" defTabSz="914400" rtl="0" eaLnBrk="0" fontAlgn="base" latinLnBrk="0" hangingPunct="0">
                  <a:lnSpc>
                    <a:spcPct val="100000"/>
                  </a:lnSpc>
                  <a:spcBef>
                    <a:spcPct val="0"/>
                  </a:spcBef>
                  <a:spcAft>
                    <a:spcPct val="0"/>
                  </a:spcAft>
                  <a:buClrTx/>
                  <a:buSzTx/>
                  <a:buFontTx/>
                  <a:buNone/>
                  <a:tabLst>
                    <a:tab pos="3781425" algn="l"/>
                  </a:tabLst>
                </a:pP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Nhiệt</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lượng</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mà</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nước</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cần</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nhận</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được</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là</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a:t>
                </a:r>
              </a:p>
              <a:p>
                <a:pPr marL="0" marR="0" lvl="0" indent="0" algn="just" defTabSz="914400" rtl="0" eaLnBrk="0" fontAlgn="base" latinLnBrk="0" hangingPunct="0">
                  <a:lnSpc>
                    <a:spcPct val="100000"/>
                  </a:lnSpc>
                  <a:spcBef>
                    <a:spcPct val="0"/>
                  </a:spcBef>
                  <a:spcAft>
                    <a:spcPct val="0"/>
                  </a:spcAft>
                  <a:buClrTx/>
                  <a:buSzTx/>
                  <a:buFontTx/>
                  <a:buNone/>
                  <a:tabLst>
                    <a:tab pos="3781425" algn="l"/>
                  </a:tabLst>
                </a:pPr>
                <a:r>
                  <a:rPr lang="en-US" altLang="en-US" sz="1600" i="1" dirty="0">
                    <a:solidFill>
                      <a:schemeClr val="dk1"/>
                    </a:solidFill>
                    <a:latin typeface="Times New Roman" panose="02020603050405020304" pitchFamily="18" charset="0"/>
                    <a:ea typeface="Nunito"/>
                    <a:cs typeface="Times New Roman" panose="02020603050405020304" pitchFamily="18" charset="0"/>
                    <a:sym typeface="Nunito"/>
                  </a:rPr>
                  <a:t>                  Q = mc</a:t>
                </a:r>
                <a14:m>
                  <m:oMath xmlns:m="http://schemas.openxmlformats.org/officeDocument/2006/math">
                    <m:r>
                      <a:rPr lang="en-US" altLang="en-US" sz="1600" i="1" smtClean="0">
                        <a:solidFill>
                          <a:schemeClr val="dk1"/>
                        </a:solidFill>
                        <a:latin typeface="Cambria Math" panose="02040503050406030204" pitchFamily="18" charset="0"/>
                        <a:ea typeface="Cambria Math" panose="02040503050406030204" pitchFamily="18" charset="0"/>
                        <a:cs typeface="Times New Roman" panose="02020603050405020304" pitchFamily="18" charset="0"/>
                        <a:sym typeface="Nunito"/>
                      </a:rPr>
                      <m:t>∆</m:t>
                    </m:r>
                  </m:oMath>
                </a14:m>
                <a:r>
                  <a:rPr lang="en-US" altLang="en-US" sz="1600" i="1" dirty="0">
                    <a:solidFill>
                      <a:schemeClr val="dk1"/>
                    </a:solidFill>
                    <a:latin typeface="Times New Roman" panose="02020603050405020304" pitchFamily="18" charset="0"/>
                    <a:ea typeface="Nunito"/>
                    <a:cs typeface="Times New Roman" panose="02020603050405020304" pitchFamily="18" charset="0"/>
                    <a:sym typeface="Nunito"/>
                  </a:rPr>
                  <a:t>t = 2.4200.(100 – 20) = 672 000(J)</a:t>
                </a:r>
              </a:p>
              <a:p>
                <a:pPr marL="0" marR="0" lvl="0" indent="0" algn="just" defTabSz="914400" rtl="0" eaLnBrk="0" fontAlgn="base" latinLnBrk="0" hangingPunct="0">
                  <a:lnSpc>
                    <a:spcPct val="100000"/>
                  </a:lnSpc>
                  <a:spcBef>
                    <a:spcPct val="0"/>
                  </a:spcBef>
                  <a:spcAft>
                    <a:spcPct val="0"/>
                  </a:spcAft>
                  <a:buClrTx/>
                  <a:buSzTx/>
                  <a:buFontTx/>
                  <a:buNone/>
                  <a:tabLst>
                    <a:tab pos="3781425" algn="l"/>
                  </a:tabLst>
                </a:pP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Điện</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năng</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của</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dòng</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điện</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chạy</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qua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dây</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điện</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trở</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trong</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thời</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gian</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t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là</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a:t>
                </a:r>
              </a:p>
              <a:p>
                <a:pPr lvl="0" algn="just">
                  <a:buClrTx/>
                </a:pPr>
                <a:r>
                  <a:rPr lang="en-US" altLang="en-US" sz="1600" i="1" dirty="0">
                    <a:solidFill>
                      <a:schemeClr val="dk1"/>
                    </a:solidFill>
                    <a:latin typeface="Times New Roman" panose="02020603050405020304" pitchFamily="18" charset="0"/>
                    <a:ea typeface="Nunito"/>
                    <a:cs typeface="Times New Roman" panose="02020603050405020304" pitchFamily="18" charset="0"/>
                    <a:sym typeface="Nunito"/>
                  </a:rPr>
                  <a:t>                  A = </a:t>
                </a:r>
                <a:r>
                  <a:rPr lang="en-US" altLang="en-US" sz="1600" i="1" dirty="0">
                    <a:solidFill>
                      <a:schemeClr val="dk1"/>
                    </a:solidFill>
                    <a:latin typeface="UVN Ke Chuyen1" panose="03030602030607080B05" pitchFamily="66" charset="0"/>
                    <a:ea typeface="Nunito"/>
                    <a:cs typeface="Times New Roman" panose="02020603050405020304" pitchFamily="18" charset="0"/>
                    <a:sym typeface="Nunito"/>
                  </a:rPr>
                  <a:t>P</a:t>
                </a:r>
                <a:r>
                  <a:rPr lang="en-US" altLang="en-US" sz="1600" i="1" dirty="0">
                    <a:solidFill>
                      <a:schemeClr val="dk1"/>
                    </a:solidFill>
                    <a:latin typeface="Times New Roman" panose="02020603050405020304" pitchFamily="18" charset="0"/>
                    <a:ea typeface="Nunito"/>
                    <a:cs typeface="Times New Roman" panose="02020603050405020304" pitchFamily="18" charset="0"/>
                    <a:sym typeface="Nunito"/>
                  </a:rPr>
                  <a:t> .t = 1000.t</a:t>
                </a:r>
              </a:p>
              <a:p>
                <a:pPr lvl="0" algn="just">
                  <a:buClrTx/>
                </a:pP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Ta </a:t>
                </a:r>
                <a:r>
                  <a:rPr lang="en-US" altLang="en-US" sz="1600" dirty="0" err="1">
                    <a:solidFill>
                      <a:schemeClr val="dk1"/>
                    </a:solidFill>
                    <a:latin typeface="Times New Roman" panose="02020603050405020304" pitchFamily="18" charset="0"/>
                    <a:ea typeface="Nunito"/>
                    <a:cs typeface="Times New Roman" panose="02020603050405020304" pitchFamily="18" charset="0"/>
                    <a:sym typeface="Nunito"/>
                  </a:rPr>
                  <a:t>có</a:t>
                </a:r>
                <a:r>
                  <a:rPr lang="en-US" altLang="en-US" sz="1600" dirty="0">
                    <a:solidFill>
                      <a:schemeClr val="dk1"/>
                    </a:solidFill>
                    <a:latin typeface="Times New Roman" panose="02020603050405020304" pitchFamily="18" charset="0"/>
                    <a:ea typeface="Nunito"/>
                    <a:cs typeface="Times New Roman" panose="02020603050405020304" pitchFamily="18" charset="0"/>
                    <a:sym typeface="Nunito"/>
                  </a:rPr>
                  <a:t>:       </a:t>
                </a:r>
                <a:r>
                  <a:rPr lang="en-US" altLang="en-US" sz="1600" i="1" dirty="0">
                    <a:solidFill>
                      <a:schemeClr val="dk1"/>
                    </a:solidFill>
                    <a:latin typeface="Times New Roman" panose="02020603050405020304" pitchFamily="18" charset="0"/>
                    <a:ea typeface="Nunito"/>
                    <a:cs typeface="Times New Roman" panose="02020603050405020304" pitchFamily="18" charset="0"/>
                    <a:sym typeface="Nunito"/>
                  </a:rPr>
                  <a:t>A = Q</a:t>
                </a:r>
              </a:p>
              <a:p>
                <a:pPr lvl="0" algn="just">
                  <a:buClrTx/>
                </a:pPr>
                <a:r>
                  <a:rPr lang="en-US" sz="1600" i="1" dirty="0">
                    <a:solidFill>
                      <a:schemeClr val="dk1"/>
                    </a:solidFill>
                    <a:latin typeface="Times New Roman" panose="02020603050405020304" pitchFamily="18" charset="0"/>
                    <a:ea typeface="Nunito"/>
                    <a:cs typeface="Times New Roman" panose="02020603050405020304" pitchFamily="18" charset="0"/>
                    <a:sym typeface="Nunito"/>
                  </a:rPr>
                  <a:t>     </a:t>
                </a:r>
                <a:r>
                  <a:rPr lang="pl-PL" sz="1600" i="1" dirty="0">
                    <a:solidFill>
                      <a:schemeClr val="dk1"/>
                    </a:solidFill>
                    <a:latin typeface="Times New Roman" panose="02020603050405020304" pitchFamily="18" charset="0"/>
                    <a:ea typeface="Nunito"/>
                    <a:cs typeface="Times New Roman" panose="02020603050405020304" pitchFamily="18" charset="0"/>
                    <a:sym typeface="Nunito"/>
                  </a:rPr>
                  <a:t>→</a:t>
                </a:r>
                <a:r>
                  <a:rPr lang="en-US" sz="1600" i="1" dirty="0">
                    <a:solidFill>
                      <a:schemeClr val="dk1"/>
                    </a:solidFill>
                    <a:latin typeface="Times New Roman" panose="02020603050405020304" pitchFamily="18" charset="0"/>
                    <a:ea typeface="Nunito"/>
                    <a:cs typeface="Times New Roman" panose="02020603050405020304" pitchFamily="18" charset="0"/>
                    <a:sym typeface="Nunito"/>
                  </a:rPr>
                  <a:t> 1000t = 672000</a:t>
                </a:r>
              </a:p>
              <a:p>
                <a:pPr lvl="0" algn="just">
                  <a:buClrTx/>
                </a:pPr>
                <a:r>
                  <a:rPr lang="en-US" sz="1600" i="1" dirty="0">
                    <a:solidFill>
                      <a:schemeClr val="dk1"/>
                    </a:solidFill>
                    <a:latin typeface="Times New Roman" panose="02020603050405020304" pitchFamily="18" charset="0"/>
                    <a:ea typeface="Nunito"/>
                    <a:cs typeface="Times New Roman" panose="02020603050405020304" pitchFamily="18" charset="0"/>
                    <a:sym typeface="Nunito"/>
                  </a:rPr>
                  <a:t>     </a:t>
                </a:r>
                <a:r>
                  <a:rPr lang="pl-PL" sz="1600" i="1" dirty="0">
                    <a:solidFill>
                      <a:schemeClr val="dk1"/>
                    </a:solidFill>
                    <a:latin typeface="Times New Roman" panose="02020603050405020304" pitchFamily="18" charset="0"/>
                    <a:ea typeface="Nunito"/>
                    <a:cs typeface="Times New Roman" panose="02020603050405020304" pitchFamily="18" charset="0"/>
                    <a:sym typeface="Nunito"/>
                  </a:rPr>
                  <a:t>→</a:t>
                </a:r>
                <a:r>
                  <a:rPr lang="en-US" sz="1600" i="1" dirty="0">
                    <a:solidFill>
                      <a:schemeClr val="dk1"/>
                    </a:solidFill>
                    <a:latin typeface="Times New Roman" panose="02020603050405020304" pitchFamily="18" charset="0"/>
                    <a:ea typeface="Nunito"/>
                    <a:cs typeface="Times New Roman" panose="02020603050405020304" pitchFamily="18" charset="0"/>
                    <a:sym typeface="Nunito"/>
                  </a:rPr>
                  <a:t>         t = 672000 : 1000 = 672(s) = 11,2(</a:t>
                </a:r>
                <a:r>
                  <a:rPr lang="en-US" sz="1600" i="1" dirty="0" err="1">
                    <a:solidFill>
                      <a:schemeClr val="dk1"/>
                    </a:solidFill>
                    <a:latin typeface="Times New Roman" panose="02020603050405020304" pitchFamily="18" charset="0"/>
                    <a:ea typeface="Nunito"/>
                    <a:cs typeface="Times New Roman" panose="02020603050405020304" pitchFamily="18" charset="0"/>
                    <a:sym typeface="Nunito"/>
                  </a:rPr>
                  <a:t>phút</a:t>
                </a:r>
                <a:r>
                  <a:rPr lang="en-US" sz="1600" i="1" dirty="0">
                    <a:solidFill>
                      <a:schemeClr val="dk1"/>
                    </a:solidFill>
                    <a:latin typeface="Times New Roman" panose="02020603050405020304" pitchFamily="18" charset="0"/>
                    <a:ea typeface="Nunito"/>
                    <a:cs typeface="Times New Roman" panose="02020603050405020304" pitchFamily="18" charset="0"/>
                    <a:sym typeface="Nunito"/>
                  </a:rPr>
                  <a:t>)</a:t>
                </a:r>
                <a:endParaRPr lang="en-US" altLang="en-US" sz="1600" dirty="0">
                  <a:solidFill>
                    <a:schemeClr val="dk1"/>
                  </a:solidFill>
                  <a:latin typeface="Times New Roman" panose="02020603050405020304" pitchFamily="18" charset="0"/>
                  <a:ea typeface="Nunito"/>
                  <a:cs typeface="Times New Roman" panose="02020603050405020304" pitchFamily="18" charset="0"/>
                  <a:sym typeface="Nunito"/>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587336" y="2090072"/>
                <a:ext cx="5710555" cy="2800767"/>
              </a:xfrm>
              <a:prstGeom prst="rect">
                <a:avLst/>
              </a:prstGeom>
              <a:blipFill>
                <a:blip r:embed="rId3"/>
                <a:stretch>
                  <a:fillRect l="-534" t="-218" r="-640" b="-23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left)">
                                      <p:cBhvr>
                                        <p:cTn id="33" dur="500"/>
                                        <p:tgtEl>
                                          <p:spTgt spid="8">
                                            <p:txEl>
                                              <p:pRg st="0" end="0"/>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wipe(left)">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ipe(left)">
                                      <p:cBhvr>
                                        <p:cTn id="41" dur="500"/>
                                        <p:tgtEl>
                                          <p:spTgt spid="8">
                                            <p:txEl>
                                              <p:pRg st="2" end="2"/>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Effect transition="in" filter="wipe(left)">
                                      <p:cBhvr>
                                        <p:cTn id="44" dur="500"/>
                                        <p:tgtEl>
                                          <p:spTgt spid="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wipe(left)">
                                      <p:cBhvr>
                                        <p:cTn id="49" dur="500"/>
                                        <p:tgtEl>
                                          <p:spTgt spid="8">
                                            <p:txEl>
                                              <p:pRg st="4" end="4"/>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wipe(left)">
                                      <p:cBhvr>
                                        <p:cTn id="52" dur="500"/>
                                        <p:tgtEl>
                                          <p:spTgt spid="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8">
                                            <p:txEl>
                                              <p:pRg st="6" end="6"/>
                                            </p:txEl>
                                          </p:spTgt>
                                        </p:tgtEl>
                                        <p:attrNameLst>
                                          <p:attrName>style.visibility</p:attrName>
                                        </p:attrNameLst>
                                      </p:cBhvr>
                                      <p:to>
                                        <p:strVal val="visible"/>
                                      </p:to>
                                    </p:set>
                                    <p:animEffect transition="in" filter="wipe(left)">
                                      <p:cBhvr>
                                        <p:cTn id="57" dur="500"/>
                                        <p:tgtEl>
                                          <p:spTgt spid="8">
                                            <p:txEl>
                                              <p:pRg st="6" end="6"/>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8">
                                            <p:txEl>
                                              <p:pRg st="7" end="7"/>
                                            </p:txEl>
                                          </p:spTgt>
                                        </p:tgtEl>
                                        <p:attrNameLst>
                                          <p:attrName>style.visibility</p:attrName>
                                        </p:attrNameLst>
                                      </p:cBhvr>
                                      <p:to>
                                        <p:strVal val="visible"/>
                                      </p:to>
                                    </p:set>
                                    <p:animEffect transition="in" filter="wipe(left)">
                                      <p:cBhvr>
                                        <p:cTn id="60" dur="500"/>
                                        <p:tgtEl>
                                          <p:spTgt spid="8">
                                            <p:txEl>
                                              <p:pRg st="7" end="7"/>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Effect transition="in" filter="wipe(left)">
                                      <p:cBhvr>
                                        <p:cTn id="63"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sp>
        <p:nvSpPr>
          <p:cNvPr id="7" name="Hexagon 6"/>
          <p:cNvSpPr/>
          <p:nvPr/>
        </p:nvSpPr>
        <p:spPr>
          <a:xfrm>
            <a:off x="1201184" y="1402167"/>
            <a:ext cx="6419511" cy="3439997"/>
          </a:xfrm>
          <a:prstGeom prst="hexagon">
            <a:avLst/>
          </a:prstGeom>
          <a:solidFill>
            <a:srgbClr val="FFE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593360" y="817392"/>
            <a:ext cx="2196435" cy="584775"/>
          </a:xfrm>
          <a:prstGeom prst="rect">
            <a:avLst/>
          </a:prstGeom>
        </p:spPr>
        <p:txBody>
          <a:bodyPr wrap="none">
            <a:spAutoFit/>
          </a:bodyPr>
          <a:lstStyle/>
          <a:p>
            <a:pPr lvl="0" algn="ctr">
              <a:spcBef>
                <a:spcPts val="600"/>
              </a:spcBef>
            </a:pPr>
            <a:r>
              <a:rPr lang="en-US" sz="3200" b="1">
                <a:solidFill>
                  <a:srgbClr val="703316"/>
                </a:solidFill>
                <a:latin typeface="Mali SemiBold"/>
                <a:ea typeface="Mali SemiBold"/>
                <a:cs typeface="Mali SemiBold"/>
              </a:rPr>
              <a:t>GHI NHỚ</a:t>
            </a:r>
            <a:endParaRPr lang="vi-VN" sz="3200" b="1">
              <a:solidFill>
                <a:srgbClr val="703316"/>
              </a:solidFill>
              <a:latin typeface="Mali SemiBold"/>
              <a:ea typeface="Mali SemiBold"/>
              <a:cs typeface="Mali SemiBold"/>
              <a:sym typeface="Mali SemiBold"/>
            </a:endParaRPr>
          </a:p>
        </p:txBody>
      </p:sp>
      <p:sp>
        <p:nvSpPr>
          <p:cNvPr id="3" name="Rectangle 2"/>
          <p:cNvSpPr/>
          <p:nvPr/>
        </p:nvSpPr>
        <p:spPr>
          <a:xfrm>
            <a:off x="1867889" y="1821582"/>
            <a:ext cx="5086103" cy="1754326"/>
          </a:xfrm>
          <a:prstGeom prst="rect">
            <a:avLst/>
          </a:prstGeom>
        </p:spPr>
        <p:txBody>
          <a:bodyPr wrap="square">
            <a:spAutoFit/>
          </a:bodyPr>
          <a:lstStyle/>
          <a:p>
            <a:pPr lvl="0" algn="just">
              <a:lnSpc>
                <a:spcPct val="150000"/>
              </a:lnSpc>
            </a:pPr>
            <a:r>
              <a:rPr lang="en-US" sz="1800" b="1">
                <a:latin typeface="UTM Americana" panose="02040603050506020204" pitchFamily="18" charset="0"/>
              </a:rPr>
              <a:t>Nhiệt lượng tỏa ra ở dây dẫn khi có dòng điện chạy qua tỉ lệ thuận với bình phương cường độ dòng điện, với điện trở của dây dẫn và thời gian dòng điện chạy qua.</a:t>
            </a:r>
            <a:endParaRPr lang="vi-VN" sz="1800" b="1">
              <a:latin typeface="UTM Americana" panose="02040603050506020204" pitchFamily="18" charset="0"/>
            </a:endParaRPr>
          </a:p>
        </p:txBody>
      </p:sp>
      <p:sp>
        <p:nvSpPr>
          <p:cNvPr id="4" name="Rounded Rectangle 3"/>
          <p:cNvSpPr/>
          <p:nvPr/>
        </p:nvSpPr>
        <p:spPr>
          <a:xfrm>
            <a:off x="3593360" y="3829964"/>
            <a:ext cx="1635162" cy="677732"/>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Q = I</a:t>
            </a:r>
            <a:r>
              <a:rPr lang="en-US" sz="2400" baseline="30000">
                <a:solidFill>
                  <a:schemeClr val="tx1">
                    <a:lumMod val="50000"/>
                  </a:schemeClr>
                </a:solidFill>
                <a:latin typeface="Times New Roman" panose="02020603050405020304" pitchFamily="18" charset="0"/>
                <a:cs typeface="Times New Roman" panose="02020603050405020304" pitchFamily="18" charset="0"/>
              </a:rPr>
              <a:t>2</a:t>
            </a:r>
            <a:r>
              <a:rPr lang="en-US" sz="2400">
                <a:solidFill>
                  <a:schemeClr val="tx1">
                    <a:lumMod val="50000"/>
                  </a:schemeClr>
                </a:solidFill>
                <a:latin typeface="Times New Roman" panose="02020603050405020304" pitchFamily="18" charset="0"/>
                <a:cs typeface="Times New Roman" panose="02020603050405020304" pitchFamily="18" charset="0"/>
              </a:rPr>
              <a:t>Rt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5561" y="675877"/>
            <a:ext cx="1212894" cy="11560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2" name="Rectangle 1"/>
          <p:cNvSpPr/>
          <p:nvPr/>
        </p:nvSpPr>
        <p:spPr>
          <a:xfrm>
            <a:off x="1929230" y="242429"/>
            <a:ext cx="5093062" cy="584775"/>
          </a:xfrm>
          <a:prstGeom prst="rect">
            <a:avLst/>
          </a:prstGeom>
        </p:spPr>
        <p:txBody>
          <a:bodyPr wrap="none">
            <a:spAutoFit/>
          </a:bodyPr>
          <a:lstStyle/>
          <a:p>
            <a:pPr lvl="0" algn="ctr">
              <a:spcBef>
                <a:spcPts val="600"/>
              </a:spcBef>
            </a:pPr>
            <a:r>
              <a:rPr lang="en-US" sz="3200" b="1">
                <a:solidFill>
                  <a:srgbClr val="703316"/>
                </a:solidFill>
                <a:latin typeface="Mali SemiBold"/>
                <a:ea typeface="Mali SemiBold"/>
                <a:cs typeface="Mali SemiBold"/>
              </a:rPr>
              <a:t>CÓ THỂ EM CHƯA BIẾT</a:t>
            </a:r>
            <a:endParaRPr lang="vi-VN" sz="3200" b="1">
              <a:solidFill>
                <a:srgbClr val="703316"/>
              </a:solidFill>
              <a:latin typeface="Mali SemiBold"/>
              <a:ea typeface="Mali SemiBold"/>
              <a:cs typeface="Mali SemiBold"/>
              <a:sym typeface="Mali SemiBold"/>
            </a:endParaRPr>
          </a:p>
        </p:txBody>
      </p:sp>
      <p:sp>
        <p:nvSpPr>
          <p:cNvPr id="3" name="Rectangle 2"/>
          <p:cNvSpPr/>
          <p:nvPr/>
        </p:nvSpPr>
        <p:spPr>
          <a:xfrm>
            <a:off x="428031" y="827204"/>
            <a:ext cx="8095460" cy="1854354"/>
          </a:xfrm>
          <a:prstGeom prst="rect">
            <a:avLst/>
          </a:prstGeom>
        </p:spPr>
        <p:txBody>
          <a:bodyPr wrap="square">
            <a:spAutoFit/>
          </a:bodyPr>
          <a:lstStyle/>
          <a:p>
            <a:pPr algn="just">
              <a:spcBef>
                <a:spcPts val="300"/>
              </a:spcBef>
            </a:pPr>
            <a:r>
              <a:rPr lang="en-US" sz="1600" b="1">
                <a:latin typeface="UTM Americana" panose="02040603050506020204" pitchFamily="18" charset="0"/>
              </a:rPr>
              <a:t>Tùy theo vật liệu và tiết diện dây dẫn chỉ chịu được những dòng điện có cường độ nhất định. Quá mức đó, theo định luật Jun – Len-xơ, dây dẫn có thể nóng đỏ, làm chảy vỏ bọc và gây hỏa hoạn.</a:t>
            </a:r>
          </a:p>
          <a:p>
            <a:pPr algn="just">
              <a:spcBef>
                <a:spcPts val="300"/>
              </a:spcBef>
            </a:pPr>
            <a:r>
              <a:rPr lang="en-US" sz="1600" b="1">
                <a:latin typeface="UTM Americana" panose="02040603050506020204" pitchFamily="18" charset="0"/>
              </a:rPr>
              <a:t>Sử dụng cầu chì mắc nối tiếp với mỗi dụng cụ điện, khi có sự cố, cường độ dòng điện tăng lên quá mức cho phép, thì dây chì sẽ nóng chảy và ngắt mạch tự động, tránh được tổn thất. Vì thế, dây chì và dây dẫn điện phải có tiết diện được tính toán phù hợp với cường độ dòng điện định mức.</a:t>
            </a:r>
          </a:p>
        </p:txBody>
      </p:sp>
      <p:graphicFrame>
        <p:nvGraphicFramePr>
          <p:cNvPr id="4" name="Table 3"/>
          <p:cNvGraphicFramePr>
            <a:graphicFrameLocks noGrp="1"/>
          </p:cNvGraphicFramePr>
          <p:nvPr>
            <p:extLst>
              <p:ext uri="{D42A27DB-BD31-4B8C-83A1-F6EECF244321}">
                <p14:modId xmlns:p14="http://schemas.microsoft.com/office/powerpoint/2010/main" val="660178014"/>
              </p:ext>
            </p:extLst>
          </p:nvPr>
        </p:nvGraphicFramePr>
        <p:xfrm>
          <a:off x="428031" y="3187393"/>
          <a:ext cx="8326417" cy="1645920"/>
        </p:xfrm>
        <a:graphic>
          <a:graphicData uri="http://schemas.openxmlformats.org/drawingml/2006/table">
            <a:tbl>
              <a:tblPr firstRow="1" bandRow="1">
                <a:tableStyleId>{69012ECD-51FC-41F1-AA8D-1B2483CD663E}</a:tableStyleId>
              </a:tblPr>
              <a:tblGrid>
                <a:gridCol w="3016490">
                  <a:extLst>
                    <a:ext uri="{9D8B030D-6E8A-4147-A177-3AD203B41FA5}">
                      <a16:colId xmlns:a16="http://schemas.microsoft.com/office/drawing/2014/main" val="2040853818"/>
                    </a:ext>
                  </a:extLst>
                </a:gridCol>
                <a:gridCol w="2775345">
                  <a:extLst>
                    <a:ext uri="{9D8B030D-6E8A-4147-A177-3AD203B41FA5}">
                      <a16:colId xmlns:a16="http://schemas.microsoft.com/office/drawing/2014/main" val="1316813603"/>
                    </a:ext>
                  </a:extLst>
                </a:gridCol>
                <a:gridCol w="2534582">
                  <a:extLst>
                    <a:ext uri="{9D8B030D-6E8A-4147-A177-3AD203B41FA5}">
                      <a16:colId xmlns:a16="http://schemas.microsoft.com/office/drawing/2014/main" val="3252897947"/>
                    </a:ext>
                  </a:extLst>
                </a:gridCol>
              </a:tblGrid>
              <a:tr h="600743">
                <a:tc>
                  <a:txBody>
                    <a:bodyPr/>
                    <a:lstStyle/>
                    <a:p>
                      <a:pPr algn="ctr"/>
                      <a:endParaRPr lang="en-US" sz="1600" b="0">
                        <a:solidFill>
                          <a:schemeClr val="tx1">
                            <a:lumMod val="50000"/>
                          </a:schemeClr>
                        </a:solidFill>
                        <a:latin typeface="Times New Roman" panose="02020603050405020304" pitchFamily="18" charset="0"/>
                        <a:cs typeface="Times New Roman" panose="02020603050405020304" pitchFamily="18" charset="0"/>
                      </a:endParaRPr>
                    </a:p>
                    <a:p>
                      <a:pPr algn="ctr"/>
                      <a:r>
                        <a:rPr lang="en-US" sz="1600" b="0">
                          <a:solidFill>
                            <a:schemeClr val="tx1">
                              <a:lumMod val="50000"/>
                            </a:schemeClr>
                          </a:solidFill>
                          <a:latin typeface="Times New Roman" panose="02020603050405020304" pitchFamily="18" charset="0"/>
                          <a:cs typeface="Times New Roman" panose="02020603050405020304" pitchFamily="18" charset="0"/>
                        </a:rPr>
                        <a:t>Cường</a:t>
                      </a:r>
                      <a:r>
                        <a:rPr lang="en-US" sz="1600" b="0" baseline="0">
                          <a:solidFill>
                            <a:schemeClr val="tx1">
                              <a:lumMod val="50000"/>
                            </a:schemeClr>
                          </a:solidFill>
                          <a:latin typeface="Times New Roman" panose="02020603050405020304" pitchFamily="18" charset="0"/>
                          <a:cs typeface="Times New Roman" panose="02020603050405020304" pitchFamily="18" charset="0"/>
                        </a:rPr>
                        <a:t> độ dòng điện định mức (A)</a:t>
                      </a:r>
                      <a:endParaRPr lang="en-US" sz="1600" b="0">
                        <a:solidFill>
                          <a:schemeClr val="tx1">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a:solidFill>
                            <a:schemeClr val="tx1">
                              <a:lumMod val="50000"/>
                            </a:schemeClr>
                          </a:solidFill>
                          <a:latin typeface="Times New Roman" panose="02020603050405020304" pitchFamily="18" charset="0"/>
                          <a:cs typeface="Times New Roman" panose="02020603050405020304" pitchFamily="18" charset="0"/>
                        </a:rPr>
                        <a:t>Tiết</a:t>
                      </a:r>
                      <a:r>
                        <a:rPr lang="en-US" sz="1600" b="0" baseline="0">
                          <a:solidFill>
                            <a:schemeClr val="tx1">
                              <a:lumMod val="50000"/>
                            </a:schemeClr>
                          </a:solidFill>
                          <a:latin typeface="Times New Roman" panose="02020603050405020304" pitchFamily="18" charset="0"/>
                          <a:cs typeface="Times New Roman" panose="02020603050405020304" pitchFamily="18" charset="0"/>
                        </a:rPr>
                        <a:t> diện dây đồng (mm</a:t>
                      </a:r>
                      <a:r>
                        <a:rPr lang="en-US" sz="1600" b="0" baseline="30000">
                          <a:solidFill>
                            <a:schemeClr val="tx1">
                              <a:lumMod val="50000"/>
                            </a:schemeClr>
                          </a:solidFill>
                          <a:latin typeface="Times New Roman" panose="02020603050405020304" pitchFamily="18" charset="0"/>
                          <a:cs typeface="Times New Roman" panose="02020603050405020304" pitchFamily="18" charset="0"/>
                        </a:rPr>
                        <a:t>2</a:t>
                      </a:r>
                      <a:r>
                        <a:rPr lang="en-US" sz="1600" b="0" baseline="0">
                          <a:solidFill>
                            <a:schemeClr val="tx1">
                              <a:lumMod val="50000"/>
                            </a:schemeClr>
                          </a:solidFill>
                          <a:latin typeface="Times New Roman" panose="02020603050405020304" pitchFamily="18" charset="0"/>
                          <a:cs typeface="Times New Roman" panose="02020603050405020304" pitchFamily="18" charset="0"/>
                        </a:rPr>
                        <a:t>)</a:t>
                      </a:r>
                    </a:p>
                    <a:p>
                      <a:pPr algn="ctr"/>
                      <a:r>
                        <a:rPr lang="en-US" sz="1600" b="0" baseline="0">
                          <a:solidFill>
                            <a:schemeClr val="tx1">
                              <a:lumMod val="50000"/>
                            </a:schemeClr>
                          </a:solidFill>
                          <a:latin typeface="Times New Roman" panose="02020603050405020304" pitchFamily="18" charset="0"/>
                          <a:cs typeface="Times New Roman" panose="02020603050405020304" pitchFamily="18" charset="0"/>
                        </a:rPr>
                        <a:t>(để dây không bị nóng đáng kể)</a:t>
                      </a:r>
                      <a:endParaRPr lang="en-US" sz="1600" b="0">
                        <a:solidFill>
                          <a:schemeClr val="tx1">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a:solidFill>
                            <a:schemeClr val="tx1">
                              <a:lumMod val="50000"/>
                            </a:schemeClr>
                          </a:solidFill>
                          <a:latin typeface="Times New Roman" panose="02020603050405020304" pitchFamily="18" charset="0"/>
                          <a:cs typeface="Times New Roman" panose="02020603050405020304" pitchFamily="18" charset="0"/>
                        </a:rPr>
                        <a:t>Tiết</a:t>
                      </a:r>
                      <a:r>
                        <a:rPr lang="en-US" sz="1600" b="0" baseline="0">
                          <a:solidFill>
                            <a:schemeClr val="tx1">
                              <a:lumMod val="50000"/>
                            </a:schemeClr>
                          </a:solidFill>
                          <a:latin typeface="Times New Roman" panose="02020603050405020304" pitchFamily="18" charset="0"/>
                          <a:cs typeface="Times New Roman" panose="02020603050405020304" pitchFamily="18" charset="0"/>
                        </a:rPr>
                        <a:t> diện dây chì (mm</a:t>
                      </a:r>
                      <a:r>
                        <a:rPr lang="en-US" sz="1600" b="0" baseline="30000">
                          <a:solidFill>
                            <a:schemeClr val="tx1">
                              <a:lumMod val="50000"/>
                            </a:schemeClr>
                          </a:solidFill>
                          <a:latin typeface="Times New Roman" panose="02020603050405020304" pitchFamily="18" charset="0"/>
                          <a:cs typeface="Times New Roman" panose="02020603050405020304" pitchFamily="18" charset="0"/>
                        </a:rPr>
                        <a:t>2</a:t>
                      </a:r>
                      <a:r>
                        <a:rPr lang="en-US" sz="1600" b="0" baseline="0">
                          <a:solidFill>
                            <a:schemeClr val="tx1">
                              <a:lumMod val="50000"/>
                            </a:schemeClr>
                          </a:solidFill>
                          <a:latin typeface="Times New Roman" panose="02020603050405020304" pitchFamily="18" charset="0"/>
                          <a:cs typeface="Times New Roman" panose="02020603050405020304" pitchFamily="18" charset="0"/>
                        </a:rPr>
                        <a:t>)</a:t>
                      </a:r>
                    </a:p>
                    <a:p>
                      <a:pPr algn="ctr"/>
                      <a:r>
                        <a:rPr lang="en-US" sz="1600" b="0" baseline="0">
                          <a:solidFill>
                            <a:schemeClr val="tx1">
                              <a:lumMod val="50000"/>
                            </a:schemeClr>
                          </a:solidFill>
                          <a:latin typeface="Times New Roman" panose="02020603050405020304" pitchFamily="18" charset="0"/>
                          <a:cs typeface="Times New Roman" panose="02020603050405020304" pitchFamily="18" charset="0"/>
                        </a:rPr>
                        <a:t>(để dây nóng chảy và đứt)</a:t>
                      </a:r>
                      <a:endParaRPr lang="en-US" sz="1600" b="0">
                        <a:solidFill>
                          <a:schemeClr val="tx1">
                            <a:lumMod val="50000"/>
                          </a:schemeClr>
                        </a:solidFill>
                        <a:latin typeface="Times New Roman" panose="02020603050405020304" pitchFamily="18" charset="0"/>
                        <a:cs typeface="Times New Roman" panose="02020603050405020304" pitchFamily="18" charset="0"/>
                      </a:endParaRPr>
                    </a:p>
                    <a:p>
                      <a:pPr algn="ctr"/>
                      <a:endParaRPr lang="en-US" sz="1600" b="0">
                        <a:solidFill>
                          <a:schemeClr val="tx1">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7876103"/>
                  </a:ext>
                </a:extLst>
              </a:tr>
              <a:tr h="370840">
                <a:tc>
                  <a:txBody>
                    <a:bodyPr/>
                    <a:lstStyle/>
                    <a:p>
                      <a:pPr algn="ctr"/>
                      <a:r>
                        <a:rPr lang="en-US" sz="1600">
                          <a:latin typeface="Times New Roman" panose="02020603050405020304" pitchFamily="18" charset="0"/>
                          <a:cs typeface="Times New Roman" panose="02020603050405020304" pitchFamily="18" charset="0"/>
                        </a:rPr>
                        <a:t>1</a:t>
                      </a:r>
                    </a:p>
                    <a:p>
                      <a:pPr algn="ctr"/>
                      <a:r>
                        <a:rPr lang="en-US" sz="1600">
                          <a:latin typeface="Times New Roman" panose="02020603050405020304" pitchFamily="18" charset="0"/>
                          <a:cs typeface="Times New Roman" panose="02020603050405020304" pitchFamily="18" charset="0"/>
                        </a:rPr>
                        <a:t>2,5</a:t>
                      </a:r>
                    </a:p>
                    <a:p>
                      <a:pPr algn="ctr"/>
                      <a:r>
                        <a:rPr lang="en-US" sz="1600">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latin typeface="Times New Roman" panose="02020603050405020304" pitchFamily="18" charset="0"/>
                          <a:cs typeface="Times New Roman" panose="02020603050405020304" pitchFamily="18" charset="0"/>
                        </a:rPr>
                        <a:t>0,1</a:t>
                      </a:r>
                    </a:p>
                    <a:p>
                      <a:pPr algn="ctr"/>
                      <a:r>
                        <a:rPr lang="en-US" sz="1600">
                          <a:latin typeface="Times New Roman" panose="02020603050405020304" pitchFamily="18" charset="0"/>
                          <a:cs typeface="Times New Roman" panose="02020603050405020304" pitchFamily="18" charset="0"/>
                        </a:rPr>
                        <a:t>0,5</a:t>
                      </a:r>
                    </a:p>
                    <a:p>
                      <a:pPr algn="ctr"/>
                      <a:r>
                        <a:rPr lang="en-US" sz="1600">
                          <a:latin typeface="Times New Roman" panose="02020603050405020304" pitchFamily="18" charset="0"/>
                          <a:cs typeface="Times New Roman" panose="02020603050405020304" pitchFamily="18" charset="0"/>
                        </a:rPr>
                        <a:t>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latin typeface="Times New Roman" panose="02020603050405020304" pitchFamily="18" charset="0"/>
                          <a:cs typeface="Times New Roman" panose="02020603050405020304" pitchFamily="18" charset="0"/>
                        </a:rPr>
                        <a:t>0,3</a:t>
                      </a:r>
                    </a:p>
                    <a:p>
                      <a:pPr algn="ctr"/>
                      <a:r>
                        <a:rPr lang="en-US" sz="1600">
                          <a:latin typeface="Times New Roman" panose="02020603050405020304" pitchFamily="18" charset="0"/>
                          <a:cs typeface="Times New Roman" panose="02020603050405020304" pitchFamily="18" charset="0"/>
                        </a:rPr>
                        <a:t>1,1</a:t>
                      </a:r>
                    </a:p>
                    <a:p>
                      <a:pPr algn="ctr"/>
                      <a:r>
                        <a:rPr lang="en-US" sz="1600">
                          <a:latin typeface="Times New Roman" panose="02020603050405020304" pitchFamily="18" charset="0"/>
                          <a:cs typeface="Times New Roman" panose="02020603050405020304" pitchFamily="18"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096937"/>
                  </a:ext>
                </a:extLst>
              </a:tr>
            </a:tbl>
          </a:graphicData>
        </a:graphic>
      </p:graphicFrame>
      <p:sp>
        <p:nvSpPr>
          <p:cNvPr id="5" name="Rectangle 4"/>
          <p:cNvSpPr/>
          <p:nvPr/>
        </p:nvSpPr>
        <p:spPr>
          <a:xfrm>
            <a:off x="610822" y="2765198"/>
            <a:ext cx="7960834" cy="338554"/>
          </a:xfrm>
          <a:prstGeom prst="rect">
            <a:avLst/>
          </a:prstGeom>
        </p:spPr>
        <p:txBody>
          <a:bodyPr wrap="none">
            <a:spAutoFit/>
          </a:bodyPr>
          <a:lstStyle/>
          <a:p>
            <a:r>
              <a:rPr lang="en-US" sz="1600" b="1">
                <a:solidFill>
                  <a:srgbClr val="703316">
                    <a:lumMod val="50000"/>
                  </a:srgbClr>
                </a:solidFill>
                <a:latin typeface="Times New Roman" panose="02020603050405020304" pitchFamily="18" charset="0"/>
                <a:ea typeface="+mn-ea"/>
                <a:cs typeface="Times New Roman" panose="02020603050405020304" pitchFamily="18" charset="0"/>
              </a:rPr>
              <a:t>Bảng 1: Tiết diện dây đồng và dây chì được quy định theo </a:t>
            </a:r>
            <a:r>
              <a:rPr lang="en-US" sz="1600" b="1">
                <a:solidFill>
                  <a:schemeClr val="tx1">
                    <a:lumMod val="50000"/>
                  </a:schemeClr>
                </a:solidFill>
                <a:latin typeface="Times New Roman" panose="02020603050405020304" pitchFamily="18" charset="0"/>
                <a:ea typeface="+mn-ea"/>
                <a:cs typeface="Times New Roman" panose="02020603050405020304" pitchFamily="18" charset="0"/>
              </a:rPr>
              <a:t>c</a:t>
            </a:r>
            <a:r>
              <a:rPr lang="en-US" sz="1600" b="1">
                <a:solidFill>
                  <a:schemeClr val="tx1">
                    <a:lumMod val="50000"/>
                  </a:schemeClr>
                </a:solidFill>
                <a:latin typeface="Times New Roman" panose="02020603050405020304" pitchFamily="18" charset="0"/>
                <a:cs typeface="Times New Roman" panose="02020603050405020304" pitchFamily="18" charset="0"/>
              </a:rPr>
              <a:t>ường độ dòng điện định mức</a:t>
            </a:r>
            <a:r>
              <a:rPr lang="en-US" sz="1600" b="1">
                <a:solidFill>
                  <a:srgbClr val="703316">
                    <a:lumMod val="50000"/>
                  </a:srgbClr>
                </a:solidFill>
                <a:latin typeface="Times New Roman" panose="02020603050405020304" pitchFamily="18" charset="0"/>
                <a:ea typeface="+mn-ea"/>
                <a:cs typeface="Times New Roman" panose="02020603050405020304" pitchFamily="18" charset="0"/>
              </a:rPr>
              <a:t> </a:t>
            </a:r>
            <a:endParaRPr lang="en-US" b="1"/>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grpSp>
        <p:nvGrpSpPr>
          <p:cNvPr id="2050" name="Google Shape;2050;p72"/>
          <p:cNvGrpSpPr/>
          <p:nvPr/>
        </p:nvGrpSpPr>
        <p:grpSpPr>
          <a:xfrm>
            <a:off x="169826" y="150586"/>
            <a:ext cx="2061411" cy="3288952"/>
            <a:chOff x="-1118100" y="-573700"/>
            <a:chExt cx="3786575" cy="6041425"/>
          </a:xfrm>
        </p:grpSpPr>
        <p:sp>
          <p:nvSpPr>
            <p:cNvPr id="2051" name="Google Shape;2051;p72"/>
            <p:cNvSpPr/>
            <p:nvPr/>
          </p:nvSpPr>
          <p:spPr>
            <a:xfrm>
              <a:off x="-682275" y="38461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2"/>
            <p:cNvSpPr/>
            <p:nvPr/>
          </p:nvSpPr>
          <p:spPr>
            <a:xfrm>
              <a:off x="160300"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2"/>
            <p:cNvSpPr/>
            <p:nvPr/>
          </p:nvSpPr>
          <p:spPr>
            <a:xfrm>
              <a:off x="1002850" y="38421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2"/>
            <p:cNvSpPr/>
            <p:nvPr/>
          </p:nvSpPr>
          <p:spPr>
            <a:xfrm>
              <a:off x="-246950" y="45758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2"/>
            <p:cNvSpPr/>
            <p:nvPr/>
          </p:nvSpPr>
          <p:spPr>
            <a:xfrm>
              <a:off x="596175" y="4574150"/>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2"/>
            <p:cNvSpPr/>
            <p:nvPr/>
          </p:nvSpPr>
          <p:spPr>
            <a:xfrm>
              <a:off x="-710850" y="23602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2"/>
            <p:cNvSpPr/>
            <p:nvPr/>
          </p:nvSpPr>
          <p:spPr>
            <a:xfrm>
              <a:off x="131725"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2"/>
            <p:cNvSpPr/>
            <p:nvPr/>
          </p:nvSpPr>
          <p:spPr>
            <a:xfrm>
              <a:off x="974275" y="23562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2"/>
            <p:cNvSpPr/>
            <p:nvPr/>
          </p:nvSpPr>
          <p:spPr>
            <a:xfrm>
              <a:off x="-1118100" y="3091700"/>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2"/>
            <p:cNvSpPr/>
            <p:nvPr/>
          </p:nvSpPr>
          <p:spPr>
            <a:xfrm>
              <a:off x="-275525"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2"/>
            <p:cNvSpPr/>
            <p:nvPr/>
          </p:nvSpPr>
          <p:spPr>
            <a:xfrm>
              <a:off x="-710850" y="8838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2"/>
            <p:cNvSpPr/>
            <p:nvPr/>
          </p:nvSpPr>
          <p:spPr>
            <a:xfrm>
              <a:off x="131725" y="88215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2"/>
            <p:cNvSpPr/>
            <p:nvPr/>
          </p:nvSpPr>
          <p:spPr>
            <a:xfrm>
              <a:off x="974275" y="87987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2"/>
            <p:cNvSpPr/>
            <p:nvPr/>
          </p:nvSpPr>
          <p:spPr>
            <a:xfrm>
              <a:off x="-1118100" y="161532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2"/>
            <p:cNvSpPr/>
            <p:nvPr/>
          </p:nvSpPr>
          <p:spPr>
            <a:xfrm>
              <a:off x="567600" y="161187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2"/>
            <p:cNvSpPr/>
            <p:nvPr/>
          </p:nvSpPr>
          <p:spPr>
            <a:xfrm>
              <a:off x="-710850" y="-5719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2"/>
            <p:cNvSpPr/>
            <p:nvPr/>
          </p:nvSpPr>
          <p:spPr>
            <a:xfrm>
              <a:off x="131725" y="-5737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2"/>
            <p:cNvSpPr/>
            <p:nvPr/>
          </p:nvSpPr>
          <p:spPr>
            <a:xfrm>
              <a:off x="-1118100" y="1594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2"/>
            <p:cNvSpPr/>
            <p:nvPr/>
          </p:nvSpPr>
          <p:spPr>
            <a:xfrm>
              <a:off x="-275525" y="1577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2"/>
            <p:cNvSpPr/>
            <p:nvPr/>
          </p:nvSpPr>
          <p:spPr>
            <a:xfrm>
              <a:off x="1884325"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2"/>
            <p:cNvSpPr/>
            <p:nvPr/>
          </p:nvSpPr>
          <p:spPr>
            <a:xfrm>
              <a:off x="1855750"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2"/>
            <p:cNvSpPr/>
            <p:nvPr/>
          </p:nvSpPr>
          <p:spPr>
            <a:xfrm>
              <a:off x="1410400"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3" name="Google Shape;2073;p72"/>
          <p:cNvGrpSpPr/>
          <p:nvPr/>
        </p:nvGrpSpPr>
        <p:grpSpPr>
          <a:xfrm>
            <a:off x="5439582" y="3521012"/>
            <a:ext cx="997116" cy="1334499"/>
            <a:chOff x="2956417" y="1528176"/>
            <a:chExt cx="762263" cy="1020182"/>
          </a:xfrm>
        </p:grpSpPr>
        <p:sp>
          <p:nvSpPr>
            <p:cNvPr id="2074" name="Google Shape;2074;p72"/>
            <p:cNvSpPr/>
            <p:nvPr/>
          </p:nvSpPr>
          <p:spPr>
            <a:xfrm flipH="1">
              <a:off x="3224806" y="1528176"/>
              <a:ext cx="493873" cy="561687"/>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2"/>
            <p:cNvSpPr/>
            <p:nvPr/>
          </p:nvSpPr>
          <p:spPr>
            <a:xfrm flipH="1">
              <a:off x="2956417" y="1987033"/>
              <a:ext cx="493873" cy="56132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6" name="Google Shape;2076;p72"/>
          <p:cNvGrpSpPr/>
          <p:nvPr/>
        </p:nvGrpSpPr>
        <p:grpSpPr>
          <a:xfrm>
            <a:off x="2703493" y="3595171"/>
            <a:ext cx="1696722" cy="1348431"/>
            <a:chOff x="2694168" y="3375285"/>
            <a:chExt cx="1286760" cy="1022701"/>
          </a:xfrm>
        </p:grpSpPr>
        <p:sp>
          <p:nvSpPr>
            <p:cNvPr id="2077" name="Google Shape;2077;p72"/>
            <p:cNvSpPr/>
            <p:nvPr/>
          </p:nvSpPr>
          <p:spPr>
            <a:xfrm flipH="1">
              <a:off x="3487070" y="3836315"/>
              <a:ext cx="493858" cy="561671"/>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2"/>
            <p:cNvSpPr/>
            <p:nvPr/>
          </p:nvSpPr>
          <p:spPr>
            <a:xfrm flipH="1">
              <a:off x="3224806" y="3376372"/>
              <a:ext cx="493873" cy="561687"/>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2"/>
            <p:cNvSpPr/>
            <p:nvPr/>
          </p:nvSpPr>
          <p:spPr>
            <a:xfrm flipH="1">
              <a:off x="2956417" y="3835228"/>
              <a:ext cx="493873" cy="56132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2"/>
            <p:cNvSpPr/>
            <p:nvPr/>
          </p:nvSpPr>
          <p:spPr>
            <a:xfrm flipH="1">
              <a:off x="2694168" y="3375285"/>
              <a:ext cx="493858" cy="561687"/>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1" name="Google Shape;2081;p72"/>
          <p:cNvGrpSpPr/>
          <p:nvPr/>
        </p:nvGrpSpPr>
        <p:grpSpPr>
          <a:xfrm flipH="1">
            <a:off x="4888123" y="317872"/>
            <a:ext cx="1220634" cy="1334533"/>
            <a:chOff x="5949775" y="2481625"/>
            <a:chExt cx="407775" cy="445825"/>
          </a:xfrm>
        </p:grpSpPr>
        <p:sp>
          <p:nvSpPr>
            <p:cNvPr id="2082" name="Google Shape;2082;p72"/>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2"/>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2"/>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2"/>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2"/>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2"/>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2"/>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2"/>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2"/>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2"/>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2"/>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2"/>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2"/>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2"/>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2"/>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2"/>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2"/>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2"/>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0" name="Google Shape;2100;p72"/>
          <p:cNvGrpSpPr/>
          <p:nvPr/>
        </p:nvGrpSpPr>
        <p:grpSpPr>
          <a:xfrm flipH="1">
            <a:off x="6609511" y="665806"/>
            <a:ext cx="835724" cy="913821"/>
            <a:chOff x="2013650" y="1733325"/>
            <a:chExt cx="407750" cy="445875"/>
          </a:xfrm>
        </p:grpSpPr>
        <p:sp>
          <p:nvSpPr>
            <p:cNvPr id="2101" name="Google Shape;2101;p72"/>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2"/>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2"/>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2"/>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2"/>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2"/>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2"/>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2"/>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2"/>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2"/>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2"/>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2"/>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2"/>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2"/>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2"/>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2"/>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2"/>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72"/>
          <p:cNvGrpSpPr/>
          <p:nvPr/>
        </p:nvGrpSpPr>
        <p:grpSpPr>
          <a:xfrm>
            <a:off x="2727136" y="599030"/>
            <a:ext cx="1827442" cy="1741410"/>
            <a:chOff x="-354000" y="2968288"/>
            <a:chExt cx="2469850" cy="2353575"/>
          </a:xfrm>
        </p:grpSpPr>
        <p:sp>
          <p:nvSpPr>
            <p:cNvPr id="2119" name="Google Shape;2119;p7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2012;p71"/>
          <p:cNvSpPr txBox="1">
            <a:spLocks/>
          </p:cNvSpPr>
          <p:nvPr/>
        </p:nvSpPr>
        <p:spPr>
          <a:xfrm>
            <a:off x="2167099" y="2385851"/>
            <a:ext cx="5064560" cy="9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Mali SemiBold"/>
              <a:buNone/>
              <a:defRPr sz="3600" b="0" i="0" u="none" strike="noStrike" cap="none">
                <a:solidFill>
                  <a:schemeClr val="accent2"/>
                </a:solidFill>
                <a:latin typeface="Mali SemiBold"/>
                <a:ea typeface="Mali SemiBold"/>
                <a:cs typeface="Mali SemiBold"/>
                <a:sym typeface="Mali SemiBold"/>
              </a:defRPr>
            </a:lvl1pPr>
            <a:lvl2pPr marR="0" lvl="1" algn="ctr" rtl="0">
              <a:lnSpc>
                <a:spcPct val="100000"/>
              </a:lnSpc>
              <a:spcBef>
                <a:spcPts val="0"/>
              </a:spcBef>
              <a:spcAft>
                <a:spcPts val="0"/>
              </a:spcAft>
              <a:buClr>
                <a:schemeClr val="accent2"/>
              </a:buClr>
              <a:buSzPts val="2400"/>
              <a:buFont typeface="Mali SemiBold"/>
              <a:buNone/>
              <a:defRPr sz="3600" b="0" i="0" u="none" strike="noStrike" cap="none">
                <a:solidFill>
                  <a:schemeClr val="accent2"/>
                </a:solidFill>
                <a:latin typeface="Mali SemiBold"/>
                <a:ea typeface="Mali SemiBold"/>
                <a:cs typeface="Mali SemiBold"/>
                <a:sym typeface="Mali SemiBold"/>
              </a:defRPr>
            </a:lvl2pPr>
            <a:lvl3pPr marR="0" lvl="2" algn="ctr" rtl="0">
              <a:lnSpc>
                <a:spcPct val="100000"/>
              </a:lnSpc>
              <a:spcBef>
                <a:spcPts val="0"/>
              </a:spcBef>
              <a:spcAft>
                <a:spcPts val="0"/>
              </a:spcAft>
              <a:buClr>
                <a:schemeClr val="accent2"/>
              </a:buClr>
              <a:buSzPts val="2400"/>
              <a:buFont typeface="Mali SemiBold"/>
              <a:buNone/>
              <a:defRPr sz="3600" b="0" i="0" u="none" strike="noStrike" cap="none">
                <a:solidFill>
                  <a:schemeClr val="accent2"/>
                </a:solidFill>
                <a:latin typeface="Mali SemiBold"/>
                <a:ea typeface="Mali SemiBold"/>
                <a:cs typeface="Mali SemiBold"/>
                <a:sym typeface="Mali SemiBold"/>
              </a:defRPr>
            </a:lvl3pPr>
            <a:lvl4pPr marR="0" lvl="3" algn="ctr" rtl="0">
              <a:lnSpc>
                <a:spcPct val="100000"/>
              </a:lnSpc>
              <a:spcBef>
                <a:spcPts val="0"/>
              </a:spcBef>
              <a:spcAft>
                <a:spcPts val="0"/>
              </a:spcAft>
              <a:buClr>
                <a:schemeClr val="accent2"/>
              </a:buClr>
              <a:buSzPts val="2400"/>
              <a:buFont typeface="Mali SemiBold"/>
              <a:buNone/>
              <a:defRPr sz="3600" b="0" i="0" u="none" strike="noStrike" cap="none">
                <a:solidFill>
                  <a:schemeClr val="accent2"/>
                </a:solidFill>
                <a:latin typeface="Mali SemiBold"/>
                <a:ea typeface="Mali SemiBold"/>
                <a:cs typeface="Mali SemiBold"/>
                <a:sym typeface="Mali SemiBold"/>
              </a:defRPr>
            </a:lvl4pPr>
            <a:lvl5pPr marR="0" lvl="4" algn="ctr" rtl="0">
              <a:lnSpc>
                <a:spcPct val="100000"/>
              </a:lnSpc>
              <a:spcBef>
                <a:spcPts val="0"/>
              </a:spcBef>
              <a:spcAft>
                <a:spcPts val="0"/>
              </a:spcAft>
              <a:buClr>
                <a:schemeClr val="accent2"/>
              </a:buClr>
              <a:buSzPts val="2400"/>
              <a:buFont typeface="Mali SemiBold"/>
              <a:buNone/>
              <a:defRPr sz="3600" b="0" i="0" u="none" strike="noStrike" cap="none">
                <a:solidFill>
                  <a:schemeClr val="accent2"/>
                </a:solidFill>
                <a:latin typeface="Mali SemiBold"/>
                <a:ea typeface="Mali SemiBold"/>
                <a:cs typeface="Mali SemiBold"/>
                <a:sym typeface="Mali SemiBold"/>
              </a:defRPr>
            </a:lvl5pPr>
            <a:lvl6pPr marR="0" lvl="5" algn="ctr" rtl="0">
              <a:lnSpc>
                <a:spcPct val="100000"/>
              </a:lnSpc>
              <a:spcBef>
                <a:spcPts val="0"/>
              </a:spcBef>
              <a:spcAft>
                <a:spcPts val="0"/>
              </a:spcAft>
              <a:buClr>
                <a:schemeClr val="accent2"/>
              </a:buClr>
              <a:buSzPts val="2400"/>
              <a:buFont typeface="Mali SemiBold"/>
              <a:buNone/>
              <a:defRPr sz="3600" b="0" i="0" u="none" strike="noStrike" cap="none">
                <a:solidFill>
                  <a:schemeClr val="accent2"/>
                </a:solidFill>
                <a:latin typeface="Mali SemiBold"/>
                <a:ea typeface="Mali SemiBold"/>
                <a:cs typeface="Mali SemiBold"/>
                <a:sym typeface="Mali SemiBold"/>
              </a:defRPr>
            </a:lvl6pPr>
            <a:lvl7pPr marR="0" lvl="6" algn="ctr" rtl="0">
              <a:lnSpc>
                <a:spcPct val="100000"/>
              </a:lnSpc>
              <a:spcBef>
                <a:spcPts val="0"/>
              </a:spcBef>
              <a:spcAft>
                <a:spcPts val="0"/>
              </a:spcAft>
              <a:buClr>
                <a:schemeClr val="accent2"/>
              </a:buClr>
              <a:buSzPts val="2400"/>
              <a:buFont typeface="Mali SemiBold"/>
              <a:buNone/>
              <a:defRPr sz="3600" b="0" i="0" u="none" strike="noStrike" cap="none">
                <a:solidFill>
                  <a:schemeClr val="accent2"/>
                </a:solidFill>
                <a:latin typeface="Mali SemiBold"/>
                <a:ea typeface="Mali SemiBold"/>
                <a:cs typeface="Mali SemiBold"/>
                <a:sym typeface="Mali SemiBold"/>
              </a:defRPr>
            </a:lvl7pPr>
            <a:lvl8pPr marR="0" lvl="7" algn="ctr" rtl="0">
              <a:lnSpc>
                <a:spcPct val="100000"/>
              </a:lnSpc>
              <a:spcBef>
                <a:spcPts val="0"/>
              </a:spcBef>
              <a:spcAft>
                <a:spcPts val="0"/>
              </a:spcAft>
              <a:buClr>
                <a:schemeClr val="accent2"/>
              </a:buClr>
              <a:buSzPts val="2400"/>
              <a:buFont typeface="Mali SemiBold"/>
              <a:buNone/>
              <a:defRPr sz="3600" b="0" i="0" u="none" strike="noStrike" cap="none">
                <a:solidFill>
                  <a:schemeClr val="accent2"/>
                </a:solidFill>
                <a:latin typeface="Mali SemiBold"/>
                <a:ea typeface="Mali SemiBold"/>
                <a:cs typeface="Mali SemiBold"/>
                <a:sym typeface="Mali SemiBold"/>
              </a:defRPr>
            </a:lvl8pPr>
            <a:lvl9pPr marR="0" lvl="8" algn="ctr" rtl="0">
              <a:lnSpc>
                <a:spcPct val="100000"/>
              </a:lnSpc>
              <a:spcBef>
                <a:spcPts val="0"/>
              </a:spcBef>
              <a:spcAft>
                <a:spcPts val="0"/>
              </a:spcAft>
              <a:buClr>
                <a:schemeClr val="accent2"/>
              </a:buClr>
              <a:buSzPts val="2400"/>
              <a:buFont typeface="Mali SemiBold"/>
              <a:buNone/>
              <a:defRPr sz="3600" b="0" i="0" u="none" strike="noStrike" cap="none">
                <a:solidFill>
                  <a:schemeClr val="accent2"/>
                </a:solidFill>
                <a:latin typeface="Mali SemiBold"/>
                <a:ea typeface="Mali SemiBold"/>
                <a:cs typeface="Mali SemiBold"/>
                <a:sym typeface="Mali SemiBold"/>
              </a:defRPr>
            </a:lvl9pPr>
          </a:lstStyle>
          <a:p>
            <a:r>
              <a:rPr lang="vi-VN" sz="4000" b="1"/>
              <a:t>CẢM ƠN CÁC EM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2" name="Google Shape;1092;p38"/>
          <p:cNvSpPr/>
          <p:nvPr/>
        </p:nvSpPr>
        <p:spPr>
          <a:xfrm>
            <a:off x="7261949" y="420400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031;p37"/>
          <p:cNvGrpSpPr/>
          <p:nvPr/>
        </p:nvGrpSpPr>
        <p:grpSpPr>
          <a:xfrm>
            <a:off x="2144077" y="3467659"/>
            <a:ext cx="540962" cy="591542"/>
            <a:chOff x="2013650" y="1733325"/>
            <a:chExt cx="407750" cy="445875"/>
          </a:xfrm>
        </p:grpSpPr>
        <p:sp>
          <p:nvSpPr>
            <p:cNvPr id="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049;p37"/>
          <p:cNvGrpSpPr/>
          <p:nvPr/>
        </p:nvGrpSpPr>
        <p:grpSpPr>
          <a:xfrm>
            <a:off x="1497614" y="4128384"/>
            <a:ext cx="540962" cy="591542"/>
            <a:chOff x="2013650" y="1733325"/>
            <a:chExt cx="407750" cy="445875"/>
          </a:xfrm>
        </p:grpSpPr>
        <p:sp>
          <p:nvSpPr>
            <p:cNvPr id="24"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067;p37"/>
          <p:cNvGrpSpPr/>
          <p:nvPr/>
        </p:nvGrpSpPr>
        <p:grpSpPr>
          <a:xfrm>
            <a:off x="1079002" y="3394884"/>
            <a:ext cx="540962" cy="591542"/>
            <a:chOff x="2013650" y="1733325"/>
            <a:chExt cx="407750" cy="445875"/>
          </a:xfrm>
        </p:grpSpPr>
        <p:sp>
          <p:nvSpPr>
            <p:cNvPr id="42" name="Google Shape;1068;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9;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70;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1;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2;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3;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4;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5;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6;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7;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8;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9;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0;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1;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2;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3;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4;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3906" y1="48125" x2="32500" y2="48125"/>
                        <a14:foregroundMark x1="36719" y1="61875" x2="32031" y2="66563"/>
                        <a14:foregroundMark x1="51406" y1="68281" x2="51406" y2="77031"/>
                        <a14:foregroundMark x1="48438" y1="37813" x2="39844" y2="43438"/>
                        <a14:foregroundMark x1="37656" y1="35156" x2="30781" y2="29531"/>
                        <a14:foregroundMark x1="50156" y1="30000" x2="50156" y2="21875"/>
                        <a14:foregroundMark x1="63906" y1="34844" x2="70000" y2="30000"/>
                        <a14:foregroundMark x1="67813" y1="48594" x2="77656" y2="48594"/>
                        <a14:foregroundMark x1="62656" y1="60625" x2="68594" y2="66563"/>
                      </a14:backgroundRemoval>
                    </a14:imgEffect>
                  </a14:imgLayer>
                </a14:imgProps>
              </a:ext>
            </a:extLst>
          </a:blip>
          <a:srcRect l="20004" t="14971" r="17569" b="18297"/>
          <a:stretch/>
        </p:blipFill>
        <p:spPr>
          <a:xfrm rot="19394213">
            <a:off x="1534063" y="418665"/>
            <a:ext cx="1559860" cy="1667435"/>
          </a:xfrm>
          <a:prstGeom prst="rect">
            <a:avLst/>
          </a:prstGeom>
        </p:spPr>
      </p:pic>
      <p:sp>
        <p:nvSpPr>
          <p:cNvPr id="60" name="Google Shape;1147;p40"/>
          <p:cNvSpPr txBox="1">
            <a:spLocks noGrp="1"/>
          </p:cNvSpPr>
          <p:nvPr>
            <p:ph type="title" idx="4294967295"/>
          </p:nvPr>
        </p:nvSpPr>
        <p:spPr>
          <a:xfrm>
            <a:off x="705221" y="1397423"/>
            <a:ext cx="8210700" cy="12984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703316"/>
                </a:solidFill>
                <a:latin typeface="Mali SemiBold"/>
                <a:ea typeface="Mali SemiBold"/>
                <a:cs typeface="Mali SemiBold"/>
                <a:sym typeface="Mali SemiBold"/>
              </a:rPr>
              <a:t>T</a:t>
            </a:r>
            <a:r>
              <a:rPr lang="en" sz="4000" b="1" dirty="0">
                <a:solidFill>
                  <a:srgbClr val="703316"/>
                </a:solidFill>
                <a:latin typeface="Mali SemiBold"/>
                <a:ea typeface="Mali SemiBold"/>
                <a:cs typeface="Mali SemiBold"/>
                <a:sym typeface="Mali SemiBold"/>
              </a:rPr>
              <a:t>iết 15: Chủ đề</a:t>
            </a:r>
            <a:br>
              <a:rPr lang="en" sz="4000" b="1" dirty="0">
                <a:solidFill>
                  <a:srgbClr val="703316"/>
                </a:solidFill>
                <a:latin typeface="Mali SemiBold"/>
                <a:ea typeface="Mali SemiBold"/>
                <a:cs typeface="Mali SemiBold"/>
                <a:sym typeface="Mali SemiBold"/>
              </a:rPr>
            </a:br>
            <a:r>
              <a:rPr lang="en" sz="4000" b="1" dirty="0">
                <a:solidFill>
                  <a:srgbClr val="703316"/>
                </a:solidFill>
                <a:latin typeface="Mali SemiBold"/>
                <a:ea typeface="Mali SemiBold"/>
                <a:cs typeface="Mali SemiBold"/>
                <a:sym typeface="Mali SemiBold"/>
              </a:rPr>
              <a:t>ĐỊNH LUẬT JUN – LEN-XƠ</a:t>
            </a:r>
            <a:endParaRPr sz="4000" b="1" dirty="0">
              <a:solidFill>
                <a:srgbClr val="703316"/>
              </a:solidFill>
              <a:latin typeface="Mali SemiBold"/>
              <a:ea typeface="Mali SemiBold"/>
              <a:cs typeface="Mali SemiBold"/>
              <a:sym typeface="Mali Semi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1"/>
        <p:cNvGrpSpPr/>
        <p:nvPr/>
      </p:nvGrpSpPr>
      <p:grpSpPr>
        <a:xfrm>
          <a:off x="0" y="0"/>
          <a:ext cx="0" cy="0"/>
          <a:chOff x="0" y="0"/>
          <a:chExt cx="0" cy="0"/>
        </a:xfrm>
      </p:grpSpPr>
      <p:sp>
        <p:nvSpPr>
          <p:cNvPr id="6" name="Google Shape;1151;p40"/>
          <p:cNvSpPr txBox="1">
            <a:spLocks/>
          </p:cNvSpPr>
          <p:nvPr/>
        </p:nvSpPr>
        <p:spPr>
          <a:xfrm flipH="1">
            <a:off x="1422809" y="2015836"/>
            <a:ext cx="6267684" cy="20705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vi-VN" sz="4000" b="1">
                <a:solidFill>
                  <a:schemeClr val="dk1"/>
                </a:solidFill>
                <a:latin typeface="Mali SemiBold"/>
                <a:ea typeface="Mali SemiBold"/>
                <a:cs typeface="Mali SemiBold"/>
                <a:sym typeface="Mali SemiBold"/>
              </a:rPr>
              <a:t>TRƯỜNG HỢP</a:t>
            </a:r>
            <a:r>
              <a:rPr lang="en-US" sz="4000" b="1">
                <a:solidFill>
                  <a:schemeClr val="dk1"/>
                </a:solidFill>
                <a:latin typeface="Mali SemiBold"/>
                <a:ea typeface="Mali SemiBold"/>
                <a:cs typeface="Mali SemiBold"/>
                <a:sym typeface="Mali SemiBold"/>
              </a:rPr>
              <a:t> </a:t>
            </a:r>
          </a:p>
          <a:p>
            <a:pPr algn="ctr">
              <a:spcBef>
                <a:spcPts val="600"/>
              </a:spcBef>
            </a:pPr>
            <a:r>
              <a:rPr lang="vi-VN" sz="4000" b="1">
                <a:solidFill>
                  <a:schemeClr val="dk1"/>
                </a:solidFill>
                <a:latin typeface="Mali SemiBold"/>
                <a:ea typeface="Mali SemiBold"/>
                <a:cs typeface="Mali SemiBold"/>
                <a:sym typeface="Mali SemiBold"/>
              </a:rPr>
              <a:t> ĐIỆN NĂNG BIẾN ĐỔI </a:t>
            </a:r>
            <a:endParaRPr lang="en-US" sz="4000" b="1">
              <a:solidFill>
                <a:schemeClr val="dk1"/>
              </a:solidFill>
              <a:latin typeface="Mali SemiBold"/>
              <a:ea typeface="Mali SemiBold"/>
              <a:cs typeface="Mali SemiBold"/>
              <a:sym typeface="Mali SemiBold"/>
            </a:endParaRPr>
          </a:p>
          <a:p>
            <a:pPr algn="ctr">
              <a:spcBef>
                <a:spcPts val="600"/>
              </a:spcBef>
            </a:pPr>
            <a:r>
              <a:rPr lang="vi-VN" sz="4000" b="1">
                <a:solidFill>
                  <a:schemeClr val="dk1"/>
                </a:solidFill>
                <a:latin typeface="Mali SemiBold"/>
                <a:ea typeface="Mali SemiBold"/>
                <a:cs typeface="Mali SemiBold"/>
                <a:sym typeface="Mali SemiBold"/>
              </a:rPr>
              <a:t>THÀNH NHIỆT NĂNG</a:t>
            </a:r>
          </a:p>
        </p:txBody>
      </p:sp>
      <p:sp>
        <p:nvSpPr>
          <p:cNvPr id="9" name="Google Shape;1151;p40"/>
          <p:cNvSpPr txBox="1">
            <a:spLocks/>
          </p:cNvSpPr>
          <p:nvPr/>
        </p:nvSpPr>
        <p:spPr>
          <a:xfrm flipH="1">
            <a:off x="3766570" y="935181"/>
            <a:ext cx="1580161" cy="126769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000" b="1">
                <a:solidFill>
                  <a:srgbClr val="FFA500"/>
                </a:solidFill>
                <a:latin typeface="Mali SemiBold"/>
                <a:ea typeface="Mali SemiBold"/>
                <a:cs typeface="Mali SemiBold"/>
                <a:sym typeface="Mali SemiBold"/>
              </a:rPr>
              <a:t>I</a:t>
            </a:r>
            <a:endParaRPr lang="vi-VN" sz="8000" b="1">
              <a:solidFill>
                <a:srgbClr val="FFA500"/>
              </a:solidFill>
              <a:latin typeface="Mali SemiBold"/>
              <a:ea typeface="Mali SemiBold"/>
              <a:cs typeface="Mali SemiBold"/>
              <a:sym typeface="Mali SemiBol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97"/>
        <p:cNvGrpSpPr/>
        <p:nvPr/>
      </p:nvGrpSpPr>
      <p:grpSpPr>
        <a:xfrm>
          <a:off x="0" y="0"/>
          <a:ext cx="0" cy="0"/>
          <a:chOff x="0" y="0"/>
          <a:chExt cx="0" cy="0"/>
        </a:xfrm>
      </p:grpSpPr>
      <p:sp>
        <p:nvSpPr>
          <p:cNvPr id="1099" name="Google Shape;1099;p39"/>
          <p:cNvSpPr txBox="1">
            <a:spLocks noGrp="1"/>
          </p:cNvSpPr>
          <p:nvPr>
            <p:ph type="subTitle" idx="1"/>
          </p:nvPr>
        </p:nvSpPr>
        <p:spPr>
          <a:xfrm flipH="1">
            <a:off x="5375988" y="1262551"/>
            <a:ext cx="3302645" cy="114245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b="1">
                <a:latin typeface="UTM Americana" panose="02040603050506020204" pitchFamily="18" charset="0"/>
              </a:rPr>
              <a:t>Dụng cụ điện nào biến đổi một phần</a:t>
            </a:r>
            <a:r>
              <a:rPr lang="en" sz="1600" b="1">
                <a:solidFill>
                  <a:srgbClr val="C00000"/>
                </a:solidFill>
                <a:latin typeface="UTM Americana" panose="02040603050506020204" pitchFamily="18" charset="0"/>
              </a:rPr>
              <a:t> điện năng</a:t>
            </a:r>
            <a:r>
              <a:rPr lang="en" sz="1600" b="1">
                <a:latin typeface="UTM Americana" panose="02040603050506020204" pitchFamily="18" charset="0"/>
              </a:rPr>
              <a:t> thành </a:t>
            </a:r>
            <a:r>
              <a:rPr lang="en" sz="1600" b="1">
                <a:solidFill>
                  <a:srgbClr val="C00000"/>
                </a:solidFill>
                <a:latin typeface="UTM Americana" panose="02040603050506020204" pitchFamily="18" charset="0"/>
              </a:rPr>
              <a:t>nhiệt năng</a:t>
            </a:r>
            <a:r>
              <a:rPr lang="en" sz="1600" b="1">
                <a:latin typeface="UTM Americana" panose="02040603050506020204" pitchFamily="18" charset="0"/>
              </a:rPr>
              <a:t> và một phần thành </a:t>
            </a:r>
            <a:r>
              <a:rPr lang="en" sz="1600" b="1">
                <a:solidFill>
                  <a:srgbClr val="C00000"/>
                </a:solidFill>
                <a:latin typeface="UTM Americana" panose="02040603050506020204" pitchFamily="18" charset="0"/>
              </a:rPr>
              <a:t>quang năng </a:t>
            </a:r>
            <a:r>
              <a:rPr lang="en" sz="1600" b="1">
                <a:latin typeface="UTM Americana" panose="02040603050506020204" pitchFamily="18" charset="0"/>
              </a:rPr>
              <a:t>?</a:t>
            </a:r>
            <a:endParaRPr sz="1600" b="1">
              <a:latin typeface="UTM Americana" panose="02040603050506020204" pitchFamily="18" charset="0"/>
            </a:endParaRPr>
          </a:p>
        </p:txBody>
      </p:sp>
      <p:grpSp>
        <p:nvGrpSpPr>
          <p:cNvPr id="1105" name="Google Shape;1105;p39"/>
          <p:cNvGrpSpPr/>
          <p:nvPr/>
        </p:nvGrpSpPr>
        <p:grpSpPr>
          <a:xfrm rot="628743">
            <a:off x="8013475" y="406986"/>
            <a:ext cx="540973" cy="591555"/>
            <a:chOff x="2013650" y="1733325"/>
            <a:chExt cx="407750" cy="445875"/>
          </a:xfrm>
        </p:grpSpPr>
        <p:sp>
          <p:nvSpPr>
            <p:cNvPr id="1106" name="Google Shape;1106;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39"/>
          <p:cNvGrpSpPr/>
          <p:nvPr/>
        </p:nvGrpSpPr>
        <p:grpSpPr>
          <a:xfrm rot="612427" flipH="1">
            <a:off x="455194" y="151941"/>
            <a:ext cx="540961" cy="591541"/>
            <a:chOff x="2013650" y="1733325"/>
            <a:chExt cx="407750" cy="445875"/>
          </a:xfrm>
        </p:grpSpPr>
        <p:sp>
          <p:nvSpPr>
            <p:cNvPr id="1124" name="Google Shape;1124;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085345" y="175636"/>
            <a:ext cx="6151418" cy="769441"/>
          </a:xfrm>
          <a:prstGeom prst="rect">
            <a:avLst/>
          </a:prstGeom>
        </p:spPr>
        <p:txBody>
          <a:bodyPr wrap="square">
            <a:spAutoFit/>
          </a:bodyPr>
          <a:lstStyle/>
          <a:p>
            <a:pPr lvl="0" algn="ctr">
              <a:buClr>
                <a:srgbClr val="FFFFFF"/>
              </a:buClr>
              <a:buSzPts val="1800"/>
            </a:pPr>
            <a:r>
              <a:rPr lang="en-US" sz="2200" b="1">
                <a:solidFill>
                  <a:srgbClr val="703316"/>
                </a:solidFill>
                <a:latin typeface="Mali SemiBold"/>
                <a:cs typeface="Mali SemiBold"/>
                <a:sym typeface="Mali SemiBold"/>
              </a:rPr>
              <a:t>I - </a:t>
            </a:r>
            <a:r>
              <a:rPr lang="vi-VN" sz="2200" b="1">
                <a:solidFill>
                  <a:srgbClr val="703316"/>
                </a:solidFill>
                <a:latin typeface="Mali SemiBold"/>
                <a:cs typeface="Mali SemiBold"/>
                <a:sym typeface="Mali SemiBold"/>
              </a:rPr>
              <a:t>TRƯỜNG HỢP ĐIỆN NĂNG BIẾN ĐỔI THÀNH NHIỆT NĂNG</a:t>
            </a:r>
          </a:p>
        </p:txBody>
      </p:sp>
      <p:pic>
        <p:nvPicPr>
          <p:cNvPr id="46" name="Picture 45"/>
          <p:cNvPicPr>
            <a:picLocks noChangeAspect="1"/>
          </p:cNvPicPr>
          <p:nvPr/>
        </p:nvPicPr>
        <p:blipFill>
          <a:blip r:embed="rId3">
            <a:extLst>
              <a:ext uri="{BEBA8EAE-BF5A-486C-A8C5-ECC9F3942E4B}">
                <a14:imgProps xmlns:a14="http://schemas.microsoft.com/office/drawing/2010/main">
                  <a14:imgLayer r:embed="rId4">
                    <a14:imgEffect>
                      <a14:backgroundRemoval t="0" b="92200" l="0" r="100000">
                        <a14:foregroundMark x1="3200" y1="21000" x2="16800" y2="9400"/>
                        <a14:foregroundMark x1="17600" y1="10400" x2="50400" y2="1800"/>
                        <a14:foregroundMark x1="41800" y1="2800" x2="81200" y2="800"/>
                      </a14:backgroundRemoval>
                    </a14:imgEffect>
                  </a14:imgLayer>
                </a14:imgProps>
              </a:ext>
            </a:extLst>
          </a:blip>
          <a:stretch>
            <a:fillRect/>
          </a:stretch>
        </p:blipFill>
        <p:spPr>
          <a:xfrm>
            <a:off x="1948986" y="2263125"/>
            <a:ext cx="1119101" cy="1119101"/>
          </a:xfrm>
          <a:prstGeom prst="rect">
            <a:avLst/>
          </a:prstGeom>
        </p:spPr>
      </p:pic>
      <p:pic>
        <p:nvPicPr>
          <p:cNvPr id="47" name="Picture 46"/>
          <p:cNvPicPr>
            <a:picLocks noChangeAspect="1"/>
          </p:cNvPicPr>
          <p:nvPr/>
        </p:nvPicPr>
        <p:blipFill rotWithShape="1">
          <a:blip r:embed="rId5">
            <a:extLst>
              <a:ext uri="{BEBA8EAE-BF5A-486C-A8C5-ECC9F3942E4B}">
                <a14:imgProps xmlns:a14="http://schemas.microsoft.com/office/drawing/2010/main">
                  <a14:imgLayer r:embed="rId6">
                    <a14:imgEffect>
                      <a14:backgroundRemoval t="2000" b="98000" l="16750" r="85750"/>
                    </a14:imgEffect>
                  </a14:imgLayer>
                </a14:imgProps>
              </a:ext>
            </a:extLst>
          </a:blip>
          <a:srcRect l="15958" t="2604" r="10582"/>
          <a:stretch/>
        </p:blipFill>
        <p:spPr>
          <a:xfrm>
            <a:off x="2143350" y="987232"/>
            <a:ext cx="959184" cy="953795"/>
          </a:xfrm>
          <a:prstGeom prst="rect">
            <a:avLst/>
          </a:prstGeom>
        </p:spPr>
      </p:pic>
      <p:pic>
        <p:nvPicPr>
          <p:cNvPr id="48" name="Picture 47"/>
          <p:cNvPicPr>
            <a:picLocks noChangeAspect="1"/>
          </p:cNvPicPr>
          <p:nvPr/>
        </p:nvPicPr>
        <p:blipFill rotWithShape="1">
          <a:blip r:embed="rId7">
            <a:extLst>
              <a:ext uri="{BEBA8EAE-BF5A-486C-A8C5-ECC9F3942E4B}">
                <a14:imgProps xmlns:a14="http://schemas.microsoft.com/office/drawing/2010/main">
                  <a14:imgLayer r:embed="rId8">
                    <a14:imgEffect>
                      <a14:backgroundRemoval t="18000" b="88571" l="3857" r="99571"/>
                    </a14:imgEffect>
                  </a14:imgLayer>
                </a14:imgProps>
              </a:ext>
            </a:extLst>
          </a:blip>
          <a:srcRect l="3678" t="17472" r="2363" b="13383"/>
          <a:stretch/>
        </p:blipFill>
        <p:spPr>
          <a:xfrm>
            <a:off x="3693134" y="1539966"/>
            <a:ext cx="1270284" cy="934808"/>
          </a:xfrm>
          <a:prstGeom prst="rect">
            <a:avLst/>
          </a:prstGeom>
        </p:spPr>
      </p:pic>
      <p:pic>
        <p:nvPicPr>
          <p:cNvPr id="49" name="Picture 48"/>
          <p:cNvPicPr>
            <a:picLocks noChangeAspect="1"/>
          </p:cNvPicPr>
          <p:nvPr/>
        </p:nvPicPr>
        <p:blipFill>
          <a:blip r:embed="rId9">
            <a:extLst>
              <a:ext uri="{BEBA8EAE-BF5A-486C-A8C5-ECC9F3942E4B}">
                <a14:imgProps xmlns:a14="http://schemas.microsoft.com/office/drawing/2010/main">
                  <a14:imgLayer r:embed="rId10">
                    <a14:imgEffect>
                      <a14:backgroundRemoval t="917" b="100000" l="521" r="99479">
                        <a14:foregroundMark x1="72656" y1="9174" x2="33594" y2="19266"/>
                        <a14:foregroundMark x1="32292" y1="19266" x2="13802" y2="58716"/>
                        <a14:foregroundMark x1="9115" y1="80428" x2="74219" y2="13761"/>
                        <a14:foregroundMark x1="3906" y1="89297" x2="1563" y2="96330"/>
                        <a14:foregroundMark x1="6250" y1="95413" x2="46615" y2="88379"/>
                        <a14:foregroundMark x1="42188" y1="90214" x2="78125" y2="77676"/>
                        <a14:foregroundMark x1="75781" y1="76758" x2="90365" y2="55046"/>
                        <a14:foregroundMark x1="46615" y1="81957" x2="79688" y2="66667"/>
                        <a14:foregroundMark x1="73438" y1="7339" x2="84115" y2="1223"/>
                        <a14:foregroundMark x1="85677" y1="65138" x2="99479" y2="54128"/>
                        <a14:foregroundMark x1="33594" y1="92049" x2="3906" y2="98165"/>
                        <a14:foregroundMark x1="1563" y1="88379" x2="15365" y2="55963"/>
                      </a14:backgroundRemoval>
                    </a14:imgEffect>
                  </a14:imgLayer>
                </a14:imgProps>
              </a:ext>
            </a:extLst>
          </a:blip>
          <a:stretch>
            <a:fillRect/>
          </a:stretch>
        </p:blipFill>
        <p:spPr>
          <a:xfrm>
            <a:off x="518933" y="3740712"/>
            <a:ext cx="1120568" cy="954234"/>
          </a:xfrm>
          <a:prstGeom prst="rect">
            <a:avLst/>
          </a:prstGeom>
        </p:spPr>
      </p:pic>
      <p:pic>
        <p:nvPicPr>
          <p:cNvPr id="51" name="Picture 50"/>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97500" l="26750" r="72000"/>
                    </a14:imgEffect>
                  </a14:imgLayer>
                </a14:imgProps>
              </a:ext>
            </a:extLst>
          </a:blip>
          <a:srcRect l="27500" r="25727"/>
          <a:stretch/>
        </p:blipFill>
        <p:spPr>
          <a:xfrm>
            <a:off x="659729" y="2172708"/>
            <a:ext cx="932893" cy="1196714"/>
          </a:xfrm>
          <a:prstGeom prst="rect">
            <a:avLst/>
          </a:prstGeom>
        </p:spPr>
      </p:pic>
      <p:sp>
        <p:nvSpPr>
          <p:cNvPr id="52" name="Rectangle 51"/>
          <p:cNvSpPr/>
          <p:nvPr/>
        </p:nvSpPr>
        <p:spPr>
          <a:xfrm>
            <a:off x="3589930" y="2538206"/>
            <a:ext cx="1678665"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Máy bơm nước </a:t>
            </a:r>
            <a:endParaRPr kumimoji="0" lang="en-US" sz="1200" b="0" i="0" u="none" strike="noStrike" kern="0" cap="none" spc="0" normalizeH="0" baseline="0" noProof="0">
              <a:ln>
                <a:noFill/>
              </a:ln>
              <a:solidFill>
                <a:sysClr val="windowText" lastClr="000000"/>
              </a:solidFill>
              <a:effectLst/>
              <a:uLnTx/>
              <a:uFillTx/>
            </a:endParaRPr>
          </a:p>
        </p:txBody>
      </p:sp>
      <p:sp>
        <p:nvSpPr>
          <p:cNvPr id="53" name="Rectangle 52"/>
          <p:cNvSpPr/>
          <p:nvPr/>
        </p:nvSpPr>
        <p:spPr>
          <a:xfrm>
            <a:off x="604138" y="1826873"/>
            <a:ext cx="995785"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noProof="0">
                <a:solidFill>
                  <a:srgbClr val="C7EAE4">
                    <a:lumMod val="10000"/>
                  </a:srgbClr>
                </a:solidFill>
                <a:latin typeface="UVN Sach Vo" panose="02050604050505020204" pitchFamily="18" charset="0"/>
              </a:rPr>
              <a:t>Ấm điện</a:t>
            </a:r>
            <a:endParaRPr kumimoji="0" lang="en-US" sz="1200" b="0" i="0" u="none" strike="noStrike" kern="0" cap="none" spc="0" normalizeH="0" baseline="0" noProof="0">
              <a:ln>
                <a:noFill/>
              </a:ln>
              <a:solidFill>
                <a:sysClr val="windowText" lastClr="000000"/>
              </a:solidFill>
              <a:effectLst/>
              <a:uLnTx/>
              <a:uFillTx/>
            </a:endParaRPr>
          </a:p>
        </p:txBody>
      </p:sp>
      <p:sp>
        <p:nvSpPr>
          <p:cNvPr id="54" name="Rectangle 53"/>
          <p:cNvSpPr/>
          <p:nvPr/>
        </p:nvSpPr>
        <p:spPr>
          <a:xfrm>
            <a:off x="567739" y="3341080"/>
            <a:ext cx="1135247"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Quạt điện</a:t>
            </a:r>
            <a:endParaRPr kumimoji="0" lang="en-US" sz="1200" b="0" i="0" u="none" strike="noStrike" kern="0" cap="none" spc="0" normalizeH="0" baseline="0" noProof="0">
              <a:ln>
                <a:noFill/>
              </a:ln>
              <a:solidFill>
                <a:sysClr val="windowText" lastClr="000000"/>
              </a:solidFill>
              <a:effectLst/>
              <a:uLnTx/>
              <a:uFillTx/>
            </a:endParaRPr>
          </a:p>
        </p:txBody>
      </p:sp>
      <p:sp>
        <p:nvSpPr>
          <p:cNvPr id="55" name="Rectangle 54"/>
          <p:cNvSpPr/>
          <p:nvPr/>
        </p:nvSpPr>
        <p:spPr>
          <a:xfrm>
            <a:off x="2370348" y="1826873"/>
            <a:ext cx="912429"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Mỏ hàn</a:t>
            </a:r>
            <a:endParaRPr kumimoji="0" lang="en-US" sz="1200" b="0" i="0" u="none" strike="noStrike" kern="0" cap="none" spc="0" normalizeH="0" baseline="0" noProof="0">
              <a:ln>
                <a:noFill/>
              </a:ln>
              <a:solidFill>
                <a:sysClr val="windowText" lastClr="000000"/>
              </a:solidFill>
              <a:effectLst/>
              <a:uLnTx/>
              <a:uFillTx/>
            </a:endParaRPr>
          </a:p>
        </p:txBody>
      </p:sp>
      <p:sp>
        <p:nvSpPr>
          <p:cNvPr id="56" name="Rectangle 55"/>
          <p:cNvSpPr/>
          <p:nvPr/>
        </p:nvSpPr>
        <p:spPr>
          <a:xfrm>
            <a:off x="694356" y="4621375"/>
            <a:ext cx="803425"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Bàn là</a:t>
            </a:r>
            <a:endParaRPr kumimoji="0" lang="en-US" sz="1200" b="0" i="0" u="none" strike="noStrike" kern="0" cap="none" spc="0" normalizeH="0" baseline="0" noProof="0">
              <a:ln>
                <a:noFill/>
              </a:ln>
              <a:solidFill>
                <a:sysClr val="windowText" lastClr="000000"/>
              </a:solidFill>
              <a:effectLst/>
              <a:uLnTx/>
              <a:uFillTx/>
            </a:endParaRPr>
          </a:p>
        </p:txBody>
      </p:sp>
      <p:sp>
        <p:nvSpPr>
          <p:cNvPr id="57" name="Rectangle 56"/>
          <p:cNvSpPr/>
          <p:nvPr/>
        </p:nvSpPr>
        <p:spPr>
          <a:xfrm>
            <a:off x="1976207" y="3341080"/>
            <a:ext cx="1252266"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Máy khoan</a:t>
            </a:r>
            <a:endParaRPr kumimoji="0" lang="en-US" sz="1200" b="0" i="0" u="none" strike="noStrike" kern="0" cap="none" spc="0" normalizeH="0" baseline="0" noProof="0">
              <a:ln>
                <a:noFill/>
              </a:ln>
              <a:solidFill>
                <a:sysClr val="windowText" lastClr="000000"/>
              </a:solidFill>
              <a:effectLst/>
              <a:uLnTx/>
              <a:uFillTx/>
            </a:endParaRPr>
          </a:p>
        </p:txBody>
      </p:sp>
      <p:sp>
        <p:nvSpPr>
          <p:cNvPr id="58" name="Google Shape;1099;p39"/>
          <p:cNvSpPr txBox="1">
            <a:spLocks/>
          </p:cNvSpPr>
          <p:nvPr/>
        </p:nvSpPr>
        <p:spPr>
          <a:xfrm flipH="1">
            <a:off x="5386289" y="2532858"/>
            <a:ext cx="3292343" cy="106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r>
              <a:rPr lang="vi-VN" sz="1600" b="1">
                <a:latin typeface="UTM Americana" panose="02040603050506020204" pitchFamily="18" charset="0"/>
              </a:rPr>
              <a:t>Dụng cụ</a:t>
            </a:r>
            <a:r>
              <a:rPr lang="en-US" sz="1600" b="1">
                <a:latin typeface="UTM Americana" panose="02040603050506020204" pitchFamily="18" charset="0"/>
              </a:rPr>
              <a:t> điện nào</a:t>
            </a:r>
            <a:r>
              <a:rPr lang="vi-VN" sz="1600" b="1">
                <a:latin typeface="UTM Americana" panose="02040603050506020204" pitchFamily="18" charset="0"/>
              </a:rPr>
              <a:t> biến đổi một phần </a:t>
            </a:r>
            <a:r>
              <a:rPr lang="vi-VN" sz="1600" b="1">
                <a:solidFill>
                  <a:srgbClr val="C00000"/>
                </a:solidFill>
                <a:latin typeface="UTM Americana" panose="02040603050506020204" pitchFamily="18" charset="0"/>
              </a:rPr>
              <a:t>điện năng </a:t>
            </a:r>
            <a:r>
              <a:rPr lang="vi-VN" sz="1600" b="1">
                <a:latin typeface="UTM Americana" panose="02040603050506020204" pitchFamily="18" charset="0"/>
              </a:rPr>
              <a:t>thành </a:t>
            </a:r>
            <a:r>
              <a:rPr lang="vi-VN" sz="1600" b="1">
                <a:solidFill>
                  <a:srgbClr val="C00000"/>
                </a:solidFill>
                <a:latin typeface="UTM Americana" panose="02040603050506020204" pitchFamily="18" charset="0"/>
              </a:rPr>
              <a:t>nhiệt năng</a:t>
            </a:r>
            <a:r>
              <a:rPr lang="vi-VN" sz="1600" b="1">
                <a:latin typeface="UTM Americana" panose="02040603050506020204" pitchFamily="18" charset="0"/>
              </a:rPr>
              <a:t> và một phần thành </a:t>
            </a:r>
            <a:r>
              <a:rPr lang="en-US" sz="1600" b="1">
                <a:solidFill>
                  <a:srgbClr val="C00000"/>
                </a:solidFill>
                <a:latin typeface="UTM Americana" panose="02040603050506020204" pitchFamily="18" charset="0"/>
              </a:rPr>
              <a:t>cơ </a:t>
            </a:r>
            <a:r>
              <a:rPr lang="vi-VN" sz="1600" b="1">
                <a:solidFill>
                  <a:srgbClr val="C00000"/>
                </a:solidFill>
                <a:latin typeface="UTM Americana" panose="02040603050506020204" pitchFamily="18" charset="0"/>
              </a:rPr>
              <a:t>năng</a:t>
            </a:r>
            <a:r>
              <a:rPr lang="en-US" sz="1600" b="1">
                <a:solidFill>
                  <a:srgbClr val="C00000"/>
                </a:solidFill>
                <a:latin typeface="UTM Americana" panose="02040603050506020204" pitchFamily="18" charset="0"/>
              </a:rPr>
              <a:t> </a:t>
            </a:r>
            <a:r>
              <a:rPr lang="en-US" sz="1600" b="1">
                <a:latin typeface="UTM Americana" panose="02040603050506020204" pitchFamily="18" charset="0"/>
              </a:rPr>
              <a:t>?</a:t>
            </a:r>
            <a:endParaRPr lang="vi-VN" sz="1600" b="1">
              <a:latin typeface="UTM Americana" panose="02040603050506020204" pitchFamily="18" charset="0"/>
            </a:endParaRPr>
          </a:p>
        </p:txBody>
      </p:sp>
      <p:pic>
        <p:nvPicPr>
          <p:cNvPr id="4" name="Picture 3"/>
          <p:cNvPicPr>
            <a:picLocks noChangeAspect="1"/>
          </p:cNvPicPr>
          <p:nvPr/>
        </p:nvPicPr>
        <p:blipFill rotWithShape="1">
          <a:blip r:embed="rId13">
            <a:extLst>
              <a:ext uri="{BEBA8EAE-BF5A-486C-A8C5-ECC9F3942E4B}">
                <a14:imgProps xmlns:a14="http://schemas.microsoft.com/office/drawing/2010/main">
                  <a14:imgLayer r:embed="rId14">
                    <a14:imgEffect>
                      <a14:backgroundRemoval t="3500" b="99750" l="9964" r="89674"/>
                    </a14:imgEffect>
                  </a14:imgLayer>
                </a14:imgProps>
              </a:ext>
            </a:extLst>
          </a:blip>
          <a:srcRect l="20725" r="18818"/>
          <a:stretch/>
        </p:blipFill>
        <p:spPr>
          <a:xfrm>
            <a:off x="2225904" y="3620897"/>
            <a:ext cx="834702" cy="1000478"/>
          </a:xfrm>
          <a:prstGeom prst="rect">
            <a:avLst/>
          </a:prstGeom>
        </p:spPr>
      </p:pic>
      <p:sp>
        <p:nvSpPr>
          <p:cNvPr id="59" name="Rectangle 58"/>
          <p:cNvSpPr/>
          <p:nvPr/>
        </p:nvSpPr>
        <p:spPr>
          <a:xfrm>
            <a:off x="1865662" y="4612006"/>
            <a:ext cx="1311578"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Máy sấy</a:t>
            </a:r>
            <a:r>
              <a:rPr kumimoji="0" lang="en-US" sz="1600" b="0" i="0" u="none" strike="noStrike" kern="0" cap="none" spc="0" normalizeH="0" noProof="0">
                <a:ln>
                  <a:noFill/>
                </a:ln>
                <a:solidFill>
                  <a:srgbClr val="C7EAE4">
                    <a:lumMod val="10000"/>
                  </a:srgbClr>
                </a:solidFill>
                <a:effectLst/>
                <a:uLnTx/>
                <a:uFillTx/>
                <a:latin typeface="UVN Sach Vo" panose="02050604050505020204" pitchFamily="18" charset="0"/>
              </a:rPr>
              <a:t> tóc</a:t>
            </a:r>
            <a:endParaRPr kumimoji="0" lang="en-US" sz="1200" b="0" i="0" u="none" strike="noStrike" kern="0" cap="none" spc="0" normalizeH="0" baseline="0" noProof="0">
              <a:ln>
                <a:noFill/>
              </a:ln>
              <a:solidFill>
                <a:sysClr val="windowText" lastClr="000000"/>
              </a:solidFill>
              <a:effectLst/>
              <a:uLnTx/>
              <a:uFillTx/>
            </a:endParaRPr>
          </a:p>
        </p:txBody>
      </p:sp>
      <p:pic>
        <p:nvPicPr>
          <p:cNvPr id="6" name="Picture 5"/>
          <p:cNvPicPr>
            <a:picLocks noChangeAspect="1"/>
          </p:cNvPicPr>
          <p:nvPr/>
        </p:nvPicPr>
        <p:blipFill rotWithShape="1">
          <a:blip r:embed="rId15">
            <a:extLst>
              <a:ext uri="{BEBA8EAE-BF5A-486C-A8C5-ECC9F3942E4B}">
                <a14:imgProps xmlns:a14="http://schemas.microsoft.com/office/drawing/2010/main">
                  <a14:imgLayer r:embed="rId16">
                    <a14:imgEffect>
                      <a14:backgroundRemoval t="19481" b="83417" l="25175" r="81419"/>
                    </a14:imgEffect>
                  </a14:imgLayer>
                </a14:imgProps>
              </a:ext>
            </a:extLst>
          </a:blip>
          <a:srcRect l="21061" t="17306" r="16248" b="15082"/>
          <a:stretch/>
        </p:blipFill>
        <p:spPr>
          <a:xfrm>
            <a:off x="783150" y="879447"/>
            <a:ext cx="923286" cy="995762"/>
          </a:xfrm>
          <a:prstGeom prst="rect">
            <a:avLst/>
          </a:prstGeom>
        </p:spPr>
      </p:pic>
      <p:pic>
        <p:nvPicPr>
          <p:cNvPr id="7" name="Picture 6"/>
          <p:cNvPicPr>
            <a:picLocks noChangeAspect="1"/>
          </p:cNvPicPr>
          <p:nvPr/>
        </p:nvPicPr>
        <p:blipFill rotWithShape="1">
          <a:blip r:embed="rId17">
            <a:extLst>
              <a:ext uri="{BEBA8EAE-BF5A-486C-A8C5-ECC9F3942E4B}">
                <a14:imgProps xmlns:a14="http://schemas.microsoft.com/office/drawing/2010/main">
                  <a14:imgLayer r:embed="rId18">
                    <a14:imgEffect>
                      <a14:backgroundRemoval t="6714" b="92000" l="28286" r="74000"/>
                    </a14:imgEffect>
                  </a14:imgLayer>
                </a14:imgProps>
              </a:ext>
            </a:extLst>
          </a:blip>
          <a:srcRect l="22971" t="7408" r="22868" b="7987"/>
          <a:stretch/>
        </p:blipFill>
        <p:spPr>
          <a:xfrm>
            <a:off x="3900450" y="3121137"/>
            <a:ext cx="757612" cy="1183459"/>
          </a:xfrm>
          <a:prstGeom prst="rect">
            <a:avLst/>
          </a:prstGeom>
        </p:spPr>
      </p:pic>
      <p:sp>
        <p:nvSpPr>
          <p:cNvPr id="60" name="Google Shape;1099;p39"/>
          <p:cNvSpPr txBox="1">
            <a:spLocks/>
          </p:cNvSpPr>
          <p:nvPr/>
        </p:nvSpPr>
        <p:spPr>
          <a:xfrm flipH="1">
            <a:off x="5375988" y="3858235"/>
            <a:ext cx="3302644" cy="9599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r>
              <a:rPr lang="vi-VN" sz="1600" b="1">
                <a:latin typeface="UTM Americana" panose="02040603050506020204" pitchFamily="18" charset="0"/>
              </a:rPr>
              <a:t>Dụng cụ </a:t>
            </a:r>
            <a:r>
              <a:rPr lang="en-US" sz="1600" b="1">
                <a:latin typeface="UTM Americana" panose="02040603050506020204" pitchFamily="18" charset="0"/>
              </a:rPr>
              <a:t>điện nào </a:t>
            </a:r>
            <a:r>
              <a:rPr lang="vi-VN" sz="1600" b="1">
                <a:latin typeface="UTM Americana" panose="02040603050506020204" pitchFamily="18" charset="0"/>
              </a:rPr>
              <a:t>biến đổi </a:t>
            </a:r>
            <a:r>
              <a:rPr lang="en-US" sz="1600" b="1">
                <a:solidFill>
                  <a:srgbClr val="C00000"/>
                </a:solidFill>
                <a:latin typeface="UTM Americana" panose="02040603050506020204" pitchFamily="18" charset="0"/>
              </a:rPr>
              <a:t>toàn bộ </a:t>
            </a:r>
            <a:r>
              <a:rPr lang="vi-VN" sz="1600" b="1">
                <a:solidFill>
                  <a:srgbClr val="C00000"/>
                </a:solidFill>
                <a:latin typeface="UTM Americana" panose="02040603050506020204" pitchFamily="18" charset="0"/>
              </a:rPr>
              <a:t>điện năng thành nhiệt năn</a:t>
            </a:r>
            <a:r>
              <a:rPr lang="en-US" sz="1600" b="1">
                <a:solidFill>
                  <a:srgbClr val="C00000"/>
                </a:solidFill>
                <a:latin typeface="UTM Americana" panose="02040603050506020204" pitchFamily="18" charset="0"/>
              </a:rPr>
              <a:t>g</a:t>
            </a:r>
            <a:r>
              <a:rPr lang="en-US" sz="1600" b="1">
                <a:latin typeface="UTM Americana" panose="02040603050506020204" pitchFamily="18" charset="0"/>
              </a:rPr>
              <a:t> ?</a:t>
            </a:r>
            <a:endParaRPr lang="vi-VN" sz="1600" b="1">
              <a:latin typeface="UTM Americana" panose="02040603050506020204" pitchFamily="18" charset="0"/>
            </a:endParaRPr>
          </a:p>
        </p:txBody>
      </p:sp>
      <p:sp>
        <p:nvSpPr>
          <p:cNvPr id="61" name="Rectangle 60"/>
          <p:cNvSpPr/>
          <p:nvPr/>
        </p:nvSpPr>
        <p:spPr>
          <a:xfrm>
            <a:off x="3732649" y="4360286"/>
            <a:ext cx="1096775"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Bóng</a:t>
            </a:r>
            <a:r>
              <a:rPr kumimoji="0" lang="en-US" sz="1600" b="0" i="0" u="none" strike="noStrike" kern="0" cap="none" spc="0" normalizeH="0" noProof="0">
                <a:ln>
                  <a:noFill/>
                </a:ln>
                <a:solidFill>
                  <a:srgbClr val="C7EAE4">
                    <a:lumMod val="10000"/>
                  </a:srgbClr>
                </a:solidFill>
                <a:effectLst/>
                <a:uLnTx/>
                <a:uFillTx/>
                <a:latin typeface="UVN Sach Vo" panose="02050604050505020204" pitchFamily="18" charset="0"/>
              </a:rPr>
              <a:t> đèn</a:t>
            </a:r>
            <a:endParaRPr kumimoji="0" lang="en-US" sz="1200" b="0" i="0" u="none" strike="noStrike" kern="0" cap="none" spc="0" normalizeH="0" baseline="0" noProof="0">
              <a:ln>
                <a:noFill/>
              </a:ln>
              <a:solidFill>
                <a:sysClr val="windowText" lastClr="000000"/>
              </a:solidFill>
              <a:effectLst/>
              <a:uLnTx/>
              <a:uFillTx/>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97"/>
        <p:cNvGrpSpPr/>
        <p:nvPr/>
      </p:nvGrpSpPr>
      <p:grpSpPr>
        <a:xfrm>
          <a:off x="0" y="0"/>
          <a:ext cx="0" cy="0"/>
          <a:chOff x="0" y="0"/>
          <a:chExt cx="0" cy="0"/>
        </a:xfrm>
      </p:grpSpPr>
      <p:sp>
        <p:nvSpPr>
          <p:cNvPr id="1099" name="Google Shape;1099;p39"/>
          <p:cNvSpPr txBox="1">
            <a:spLocks noGrp="1"/>
          </p:cNvSpPr>
          <p:nvPr>
            <p:ph type="subTitle" idx="1"/>
          </p:nvPr>
        </p:nvSpPr>
        <p:spPr>
          <a:xfrm flipH="1">
            <a:off x="366693" y="1220644"/>
            <a:ext cx="2300189" cy="142059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b="1">
                <a:latin typeface="UTM Americana" panose="02040603050506020204" pitchFamily="18" charset="0"/>
              </a:rPr>
              <a:t>Dụng cụ điện biến đổi một phần</a:t>
            </a:r>
            <a:r>
              <a:rPr lang="en" sz="1600" b="1">
                <a:solidFill>
                  <a:srgbClr val="C00000"/>
                </a:solidFill>
                <a:latin typeface="UTM Americana" panose="02040603050506020204" pitchFamily="18" charset="0"/>
              </a:rPr>
              <a:t> điện năng</a:t>
            </a:r>
            <a:r>
              <a:rPr lang="en" sz="1600" b="1">
                <a:latin typeface="UTM Americana" panose="02040603050506020204" pitchFamily="18" charset="0"/>
              </a:rPr>
              <a:t> thành </a:t>
            </a:r>
            <a:r>
              <a:rPr lang="en" sz="1600" b="1">
                <a:solidFill>
                  <a:srgbClr val="C00000"/>
                </a:solidFill>
                <a:latin typeface="UTM Americana" panose="02040603050506020204" pitchFamily="18" charset="0"/>
              </a:rPr>
              <a:t>nhiệt năng</a:t>
            </a:r>
            <a:r>
              <a:rPr lang="en" sz="1600" b="1">
                <a:latin typeface="UTM Americana" panose="02040603050506020204" pitchFamily="18" charset="0"/>
              </a:rPr>
              <a:t> và một phần thành </a:t>
            </a:r>
            <a:r>
              <a:rPr lang="en" sz="1600" b="1">
                <a:solidFill>
                  <a:srgbClr val="C00000"/>
                </a:solidFill>
                <a:latin typeface="UTM Americana" panose="02040603050506020204" pitchFamily="18" charset="0"/>
              </a:rPr>
              <a:t>quang năng</a:t>
            </a:r>
            <a:r>
              <a:rPr lang="en" sz="1600" b="1">
                <a:latin typeface="UTM Americana" panose="02040603050506020204" pitchFamily="18" charset="0"/>
              </a:rPr>
              <a:t>.</a:t>
            </a:r>
            <a:endParaRPr sz="1600" b="1">
              <a:latin typeface="UTM Americana" panose="02040603050506020204" pitchFamily="18" charset="0"/>
            </a:endParaRPr>
          </a:p>
        </p:txBody>
      </p:sp>
      <p:grpSp>
        <p:nvGrpSpPr>
          <p:cNvPr id="1105" name="Google Shape;1105;p39"/>
          <p:cNvGrpSpPr/>
          <p:nvPr/>
        </p:nvGrpSpPr>
        <p:grpSpPr>
          <a:xfrm rot="628743">
            <a:off x="8013475" y="406986"/>
            <a:ext cx="540973" cy="591555"/>
            <a:chOff x="2013650" y="1733325"/>
            <a:chExt cx="407750" cy="445875"/>
          </a:xfrm>
        </p:grpSpPr>
        <p:sp>
          <p:nvSpPr>
            <p:cNvPr id="1106" name="Google Shape;1106;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39"/>
          <p:cNvGrpSpPr/>
          <p:nvPr/>
        </p:nvGrpSpPr>
        <p:grpSpPr>
          <a:xfrm rot="612427" flipH="1">
            <a:off x="455194" y="151941"/>
            <a:ext cx="540961" cy="591541"/>
            <a:chOff x="2013650" y="1733325"/>
            <a:chExt cx="407750" cy="445875"/>
          </a:xfrm>
        </p:grpSpPr>
        <p:sp>
          <p:nvSpPr>
            <p:cNvPr id="1124" name="Google Shape;1124;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085345" y="175636"/>
            <a:ext cx="6151418" cy="769441"/>
          </a:xfrm>
          <a:prstGeom prst="rect">
            <a:avLst/>
          </a:prstGeom>
        </p:spPr>
        <p:txBody>
          <a:bodyPr wrap="square">
            <a:spAutoFit/>
          </a:bodyPr>
          <a:lstStyle/>
          <a:p>
            <a:pPr lvl="0" algn="ctr">
              <a:buClr>
                <a:srgbClr val="FFFFFF"/>
              </a:buClr>
              <a:buSzPts val="1800"/>
            </a:pPr>
            <a:r>
              <a:rPr lang="en-US" sz="2200" b="1">
                <a:solidFill>
                  <a:srgbClr val="703316"/>
                </a:solidFill>
                <a:latin typeface="Mali SemiBold"/>
                <a:cs typeface="Mali SemiBold"/>
                <a:sym typeface="Mali SemiBold"/>
              </a:rPr>
              <a:t>I - </a:t>
            </a:r>
            <a:r>
              <a:rPr lang="vi-VN" sz="2200" b="1">
                <a:solidFill>
                  <a:srgbClr val="703316"/>
                </a:solidFill>
                <a:latin typeface="Mali SemiBold"/>
                <a:cs typeface="Mali SemiBold"/>
                <a:sym typeface="Mali SemiBold"/>
              </a:rPr>
              <a:t>TRƯỜNG HỢP ĐIỆN NĂNG BIẾN ĐỔI THÀNH NHIỆT NĂNG</a:t>
            </a:r>
          </a:p>
        </p:txBody>
      </p:sp>
      <p:pic>
        <p:nvPicPr>
          <p:cNvPr id="46" name="Picture 45"/>
          <p:cNvPicPr>
            <a:picLocks noChangeAspect="1"/>
          </p:cNvPicPr>
          <p:nvPr/>
        </p:nvPicPr>
        <p:blipFill>
          <a:blip r:embed="rId3">
            <a:extLst>
              <a:ext uri="{BEBA8EAE-BF5A-486C-A8C5-ECC9F3942E4B}">
                <a14:imgProps xmlns:a14="http://schemas.microsoft.com/office/drawing/2010/main">
                  <a14:imgLayer r:embed="rId4">
                    <a14:imgEffect>
                      <a14:backgroundRemoval t="0" b="92200" l="0" r="100000">
                        <a14:foregroundMark x1="3200" y1="21000" x2="16800" y2="9400"/>
                        <a14:foregroundMark x1="17600" y1="10400" x2="50400" y2="1800"/>
                        <a14:foregroundMark x1="41800" y1="2800" x2="81200" y2="800"/>
                      </a14:backgroundRemoval>
                    </a14:imgEffect>
                  </a14:imgLayer>
                </a14:imgProps>
              </a:ext>
            </a:extLst>
          </a:blip>
          <a:stretch>
            <a:fillRect/>
          </a:stretch>
        </p:blipFill>
        <p:spPr>
          <a:xfrm>
            <a:off x="4527860" y="2270248"/>
            <a:ext cx="1119101" cy="1119101"/>
          </a:xfrm>
          <a:prstGeom prst="rect">
            <a:avLst/>
          </a:prstGeom>
        </p:spPr>
      </p:pic>
      <p:pic>
        <p:nvPicPr>
          <p:cNvPr id="47" name="Picture 46"/>
          <p:cNvPicPr>
            <a:picLocks noChangeAspect="1"/>
          </p:cNvPicPr>
          <p:nvPr/>
        </p:nvPicPr>
        <p:blipFill rotWithShape="1">
          <a:blip r:embed="rId5">
            <a:extLst>
              <a:ext uri="{BEBA8EAE-BF5A-486C-A8C5-ECC9F3942E4B}">
                <a14:imgProps xmlns:a14="http://schemas.microsoft.com/office/drawing/2010/main">
                  <a14:imgLayer r:embed="rId6">
                    <a14:imgEffect>
                      <a14:backgroundRemoval t="2000" b="98000" l="16750" r="85750"/>
                    </a14:imgEffect>
                  </a14:imgLayer>
                </a14:imgProps>
              </a:ext>
            </a:extLst>
          </a:blip>
          <a:srcRect l="15958" t="2604" r="10582"/>
          <a:stretch/>
        </p:blipFill>
        <p:spPr>
          <a:xfrm>
            <a:off x="7712576" y="3610398"/>
            <a:ext cx="959184" cy="953795"/>
          </a:xfrm>
          <a:prstGeom prst="rect">
            <a:avLst/>
          </a:prstGeom>
        </p:spPr>
      </p:pic>
      <p:pic>
        <p:nvPicPr>
          <p:cNvPr id="48" name="Picture 47"/>
          <p:cNvPicPr>
            <a:picLocks noChangeAspect="1"/>
          </p:cNvPicPr>
          <p:nvPr/>
        </p:nvPicPr>
        <p:blipFill rotWithShape="1">
          <a:blip r:embed="rId7">
            <a:extLst>
              <a:ext uri="{BEBA8EAE-BF5A-486C-A8C5-ECC9F3942E4B}">
                <a14:imgProps xmlns:a14="http://schemas.microsoft.com/office/drawing/2010/main">
                  <a14:imgLayer r:embed="rId8">
                    <a14:imgEffect>
                      <a14:backgroundRemoval t="18000" b="88571" l="3857" r="99571"/>
                    </a14:imgEffect>
                  </a14:imgLayer>
                </a14:imgProps>
              </a:ext>
            </a:extLst>
          </a:blip>
          <a:srcRect l="3678" t="17472" r="2363" b="13383"/>
          <a:stretch/>
        </p:blipFill>
        <p:spPr>
          <a:xfrm>
            <a:off x="3140642" y="3756719"/>
            <a:ext cx="1154637" cy="849703"/>
          </a:xfrm>
          <a:prstGeom prst="rect">
            <a:avLst/>
          </a:prstGeom>
        </p:spPr>
      </p:pic>
      <p:pic>
        <p:nvPicPr>
          <p:cNvPr id="49" name="Picture 48"/>
          <p:cNvPicPr>
            <a:picLocks noChangeAspect="1"/>
          </p:cNvPicPr>
          <p:nvPr/>
        </p:nvPicPr>
        <p:blipFill>
          <a:blip r:embed="rId9">
            <a:extLst>
              <a:ext uri="{BEBA8EAE-BF5A-486C-A8C5-ECC9F3942E4B}">
                <a14:imgProps xmlns:a14="http://schemas.microsoft.com/office/drawing/2010/main">
                  <a14:imgLayer r:embed="rId10">
                    <a14:imgEffect>
                      <a14:backgroundRemoval t="917" b="100000" l="521" r="99479">
                        <a14:foregroundMark x1="72656" y1="9174" x2="33594" y2="19266"/>
                        <a14:foregroundMark x1="32292" y1="19266" x2="13802" y2="58716"/>
                        <a14:foregroundMark x1="9115" y1="80428" x2="74219" y2="13761"/>
                        <a14:foregroundMark x1="3906" y1="89297" x2="1563" y2="96330"/>
                        <a14:foregroundMark x1="6250" y1="95413" x2="46615" y2="88379"/>
                        <a14:foregroundMark x1="42188" y1="90214" x2="78125" y2="77676"/>
                        <a14:foregroundMark x1="75781" y1="76758" x2="90365" y2="55046"/>
                        <a14:foregroundMark x1="46615" y1="81957" x2="79688" y2="66667"/>
                        <a14:foregroundMark x1="73438" y1="7339" x2="84115" y2="1223"/>
                        <a14:foregroundMark x1="85677" y1="65138" x2="99479" y2="54128"/>
                        <a14:foregroundMark x1="33594" y1="92049" x2="3906" y2="98165"/>
                        <a14:foregroundMark x1="1563" y1="88379" x2="15365" y2="55963"/>
                      </a14:backgroundRemoval>
                    </a14:imgEffect>
                  </a14:imgLayer>
                </a14:imgProps>
              </a:ext>
            </a:extLst>
          </a:blip>
          <a:stretch>
            <a:fillRect/>
          </a:stretch>
        </p:blipFill>
        <p:spPr>
          <a:xfrm>
            <a:off x="6237115" y="3450778"/>
            <a:ext cx="1120568" cy="954234"/>
          </a:xfrm>
          <a:prstGeom prst="rect">
            <a:avLst/>
          </a:prstGeom>
        </p:spPr>
      </p:pic>
      <p:pic>
        <p:nvPicPr>
          <p:cNvPr id="51" name="Picture 50"/>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97500" l="26750" r="72000"/>
                    </a14:imgEffect>
                  </a14:imgLayer>
                </a14:imgProps>
              </a:ext>
            </a:extLst>
          </a:blip>
          <a:srcRect l="27500" r="25727"/>
          <a:stretch/>
        </p:blipFill>
        <p:spPr>
          <a:xfrm>
            <a:off x="3224381" y="2170643"/>
            <a:ext cx="932893" cy="1196714"/>
          </a:xfrm>
          <a:prstGeom prst="rect">
            <a:avLst/>
          </a:prstGeom>
        </p:spPr>
      </p:pic>
      <p:sp>
        <p:nvSpPr>
          <p:cNvPr id="52" name="Rectangle 51"/>
          <p:cNvSpPr/>
          <p:nvPr/>
        </p:nvSpPr>
        <p:spPr>
          <a:xfrm>
            <a:off x="2924808" y="4588448"/>
            <a:ext cx="1678665"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Máy bơm nước </a:t>
            </a:r>
            <a:endParaRPr kumimoji="0" lang="en-US" sz="1200" b="0" i="0" u="none" strike="noStrike" kern="0" cap="none" spc="0" normalizeH="0" baseline="0" noProof="0">
              <a:ln>
                <a:noFill/>
              </a:ln>
              <a:solidFill>
                <a:sysClr val="windowText" lastClr="000000"/>
              </a:solidFill>
              <a:effectLst/>
              <a:uLnTx/>
              <a:uFillTx/>
            </a:endParaRPr>
          </a:p>
        </p:txBody>
      </p:sp>
      <p:sp>
        <p:nvSpPr>
          <p:cNvPr id="53" name="Rectangle 52"/>
          <p:cNvSpPr/>
          <p:nvPr/>
        </p:nvSpPr>
        <p:spPr>
          <a:xfrm>
            <a:off x="7254438" y="3179186"/>
            <a:ext cx="995785"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noProof="0">
                <a:solidFill>
                  <a:srgbClr val="C7EAE4">
                    <a:lumMod val="10000"/>
                  </a:srgbClr>
                </a:solidFill>
                <a:latin typeface="UVN Sach Vo" panose="02050604050505020204" pitchFamily="18" charset="0"/>
              </a:rPr>
              <a:t>Ấm điện</a:t>
            </a:r>
            <a:endParaRPr kumimoji="0" lang="en-US" sz="1200" b="0" i="0" u="none" strike="noStrike" kern="0" cap="none" spc="0" normalizeH="0" baseline="0" noProof="0">
              <a:ln>
                <a:noFill/>
              </a:ln>
              <a:solidFill>
                <a:sysClr val="windowText" lastClr="000000"/>
              </a:solidFill>
              <a:effectLst/>
              <a:uLnTx/>
              <a:uFillTx/>
            </a:endParaRPr>
          </a:p>
        </p:txBody>
      </p:sp>
      <p:sp>
        <p:nvSpPr>
          <p:cNvPr id="54" name="Rectangle 53"/>
          <p:cNvSpPr/>
          <p:nvPr/>
        </p:nvSpPr>
        <p:spPr>
          <a:xfrm>
            <a:off x="3184337" y="3263919"/>
            <a:ext cx="1135247"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Quạt điện</a:t>
            </a:r>
            <a:endParaRPr kumimoji="0" lang="en-US" sz="1200" b="0" i="0" u="none" strike="noStrike" kern="0" cap="none" spc="0" normalizeH="0" baseline="0" noProof="0">
              <a:ln>
                <a:noFill/>
              </a:ln>
              <a:solidFill>
                <a:sysClr val="windowText" lastClr="000000"/>
              </a:solidFill>
              <a:effectLst/>
              <a:uLnTx/>
              <a:uFillTx/>
            </a:endParaRPr>
          </a:p>
        </p:txBody>
      </p:sp>
      <p:sp>
        <p:nvSpPr>
          <p:cNvPr id="55" name="Rectangle 54"/>
          <p:cNvSpPr/>
          <p:nvPr/>
        </p:nvSpPr>
        <p:spPr>
          <a:xfrm>
            <a:off x="7939574" y="4450039"/>
            <a:ext cx="912429"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Mỏ hàn</a:t>
            </a:r>
            <a:endParaRPr kumimoji="0" lang="en-US" sz="1200" b="0" i="0" u="none" strike="noStrike" kern="0" cap="none" spc="0" normalizeH="0" baseline="0" noProof="0">
              <a:ln>
                <a:noFill/>
              </a:ln>
              <a:solidFill>
                <a:sysClr val="windowText" lastClr="000000"/>
              </a:solidFill>
              <a:effectLst/>
              <a:uLnTx/>
              <a:uFillTx/>
            </a:endParaRPr>
          </a:p>
        </p:txBody>
      </p:sp>
      <p:sp>
        <p:nvSpPr>
          <p:cNvPr id="56" name="Rectangle 55"/>
          <p:cNvSpPr/>
          <p:nvPr/>
        </p:nvSpPr>
        <p:spPr>
          <a:xfrm>
            <a:off x="6410552" y="4450039"/>
            <a:ext cx="803425"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Bàn là</a:t>
            </a:r>
            <a:endParaRPr kumimoji="0" lang="en-US" sz="1200" b="0" i="0" u="none" strike="noStrike" kern="0" cap="none" spc="0" normalizeH="0" baseline="0" noProof="0">
              <a:ln>
                <a:noFill/>
              </a:ln>
              <a:solidFill>
                <a:sysClr val="windowText" lastClr="000000"/>
              </a:solidFill>
              <a:effectLst/>
              <a:uLnTx/>
              <a:uFillTx/>
            </a:endParaRPr>
          </a:p>
        </p:txBody>
      </p:sp>
      <p:sp>
        <p:nvSpPr>
          <p:cNvPr id="57" name="Rectangle 56"/>
          <p:cNvSpPr/>
          <p:nvPr/>
        </p:nvSpPr>
        <p:spPr>
          <a:xfrm>
            <a:off x="4436218" y="3258171"/>
            <a:ext cx="1252266"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Máy khoan</a:t>
            </a:r>
            <a:endParaRPr kumimoji="0" lang="en-US" sz="1200" b="0" i="0" u="none" strike="noStrike" kern="0" cap="none" spc="0" normalizeH="0" baseline="0" noProof="0">
              <a:ln>
                <a:noFill/>
              </a:ln>
              <a:solidFill>
                <a:sysClr val="windowText" lastClr="000000"/>
              </a:solidFill>
              <a:effectLst/>
              <a:uLnTx/>
              <a:uFillTx/>
            </a:endParaRPr>
          </a:p>
        </p:txBody>
      </p:sp>
      <p:sp>
        <p:nvSpPr>
          <p:cNvPr id="58" name="Google Shape;1099;p39"/>
          <p:cNvSpPr txBox="1">
            <a:spLocks/>
          </p:cNvSpPr>
          <p:nvPr/>
        </p:nvSpPr>
        <p:spPr>
          <a:xfrm flipH="1">
            <a:off x="3028445" y="1107034"/>
            <a:ext cx="2769887" cy="106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r>
              <a:rPr lang="vi-VN" sz="1600" b="1">
                <a:latin typeface="UTM Americana" panose="02040603050506020204" pitchFamily="18" charset="0"/>
              </a:rPr>
              <a:t>Dụng cụ</a:t>
            </a:r>
            <a:r>
              <a:rPr lang="en-US" sz="1600" b="1">
                <a:latin typeface="UTM Americana" panose="02040603050506020204" pitchFamily="18" charset="0"/>
              </a:rPr>
              <a:t> điện </a:t>
            </a:r>
            <a:r>
              <a:rPr lang="vi-VN" sz="1600" b="1">
                <a:latin typeface="UTM Americana" panose="02040603050506020204" pitchFamily="18" charset="0"/>
              </a:rPr>
              <a:t>biến đổi một phần </a:t>
            </a:r>
            <a:r>
              <a:rPr lang="vi-VN" sz="1600" b="1">
                <a:solidFill>
                  <a:srgbClr val="C00000"/>
                </a:solidFill>
                <a:latin typeface="UTM Americana" panose="02040603050506020204" pitchFamily="18" charset="0"/>
              </a:rPr>
              <a:t>điện năng </a:t>
            </a:r>
            <a:r>
              <a:rPr lang="vi-VN" sz="1600" b="1">
                <a:latin typeface="UTM Americana" panose="02040603050506020204" pitchFamily="18" charset="0"/>
              </a:rPr>
              <a:t>thành </a:t>
            </a:r>
            <a:r>
              <a:rPr lang="vi-VN" sz="1600" b="1">
                <a:solidFill>
                  <a:srgbClr val="C00000"/>
                </a:solidFill>
                <a:latin typeface="UTM Americana" panose="02040603050506020204" pitchFamily="18" charset="0"/>
              </a:rPr>
              <a:t>nhiệt năng</a:t>
            </a:r>
            <a:r>
              <a:rPr lang="vi-VN" sz="1600" b="1">
                <a:latin typeface="UTM Americana" panose="02040603050506020204" pitchFamily="18" charset="0"/>
              </a:rPr>
              <a:t> và một phần thành </a:t>
            </a:r>
            <a:r>
              <a:rPr lang="en-US" sz="1600" b="1">
                <a:solidFill>
                  <a:srgbClr val="C00000"/>
                </a:solidFill>
                <a:latin typeface="UTM Americana" panose="02040603050506020204" pitchFamily="18" charset="0"/>
              </a:rPr>
              <a:t>cơ </a:t>
            </a:r>
            <a:r>
              <a:rPr lang="vi-VN" sz="1600" b="1">
                <a:solidFill>
                  <a:srgbClr val="C00000"/>
                </a:solidFill>
                <a:latin typeface="UTM Americana" panose="02040603050506020204" pitchFamily="18" charset="0"/>
              </a:rPr>
              <a:t>năng</a:t>
            </a:r>
            <a:r>
              <a:rPr lang="en-US" sz="1600" b="1">
                <a:latin typeface="UTM Americana" panose="02040603050506020204" pitchFamily="18" charset="0"/>
              </a:rPr>
              <a:t>.</a:t>
            </a:r>
            <a:endParaRPr lang="vi-VN" sz="1600" b="1">
              <a:latin typeface="UTM Americana" panose="02040603050506020204" pitchFamily="18" charset="0"/>
            </a:endParaRPr>
          </a:p>
        </p:txBody>
      </p:sp>
      <p:pic>
        <p:nvPicPr>
          <p:cNvPr id="4" name="Picture 3"/>
          <p:cNvPicPr>
            <a:picLocks noChangeAspect="1"/>
          </p:cNvPicPr>
          <p:nvPr/>
        </p:nvPicPr>
        <p:blipFill rotWithShape="1">
          <a:blip r:embed="rId13">
            <a:extLst>
              <a:ext uri="{BEBA8EAE-BF5A-486C-A8C5-ECC9F3942E4B}">
                <a14:imgProps xmlns:a14="http://schemas.microsoft.com/office/drawing/2010/main">
                  <a14:imgLayer r:embed="rId14">
                    <a14:imgEffect>
                      <a14:backgroundRemoval t="3500" b="99750" l="9964" r="89674"/>
                    </a14:imgEffect>
                  </a14:imgLayer>
                </a14:imgProps>
              </a:ext>
            </a:extLst>
          </a:blip>
          <a:srcRect l="20725" r="18818"/>
          <a:stretch/>
        </p:blipFill>
        <p:spPr>
          <a:xfrm>
            <a:off x="4889400" y="3584126"/>
            <a:ext cx="834702" cy="1000478"/>
          </a:xfrm>
          <a:prstGeom prst="rect">
            <a:avLst/>
          </a:prstGeom>
        </p:spPr>
      </p:pic>
      <p:sp>
        <p:nvSpPr>
          <p:cNvPr id="59" name="Rectangle 58"/>
          <p:cNvSpPr/>
          <p:nvPr/>
        </p:nvSpPr>
        <p:spPr>
          <a:xfrm>
            <a:off x="4529158" y="4575235"/>
            <a:ext cx="1311578"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Máy sấy</a:t>
            </a:r>
            <a:r>
              <a:rPr kumimoji="0" lang="en-US" sz="1600" b="0" i="0" u="none" strike="noStrike" kern="0" cap="none" spc="0" normalizeH="0" noProof="0">
                <a:ln>
                  <a:noFill/>
                </a:ln>
                <a:solidFill>
                  <a:srgbClr val="C7EAE4">
                    <a:lumMod val="10000"/>
                  </a:srgbClr>
                </a:solidFill>
                <a:effectLst/>
                <a:uLnTx/>
                <a:uFillTx/>
                <a:latin typeface="UVN Sach Vo" panose="02050604050505020204" pitchFamily="18" charset="0"/>
              </a:rPr>
              <a:t> tóc</a:t>
            </a:r>
            <a:endParaRPr kumimoji="0" lang="en-US" sz="1200" b="0" i="0" u="none" strike="noStrike" kern="0" cap="none" spc="0" normalizeH="0" baseline="0" noProof="0">
              <a:ln>
                <a:noFill/>
              </a:ln>
              <a:solidFill>
                <a:sysClr val="windowText" lastClr="000000"/>
              </a:solidFill>
              <a:effectLst/>
              <a:uLnTx/>
              <a:uFillTx/>
            </a:endParaRPr>
          </a:p>
        </p:txBody>
      </p:sp>
      <p:pic>
        <p:nvPicPr>
          <p:cNvPr id="6" name="Picture 5"/>
          <p:cNvPicPr>
            <a:picLocks noChangeAspect="1"/>
          </p:cNvPicPr>
          <p:nvPr/>
        </p:nvPicPr>
        <p:blipFill rotWithShape="1">
          <a:blip r:embed="rId15">
            <a:extLst>
              <a:ext uri="{BEBA8EAE-BF5A-486C-A8C5-ECC9F3942E4B}">
                <a14:imgProps xmlns:a14="http://schemas.microsoft.com/office/drawing/2010/main">
                  <a14:imgLayer r:embed="rId16">
                    <a14:imgEffect>
                      <a14:backgroundRemoval t="19481" b="83417" l="25175" r="81419"/>
                    </a14:imgEffect>
                  </a14:imgLayer>
                </a14:imgProps>
              </a:ext>
            </a:extLst>
          </a:blip>
          <a:srcRect l="21061" t="17306" r="16248" b="15082"/>
          <a:stretch/>
        </p:blipFill>
        <p:spPr>
          <a:xfrm>
            <a:off x="7266088" y="2060990"/>
            <a:ext cx="1021953" cy="1102174"/>
          </a:xfrm>
          <a:prstGeom prst="rect">
            <a:avLst/>
          </a:prstGeom>
        </p:spPr>
      </p:pic>
      <p:pic>
        <p:nvPicPr>
          <p:cNvPr id="7" name="Picture 6"/>
          <p:cNvPicPr>
            <a:picLocks noChangeAspect="1"/>
          </p:cNvPicPr>
          <p:nvPr/>
        </p:nvPicPr>
        <p:blipFill rotWithShape="1">
          <a:blip r:embed="rId17">
            <a:extLst>
              <a:ext uri="{BEBA8EAE-BF5A-486C-A8C5-ECC9F3942E4B}">
                <a14:imgProps xmlns:a14="http://schemas.microsoft.com/office/drawing/2010/main">
                  <a14:imgLayer r:embed="rId18">
                    <a14:imgEffect>
                      <a14:backgroundRemoval t="6714" b="92000" l="28286" r="74000"/>
                    </a14:imgEffect>
                  </a14:imgLayer>
                </a14:imgProps>
              </a:ext>
            </a:extLst>
          </a:blip>
          <a:srcRect l="22971" t="7408" r="22868" b="7987"/>
          <a:stretch/>
        </p:blipFill>
        <p:spPr>
          <a:xfrm>
            <a:off x="1113507" y="2829035"/>
            <a:ext cx="689232" cy="1076643"/>
          </a:xfrm>
          <a:prstGeom prst="rect">
            <a:avLst/>
          </a:prstGeom>
        </p:spPr>
      </p:pic>
      <p:sp>
        <p:nvSpPr>
          <p:cNvPr id="60" name="Google Shape;1099;p39"/>
          <p:cNvSpPr txBox="1">
            <a:spLocks/>
          </p:cNvSpPr>
          <p:nvPr/>
        </p:nvSpPr>
        <p:spPr>
          <a:xfrm flipH="1">
            <a:off x="6282605" y="1171116"/>
            <a:ext cx="2498610" cy="9599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r>
              <a:rPr lang="vi-VN" sz="1600" b="1">
                <a:latin typeface="UTM Americana" panose="02040603050506020204" pitchFamily="18" charset="0"/>
              </a:rPr>
              <a:t>Dụng cụ </a:t>
            </a:r>
            <a:r>
              <a:rPr lang="en-US" sz="1600" b="1">
                <a:latin typeface="UTM Americana" panose="02040603050506020204" pitchFamily="18" charset="0"/>
              </a:rPr>
              <a:t>điện </a:t>
            </a:r>
            <a:r>
              <a:rPr lang="vi-VN" sz="1600" b="1">
                <a:latin typeface="UTM Americana" panose="02040603050506020204" pitchFamily="18" charset="0"/>
              </a:rPr>
              <a:t>biến đổi </a:t>
            </a:r>
            <a:r>
              <a:rPr lang="en-US" sz="1600" b="1">
                <a:solidFill>
                  <a:srgbClr val="C00000"/>
                </a:solidFill>
                <a:latin typeface="UTM Americana" panose="02040603050506020204" pitchFamily="18" charset="0"/>
              </a:rPr>
              <a:t>toàn bộ </a:t>
            </a:r>
            <a:r>
              <a:rPr lang="vi-VN" sz="1600" b="1">
                <a:solidFill>
                  <a:srgbClr val="C00000"/>
                </a:solidFill>
                <a:latin typeface="UTM Americana" panose="02040603050506020204" pitchFamily="18" charset="0"/>
              </a:rPr>
              <a:t>điện năng thành nhiệt năn</a:t>
            </a:r>
            <a:r>
              <a:rPr lang="en-US" sz="1600" b="1">
                <a:solidFill>
                  <a:srgbClr val="C00000"/>
                </a:solidFill>
                <a:latin typeface="UTM Americana" panose="02040603050506020204" pitchFamily="18" charset="0"/>
              </a:rPr>
              <a:t>g</a:t>
            </a:r>
            <a:r>
              <a:rPr lang="en-US" sz="1600" b="1">
                <a:latin typeface="UTM Americana" panose="02040603050506020204" pitchFamily="18" charset="0"/>
              </a:rPr>
              <a:t>.</a:t>
            </a:r>
            <a:endParaRPr lang="vi-VN" sz="1600" b="1">
              <a:latin typeface="UTM Americana" panose="02040603050506020204" pitchFamily="18" charset="0"/>
            </a:endParaRPr>
          </a:p>
        </p:txBody>
      </p:sp>
      <p:sp>
        <p:nvSpPr>
          <p:cNvPr id="61" name="Rectangle 60"/>
          <p:cNvSpPr/>
          <p:nvPr/>
        </p:nvSpPr>
        <p:spPr>
          <a:xfrm>
            <a:off x="916202" y="3874303"/>
            <a:ext cx="1096775"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C7EAE4">
                    <a:lumMod val="10000"/>
                  </a:srgbClr>
                </a:solidFill>
                <a:effectLst/>
                <a:uLnTx/>
                <a:uFillTx/>
                <a:latin typeface="UVN Sach Vo" panose="02050604050505020204" pitchFamily="18" charset="0"/>
              </a:rPr>
              <a:t>Bóng</a:t>
            </a:r>
            <a:r>
              <a:rPr kumimoji="0" lang="en-US" sz="1600" b="0" i="0" u="none" strike="noStrike" kern="0" cap="none" spc="0" normalizeH="0" noProof="0">
                <a:ln>
                  <a:noFill/>
                </a:ln>
                <a:solidFill>
                  <a:srgbClr val="C7EAE4">
                    <a:lumMod val="10000"/>
                  </a:srgbClr>
                </a:solidFill>
                <a:effectLst/>
                <a:uLnTx/>
                <a:uFillTx/>
                <a:latin typeface="UVN Sach Vo" panose="02050604050505020204" pitchFamily="18" charset="0"/>
              </a:rPr>
              <a:t> đèn</a:t>
            </a:r>
            <a:endParaRPr kumimoji="0" lang="en-US" sz="1200" b="0" i="0" u="none" strike="noStrike" kern="0" cap="none" spc="0" normalizeH="0" baseline="0" noProof="0">
              <a:ln>
                <a:noFill/>
              </a:ln>
              <a:solidFill>
                <a:sysClr val="windowText" lastClr="000000"/>
              </a:solidFill>
              <a:effectLst/>
              <a:uLnTx/>
              <a:uFillTx/>
            </a:endParaRPr>
          </a:p>
        </p:txBody>
      </p:sp>
      <p:sp>
        <p:nvSpPr>
          <p:cNvPr id="3" name="Rounded Rectangle 2"/>
          <p:cNvSpPr/>
          <p:nvPr/>
        </p:nvSpPr>
        <p:spPr>
          <a:xfrm>
            <a:off x="2808812" y="1080748"/>
            <a:ext cx="3128252" cy="3885241"/>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255587" y="1099292"/>
            <a:ext cx="2464590" cy="3885241"/>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032211" y="1125097"/>
            <a:ext cx="2913599" cy="3885241"/>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95571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8" name="Google Shape;1151;p40"/>
          <p:cNvSpPr txBox="1">
            <a:spLocks/>
          </p:cNvSpPr>
          <p:nvPr/>
        </p:nvSpPr>
        <p:spPr>
          <a:xfrm flipH="1">
            <a:off x="1239929" y="1925618"/>
            <a:ext cx="7452250" cy="8928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vi-VN" sz="4000" b="1">
                <a:solidFill>
                  <a:schemeClr val="dk1"/>
                </a:solidFill>
                <a:latin typeface="Mali SemiBold"/>
                <a:ea typeface="Mali SemiBold"/>
                <a:cs typeface="Mali SemiBold"/>
              </a:rPr>
              <a:t>ĐỊNH LUẬT JUN – LEN-XƠ</a:t>
            </a:r>
            <a:r>
              <a:rPr lang="en-US" sz="4000" b="1">
                <a:solidFill>
                  <a:schemeClr val="dk1"/>
                </a:solidFill>
                <a:latin typeface="Mali SemiBold"/>
                <a:ea typeface="Mali SemiBold"/>
                <a:cs typeface="Mali SemiBold"/>
                <a:sym typeface="Mali SemiBold"/>
              </a:rPr>
              <a:t> </a:t>
            </a:r>
            <a:endParaRPr lang="vi-VN" sz="4000" b="1">
              <a:solidFill>
                <a:schemeClr val="dk1"/>
              </a:solidFill>
              <a:latin typeface="Mali SemiBold"/>
              <a:ea typeface="Mali SemiBold"/>
              <a:cs typeface="Mali SemiBold"/>
              <a:sym typeface="Mali SemiBold"/>
            </a:endParaRPr>
          </a:p>
        </p:txBody>
      </p:sp>
      <p:sp>
        <p:nvSpPr>
          <p:cNvPr id="9" name="Google Shape;1151;p40"/>
          <p:cNvSpPr txBox="1">
            <a:spLocks/>
          </p:cNvSpPr>
          <p:nvPr/>
        </p:nvSpPr>
        <p:spPr>
          <a:xfrm flipH="1">
            <a:off x="3766570" y="935181"/>
            <a:ext cx="1580161" cy="126769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000" b="1">
                <a:solidFill>
                  <a:srgbClr val="FFA500"/>
                </a:solidFill>
                <a:latin typeface="Mali SemiBold"/>
                <a:ea typeface="Mali SemiBold"/>
                <a:cs typeface="Mali SemiBold"/>
                <a:sym typeface="Mali SemiBold"/>
              </a:rPr>
              <a:t>II</a:t>
            </a:r>
            <a:endParaRPr lang="vi-VN" sz="8000" b="1">
              <a:solidFill>
                <a:srgbClr val="FFA500"/>
              </a:solidFill>
              <a:latin typeface="Mali SemiBold"/>
              <a:ea typeface="Mali SemiBold"/>
              <a:cs typeface="Mali SemiBold"/>
              <a:sym typeface="Mali SemiBold"/>
            </a:endParaRPr>
          </a:p>
        </p:txBody>
      </p:sp>
    </p:spTree>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242783" y="1349355"/>
            <a:ext cx="2521694" cy="2794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a:stretch>
            <a:fillRect/>
          </a:stretch>
        </p:blipFill>
        <p:spPr>
          <a:xfrm>
            <a:off x="1426107" y="1349355"/>
            <a:ext cx="2672557" cy="2794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Google Shape;1099;p39"/>
          <p:cNvSpPr txBox="1">
            <a:spLocks/>
          </p:cNvSpPr>
          <p:nvPr/>
        </p:nvSpPr>
        <p:spPr>
          <a:xfrm flipH="1">
            <a:off x="5242784" y="4208618"/>
            <a:ext cx="2636669" cy="666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r>
              <a:rPr lang="en-US" sz="1600" b="1">
                <a:latin typeface="UTM Americana" panose="02040603050506020204" pitchFamily="18" charset="0"/>
              </a:rPr>
              <a:t>Heinrich Lenz</a:t>
            </a:r>
          </a:p>
          <a:p>
            <a:pPr marL="0" indent="0"/>
            <a:r>
              <a:rPr lang="en-US" sz="1600" b="1">
                <a:latin typeface="UTM Americana" panose="02040603050506020204" pitchFamily="18" charset="0"/>
              </a:rPr>
              <a:t>(1804-1865)</a:t>
            </a:r>
            <a:endParaRPr lang="vi-VN" sz="1600" b="1">
              <a:latin typeface="UTM Americana" panose="02040603050506020204" pitchFamily="18" charset="0"/>
            </a:endParaRPr>
          </a:p>
        </p:txBody>
      </p:sp>
      <p:sp>
        <p:nvSpPr>
          <p:cNvPr id="5" name="Google Shape;1099;p39"/>
          <p:cNvSpPr txBox="1">
            <a:spLocks/>
          </p:cNvSpPr>
          <p:nvPr/>
        </p:nvSpPr>
        <p:spPr>
          <a:xfrm flipH="1">
            <a:off x="1426106" y="4208618"/>
            <a:ext cx="2794411" cy="666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r>
              <a:rPr lang="en-US" sz="1600" b="1">
                <a:latin typeface="UTM Americana" panose="02040603050506020204" pitchFamily="18" charset="0"/>
              </a:rPr>
              <a:t>James Prescott Joule</a:t>
            </a:r>
          </a:p>
          <a:p>
            <a:pPr marL="0" indent="0"/>
            <a:r>
              <a:rPr lang="en-US" sz="1600" b="1">
                <a:latin typeface="UTM Americana" panose="02040603050506020204" pitchFamily="18" charset="0"/>
              </a:rPr>
              <a:t>(1818-1889)</a:t>
            </a:r>
            <a:endParaRPr lang="vi-VN" sz="1600" b="1">
              <a:latin typeface="UTM Americana" panose="02040603050506020204" pitchFamily="18" charset="0"/>
            </a:endParaRPr>
          </a:p>
        </p:txBody>
      </p:sp>
      <p:sp>
        <p:nvSpPr>
          <p:cNvPr id="6" name="Google Shape;1099;p39"/>
          <p:cNvSpPr txBox="1">
            <a:spLocks/>
          </p:cNvSpPr>
          <p:nvPr/>
        </p:nvSpPr>
        <p:spPr>
          <a:xfrm flipH="1">
            <a:off x="1161826" y="32613"/>
            <a:ext cx="7003230" cy="12841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lnSpc>
                <a:spcPct val="150000"/>
              </a:lnSpc>
            </a:pPr>
            <a:r>
              <a:rPr lang="en-US" sz="1600" b="1">
                <a:solidFill>
                  <a:schemeClr val="tx1">
                    <a:lumMod val="50000"/>
                  </a:schemeClr>
                </a:solidFill>
                <a:latin typeface="UTM Americana" panose="02040603050506020204" pitchFamily="18" charset="0"/>
              </a:rPr>
              <a:t>Mối quan hệ giữa nhiệt lượng Q, I, R và t được nhà vật lí người Anh J.P.Jun và nhà vật lí người Nga H.Len-xơ độc lập tìm ra bằng thực nghiệm và phát biểu thành định luật mang tên hai ông.</a:t>
            </a:r>
            <a:endParaRPr lang="vi-VN" sz="1600" b="1">
              <a:solidFill>
                <a:schemeClr val="tx1">
                  <a:lumMod val="50000"/>
                </a:schemeClr>
              </a:solidFill>
              <a:latin typeface="UTM Americana"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2" name="Rounded Rectangle 1"/>
          <p:cNvSpPr/>
          <p:nvPr/>
        </p:nvSpPr>
        <p:spPr>
          <a:xfrm>
            <a:off x="6015926" y="1516828"/>
            <a:ext cx="1635162" cy="677732"/>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Q = I</a:t>
            </a:r>
            <a:r>
              <a:rPr lang="en-US" sz="2400" baseline="30000">
                <a:solidFill>
                  <a:schemeClr val="tx1">
                    <a:lumMod val="50000"/>
                  </a:schemeClr>
                </a:solidFill>
                <a:latin typeface="Times New Roman" panose="02020603050405020304" pitchFamily="18" charset="0"/>
                <a:cs typeface="Times New Roman" panose="02020603050405020304" pitchFamily="18" charset="0"/>
              </a:rPr>
              <a:t>2</a:t>
            </a:r>
            <a:r>
              <a:rPr lang="en-US" sz="2400">
                <a:solidFill>
                  <a:schemeClr val="tx1">
                    <a:lumMod val="50000"/>
                  </a:schemeClr>
                </a:solidFill>
                <a:latin typeface="Times New Roman" panose="02020603050405020304" pitchFamily="18" charset="0"/>
                <a:cs typeface="Times New Roman" panose="02020603050405020304" pitchFamily="18" charset="0"/>
              </a:rPr>
              <a:t>Rt</a:t>
            </a:r>
          </a:p>
        </p:txBody>
      </p:sp>
      <p:sp>
        <p:nvSpPr>
          <p:cNvPr id="3" name="Rectangle 2"/>
          <p:cNvSpPr/>
          <p:nvPr/>
        </p:nvSpPr>
        <p:spPr>
          <a:xfrm>
            <a:off x="952052" y="167292"/>
            <a:ext cx="7524974" cy="584775"/>
          </a:xfrm>
          <a:prstGeom prst="rect">
            <a:avLst/>
          </a:prstGeom>
        </p:spPr>
        <p:txBody>
          <a:bodyPr wrap="square">
            <a:spAutoFit/>
          </a:bodyPr>
          <a:lstStyle/>
          <a:p>
            <a:pPr lvl="0" algn="ctr">
              <a:spcBef>
                <a:spcPts val="600"/>
              </a:spcBef>
            </a:pPr>
            <a:r>
              <a:rPr lang="en-US" sz="3200" b="1">
                <a:solidFill>
                  <a:srgbClr val="703316"/>
                </a:solidFill>
                <a:latin typeface="Mali SemiBold"/>
                <a:ea typeface="Mali SemiBold"/>
                <a:cs typeface="Mali SemiBold"/>
              </a:rPr>
              <a:t>II - </a:t>
            </a:r>
            <a:r>
              <a:rPr lang="vi-VN" sz="3200" b="1">
                <a:solidFill>
                  <a:srgbClr val="703316"/>
                </a:solidFill>
                <a:latin typeface="Mali SemiBold"/>
                <a:ea typeface="Mali SemiBold"/>
                <a:cs typeface="Mali SemiBold"/>
              </a:rPr>
              <a:t>ĐỊNH LUẬT JUN – LEN-XƠ</a:t>
            </a:r>
            <a:r>
              <a:rPr lang="en-US" sz="3200" b="1">
                <a:solidFill>
                  <a:srgbClr val="703316"/>
                </a:solidFill>
                <a:latin typeface="Mali SemiBold"/>
                <a:ea typeface="Mali SemiBold"/>
                <a:cs typeface="Mali SemiBold"/>
                <a:sym typeface="Mali SemiBold"/>
              </a:rPr>
              <a:t> </a:t>
            </a:r>
            <a:endParaRPr lang="vi-VN" sz="3200" b="1">
              <a:solidFill>
                <a:srgbClr val="703316"/>
              </a:solidFill>
              <a:latin typeface="Mali SemiBold"/>
              <a:ea typeface="Mali SemiBold"/>
              <a:cs typeface="Mali SemiBold"/>
              <a:sym typeface="Mali SemiBold"/>
            </a:endParaRPr>
          </a:p>
        </p:txBody>
      </p:sp>
      <p:sp>
        <p:nvSpPr>
          <p:cNvPr id="5" name="Google Shape;1099;p39"/>
          <p:cNvSpPr txBox="1">
            <a:spLocks/>
          </p:cNvSpPr>
          <p:nvPr/>
        </p:nvSpPr>
        <p:spPr>
          <a:xfrm flipH="1">
            <a:off x="705341" y="1516828"/>
            <a:ext cx="3629991" cy="25818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lnSpc>
                <a:spcPct val="150000"/>
              </a:lnSpc>
            </a:pPr>
            <a:r>
              <a:rPr lang="en-US" b="1">
                <a:latin typeface="UTM Americana" panose="02040603050506020204" pitchFamily="18" charset="0"/>
              </a:rPr>
              <a:t>Nhiệt lượng tỏa ra ở dây dẫn khi có dòng điện chạy qua tỉ lệ thuận với bình phương cường độ dòng điện, với điện trở của dây dẫn và thời gian dòng điện chạy qua.</a:t>
            </a:r>
            <a:endParaRPr lang="vi-VN" b="1">
              <a:latin typeface="UTM Americana" panose="02040603050506020204" pitchFamily="18" charset="0"/>
            </a:endParaRPr>
          </a:p>
        </p:txBody>
      </p:sp>
      <p:sp>
        <p:nvSpPr>
          <p:cNvPr id="6" name="Google Shape;1099;p39"/>
          <p:cNvSpPr txBox="1">
            <a:spLocks/>
          </p:cNvSpPr>
          <p:nvPr/>
        </p:nvSpPr>
        <p:spPr>
          <a:xfrm flipH="1">
            <a:off x="4813470" y="2431791"/>
            <a:ext cx="4201437" cy="1591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r>
              <a:rPr lang="en-US" b="1">
                <a:latin typeface="UTM Americana" panose="02040603050506020204" pitchFamily="18" charset="0"/>
              </a:rPr>
              <a:t>Trong đó:</a:t>
            </a:r>
          </a:p>
          <a:p>
            <a:pPr marL="914400" lvl="2" indent="0" algn="just"/>
            <a:r>
              <a:rPr lang="en-US" sz="1800" b="1">
                <a:latin typeface="UTM Americana" panose="02040603050506020204" pitchFamily="18" charset="0"/>
              </a:rPr>
              <a:t>I: cường độ dòng điện (A)</a:t>
            </a:r>
          </a:p>
          <a:p>
            <a:pPr marL="914400" lvl="2" indent="0" algn="just"/>
            <a:r>
              <a:rPr lang="en-US" sz="1800" b="1">
                <a:latin typeface="UTM Americana" panose="02040603050506020204" pitchFamily="18" charset="0"/>
              </a:rPr>
              <a:t>R: điện trở (</a:t>
            </a:r>
            <a:r>
              <a:rPr lang="el-GR" sz="1800" b="1">
                <a:latin typeface="Times New Roman" panose="02020603050405020304" pitchFamily="18" charset="0"/>
                <a:cs typeface="Times New Roman" panose="02020603050405020304" pitchFamily="18" charset="0"/>
              </a:rPr>
              <a:t>Ω</a:t>
            </a:r>
            <a:r>
              <a:rPr lang="en-US" sz="1800" b="1">
                <a:latin typeface="UTM Americana" panose="02040603050506020204" pitchFamily="18" charset="0"/>
              </a:rPr>
              <a:t>)</a:t>
            </a:r>
          </a:p>
          <a:p>
            <a:pPr marL="914400" lvl="2" indent="0" algn="just"/>
            <a:r>
              <a:rPr lang="en-US" sz="1800" b="1">
                <a:latin typeface="UTM Americana" panose="02040603050506020204" pitchFamily="18" charset="0"/>
              </a:rPr>
              <a:t>t: thời gian (s)</a:t>
            </a:r>
          </a:p>
          <a:p>
            <a:pPr marL="914400" lvl="2" indent="0" algn="just"/>
            <a:r>
              <a:rPr lang="en-US" sz="1800" b="1">
                <a:latin typeface="UTM Americana" panose="02040603050506020204" pitchFamily="18" charset="0"/>
              </a:rPr>
              <a:t>Q: nhiệt lượng tỏa ra (J)</a:t>
            </a:r>
          </a:p>
        </p:txBody>
      </p:sp>
      <p:sp>
        <p:nvSpPr>
          <p:cNvPr id="4" name="Rectangle 3"/>
          <p:cNvSpPr/>
          <p:nvPr/>
        </p:nvSpPr>
        <p:spPr>
          <a:xfrm>
            <a:off x="1308131" y="989298"/>
            <a:ext cx="2396810" cy="369332"/>
          </a:xfrm>
          <a:prstGeom prst="rect">
            <a:avLst/>
          </a:prstGeom>
        </p:spPr>
        <p:txBody>
          <a:bodyPr wrap="none">
            <a:spAutoFit/>
          </a:bodyPr>
          <a:lstStyle/>
          <a:p>
            <a:pPr lvl="0" algn="just"/>
            <a:r>
              <a:rPr lang="en-US" sz="1800" b="1">
                <a:solidFill>
                  <a:schemeClr val="accent4">
                    <a:lumMod val="50000"/>
                  </a:schemeClr>
                </a:solidFill>
                <a:latin typeface="UTM Americana" panose="02040603050506020204" pitchFamily="18" charset="0"/>
              </a:rPr>
              <a:t>Phát biểu định luật</a:t>
            </a:r>
          </a:p>
        </p:txBody>
      </p:sp>
      <p:sp>
        <p:nvSpPr>
          <p:cNvPr id="8" name="Rectangle 7"/>
          <p:cNvSpPr/>
          <p:nvPr/>
        </p:nvSpPr>
        <p:spPr>
          <a:xfrm>
            <a:off x="5482816" y="989298"/>
            <a:ext cx="2701381" cy="369332"/>
          </a:xfrm>
          <a:prstGeom prst="rect">
            <a:avLst/>
          </a:prstGeom>
        </p:spPr>
        <p:txBody>
          <a:bodyPr wrap="none">
            <a:spAutoFit/>
          </a:bodyPr>
          <a:lstStyle/>
          <a:p>
            <a:pPr lvl="0" algn="just"/>
            <a:r>
              <a:rPr lang="en-US" sz="1800" b="1">
                <a:solidFill>
                  <a:schemeClr val="accent4">
                    <a:lumMod val="50000"/>
                  </a:schemeClr>
                </a:solidFill>
                <a:latin typeface="UTM Americana" panose="02040603050506020204" pitchFamily="18" charset="0"/>
              </a:rPr>
              <a:t>Hệ thức của định luật</a:t>
            </a:r>
          </a:p>
        </p:txBody>
      </p:sp>
      <p:sp>
        <p:nvSpPr>
          <p:cNvPr id="7" name="Rounded Rectangle 6"/>
          <p:cNvSpPr/>
          <p:nvPr/>
        </p:nvSpPr>
        <p:spPr>
          <a:xfrm>
            <a:off x="527125" y="1516828"/>
            <a:ext cx="3980329" cy="2764716"/>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194" y="3940425"/>
            <a:ext cx="1212894" cy="1156096"/>
          </a:xfrm>
          <a:prstGeom prst="rect">
            <a:avLst/>
          </a:prstGeom>
        </p:spPr>
      </p:pic>
      <p:grpSp>
        <p:nvGrpSpPr>
          <p:cNvPr id="11" name="Google Shape;1204;p44"/>
          <p:cNvGrpSpPr/>
          <p:nvPr/>
        </p:nvGrpSpPr>
        <p:grpSpPr>
          <a:xfrm>
            <a:off x="706713" y="769221"/>
            <a:ext cx="540962" cy="591542"/>
            <a:chOff x="2013650" y="1733325"/>
            <a:chExt cx="407750" cy="445875"/>
          </a:xfrm>
        </p:grpSpPr>
        <p:sp>
          <p:nvSpPr>
            <p:cNvPr id="12"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222;p44"/>
          <p:cNvGrpSpPr/>
          <p:nvPr/>
        </p:nvGrpSpPr>
        <p:grpSpPr>
          <a:xfrm flipH="1">
            <a:off x="8288174" y="792587"/>
            <a:ext cx="540962" cy="591542"/>
            <a:chOff x="2013650" y="1733325"/>
            <a:chExt cx="407750" cy="445875"/>
          </a:xfrm>
        </p:grpSpPr>
        <p:sp>
          <p:nvSpPr>
            <p:cNvPr id="30" name="Google Shape;1223;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24;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25;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26;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27;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28;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29;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30;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31;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32;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33;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34;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35;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36;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37;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38;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39;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45"/>
          <p:cNvSpPr/>
          <p:nvPr/>
        </p:nvSpPr>
        <p:spPr>
          <a:xfrm>
            <a:off x="951657" y="1616033"/>
            <a:ext cx="7095600" cy="3116400"/>
          </a:xfrm>
          <a:prstGeom prst="hexagon">
            <a:avLst>
              <a:gd name="adj" fmla="val 25000"/>
              <a:gd name="vf" fmla="val 115470"/>
            </a:avLst>
          </a:pr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204;p44"/>
          <p:cNvGrpSpPr/>
          <p:nvPr/>
        </p:nvGrpSpPr>
        <p:grpSpPr>
          <a:xfrm>
            <a:off x="1729911" y="1861864"/>
            <a:ext cx="540962" cy="591542"/>
            <a:chOff x="2013650" y="1733325"/>
            <a:chExt cx="407750" cy="445875"/>
          </a:xfrm>
        </p:grpSpPr>
        <p:sp>
          <p:nvSpPr>
            <p:cNvPr id="26"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222;p44"/>
          <p:cNvGrpSpPr/>
          <p:nvPr/>
        </p:nvGrpSpPr>
        <p:grpSpPr>
          <a:xfrm flipH="1">
            <a:off x="6843837" y="3284291"/>
            <a:ext cx="540962" cy="591542"/>
            <a:chOff x="2013650" y="1733325"/>
            <a:chExt cx="407750" cy="445875"/>
          </a:xfrm>
        </p:grpSpPr>
        <p:sp>
          <p:nvSpPr>
            <p:cNvPr id="44" name="Google Shape;1223;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24;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25;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26;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27;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28;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29;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30;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31;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32;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33;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34;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35;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36;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37;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38;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39;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Rounded Rectangle 60"/>
          <p:cNvSpPr/>
          <p:nvPr/>
        </p:nvSpPr>
        <p:spPr>
          <a:xfrm>
            <a:off x="3557116" y="3174233"/>
            <a:ext cx="2255237" cy="677732"/>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Q = 0,24I</a:t>
            </a:r>
            <a:r>
              <a:rPr lang="en-US" sz="2400" baseline="30000">
                <a:solidFill>
                  <a:schemeClr val="tx1">
                    <a:lumMod val="50000"/>
                  </a:schemeClr>
                </a:solidFill>
                <a:latin typeface="Times New Roman" panose="02020603050405020304" pitchFamily="18" charset="0"/>
                <a:cs typeface="Times New Roman" panose="02020603050405020304" pitchFamily="18" charset="0"/>
              </a:rPr>
              <a:t>2</a:t>
            </a:r>
            <a:r>
              <a:rPr lang="en-US" sz="2400">
                <a:solidFill>
                  <a:schemeClr val="tx1">
                    <a:lumMod val="50000"/>
                  </a:schemeClr>
                </a:solidFill>
                <a:latin typeface="Times New Roman" panose="02020603050405020304" pitchFamily="18" charset="0"/>
                <a:cs typeface="Times New Roman" panose="02020603050405020304" pitchFamily="18" charset="0"/>
              </a:rPr>
              <a:t>Rt</a:t>
            </a:r>
          </a:p>
        </p:txBody>
      </p:sp>
      <p:sp>
        <p:nvSpPr>
          <p:cNvPr id="62" name="Google Shape;1099;p39"/>
          <p:cNvSpPr txBox="1">
            <a:spLocks/>
          </p:cNvSpPr>
          <p:nvPr/>
        </p:nvSpPr>
        <p:spPr>
          <a:xfrm flipH="1">
            <a:off x="2470840" y="1805771"/>
            <a:ext cx="5010615" cy="9452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lnSpc>
                <a:spcPct val="150000"/>
              </a:lnSpc>
            </a:pPr>
            <a:r>
              <a:rPr lang="en-US" b="1">
                <a:latin typeface="UTM Americana" panose="02040603050506020204" pitchFamily="18" charset="0"/>
              </a:rPr>
              <a:t>Nếu đo nhiệt lượng Q bằng đơn vị calo thì hệ thức của định luật Jun – Len-xơ là:</a:t>
            </a:r>
            <a:endParaRPr lang="en-US" sz="1800" b="1">
              <a:latin typeface="UTM Americana" panose="02040603050506020204" pitchFamily="18" charset="0"/>
            </a:endParaRPr>
          </a:p>
        </p:txBody>
      </p:sp>
      <p:sp>
        <p:nvSpPr>
          <p:cNvPr id="63" name="Rectangle 62"/>
          <p:cNvSpPr/>
          <p:nvPr/>
        </p:nvSpPr>
        <p:spPr>
          <a:xfrm>
            <a:off x="1383877" y="924337"/>
            <a:ext cx="1233030" cy="369332"/>
          </a:xfrm>
          <a:prstGeom prst="rect">
            <a:avLst/>
          </a:prstGeom>
        </p:spPr>
        <p:txBody>
          <a:bodyPr wrap="none">
            <a:spAutoFit/>
          </a:bodyPr>
          <a:lstStyle/>
          <a:p>
            <a:pPr marL="285750" lvl="0" indent="-285750" algn="just">
              <a:buClr>
                <a:srgbClr val="C00000"/>
              </a:buClr>
              <a:buFont typeface="Wingdings" panose="05000000000000000000" pitchFamily="2" charset="2"/>
              <a:buChar char="v"/>
            </a:pPr>
            <a:r>
              <a:rPr lang="en-US" sz="1800" b="1">
                <a:solidFill>
                  <a:schemeClr val="accent4">
                    <a:lumMod val="50000"/>
                  </a:schemeClr>
                </a:solidFill>
                <a:latin typeface="UTM Americana" panose="02040603050506020204" pitchFamily="18" charset="0"/>
              </a:rPr>
              <a:t>LƯU Ý</a:t>
            </a:r>
          </a:p>
        </p:txBody>
      </p:sp>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422" y="2840461"/>
            <a:ext cx="1212894" cy="1156096"/>
          </a:xfrm>
          <a:prstGeom prst="rect">
            <a:avLst/>
          </a:prstGeom>
        </p:spPr>
      </p:pic>
      <p:sp>
        <p:nvSpPr>
          <p:cNvPr id="65" name="Rectangle 64"/>
          <p:cNvSpPr/>
          <p:nvPr/>
        </p:nvSpPr>
        <p:spPr>
          <a:xfrm>
            <a:off x="952052" y="167292"/>
            <a:ext cx="7524974" cy="584775"/>
          </a:xfrm>
          <a:prstGeom prst="rect">
            <a:avLst/>
          </a:prstGeom>
        </p:spPr>
        <p:txBody>
          <a:bodyPr wrap="square">
            <a:spAutoFit/>
          </a:bodyPr>
          <a:lstStyle/>
          <a:p>
            <a:pPr lvl="0" algn="ctr">
              <a:spcBef>
                <a:spcPts val="600"/>
              </a:spcBef>
            </a:pPr>
            <a:r>
              <a:rPr lang="en-US" sz="3200" b="1">
                <a:solidFill>
                  <a:srgbClr val="703316"/>
                </a:solidFill>
                <a:latin typeface="Mali SemiBold"/>
                <a:ea typeface="Mali SemiBold"/>
                <a:cs typeface="Mali SemiBold"/>
              </a:rPr>
              <a:t>II - </a:t>
            </a:r>
            <a:r>
              <a:rPr lang="vi-VN" sz="3200" b="1">
                <a:solidFill>
                  <a:srgbClr val="703316"/>
                </a:solidFill>
                <a:latin typeface="Mali SemiBold"/>
                <a:ea typeface="Mali SemiBold"/>
                <a:cs typeface="Mali SemiBold"/>
              </a:rPr>
              <a:t>ĐỊNH LUẬT JUN – LEN-XƠ</a:t>
            </a:r>
            <a:r>
              <a:rPr lang="en-US" sz="3200" b="1">
                <a:solidFill>
                  <a:srgbClr val="703316"/>
                </a:solidFill>
                <a:latin typeface="Mali SemiBold"/>
                <a:ea typeface="Mali SemiBold"/>
                <a:cs typeface="Mali SemiBold"/>
                <a:sym typeface="Mali SemiBold"/>
              </a:rPr>
              <a:t> </a:t>
            </a:r>
            <a:endParaRPr lang="vi-VN" sz="3200" b="1">
              <a:solidFill>
                <a:srgbClr val="703316"/>
              </a:solidFill>
              <a:latin typeface="Mali SemiBold"/>
              <a:ea typeface="Mali SemiBold"/>
              <a:cs typeface="Mali SemiBold"/>
              <a:sym typeface="Mali SemiBold"/>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Spelling Bee by Slidesgo">
  <a:themeElements>
    <a:clrScheme name="Simple Light">
      <a:dk1>
        <a:srgbClr val="703316"/>
      </a:dk1>
      <a:lt1>
        <a:srgbClr val="FFFFFF"/>
      </a:lt1>
      <a:dk2>
        <a:srgbClr val="FFF0B3"/>
      </a:dk2>
      <a:lt2>
        <a:srgbClr val="666666"/>
      </a:lt2>
      <a:accent1>
        <a:srgbClr val="FFDB45"/>
      </a:accent1>
      <a:accent2>
        <a:srgbClr val="FFA500"/>
      </a:accent2>
      <a:accent3>
        <a:srgbClr val="99E2E6"/>
      </a:accent3>
      <a:accent4>
        <a:srgbClr val="F78F8F"/>
      </a:accent4>
      <a:accent5>
        <a:srgbClr val="B64B18"/>
      </a:accent5>
      <a:accent6>
        <a:srgbClr val="FFA500"/>
      </a:accent6>
      <a:hlink>
        <a:srgbClr val="703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1123</Words>
  <Application>Microsoft Office PowerPoint</Application>
  <PresentationFormat>On-screen Show (16:9)</PresentationFormat>
  <Paragraphs>124</Paragraphs>
  <Slides>16</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UTM Americana</vt:lpstr>
      <vt:lpstr>Cambria Math</vt:lpstr>
      <vt:lpstr>UVN Ke Chuyen1</vt:lpstr>
      <vt:lpstr>UVN Sach Vo</vt:lpstr>
      <vt:lpstr>Nunito Light</vt:lpstr>
      <vt:lpstr>Roboto Condensed Light</vt:lpstr>
      <vt:lpstr>Paytone One</vt:lpstr>
      <vt:lpstr>Times New Roman</vt:lpstr>
      <vt:lpstr>Mali SemiBold</vt:lpstr>
      <vt:lpstr>Mali Medium</vt:lpstr>
      <vt:lpstr>Wingdings</vt:lpstr>
      <vt:lpstr>Nunito</vt:lpstr>
      <vt:lpstr>Arial</vt:lpstr>
      <vt:lpstr>Spelling Bee by Slidesgo</vt:lpstr>
      <vt:lpstr>VẬT LÍ 9</vt:lpstr>
      <vt:lpstr>Tiết 15: Chủ đề ĐỊNH LUẬT JUN – LEN-XƠ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Bee</dc:title>
  <cp:lastModifiedBy>Trần Quang Minh</cp:lastModifiedBy>
  <cp:revision>41</cp:revision>
  <dcterms:modified xsi:type="dcterms:W3CDTF">2024-05-10T14:42:29Z</dcterms:modified>
</cp:coreProperties>
</file>