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9" r:id="rId2"/>
    <p:sldId id="256" r:id="rId3"/>
    <p:sldId id="275" r:id="rId4"/>
    <p:sldId id="280" r:id="rId5"/>
    <p:sldId id="278" r:id="rId6"/>
    <p:sldId id="308" r:id="rId7"/>
    <p:sldId id="257" r:id="rId8"/>
    <p:sldId id="264" r:id="rId9"/>
    <p:sldId id="281" r:id="rId10"/>
    <p:sldId id="307" r:id="rId11"/>
    <p:sldId id="305" r:id="rId12"/>
    <p:sldId id="266" r:id="rId13"/>
    <p:sldId id="265" r:id="rId14"/>
  </p:sldIdLst>
  <p:sldSz cx="9144000" cy="5143500" type="screen16x9"/>
  <p:notesSz cx="6858000" cy="9144000"/>
  <p:embeddedFontLst>
    <p:embeddedFont>
      <p:font typeface="Cambria Math" panose="02040503050406030204" pitchFamily="18" charset="0"/>
      <p:regular r:id="rId16"/>
    </p:embeddedFont>
    <p:embeddedFont>
      <p:font typeface="Montserrat" panose="00000500000000000000" pitchFamily="2" charset="0"/>
      <p:regular r:id="rId17"/>
      <p:bold r:id="rId18"/>
      <p:italic r:id="rId19"/>
      <p:boldItalic r:id="rId20"/>
    </p:embeddedFont>
    <p:embeddedFont>
      <p:font typeface="Tenor Sans" panose="020B0604020202020204" charset="0"/>
      <p:regular r:id="rId21"/>
    </p:embeddedFont>
    <p:embeddedFont>
      <p:font typeface="VNI-Allegie" panose="020B0604020202020204"/>
      <p: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578"/>
    <a:srgbClr val="665779"/>
    <a:srgbClr val="EC646E"/>
    <a:srgbClr val="AC6C82"/>
    <a:srgbClr val="E69873"/>
    <a:srgbClr val="FFE7DC"/>
    <a:srgbClr val="483461"/>
    <a:srgbClr val="0C1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A635DC-8F61-4E76-A47B-E93DDB09F3E8}">
  <a:tblStyle styleId="{69A635DC-8F61-4E76-A47B-E93DDB09F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channel name="T" type="integer" max="2.14748E9" units="dev"/>
        </inkml:traceFormat>
        <inkml:channelProperties>
          <inkml:channelProperty channel="X" name="resolution" value="6301.34619" units="1/cm"/>
          <inkml:channelProperty channel="Y" name="resolution" value="6301.34619" units="1/cm"/>
          <inkml:channelProperty channel="F" name="resolution" value="3999.51147" units="1/in"/>
          <inkml:channelProperty channel="T" name="resolution" value="1" units="1/dev"/>
        </inkml:channelProperties>
      </inkml:inkSource>
      <inkml:timestamp xml:id="ts0" timeString="2021-10-23T01:34:02.532"/>
    </inkml:context>
    <inkml:brush xml:id="br0">
      <inkml:brushProperty name="width" value="0.05292" units="cm"/>
      <inkml:brushProperty name="height" value="0.05292" units="cm"/>
      <inkml:brushProperty name="color" value="#0F6FC6"/>
    </inkml:brush>
  </inkml:definitions>
  <inkml:trace contextRef="#ctx0" brushRef="#br0">1001 558 8 0,'0'0'88'0,"0"-3"4"0,0 3 2 15,0-3 1-15,0 3-3 0,0 0-2 0,-5 0-5 0,5-2-7 0,0 2-6 16,0-4-9-16,0 4-9 0,0 0-8 0,0 0-8 0,0-2-4 16,0 2-5-16,0 0-2 0,0 0-1 0,0-3-3 0,0 3-1 0,0 0-2 0,0 0 0 0,-5 0-3 15,5 0 0-15,0 0-1 0,0 0-2 0,0 0-1 0,0 0-1 16,0 0-2-16,0 0-2 0,0 0-1 0,0 0-1 0,0 0-3 0,0 0-1 0,0 0-1 16,0 0-1-16,0 0-1 0,0 3 0 0,5-1 0 0,-5 2 1 0,0-2-1 15,0 1 0-15,0 2 0 0,5-2 1 0,-5 3 1 0,0-1 0 0,5 1 0 16,-5 2 0-16,0-3 0 0,5 3 0 0,-5-2 0 0,4 2-1 0,-4 0 1 15,0 0 1-15,5 1 0 0,1 0 0 0,-6-1-1 0,4 0 1 0,-4 3 0 16,5-3 0-16,-5 3-1 0,5-3 1 0,-5 3 1 0,5 0-2 0,-5 3 2 16,5-3 0-16,0 2-2 0,-5-1 1 0,5 1 0 0,-5 1-1 0,4 0 1 15,1-1-1-15,-5 1 1 0,5 0-1 0,0 0 0 0,-5 0-1 0,0 0 0 16,5-4 1-16,0 4-1 0,-5-3-1 0,5 2 2 0,-5-2 0 0,0-2 0 0,4 2 1 16,2 0-1-16,-6 0 0 0,4-3-1 0,-4 3 1 0,0 0 0 0,5-3-1 15,1 3 1-15,-6-3-1 0,4 4 1 0,1-4 0 0,-5 3-1 16,5-2 0-16,-5-1-2 0,5 0-2 0,0 0-3 0,-5 0-3 0,4 0-4 15,-4-2-4-15,6-1-7 0,-6 0-9 0,4 1-10 0,-4 0-14 0,5-3-16 16,-5-1-20-16,5 1-14 0,-5-1-10 0,0-2-3 0,0 0-2 16,5 0 1-16,-5-2 3 0,5-1 4 0,-5 1 4 0</inkml:trace>
  <inkml:trace contextRef="#ctx0" brushRef="#br0" timeOffset="444.07">1113 532 38 0,'0'3'80'0,"0"1"1"15,0-2 3-15,6 1 1 0,-6-1 2 0,0 4-7 0,0 0-9 0,4-1-9 0,-4 1-9 16,5 2-5-16,-5 0-5 0,5 0-1 0,0 0 0 0,-5 4 2 0,5-2 1 16,-1 1 0-16,2 4 1 0,-2-5-1 0,1 4 0 0,0 0-1 0,0 0-2 15,0 2-2-15,-1-3 0 0,2 1-1 0,-2 3-3 0,1-3-1 0,1 2-2 16,-2-2-3-16,6 2-3 0,-5-2-3 0,0 2-2 0,-1-2-3 0,6 0-2 15,-5 3-3-15,0-4-1 0,0 1-2 0,0 3-4 0,5-4 0 0,-6 1-2 16,1 0-2-16,0 0-1 0,0-1-1 0,0 1-2 0,0-3 1 16,0 2-1-16,-5-2 0 0,4-2 0 0,2 2-2 0,-6-3-3 0,5 1-5 15,-5-4-4-15,4 1-4 0,-4-1-5 0,0 0-5 0,0-2-6 0,0 3-8 16,0-3-10-16,0-1-17 0,0 1-21 0,-4 0-19 0,4-3-19 0,-5 2-9 16,-1-2-2-16,2-2 2 0,4 2 3 0,-5-3 5 15,-5 0 3-15,5-5 5 0,0 2 17 0</inkml:trace>
  <inkml:trace contextRef="#ctx0" brushRef="#br0" timeOffset="863.88">669 524 0 0,'0'-2'48'0,"-5"-4"56"0,0 4 1 0,0-1 1 0,1 0 1 0,-2 0 1 0,2 0 0 16,4 1 2-16,-5-1-2 0,-1 0-25 0,6-2-39 0,-4 2-18 0,4 1-9 16,0-1-4-16,-5-2 0 0,5 2 0 0,0 0 2 0,0-3 2 0,0 3 0 0,0-2 1 15,0 2 0-15,0-2 1 0,0 2-1 0,0-2 0 0,0 1 2 16,5-1 0-16,-5-1 1 0,4 4 0 0,-4-4 0 0,6 4-1 0,-1-4-2 0,-1 3 0 15,2-2-2-15,-2-1 1 0,6 4 1 0,-5-4-2 0,0 1 1 0,5-1-1 16,-1 1 0-16,1-4-1 0,-5 4-1 0,5 0-1 0,-1-1 0 0,1-2 0 0,0 2-3 16,5 0 0-16,-6 1-3 0,1 0-2 0,0 2-1 0,4-3 0 0,-4 1-1 15,0 2-1-15,5 0-1 0,-5 1 0 0,4-1-1 0,-4 0-1 0,4 1 0 0,-4-1 0 16,5 0 0-16,-6 0 0 0,6 3 2 0,-5-2-1 0,5 2-1 0,0-3 1 16,-6 3-3-16,6 0-1 0,-1-3-3 0,1 3-3 0,-5 0-1 0,5 0-3 15,-1 0-2-15,1 3-4 0,-1-3-4 0,1 0-3 0,0 3-5 0,-5-3-3 16,5 2-2-16,-1-2-5 0,0 3-5 0,-4 0-5 0,5 0-8 0,-5-1-15 0,0 1-15 15,4 0-14-15,-9-1-13 0,5 1-5 0,0 0 0 0,-5 2 3 0,4 1 3 16,-4-1 3-16,0 1 3 0,0 0 5 0,0-2 101 0</inkml:trace>
  <inkml:trace contextRef="#ctx0" brushRef="#br0" timeOffset="1241.7">1206 1217 0 0,'0'6'13'0,"0"-1"97"0,0-2 2 0,-4 0 1 0,4 2 0 0,0-5 0 15,-6 3 1-15,6-1 0 0,0 1 0 0,0 0-22 0,0-1-31 16,0-2-23-16,0 3-17 0,0 0-9 0,0 0-7 0,0-3-1 0,0 3 2 15,0-1 1-15,6-2 1 0,-6 0 5 0,0 3 2 0,4-3 4 0,-4 0 2 16,5 0 3-16,-5 0 4 0,5 0 2 0,0-3 2 0,0 3 2 0,-1 0 3 16,6 0-2-16,-5 0-2 0,5-2-1 0,-5 2-3 0,5 0-3 0,-1-3-1 15,-4 3-4-15,5 0-1 0,0-3-4 0,0 3-3 0,-1 0-2 16,1-3-1-16,0 0-1 0,4 3 0 0,-4-2-1 0,0-1 0 0,0 0 0 16,0-2-1-16,5 2 0 0,-6 1 0 0,1-4-1 0,-1 4-1 0,6-4 0 15,-5 3 1-15,0-3-2 0,-1 4-2 0,6-4-5 0,-5 1-4 0,0-1-4 16,0 1-4-16,-1-1-5 0,6 0-7 0,-10 1-5 0,4 0-7 15,1-1-7-15,0 0-9 0,0 1-13 0,-5-3-15 0,5 3-21 16,-6-1-26-16,2 1-11 0,-2-1-2 0,1 1-2 0,0-1 3 0,0 1 4 0,0 0 6 16,-1-1 6-16,-4 3 5 0</inkml:trace>
  <inkml:trace contextRef="#ctx0" brushRef="#br0" timeOffset="1383.52">1695 1071 0 0,'0'0'62'0,"0"0"58"0,0 0 2 0,-5 0 0 0,5 0-1 0,0 0-3 16,-6 0-6-16,6 0-7 0,0 0-6 0,0 0-33 0,0 0-48 0,0 0-43 16,0 0-42-16,0 0-23 0,0 0-16 0,0 0-10 0,0 3-3 0,0-3-2 15,0 0 1-15,0 0 2 0,0 0 6 0</inkml:trace>
  <inkml:trace contextRef="#ctx0" brushRef="#br0" timeOffset="2275.21">1832 354 103 0,'-6'0'114'0,"6"0"2"0,-4 0 0 16,4 0 1-16,0 0-1 0,-5 3 0 0,5-3 1 0,0 3-18 0,0-1-27 15,0 1-22-15,0 3-23 0,5-1-10 0,-5 1-7 0,4 2-1 0,-4 0 1 0,6 3 1 16,-2 0 4-16,1 0 3 0,0 3 1 0,0-3 4 0,0 6 3 16,5-4 3-16,-6 3 3 0,7 1 4 0,-7 3 2 0,6-4 2 0,0 3 1 15,0 0-1-15,-6 1 0 0,6 1-4 0,0 2-2 0,-6-1-4 0,6 0-2 16,1-1-2-16,-7 1-3 0,6 1-3 0,-5-2-2 0,0 1-5 0,-1-3-3 16,6 1-3-16,-5 0-2 0,0-2-1 0,0-1-1 0,0-1-1 15,0 1-2-15,0-4 1 0,-1 1-2 0,-4-3 1 0,5-3-2 0,0 4-3 16,0-4-5-16,-5-3-4 0,5 1-4 0,-5-1-3 0,5-2-3 0,-5 0-2 15,0-1-1-15,0-2-1 0,0 0-3 0,0 0-3 0,0 0-4 0,0-2-4 16,0-1-5-16,0 0-2 0,-5-2 1 0,5-3-1 0,-5 0-2 0,0-1-4 16,0-2-4-16,0 0-5 0,1-3-4 0,-1-2-4 0,-5 2-5 15,5-5-1-15,-5 2-3 0,0-5 2 0,6 3 3 0,-6-3 3 0,0 0 2 16,0 0 6-16,1-3 6 0,-1 0 9 0,0 1 11 0,5-1 13 0,-4 1 13 16,-1-2 15-16,0 2 13 0,5-1 12 0,-4 3 12 0,-2-3 7 0,7 4 5 15,-6-4 4-15,5 6 4 0,0-3 1 0,-5-1 1 0,6 4-2 0,-2 0-2 16,2 3-7-16,-1-3-9 0,0 1-5 0,5 5-5 0,-5-4-3 0,0 4-5 15,5-1-1-15,0 3 1 0,-5 1-1 0,5 2-1 0,0-1-1 0,0 1 1 0,0 0 0 16,5 2-1-16,-5 3 1 0,0-3 2 0,5 3-1 0,0 1-4 16,-5-1-1-16,5 0-2 0,0 3-1 0,-1-2-1 0,2 2-2 0,-2 2 0 0,1-2 1 15,5 3-1-15,-5 0 1 0,5-1 1 0,-6 4 1 16,7 0 0-16,-2 2 1 0,-4 0 0 0,5 4 0 0,-6-1-1 0,6-1-1 0,0 4 0 0,-5 0 0 16,4-1 0-16,-3 4-2 0,-2 0 0 0,1-1-3 0,1 3-1 0,-2-2-1 15,-4 2-1-15,5 0 0 0,-5-2 0 0,5 2 0 0,-5 0-1 16,0-3 0-16,0 1-2 0,0-1 1 0,0-1-1 0,0-2 0 15,0 1 0-15,0-6 0 0,0 3 0 0,0-3 1 0,0-2 0 0,0-1-2 16,0 1 0-16,0-4 0 0,0 1-1 0,0 0 0 0,0-3-1 0,0 0 0 16,0 0-1-16,0 0-2 0,0 0-1 0,0 0-1 0,0 0 0 0,5 0-1 0,-5-3 0 15,5 3 0-15,-5 0 1 0,4-3-1 0,2 3 0 0,-2 0 1 16,1-2 1-16,0 2 1 0,0 0-1 0,5-3 3 0,-1 3 1 0,-4 0 2 16,5 0-1-16,0 0 1 0,-1 0-1 0,6 0-1 0,-5 3 0 0,0-1 0 15,4 1 1-15,1 0 0 0,-5-1-1 0,5 4 1 0,-6-3 1 0,6 6-2 16,-5-5 0-16,5 2 0 0,-1 3 0 0,-4-1 2 0,0 0 0 0,5 0 0 15,-6 1 1-15,1-1-1 0,0 2 0 0,-1-2-1 0,1 4 2 16,0-4-1-16,0 3 0 0,0-2 0 0,-6 2 0 0,6-1 0 0,-5-1 1 16,0 2 0-16,-1-1 0 0,2-2 0 0,-6 4 3 0,5-1 2 0,-5-1 2 15,0 2 3-15,0-1 0 0,0-3 2 0,0 3 3 0,-5 0 2 16,5-3 4-16,-6 3 2 0,6-2 3 0,-4 1 2 0,-1-2 2 0,0 1 1 16,5-1 1-16,-5 0 1 0,0 1 0 0,1-3 2 0,-2 2 0 0,2-3 1 15,-1 0 0-15,0 1-1 0,0-1-2 0,0 1-2 0,0-3-1 16,0 2-1-16,1-2-2 0,-1-3-4 0,5 2-3 0,-5-2-5 0,0 0-8 0,0 0-6 15,0 0-10-15,0 0-9 0,1-2-9 0,-2-1-11 0,1 0-9 0,5-2-11 16,-4 2-9-16,-1-2-10 0,5-1-12 0,0 1-9 0,-5-3-11 16,5 2-19-16,0-2-24 0,0-1-11 0,5 1-7 0,-5 3 1 15,5-4 4-15,-5 3 6 0,4-2 9 0,1 3 8 0,-5 0 8 0,6-1 9 16,-2 3 88-16</inkml:trace>
  <inkml:trace contextRef="#ctx0" brushRef="#br0" timeOffset="3031.12">2691 692 0 0,'-10'-5'77'0,"6"-1"31"16,-6 1 2-16,5 0 3 0,-5-1 1 0,1 0 1 0,-2 0 4 0,1 2-8 15,1-2-13-15,-1 3-16 0,1-3-16 0,-1 1-12 0,0 2-7 16,0-2-5-16,0 2-3 0,1 0-3 0,-1 1 1 0,5-1 0 16,-5 0-1-16,5 3-1 0,-5 0-2 0,6 0-2 0,-2 0-1 0,-3 3-4 15,4 0-4-15,0-1-2 0,0 4-3 0,1-4-3 0,-2 4-3 0,2 2-4 16,-1-2 0-16,5 2-3 0,-6 3 0 0,2-2 0 0,-1 1-1 0,5 4 3 16,-5-3 1-16,5 2 1 0,0 1 2 0,0 0 2 0,0 2 1 0,0 1 3 15,0 0 2-15,5-1 0 0,0 0 1 0,-5 1 1 0,4 2 0 0,2-2 0 16,-1 0 0-16,-1-1-1 0,6-3-2 0,-5 4-2 0,0-4-2 0,5 1-3 15,-6 0-1-15,6-2-1 0,-5-2-3 0,5 1-1 0,-5-3-3 16,5 1-2-16,-6-1-2 0,7-3-3 0,-7 0-3 0,6-2-1 0,-5 0-3 16,0-3 0-16,5 3-1 0,-6-6-1 0,6 3 0 0,-5-3 0 0,0 0-3 15,0-2 1-15,4 0-1 0,-3-3 1 0,-2-1-2 0,1 1 2 16,1 0-1-16,-2-3 2 0,-4-3-2 0,5 3 2 0,-5-3 0 0,5 0 2 16,-5 1 0-16,0-4 0 0,0 4 0 0,-5-4 2 15,5 3 2-15,0-2 4 0,-5 0 4 0,5 1 5 0,-4-1 3 0,4 3 3 0,-6 2 4 16,1-3 2-16,5 3 2 0,-4 2 2 0,4 1 2 0,-6 0 1 0,6 2 1 15,0 1-1-15,0 2-2 0,0 3-3 0,0 0-1 16,0 0-1-16,0 3-1 0,0-1 0 0,6 4 0 0,-6 0-1 0,4 5-1 16,1-3-2-16,1 6 0 0,3 0-1 0,-4 0 2 0,0 2 0 0,4 0 1 15,1 1 0-15,0 3 1 0,0-4-1 0,0 3-1 0,-1-3-3 0,6 1-2 16,-5-1-2-16,-1-2 0 0,1 0-3 0,0 0 0 0,5-3-3 0,-6-1 0 0,1 1-2 16,-5-2 1-16,5-1-2 0,-1-3-2 0,-3 0-2 0,3 1-2 15,-4-3 1-15,0 0 0 0,0-3 1 0,0 0 1 0,0 0 1 0,0 0 2 16,-5-3 2-16,4-3 1 0,-4 1 1 0,6-1 3 0,-6 1 1 0,0-3 1 15,0-3 0-15,0 0 2 0,0 0-2 0,0-3-1 0,0 0-3 16,-6 0-2-16,6 1-3 0,-4-4-1 0,4 1 0 0,-5 0 0 0,5-1-2 16,-5 0-2-16,0 4 0 0,5-4 2 0,-5 3 4 0,5 4 3 0,0-1 2 15,0 2 1-15,-5 1 3 0,5 6 0 0,0-4 2 0,5 6 1 16,-5 0 2-16,0 3 4 0,0 0 4 0,5 2 2 0,0 3 2 0,0 1 1 16,0 1-1-16,-1 4-1 0,2 0 0 0,-2-1 1 0,6 1 0 0,-5 3 1 15,0 0-1-15,5-1 1 0,-6-3-3 0,1 4-4 0,1-7-2 16,3 5-1-16,-4-4-5 0,0 0-1 0,0 0-1 0,-1-3-3 15,2 0 0-15,-2-2-1 0,1-1 0 0,0 1-3 0,0-1-6 16,0-2-6-16,0-1-8 0,0 1-7 0,-1 0-9 0,1-1-9 0,1-2-10 0,-2 3-10 0,1-3-10 16,-5 0-10-16,5 0-19 0,0-3-21 0,-5 3-22 0,5-5-24 15,0 2-6-15,0-2 0 0,-5 0 4 0,4-4 5 0,-4 1 8 16,0 0 9-16,0 0 10 0,0-3 10 0</inkml:trace>
  <inkml:trace contextRef="#ctx0" brushRef="#br0" timeOffset="3315.52">2295 425 135 0,'-4'3'156'16,"-1"0"1"-16,-5-1 2 0,5-2-3 0,0 3-4 0,0-3-5 16,5 0-5-16,-4-3-2 0,4 3-3 0,0 0-43 0,0 0-61 15,4 0-31-15,1-2-16 0,-5 2-7 0,5-3-4 0,5 3-3 0,-5-3-3 0,4 1 0 16,-4-1 3-16,5-2 2 0,0 2 1 0,5-3 0 0,-6 3-2 0,1-2-7 16,5 2-6-16,0-2-13 0,-6 0-17 0,6 2-19 0,-1-3-20 0,1 4-10 15,0-1-3-15,0 0 0 0,-6 0-1 0,6 0 3 0,-1 1 2 0,-4-1 4 16,5 0 18-16</inkml:trace>
  <inkml:trace contextRef="#ctx0" brushRef="#br0" timeOffset="3531.86">2760 433 119 0,'-6'7'155'0,"6"-4"4"0,-4-1 1 0,4 1 0 0,-5-3-2 0,5 3-3 15,-5-3-3-15,0 2-5 0,5-2-9 0,0 0-45 16,-5 0-66-16,5 0-38 0,0 3-25 0,0-3-18 0,0 0-17 0,0 0-27 15,0 0-32-15,0 0-15 0,0 0-5 0,5 3-2 0,-5-3 1 0,5 0 6 16,0 0 7-16,0 0 7 0,-1 0 8 0</inkml:trace>
  <inkml:trace contextRef="#ctx0" brushRef="#br0" timeOffset="4079.47">3453 233 44 0,'5'-5'128'0,"-5"0"2"16,0-1 2-16,0 3 1 0,0 0-2 0,0 0-2 0,0 3 0 0,0 0-6 15,0 0-5-15,0 0-32 0,0 0-40 0,0 0-22 0,5 3-11 0,-5 0-6 16,0 0-4-16,4 0-1 0,-4 2 0 0,0 1 4 0,6-1 5 0,-6 4 5 16,4-1 5-16,-4 0 5 0,5 0 5 0,0 3 4 0,0 0 2 0,-5 0 4 15,5 3 5-15,0-4 3 0,0 5 2 0,0 1 3 0,-1-2 1 0,2 2 1 16,-2 0 1-16,6 4 0 0,-5 0-1 0,5 1-1 0,-5 1-4 16,4 0 0-16,-4 2-2 0,5 2-2 0,0-2-2 0,-6 1-3 0,7 2-3 15,-2-2-4-15,1 0-3 0,-5 0-4 0,5-1-4 0,0-2-3 16,-6 1-4-16,6-1-2 0,-5-4-4 0,4 2 0 0,-3-4-2 0,3-1-2 15,-3-2-1-15,-2 1-2 0,1-3 0 0,0-1 2 0,5 1-2 16,-6-5 0-16,2 2-3 0,-2-3-2 0,1 1-6 0,-5-1-2 0,5-2-4 0,0 0-4 16,-5 0-5-16,5-3-3 0,-5 3-5 0,5-3-3 0,-5 0-4 0,0 0-2 15,5 0-4-15,-5 0-4 0,0-3-2 0,4 0-4 0,-4 3 0 16,0-6-4-16,0 3-6 0,0-2-3 0,0 0 0 0,0-3-5 16,-4-1-7-16,4 1-4 0,-5 0-4 0,0-3-7 0,0 0-7 0,0 0-12 15,0 1-12-15,-4-5-11 0,-1 4-13 0,0-3-1 0,0 3 5 0,0-2 5 16,1 2 4-16,-1-3 8 0,-5 4 10 0,6-5 9 0,-6 4 83 0</inkml:trace>
  <inkml:trace contextRef="#ctx0" brushRef="#br0" timeOffset="4911.46">3477 615 0 0,'-14'-5'35'0,"4"2"84"0,0-3 5 0,6 4 4 0,-6-1 6 15,5 3 3-15,-5 0 1 0,5-3-1 0,1 3-3 0,4 0-21 0,-6-3-32 16,6 3-26-16,0 0-23 0,0 0-11 0,6 3-7 0,-6-3-4 16,4 0-4-16,1 3-4 0,5-3-4 0,-5 3-1 0,5-3 0 0,4 2 1 15,-4-2 3-15,4 3 2 0,1 0 1 0,0-3 1 0,0 3 2 0,4 0 1 16,-4-3 1-16,4 2 0 0,0-2-1 0,1 3-1 0,0-3-1 0,-1 3-2 15,1-3 0-15,-1 0 0 0,1 0-2 0,0 0 0 0,-1-3-1 0,0 3 0 16,1-3 0-16,-5 3 0 0,4 0-2 0,-4-2 0 0,-1 2 1 16,1-3 0-16,0 0 1 0,0 0-2 0,-5 0-1 0,4 1 1 15,-4-1 0-15,-6 3 3 0,6-3 1 0,-5 0 3 0,0 1 4 0,0-1 7 16,0 0 5-16,-5 3 3 0,0-2 3 0,0 2 0 0,0-3 1 16,-5 0 1-16,5 1 1 0,-5 2 0 0,0-3 1 0,0 0 0 0,1 3-1 15,-2-3-4-15,2 0-4 0,-6 3-1 0,5-2-1 0,-4 2-2 0,3-3-1 16,2 3-1-16,-7 0 0 0,7 3 0 0,-1-3-2 0,-5 0-1 0,5 2-2 15,1 1-1-15,-2 0 1 0,-3 3-2 0,4-4 0 0,0 4-4 0,0-1-4 16,0 3-2-16,5-2-1 0,-5 5 0 0,1-3 1 0,4 3 0 16,0 0 0-16,-5 0 2 0,5 3 2 0,0 0 1 0,5 2 1 0,-5-2 1 15,0 2 0-15,4-2 1 0,1 2 1 0,-5 1 0 0,5-1-1 0,5 1 1 16,-5-4 0-16,0 4 0 0,-1-3-1 0,6-4 0 0,-5 4-2 0,5-2-2 16,-1-4-3-16,-3 3-3 0,3-6-3 0,-3 3-3 0,3-2-2 15,1-1-1-15,-5-2-1 0,-1-3-1 0,6 3-1 0,-5-3 0 0,5-3 0 16,-5 3-1-16,-1-3-2 0,6-2 1 0,-5-1 2 15,1-2 2-15,-2 3 2 0,1-6 0 0,-5 3 1 0,5-4 1 0,0 1 0 0,-5-2-2 0,0 2-3 16,0-3-1-16,0 0 0 0,0-2 1 0,0 2 1 0,-5 1 2 16,5-4 1-16,-5 3 4 0,5 0 3 0,0 4 4 0,-5-4 2 15,5 3 3-15,-4 3 1 0,4 0 3 0,-6-1 0 0,6 4-1 0,0-1 0 16,0 4-1-16,0 2-1 0,0 0-1 0,0 0-1 0,0 0 0 16,6 2 0-16,-6 4 1 0,4-1 3 0,1 4 0 0,0-1 2 0,0 2 2 0,0 2 2 15,5 1 3-15,-6 0 2 0,1 4 2 0,5 0 2 0,0-3 0 16,-5 2-1-16,5 1-2 0,-1-4-3 0,-4 4-5 0,5-4-6 0,0-2-7 15,-1 4-3-15,-3-5-6 0,3-1-4 0,1 2-5 0,-5-3-5 0,-1-3-4 16,6 1-6-16,-5-1-3 0,1 1-3 0,-2-3-3 0,1-1-1 0,-1-2 0 16,2 3-1-16,-1-3 3 0,-1-3 3 0,-4 3 3 0,6-2 1 0,-6-1 4 15,0-3 2-15,4 1 0 0,-4-1 1 0,0-2 2 0,0 0 1 16,0-3 1-16,-4 0 0 0,4 0-1 0,-6-1 0 0,6-1-3 0,-4-4 0 16,-1 4 0-16,-1-3 2 0,2-1 4 0,-1 1 4 0,1-1 7 15,4 3 4-15,-6-3 7 0,1 4 3 0,5 2 4 0,-4 0 3 0,4 3 4 16,-6 0 3-16,6 2 2 0,0 1 2 0,0 1 1 0,0 4 0 0,0 0 2 15,0 4 1-15,6 1 2 0,-6-2 1 0,4 5 2 0,-4 0 1 16,5 3 1-16,1 3 1 0,-2-1 2 0,1 4 2 0,-1 2 3 0,2 4 3 16,-1-4-1-16,-1 2 1 0,6 4-1 0,-5 1-2 0,5-2-3 15,-5 0-1-15,5 1-1 0,-6 0 0 0,6 0 2 0,-5 2 0 0,5-2 0 16,-5 0 0-16,4 0-2 0,-3-4-2 0,3 4-1 0,-4 0 0 16,5-3-2-16,-5 2 0 0,4 1-3 0,-4-3-2 0,5 2-4 0,-5 2-3 15,5-4-5-15,-6 2-3 0,7-2-3 0,-7 0-2 0,6 1-1 0,-5-2-2 16,0 1-1-16,5-3-2 0,-6 3-4 0,2-2-2 0,-2-4-4 0,6 1-2 15,-10-1-5-15,5-2-4 0,0-1-7 0,-1-2-5 0,2 1-7 16,-6-4-8-16,4 0-7 0,1 1-7 0,-5-4-7 0,0-2-4 0,6 2-4 16,-6-2-3-16,0-3-2 0,0 0-5 0,0 0-6 0,0 0-7 15,-6-3-7-15,6 1-6 0,-5-4-17 0,1-2-24 0,4-1-8 0,-6 1 0 16,2-3 1-16,-1-3 6 0,0 1 5 0,-5-1 3 0,6-2 6 16,-2-4 7-16</inkml:trace>
  <inkml:trace contextRef="#ctx0" brushRef="#br0" timeOffset="5261.57">4083 698 40 0,'5'-9'96'0,"-5"-1"3"0,5 2 1 15,-5-1 2-15,5 4 2 0,0-3 2 0,0 2 1 0,-1-3-16 16,2 4-25-16,-2-1-17 0,1 1-15 0,5 0-6 0,-5 2-3 0,5-3-1 16,-6 3 2-16,7 1 1 0,-7 2 0 0,5 0 2 0,2 0 0 0,-1 0 1 15,-1 2 0-15,-4 4 2 0,5-3 2 0,0 2 0 0,-1 1 0 16,1-1-1-16,0 3-1 0,0 1-2 0,-6-1 0 0,6 0-2 0,0 4-2 16,-5-4-1-16,0 2-1 0,5 2-1 0,-6-1 1 0,-4 2-1 0,5-2-2 15,0 0-1-15,-5 3-1 0,0-3 0 0,0 3 0 0,0-3 1 16,0 0-1-16,0 2-1 0,-5-2 0 0,5 0-2 0,-5 0-2 0,1 0-4 15,-1 1-4-15,0-4-5 0,-5 0-6 0,5 0-7 0,0 0-9 0,-5 0-8 16,1-2-12-16,4-1-12 0,-5 1-13 0,0 0-27 0,1-1-33 0,-1-3-19 16,-5-2-14-16,6 3-4 0,-6-3-2 0,0-3 2 15,5 1 5-15,-5-3 5 0,-4-4 7 0,4 1 8 0,-4-3 53 0</inkml:trace>
  <inkml:trace contextRef="#ctx0" brushRef="#br0" timeOffset="5713.04">3502 406 25 0,'5'-3'77'0,"-5"1"2"0,5-1 1 15,-5-2 2-15,4 2 3 0,2-2-8 0,-6-1-11 0,4 1-12 16,1-4-10-16,-5 4-6 0,5-1-5 0,0-2-3 0,-5 3 0 0,5-4 0 16,0 3 0-16,0 1-1 0,-5 0-1 0,4-1 1 0,-4 3 0 0,5-2 0 15,0 2 0-15,-5 0-1 0,5 1-1 0,-5-1-2 0,5 0-2 0,-5 1-1 16,5 2 0-16,-5-3-2 0,5 0-2 0,-5 3 1 0,4-3-1 0,-4 3 0 15,0-2-3-15,6 2-1 0,-6 0-1 0,5 0 0 0,-5 2 2 0,0-2 0 16,4 3 3-16,-4-3 1 0,5 3 1 0,-5 0 1 0,5-1 1 0,0 4 2 16,-5-4 2-16,5 4 0 0,0-1 1 0,0 1 1 0,-1-1-2 0,2 1-2 15,3 0-2-15,-4 2-2 0,0-2-2 0,4-1-2 0,-3 0-3 0,3 1-2 16,-3-1 0-16,-2 1-4 0,6-3-3 0,0-1-3 0,-6 4-6 0,2-3-4 16,3-1-7-16,1 1-6 0,-5-3-8 0,5 3-11 0,-6-3-9 0,7 0-20 15,-2-3-21-15,-4 3-23 0,5-3-22 0,0 1-11 0,-1-4-5 0,-4 1 0 16,5-1 1-16,-5-2 5 0,4 2 5 0,-3-2 6 0,-2 3 9 0</inkml:trace>
  <inkml:trace contextRef="#ctx0" brushRef="#br0" timeOffset="6063.03">4186 1187 158 0,'0'5'174'0,"0"1"5"0,-6-1 1 0,6-2 1 16,0 2 1-16,0-5-1 0,0 3-1 0,0 0 1 0,0-3 0 0,0 3-40 16,0-3-60-16,0 0-34 0,0 0-21 0,-4 0-12 0,4 0-7 15,0 0-7-15,0 0-2 0,0 0-6 0,0 0-7 0,0 0-7 16,0 0-6-16,0 0-10 0,0 0-12 0,0 0-19 0,0 0-24 0,0 0-28 16,0 0-29-16,0 0-16 0,4 0-7 0,-4-6-3 0,0 3 0 0,-4 1 4 15,4-4 6-15,-5-1 6 0,1-2 9 0,-2 0 9 0,-3 1 127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8d5d1e87a8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8d5d1e87a8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a048a10714_2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a048a10714_2_1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33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d5d1e87a8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8d5d1e87a8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273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a048a10714_2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a048a10714_2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a048a10714_2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4" name="Google Shape;994;ga048a10714_2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a048a10714_2_2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a048a10714_2_2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a048a10714_2_2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1" name="Google Shape;1411;ga048a10714_2_2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9c1ae9db35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9c1ae9db35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a048a10714_2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a048a10714_2_1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068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8da44cb5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8da44cb5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a048a10714_2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a048a10714_2_1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a3f253034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a3f253034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114550" y="3130690"/>
            <a:ext cx="4914900" cy="81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12237"/>
              </a:buClr>
              <a:buSzPts val="1600"/>
              <a:buFont typeface="Montserrat"/>
              <a:buNone/>
              <a:defRPr sz="1600">
                <a:solidFill>
                  <a:srgbClr val="212237"/>
                </a:solidFill>
                <a:latin typeface="Montserrat"/>
                <a:ea typeface="Montserrat"/>
                <a:cs typeface="Montserrat"/>
                <a:sym typeface="Montserrat"/>
              </a:defRPr>
            </a:lvl1pPr>
            <a:lvl2pPr lvl="1" rtl="0">
              <a:spcBef>
                <a:spcPts val="160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a:endParaRPr/>
          </a:p>
        </p:txBody>
      </p:sp>
      <p:sp>
        <p:nvSpPr>
          <p:cNvPr id="10" name="Google Shape;10;p2"/>
          <p:cNvSpPr txBox="1">
            <a:spLocks noGrp="1"/>
          </p:cNvSpPr>
          <p:nvPr>
            <p:ph type="title"/>
          </p:nvPr>
        </p:nvSpPr>
        <p:spPr>
          <a:xfrm>
            <a:off x="1610250" y="1499065"/>
            <a:ext cx="5923500" cy="1600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EC646E"/>
              </a:buClr>
              <a:buSzPts val="5000"/>
              <a:buNone/>
              <a:defRPr sz="5000">
                <a:solidFill>
                  <a:srgbClr val="EC646E"/>
                </a:solidFill>
              </a:defRPr>
            </a:lvl1pPr>
            <a:lvl2pPr lvl="1" rtl="0">
              <a:lnSpc>
                <a:spcPct val="90000"/>
              </a:lnSpc>
              <a:spcBef>
                <a:spcPts val="0"/>
              </a:spcBef>
              <a:spcAft>
                <a:spcPts val="0"/>
              </a:spcAft>
              <a:buClr>
                <a:srgbClr val="EC646E"/>
              </a:buClr>
              <a:buSzPts val="5000"/>
              <a:buNone/>
              <a:defRPr sz="5000">
                <a:solidFill>
                  <a:srgbClr val="EC646E"/>
                </a:solidFill>
              </a:defRPr>
            </a:lvl2pPr>
            <a:lvl3pPr lvl="2" rtl="0">
              <a:lnSpc>
                <a:spcPct val="90000"/>
              </a:lnSpc>
              <a:spcBef>
                <a:spcPts val="0"/>
              </a:spcBef>
              <a:spcAft>
                <a:spcPts val="0"/>
              </a:spcAft>
              <a:buClr>
                <a:srgbClr val="EC646E"/>
              </a:buClr>
              <a:buSzPts val="5000"/>
              <a:buNone/>
              <a:defRPr sz="5000">
                <a:solidFill>
                  <a:srgbClr val="EC646E"/>
                </a:solidFill>
              </a:defRPr>
            </a:lvl3pPr>
            <a:lvl4pPr lvl="3" rtl="0">
              <a:lnSpc>
                <a:spcPct val="90000"/>
              </a:lnSpc>
              <a:spcBef>
                <a:spcPts val="0"/>
              </a:spcBef>
              <a:spcAft>
                <a:spcPts val="0"/>
              </a:spcAft>
              <a:buClr>
                <a:srgbClr val="EC646E"/>
              </a:buClr>
              <a:buSzPts val="5000"/>
              <a:buNone/>
              <a:defRPr sz="5000">
                <a:solidFill>
                  <a:srgbClr val="EC646E"/>
                </a:solidFill>
              </a:defRPr>
            </a:lvl4pPr>
            <a:lvl5pPr lvl="4" rtl="0">
              <a:lnSpc>
                <a:spcPct val="90000"/>
              </a:lnSpc>
              <a:spcBef>
                <a:spcPts val="0"/>
              </a:spcBef>
              <a:spcAft>
                <a:spcPts val="0"/>
              </a:spcAft>
              <a:buClr>
                <a:srgbClr val="EC646E"/>
              </a:buClr>
              <a:buSzPts val="5000"/>
              <a:buNone/>
              <a:defRPr sz="5000">
                <a:solidFill>
                  <a:srgbClr val="EC646E"/>
                </a:solidFill>
              </a:defRPr>
            </a:lvl5pPr>
            <a:lvl6pPr lvl="5" rtl="0">
              <a:lnSpc>
                <a:spcPct val="90000"/>
              </a:lnSpc>
              <a:spcBef>
                <a:spcPts val="0"/>
              </a:spcBef>
              <a:spcAft>
                <a:spcPts val="0"/>
              </a:spcAft>
              <a:buClr>
                <a:srgbClr val="EC646E"/>
              </a:buClr>
              <a:buSzPts val="5000"/>
              <a:buNone/>
              <a:defRPr sz="5000">
                <a:solidFill>
                  <a:srgbClr val="EC646E"/>
                </a:solidFill>
              </a:defRPr>
            </a:lvl6pPr>
            <a:lvl7pPr lvl="6" rtl="0">
              <a:lnSpc>
                <a:spcPct val="90000"/>
              </a:lnSpc>
              <a:spcBef>
                <a:spcPts val="0"/>
              </a:spcBef>
              <a:spcAft>
                <a:spcPts val="0"/>
              </a:spcAft>
              <a:buClr>
                <a:srgbClr val="EC646E"/>
              </a:buClr>
              <a:buSzPts val="5000"/>
              <a:buNone/>
              <a:defRPr sz="5000">
                <a:solidFill>
                  <a:srgbClr val="EC646E"/>
                </a:solidFill>
              </a:defRPr>
            </a:lvl7pPr>
            <a:lvl8pPr lvl="7" rtl="0">
              <a:lnSpc>
                <a:spcPct val="90000"/>
              </a:lnSpc>
              <a:spcBef>
                <a:spcPts val="0"/>
              </a:spcBef>
              <a:spcAft>
                <a:spcPts val="0"/>
              </a:spcAft>
              <a:buClr>
                <a:srgbClr val="EC646E"/>
              </a:buClr>
              <a:buSzPts val="5000"/>
              <a:buNone/>
              <a:defRPr sz="5000">
                <a:solidFill>
                  <a:srgbClr val="EC646E"/>
                </a:solidFill>
              </a:defRPr>
            </a:lvl8pPr>
            <a:lvl9pPr lvl="8" rtl="0">
              <a:lnSpc>
                <a:spcPct val="90000"/>
              </a:lnSpc>
              <a:spcBef>
                <a:spcPts val="0"/>
              </a:spcBef>
              <a:spcAft>
                <a:spcPts val="0"/>
              </a:spcAft>
              <a:buClr>
                <a:srgbClr val="EC646E"/>
              </a:buClr>
              <a:buSzPts val="5000"/>
              <a:buNone/>
              <a:defRPr sz="5000">
                <a:solidFill>
                  <a:srgbClr val="EC646E"/>
                </a:solidFill>
              </a:defRPr>
            </a:lvl9pPr>
          </a:lstStyle>
          <a:p>
            <a:endParaRPr/>
          </a:p>
        </p:txBody>
      </p:sp>
      <p:sp>
        <p:nvSpPr>
          <p:cNvPr id="11" name="Google Shape;11;p2"/>
          <p:cNvSpPr/>
          <p:nvPr/>
        </p:nvSpPr>
        <p:spPr>
          <a:xfrm>
            <a:off x="5939415" y="-46240"/>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1345" y="3622965"/>
            <a:ext cx="5500125" cy="1873150"/>
          </a:xfrm>
          <a:custGeom>
            <a:avLst/>
            <a:gdLst/>
            <a:ahLst/>
            <a:cxnLst/>
            <a:rect l="l" t="t" r="r" b="b"/>
            <a:pathLst>
              <a:path w="220005" h="74926" extrusionOk="0">
                <a:moveTo>
                  <a:pt x="94926" y="29119"/>
                </a:moveTo>
                <a:cubicBezTo>
                  <a:pt x="72038" y="1"/>
                  <a:pt x="20365" y="21004"/>
                  <a:pt x="5897" y="18755"/>
                </a:cubicBezTo>
                <a:cubicBezTo>
                  <a:pt x="3860" y="18451"/>
                  <a:pt x="1915" y="18116"/>
                  <a:pt x="0" y="17782"/>
                </a:cubicBezTo>
                <a:lnTo>
                  <a:pt x="0" y="61612"/>
                </a:lnTo>
                <a:lnTo>
                  <a:pt x="220004" y="61612"/>
                </a:lnTo>
                <a:cubicBezTo>
                  <a:pt x="210034" y="55017"/>
                  <a:pt x="196022" y="47174"/>
                  <a:pt x="181857" y="43223"/>
                </a:cubicBezTo>
                <a:cubicBezTo>
                  <a:pt x="139790" y="31521"/>
                  <a:pt x="130945" y="74926"/>
                  <a:pt x="94926" y="291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6703163" y="110318"/>
            <a:ext cx="2517043" cy="2204256"/>
            <a:chOff x="6703163" y="110318"/>
            <a:chExt cx="2517043" cy="2204256"/>
          </a:xfrm>
        </p:grpSpPr>
        <p:sp>
          <p:nvSpPr>
            <p:cNvPr id="14" name="Google Shape;14;p2"/>
            <p:cNvSpPr/>
            <p:nvPr/>
          </p:nvSpPr>
          <p:spPr>
            <a:xfrm rot="-5400000" flipH="1">
              <a:off x="8168622" y="104804"/>
              <a:ext cx="878754" cy="934274"/>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flipH="1">
              <a:off x="8549152" y="408784"/>
              <a:ext cx="393036" cy="411585"/>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flipH="1">
              <a:off x="8453855" y="396487"/>
              <a:ext cx="563611" cy="221123"/>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flipH="1">
              <a:off x="8692769" y="190974"/>
              <a:ext cx="224374" cy="830501"/>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flipH="1">
              <a:off x="6769965" y="43516"/>
              <a:ext cx="532059" cy="665663"/>
            </a:xfrm>
            <a:custGeom>
              <a:avLst/>
              <a:gdLst/>
              <a:ahLst/>
              <a:cxnLst/>
              <a:rect l="l" t="t" r="r" b="b"/>
              <a:pathLst>
                <a:path w="8347" h="10443" extrusionOk="0">
                  <a:moveTo>
                    <a:pt x="7246" y="1"/>
                  </a:moveTo>
                  <a:cubicBezTo>
                    <a:pt x="7053" y="1"/>
                    <a:pt x="6837" y="99"/>
                    <a:pt x="6660" y="197"/>
                  </a:cubicBezTo>
                  <a:cubicBezTo>
                    <a:pt x="6050" y="604"/>
                    <a:pt x="5526" y="1128"/>
                    <a:pt x="5119" y="1738"/>
                  </a:cubicBezTo>
                  <a:cubicBezTo>
                    <a:pt x="5106" y="1741"/>
                    <a:pt x="5094" y="1742"/>
                    <a:pt x="5082" y="1742"/>
                  </a:cubicBezTo>
                  <a:cubicBezTo>
                    <a:pt x="4954" y="1742"/>
                    <a:pt x="4852" y="1609"/>
                    <a:pt x="4799" y="1477"/>
                  </a:cubicBezTo>
                  <a:cubicBezTo>
                    <a:pt x="4770" y="1331"/>
                    <a:pt x="4683" y="1186"/>
                    <a:pt x="4596" y="1098"/>
                  </a:cubicBezTo>
                  <a:cubicBezTo>
                    <a:pt x="4530" y="1066"/>
                    <a:pt x="4465" y="1049"/>
                    <a:pt x="4402" y="1049"/>
                  </a:cubicBezTo>
                  <a:cubicBezTo>
                    <a:pt x="4298" y="1049"/>
                    <a:pt x="4203" y="1095"/>
                    <a:pt x="4130" y="1186"/>
                  </a:cubicBezTo>
                  <a:cubicBezTo>
                    <a:pt x="4043" y="1331"/>
                    <a:pt x="3956" y="1477"/>
                    <a:pt x="3927" y="1651"/>
                  </a:cubicBezTo>
                  <a:lnTo>
                    <a:pt x="3520" y="3134"/>
                  </a:lnTo>
                  <a:cubicBezTo>
                    <a:pt x="3466" y="3346"/>
                    <a:pt x="3317" y="3607"/>
                    <a:pt x="3114" y="3607"/>
                  </a:cubicBezTo>
                  <a:cubicBezTo>
                    <a:pt x="3095" y="3607"/>
                    <a:pt x="3075" y="3605"/>
                    <a:pt x="3054" y="3599"/>
                  </a:cubicBezTo>
                  <a:cubicBezTo>
                    <a:pt x="2676" y="3512"/>
                    <a:pt x="2851" y="2843"/>
                    <a:pt x="2531" y="2698"/>
                  </a:cubicBezTo>
                  <a:cubicBezTo>
                    <a:pt x="2483" y="2674"/>
                    <a:pt x="2435" y="2663"/>
                    <a:pt x="2389" y="2663"/>
                  </a:cubicBezTo>
                  <a:cubicBezTo>
                    <a:pt x="2267" y="2663"/>
                    <a:pt x="2158" y="2738"/>
                    <a:pt x="2095" y="2843"/>
                  </a:cubicBezTo>
                  <a:cubicBezTo>
                    <a:pt x="2007" y="2989"/>
                    <a:pt x="1949" y="3134"/>
                    <a:pt x="1920" y="3309"/>
                  </a:cubicBezTo>
                  <a:cubicBezTo>
                    <a:pt x="1833" y="4007"/>
                    <a:pt x="1717" y="4675"/>
                    <a:pt x="1600" y="5344"/>
                  </a:cubicBezTo>
                  <a:cubicBezTo>
                    <a:pt x="1545" y="5595"/>
                    <a:pt x="1462" y="5899"/>
                    <a:pt x="1226" y="5899"/>
                  </a:cubicBezTo>
                  <a:cubicBezTo>
                    <a:pt x="1215" y="5899"/>
                    <a:pt x="1204" y="5898"/>
                    <a:pt x="1193" y="5897"/>
                  </a:cubicBezTo>
                  <a:cubicBezTo>
                    <a:pt x="931" y="5868"/>
                    <a:pt x="873" y="5461"/>
                    <a:pt x="611" y="5373"/>
                  </a:cubicBezTo>
                  <a:cubicBezTo>
                    <a:pt x="568" y="5359"/>
                    <a:pt x="524" y="5352"/>
                    <a:pt x="482" y="5352"/>
                  </a:cubicBezTo>
                  <a:cubicBezTo>
                    <a:pt x="355" y="5352"/>
                    <a:pt x="241" y="5417"/>
                    <a:pt x="175" y="5548"/>
                  </a:cubicBezTo>
                  <a:cubicBezTo>
                    <a:pt x="88" y="5693"/>
                    <a:pt x="30" y="5839"/>
                    <a:pt x="30" y="6013"/>
                  </a:cubicBezTo>
                  <a:cubicBezTo>
                    <a:pt x="1" y="6508"/>
                    <a:pt x="30" y="7002"/>
                    <a:pt x="117" y="7496"/>
                  </a:cubicBezTo>
                  <a:cubicBezTo>
                    <a:pt x="204" y="7903"/>
                    <a:pt x="321" y="8340"/>
                    <a:pt x="495" y="8747"/>
                  </a:cubicBezTo>
                  <a:cubicBezTo>
                    <a:pt x="582" y="8921"/>
                    <a:pt x="699" y="9183"/>
                    <a:pt x="786" y="9328"/>
                  </a:cubicBezTo>
                  <a:cubicBezTo>
                    <a:pt x="844" y="9445"/>
                    <a:pt x="873" y="9619"/>
                    <a:pt x="960" y="9765"/>
                  </a:cubicBezTo>
                  <a:cubicBezTo>
                    <a:pt x="1225" y="10253"/>
                    <a:pt x="1845" y="10442"/>
                    <a:pt x="2433" y="10442"/>
                  </a:cubicBezTo>
                  <a:cubicBezTo>
                    <a:pt x="2685" y="10442"/>
                    <a:pt x="2932" y="10407"/>
                    <a:pt x="3141" y="10346"/>
                  </a:cubicBezTo>
                  <a:cubicBezTo>
                    <a:pt x="3956" y="10026"/>
                    <a:pt x="4654" y="9503"/>
                    <a:pt x="5177" y="8805"/>
                  </a:cubicBezTo>
                  <a:cubicBezTo>
                    <a:pt x="5293" y="8660"/>
                    <a:pt x="5410" y="8485"/>
                    <a:pt x="5468" y="8311"/>
                  </a:cubicBezTo>
                  <a:cubicBezTo>
                    <a:pt x="5526" y="8136"/>
                    <a:pt x="5468" y="7903"/>
                    <a:pt x="5323" y="7787"/>
                  </a:cubicBezTo>
                  <a:cubicBezTo>
                    <a:pt x="5222" y="7720"/>
                    <a:pt x="5105" y="7709"/>
                    <a:pt x="4985" y="7709"/>
                  </a:cubicBezTo>
                  <a:cubicBezTo>
                    <a:pt x="4924" y="7709"/>
                    <a:pt x="4862" y="7712"/>
                    <a:pt x="4801" y="7712"/>
                  </a:cubicBezTo>
                  <a:cubicBezTo>
                    <a:pt x="4672" y="7712"/>
                    <a:pt x="4548" y="7698"/>
                    <a:pt x="4450" y="7613"/>
                  </a:cubicBezTo>
                  <a:cubicBezTo>
                    <a:pt x="4305" y="7438"/>
                    <a:pt x="4305" y="7205"/>
                    <a:pt x="4450" y="7031"/>
                  </a:cubicBezTo>
                  <a:cubicBezTo>
                    <a:pt x="4596" y="6856"/>
                    <a:pt x="4770" y="6740"/>
                    <a:pt x="5003" y="6682"/>
                  </a:cubicBezTo>
                  <a:lnTo>
                    <a:pt x="6835" y="5897"/>
                  </a:lnTo>
                  <a:cubicBezTo>
                    <a:pt x="7067" y="5839"/>
                    <a:pt x="7271" y="5693"/>
                    <a:pt x="7445" y="5548"/>
                  </a:cubicBezTo>
                  <a:cubicBezTo>
                    <a:pt x="7620" y="5344"/>
                    <a:pt x="7620" y="5083"/>
                    <a:pt x="7475" y="4879"/>
                  </a:cubicBezTo>
                  <a:cubicBezTo>
                    <a:pt x="7358" y="4801"/>
                    <a:pt x="7229" y="4750"/>
                    <a:pt x="7095" y="4750"/>
                  </a:cubicBezTo>
                  <a:cubicBezTo>
                    <a:pt x="7029" y="4750"/>
                    <a:pt x="6961" y="4763"/>
                    <a:pt x="6893" y="4792"/>
                  </a:cubicBezTo>
                  <a:cubicBezTo>
                    <a:pt x="6718" y="4850"/>
                    <a:pt x="6515" y="4908"/>
                    <a:pt x="6311" y="4966"/>
                  </a:cubicBezTo>
                  <a:cubicBezTo>
                    <a:pt x="6290" y="4969"/>
                    <a:pt x="6269" y="4971"/>
                    <a:pt x="6248" y="4971"/>
                  </a:cubicBezTo>
                  <a:cubicBezTo>
                    <a:pt x="6067" y="4971"/>
                    <a:pt x="5898" y="4861"/>
                    <a:pt x="5846" y="4705"/>
                  </a:cubicBezTo>
                  <a:cubicBezTo>
                    <a:pt x="5759" y="4443"/>
                    <a:pt x="6021" y="4210"/>
                    <a:pt x="6282" y="4094"/>
                  </a:cubicBezTo>
                  <a:lnTo>
                    <a:pt x="7736" y="3280"/>
                  </a:lnTo>
                  <a:cubicBezTo>
                    <a:pt x="7911" y="3192"/>
                    <a:pt x="8085" y="3047"/>
                    <a:pt x="8202" y="2872"/>
                  </a:cubicBezTo>
                  <a:cubicBezTo>
                    <a:pt x="8347" y="2698"/>
                    <a:pt x="8289" y="2436"/>
                    <a:pt x="8114" y="2320"/>
                  </a:cubicBezTo>
                  <a:cubicBezTo>
                    <a:pt x="8055" y="2280"/>
                    <a:pt x="7989" y="2266"/>
                    <a:pt x="7918" y="2266"/>
                  </a:cubicBezTo>
                  <a:cubicBezTo>
                    <a:pt x="7737" y="2266"/>
                    <a:pt x="7530" y="2359"/>
                    <a:pt x="7352" y="2359"/>
                  </a:cubicBezTo>
                  <a:cubicBezTo>
                    <a:pt x="7292" y="2359"/>
                    <a:pt x="7235" y="2348"/>
                    <a:pt x="7184" y="2320"/>
                  </a:cubicBezTo>
                  <a:cubicBezTo>
                    <a:pt x="7038" y="2204"/>
                    <a:pt x="6951" y="2058"/>
                    <a:pt x="6980" y="1884"/>
                  </a:cubicBezTo>
                  <a:cubicBezTo>
                    <a:pt x="7009" y="1738"/>
                    <a:pt x="7067" y="1593"/>
                    <a:pt x="7184" y="1477"/>
                  </a:cubicBezTo>
                  <a:cubicBezTo>
                    <a:pt x="7358" y="1273"/>
                    <a:pt x="7504" y="1040"/>
                    <a:pt x="7649" y="808"/>
                  </a:cubicBezTo>
                  <a:cubicBezTo>
                    <a:pt x="7765" y="575"/>
                    <a:pt x="7707" y="255"/>
                    <a:pt x="7504" y="81"/>
                  </a:cubicBezTo>
                  <a:cubicBezTo>
                    <a:pt x="7428" y="24"/>
                    <a:pt x="7340" y="1"/>
                    <a:pt x="7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5400000" flipH="1">
              <a:off x="6982606" y="-913"/>
              <a:ext cx="333756" cy="608103"/>
            </a:xfrm>
            <a:custGeom>
              <a:avLst/>
              <a:gdLst/>
              <a:ahLst/>
              <a:cxnLst/>
              <a:rect l="l" t="t" r="r" b="b"/>
              <a:pathLst>
                <a:path w="5236" h="9540" extrusionOk="0">
                  <a:moveTo>
                    <a:pt x="5235" y="1"/>
                  </a:moveTo>
                  <a:lnTo>
                    <a:pt x="5235" y="1"/>
                  </a:lnTo>
                  <a:cubicBezTo>
                    <a:pt x="4683" y="699"/>
                    <a:pt x="4159" y="1455"/>
                    <a:pt x="3665" y="2211"/>
                  </a:cubicBezTo>
                  <a:cubicBezTo>
                    <a:pt x="3171" y="2967"/>
                    <a:pt x="2676" y="3752"/>
                    <a:pt x="2269" y="4566"/>
                  </a:cubicBezTo>
                  <a:cubicBezTo>
                    <a:pt x="1833" y="5352"/>
                    <a:pt x="1397" y="6166"/>
                    <a:pt x="1019" y="7009"/>
                  </a:cubicBezTo>
                  <a:cubicBezTo>
                    <a:pt x="641" y="7852"/>
                    <a:pt x="292" y="8696"/>
                    <a:pt x="1" y="9539"/>
                  </a:cubicBezTo>
                  <a:lnTo>
                    <a:pt x="1251" y="7125"/>
                  </a:lnTo>
                  <a:cubicBezTo>
                    <a:pt x="1688" y="6311"/>
                    <a:pt x="2124" y="5526"/>
                    <a:pt x="2560" y="4741"/>
                  </a:cubicBezTo>
                  <a:cubicBezTo>
                    <a:pt x="2996" y="3927"/>
                    <a:pt x="3432" y="3141"/>
                    <a:pt x="3869" y="2356"/>
                  </a:cubicBezTo>
                  <a:lnTo>
                    <a:pt x="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flipH="1">
              <a:off x="7217103" y="255839"/>
              <a:ext cx="87136" cy="44556"/>
            </a:xfrm>
            <a:custGeom>
              <a:avLst/>
              <a:gdLst/>
              <a:ahLst/>
              <a:cxnLst/>
              <a:rect l="l" t="t" r="r" b="b"/>
              <a:pathLst>
                <a:path w="1367" h="699" extrusionOk="0">
                  <a:moveTo>
                    <a:pt x="1367" y="1"/>
                  </a:moveTo>
                  <a:cubicBezTo>
                    <a:pt x="1105" y="1"/>
                    <a:pt x="844" y="88"/>
                    <a:pt x="611" y="204"/>
                  </a:cubicBezTo>
                  <a:cubicBezTo>
                    <a:pt x="378" y="321"/>
                    <a:pt x="175" y="495"/>
                    <a:pt x="0" y="699"/>
                  </a:cubicBezTo>
                  <a:cubicBezTo>
                    <a:pt x="262" y="699"/>
                    <a:pt x="524" y="611"/>
                    <a:pt x="756" y="495"/>
                  </a:cubicBezTo>
                  <a:cubicBezTo>
                    <a:pt x="1018" y="379"/>
                    <a:pt x="1222" y="204"/>
                    <a:pt x="1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flipH="1">
              <a:off x="7067185" y="340869"/>
              <a:ext cx="105685" cy="37608"/>
            </a:xfrm>
            <a:custGeom>
              <a:avLst/>
              <a:gdLst/>
              <a:ahLst/>
              <a:cxnLst/>
              <a:rect l="l" t="t" r="r" b="b"/>
              <a:pathLst>
                <a:path w="1658" h="590" extrusionOk="0">
                  <a:moveTo>
                    <a:pt x="1658" y="1"/>
                  </a:moveTo>
                  <a:cubicBezTo>
                    <a:pt x="1367" y="1"/>
                    <a:pt x="1047" y="30"/>
                    <a:pt x="786" y="146"/>
                  </a:cubicBezTo>
                  <a:cubicBezTo>
                    <a:pt x="495" y="233"/>
                    <a:pt x="233" y="379"/>
                    <a:pt x="0" y="582"/>
                  </a:cubicBezTo>
                  <a:cubicBezTo>
                    <a:pt x="57" y="588"/>
                    <a:pt x="113" y="590"/>
                    <a:pt x="168" y="590"/>
                  </a:cubicBezTo>
                  <a:cubicBezTo>
                    <a:pt x="423" y="590"/>
                    <a:pt x="663" y="538"/>
                    <a:pt x="902" y="466"/>
                  </a:cubicBezTo>
                  <a:cubicBezTo>
                    <a:pt x="1164" y="379"/>
                    <a:pt x="1425" y="204"/>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flipH="1">
              <a:off x="6987255" y="298481"/>
              <a:ext cx="33401" cy="46405"/>
            </a:xfrm>
            <a:custGeom>
              <a:avLst/>
              <a:gdLst/>
              <a:ahLst/>
              <a:cxnLst/>
              <a:rect l="l" t="t" r="r" b="b"/>
              <a:pathLst>
                <a:path w="524" h="728" extrusionOk="0">
                  <a:moveTo>
                    <a:pt x="175" y="1"/>
                  </a:moveTo>
                  <a:lnTo>
                    <a:pt x="175" y="1"/>
                  </a:lnTo>
                  <a:cubicBezTo>
                    <a:pt x="0" y="291"/>
                    <a:pt x="175" y="669"/>
                    <a:pt x="495" y="728"/>
                  </a:cubicBezTo>
                  <a:cubicBezTo>
                    <a:pt x="524" y="582"/>
                    <a:pt x="495" y="437"/>
                    <a:pt x="436" y="320"/>
                  </a:cubicBezTo>
                  <a:cubicBezTo>
                    <a:pt x="378" y="175"/>
                    <a:pt x="291" y="88"/>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flipH="1">
              <a:off x="6903499" y="431508"/>
              <a:ext cx="64954" cy="26836"/>
            </a:xfrm>
            <a:custGeom>
              <a:avLst/>
              <a:gdLst/>
              <a:ahLst/>
              <a:cxnLst/>
              <a:rect l="l" t="t" r="r" b="b"/>
              <a:pathLst>
                <a:path w="1019" h="421" extrusionOk="0">
                  <a:moveTo>
                    <a:pt x="873" y="1"/>
                  </a:moveTo>
                  <a:cubicBezTo>
                    <a:pt x="737" y="1"/>
                    <a:pt x="594" y="28"/>
                    <a:pt x="466" y="70"/>
                  </a:cubicBezTo>
                  <a:cubicBezTo>
                    <a:pt x="292" y="128"/>
                    <a:pt x="146" y="216"/>
                    <a:pt x="1" y="332"/>
                  </a:cubicBezTo>
                  <a:cubicBezTo>
                    <a:pt x="114" y="388"/>
                    <a:pt x="238" y="420"/>
                    <a:pt x="368" y="420"/>
                  </a:cubicBezTo>
                  <a:cubicBezTo>
                    <a:pt x="438" y="420"/>
                    <a:pt x="510" y="411"/>
                    <a:pt x="583" y="390"/>
                  </a:cubicBezTo>
                  <a:cubicBezTo>
                    <a:pt x="757" y="332"/>
                    <a:pt x="932" y="187"/>
                    <a:pt x="1019" y="12"/>
                  </a:cubicBezTo>
                  <a:cubicBezTo>
                    <a:pt x="972" y="4"/>
                    <a:pt x="923"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5400000" flipH="1">
              <a:off x="7187433" y="148339"/>
              <a:ext cx="42707" cy="81654"/>
            </a:xfrm>
            <a:custGeom>
              <a:avLst/>
              <a:gdLst/>
              <a:ahLst/>
              <a:cxnLst/>
              <a:rect l="l" t="t" r="r" b="b"/>
              <a:pathLst>
                <a:path w="670" h="1281" extrusionOk="0">
                  <a:moveTo>
                    <a:pt x="87" y="1"/>
                  </a:moveTo>
                  <a:cubicBezTo>
                    <a:pt x="0" y="262"/>
                    <a:pt x="29" y="524"/>
                    <a:pt x="146" y="728"/>
                  </a:cubicBezTo>
                  <a:cubicBezTo>
                    <a:pt x="233" y="960"/>
                    <a:pt x="407" y="1164"/>
                    <a:pt x="640" y="1280"/>
                  </a:cubicBezTo>
                  <a:lnTo>
                    <a:pt x="669" y="1280"/>
                  </a:lnTo>
                  <a:lnTo>
                    <a:pt x="669" y="1222"/>
                  </a:lnTo>
                  <a:lnTo>
                    <a:pt x="663" y="1228"/>
                  </a:lnTo>
                  <a:lnTo>
                    <a:pt x="663" y="1228"/>
                  </a:lnTo>
                  <a:cubicBezTo>
                    <a:pt x="605" y="1005"/>
                    <a:pt x="521" y="808"/>
                    <a:pt x="436" y="611"/>
                  </a:cubicBezTo>
                  <a:cubicBezTo>
                    <a:pt x="349" y="379"/>
                    <a:pt x="233" y="204"/>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5400000" flipH="1">
              <a:off x="8295779" y="1805210"/>
              <a:ext cx="157635" cy="512681"/>
            </a:xfrm>
            <a:custGeom>
              <a:avLst/>
              <a:gdLst/>
              <a:ahLst/>
              <a:cxnLst/>
              <a:rect l="l" t="t" r="r" b="b"/>
              <a:pathLst>
                <a:path w="2473" h="8043" extrusionOk="0">
                  <a:moveTo>
                    <a:pt x="146" y="0"/>
                  </a:moveTo>
                  <a:cubicBezTo>
                    <a:pt x="58" y="756"/>
                    <a:pt x="0" y="1541"/>
                    <a:pt x="29" y="2298"/>
                  </a:cubicBezTo>
                  <a:cubicBezTo>
                    <a:pt x="58" y="3664"/>
                    <a:pt x="262" y="5031"/>
                    <a:pt x="669" y="6340"/>
                  </a:cubicBezTo>
                  <a:cubicBezTo>
                    <a:pt x="785" y="6718"/>
                    <a:pt x="989" y="7794"/>
                    <a:pt x="1396" y="7997"/>
                  </a:cubicBezTo>
                  <a:cubicBezTo>
                    <a:pt x="1461" y="8029"/>
                    <a:pt x="1522" y="8043"/>
                    <a:pt x="1579" y="8043"/>
                  </a:cubicBezTo>
                  <a:cubicBezTo>
                    <a:pt x="2055" y="8043"/>
                    <a:pt x="2246" y="7056"/>
                    <a:pt x="2298" y="6718"/>
                  </a:cubicBezTo>
                  <a:cubicBezTo>
                    <a:pt x="2472" y="4304"/>
                    <a:pt x="1716" y="189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5400000" flipH="1">
              <a:off x="8391096" y="1730226"/>
              <a:ext cx="444986" cy="286331"/>
            </a:xfrm>
            <a:custGeom>
              <a:avLst/>
              <a:gdLst/>
              <a:ahLst/>
              <a:cxnLst/>
              <a:rect l="l" t="t" r="r" b="b"/>
              <a:pathLst>
                <a:path w="6981" h="4492" extrusionOk="0">
                  <a:moveTo>
                    <a:pt x="553" y="1"/>
                  </a:moveTo>
                  <a:cubicBezTo>
                    <a:pt x="321" y="1"/>
                    <a:pt x="117" y="117"/>
                    <a:pt x="30" y="320"/>
                  </a:cubicBezTo>
                  <a:cubicBezTo>
                    <a:pt x="1" y="582"/>
                    <a:pt x="59" y="815"/>
                    <a:pt x="233" y="1018"/>
                  </a:cubicBezTo>
                  <a:cubicBezTo>
                    <a:pt x="1455" y="2705"/>
                    <a:pt x="3258" y="3897"/>
                    <a:pt x="5293" y="4363"/>
                  </a:cubicBezTo>
                  <a:cubicBezTo>
                    <a:pt x="5467" y="4410"/>
                    <a:pt x="5828" y="4491"/>
                    <a:pt x="6154" y="4491"/>
                  </a:cubicBezTo>
                  <a:cubicBezTo>
                    <a:pt x="6431" y="4491"/>
                    <a:pt x="6683" y="4433"/>
                    <a:pt x="6777" y="4246"/>
                  </a:cubicBezTo>
                  <a:cubicBezTo>
                    <a:pt x="6980" y="3839"/>
                    <a:pt x="6166" y="3374"/>
                    <a:pt x="5962" y="3170"/>
                  </a:cubicBezTo>
                  <a:cubicBezTo>
                    <a:pt x="5032" y="2385"/>
                    <a:pt x="4043" y="1658"/>
                    <a:pt x="2967" y="1077"/>
                  </a:cubicBezTo>
                  <a:cubicBezTo>
                    <a:pt x="2385" y="728"/>
                    <a:pt x="1804" y="437"/>
                    <a:pt x="1193" y="175"/>
                  </a:cubicBezTo>
                  <a:cubicBezTo>
                    <a:pt x="989" y="59"/>
                    <a:pt x="786"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5400000" flipH="1">
              <a:off x="8407003" y="2027860"/>
              <a:ext cx="240245" cy="333182"/>
            </a:xfrm>
            <a:custGeom>
              <a:avLst/>
              <a:gdLst/>
              <a:ahLst/>
              <a:cxnLst/>
              <a:rect l="l" t="t" r="r" b="b"/>
              <a:pathLst>
                <a:path w="3769" h="5227" extrusionOk="0">
                  <a:moveTo>
                    <a:pt x="3336" y="1"/>
                  </a:moveTo>
                  <a:cubicBezTo>
                    <a:pt x="3141" y="1"/>
                    <a:pt x="2929" y="150"/>
                    <a:pt x="2780" y="300"/>
                  </a:cubicBezTo>
                  <a:cubicBezTo>
                    <a:pt x="1908" y="1143"/>
                    <a:pt x="1210" y="2132"/>
                    <a:pt x="686" y="3208"/>
                  </a:cubicBezTo>
                  <a:cubicBezTo>
                    <a:pt x="395" y="3702"/>
                    <a:pt x="192" y="4226"/>
                    <a:pt x="46" y="4807"/>
                  </a:cubicBezTo>
                  <a:cubicBezTo>
                    <a:pt x="0" y="5113"/>
                    <a:pt x="156" y="5226"/>
                    <a:pt x="360" y="5226"/>
                  </a:cubicBezTo>
                  <a:cubicBezTo>
                    <a:pt x="544" y="5226"/>
                    <a:pt x="767" y="5135"/>
                    <a:pt x="919" y="5011"/>
                  </a:cubicBezTo>
                  <a:cubicBezTo>
                    <a:pt x="2286" y="3935"/>
                    <a:pt x="3245" y="2452"/>
                    <a:pt x="3652" y="765"/>
                  </a:cubicBezTo>
                  <a:cubicBezTo>
                    <a:pt x="3711" y="532"/>
                    <a:pt x="3769" y="241"/>
                    <a:pt x="3536" y="67"/>
                  </a:cubicBezTo>
                  <a:cubicBezTo>
                    <a:pt x="3474" y="21"/>
                    <a:pt x="3406" y="1"/>
                    <a:pt x="3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flipH="1">
              <a:off x="8767939" y="1855724"/>
              <a:ext cx="155787" cy="580248"/>
            </a:xfrm>
            <a:custGeom>
              <a:avLst/>
              <a:gdLst/>
              <a:ahLst/>
              <a:cxnLst/>
              <a:rect l="l" t="t" r="r" b="b"/>
              <a:pathLst>
                <a:path w="2444" h="9103" extrusionOk="0">
                  <a:moveTo>
                    <a:pt x="59" y="0"/>
                  </a:moveTo>
                  <a:lnTo>
                    <a:pt x="59" y="0"/>
                  </a:lnTo>
                  <a:cubicBezTo>
                    <a:pt x="1" y="785"/>
                    <a:pt x="30" y="1600"/>
                    <a:pt x="117" y="2385"/>
                  </a:cubicBezTo>
                  <a:cubicBezTo>
                    <a:pt x="205" y="3170"/>
                    <a:pt x="350" y="3955"/>
                    <a:pt x="554" y="4740"/>
                  </a:cubicBezTo>
                  <a:cubicBezTo>
                    <a:pt x="757" y="5497"/>
                    <a:pt x="1019" y="6253"/>
                    <a:pt x="1310" y="7009"/>
                  </a:cubicBezTo>
                  <a:cubicBezTo>
                    <a:pt x="1629" y="7736"/>
                    <a:pt x="2008" y="8434"/>
                    <a:pt x="2444" y="9103"/>
                  </a:cubicBezTo>
                  <a:cubicBezTo>
                    <a:pt x="2124" y="8376"/>
                    <a:pt x="1833" y="7649"/>
                    <a:pt x="1571" y="6892"/>
                  </a:cubicBezTo>
                  <a:cubicBezTo>
                    <a:pt x="1310" y="6165"/>
                    <a:pt x="1048" y="5409"/>
                    <a:pt x="844" y="4653"/>
                  </a:cubicBezTo>
                  <a:cubicBezTo>
                    <a:pt x="641" y="3897"/>
                    <a:pt x="495" y="3141"/>
                    <a:pt x="350" y="2356"/>
                  </a:cubicBezTo>
                  <a:cubicBezTo>
                    <a:pt x="234" y="1571"/>
                    <a:pt x="146" y="785"/>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flipH="1">
              <a:off x="7657068" y="514726"/>
              <a:ext cx="493112" cy="162607"/>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flipH="1">
              <a:off x="7602545" y="271389"/>
              <a:ext cx="217872" cy="386917"/>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flipH="1">
              <a:off x="7665202" y="69075"/>
              <a:ext cx="218764" cy="382837"/>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flipH="1">
              <a:off x="7927944" y="36182"/>
              <a:ext cx="233680" cy="619195"/>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flipH="1">
              <a:off x="8565046" y="1222656"/>
              <a:ext cx="483869" cy="484061"/>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flipH="1">
              <a:off x="8585380" y="1202322"/>
              <a:ext cx="443074" cy="48393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flipH="1">
              <a:off x="8468733" y="1152478"/>
              <a:ext cx="443138" cy="383411"/>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5400000" flipH="1">
              <a:off x="8507486" y="1185624"/>
              <a:ext cx="437529" cy="31151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5400000" flipH="1">
              <a:off x="8558037" y="1172873"/>
              <a:ext cx="70499" cy="199833"/>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5400000" flipH="1">
              <a:off x="8564951" y="1430355"/>
              <a:ext cx="46405" cy="57496"/>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5400000" flipH="1">
              <a:off x="8543662" y="1457190"/>
              <a:ext cx="46405" cy="74196"/>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5400000" flipH="1">
              <a:off x="8508444" y="1431280"/>
              <a:ext cx="122386" cy="8343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5400000" flipH="1">
              <a:off x="8695682" y="1499833"/>
              <a:ext cx="131628" cy="129843"/>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64853" y="3091638"/>
            <a:ext cx="2992266" cy="2128070"/>
            <a:chOff x="64853" y="3091638"/>
            <a:chExt cx="2992266" cy="2128070"/>
          </a:xfrm>
        </p:grpSpPr>
        <p:grpSp>
          <p:nvGrpSpPr>
            <p:cNvPr id="43" name="Google Shape;43;p2"/>
            <p:cNvGrpSpPr/>
            <p:nvPr/>
          </p:nvGrpSpPr>
          <p:grpSpPr>
            <a:xfrm>
              <a:off x="519266" y="3091638"/>
              <a:ext cx="596030" cy="788486"/>
              <a:chOff x="403194" y="3370078"/>
              <a:chExt cx="596030" cy="788486"/>
            </a:xfrm>
          </p:grpSpPr>
          <p:sp>
            <p:nvSpPr>
              <p:cNvPr id="44" name="Google Shape;44;p2"/>
              <p:cNvSpPr/>
              <p:nvPr/>
            </p:nvSpPr>
            <p:spPr>
              <a:xfrm rot="-5400000" flipH="1">
                <a:off x="312877" y="3680190"/>
                <a:ext cx="717577" cy="239172"/>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flipH="1">
                <a:off x="477638" y="3586278"/>
                <a:ext cx="405788" cy="47657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flipH="1">
                <a:off x="705290" y="3604858"/>
                <a:ext cx="166616" cy="249833"/>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flipH="1">
                <a:off x="474984" y="3553476"/>
                <a:ext cx="306549" cy="99239"/>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flipH="1">
                <a:off x="880948" y="3794712"/>
                <a:ext cx="122997" cy="113555"/>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flipH="1">
                <a:off x="868764" y="3584786"/>
                <a:ext cx="124277" cy="113007"/>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flipH="1">
                <a:off x="398138" y="3546986"/>
                <a:ext cx="123058" cy="112946"/>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5400000" flipH="1">
                <a:off x="523295" y="3375774"/>
                <a:ext cx="124338" cy="112946"/>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5400000" flipH="1">
                <a:off x="735870" y="3379338"/>
                <a:ext cx="124277" cy="112946"/>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2"/>
            <p:cNvSpPr/>
            <p:nvPr/>
          </p:nvSpPr>
          <p:spPr>
            <a:xfrm rot="-5400000" flipH="1">
              <a:off x="387567" y="4128061"/>
              <a:ext cx="791960" cy="622420"/>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400000" flipH="1">
              <a:off x="-254978" y="3953260"/>
              <a:ext cx="991960" cy="296863"/>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5400000" flipH="1">
              <a:off x="756651" y="4460517"/>
              <a:ext cx="311910" cy="93012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5400000" flipH="1">
              <a:off x="-44987" y="4121270"/>
              <a:ext cx="1176426" cy="829182"/>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5400000" flipH="1">
              <a:off x="79047" y="4473803"/>
              <a:ext cx="731710" cy="760099"/>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1554789" y="4238137"/>
              <a:ext cx="1502329" cy="738775"/>
              <a:chOff x="1478589" y="4466737"/>
              <a:chExt cx="1502329" cy="738775"/>
            </a:xfrm>
          </p:grpSpPr>
          <p:sp>
            <p:nvSpPr>
              <p:cNvPr id="59" name="Google Shape;59;p2"/>
              <p:cNvSpPr/>
              <p:nvPr/>
            </p:nvSpPr>
            <p:spPr>
              <a:xfrm rot="-5400000" flipH="1">
                <a:off x="1582547" y="4579528"/>
                <a:ext cx="639599" cy="612368"/>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5400000" flipH="1">
                <a:off x="1621197" y="4850284"/>
                <a:ext cx="368566" cy="13646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5400000" flipH="1">
                <a:off x="1703592" y="4829904"/>
                <a:ext cx="283522" cy="304783"/>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400000" flipH="1">
                <a:off x="1714228" y="4649184"/>
                <a:ext cx="113433" cy="584710"/>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5400000" flipH="1">
                <a:off x="2304646" y="4444258"/>
                <a:ext cx="653793" cy="698752"/>
              </a:xfrm>
              <a:custGeom>
                <a:avLst/>
                <a:gdLst/>
                <a:ahLst/>
                <a:cxnLst/>
                <a:rect l="l" t="t" r="r" b="b"/>
                <a:pathLst>
                  <a:path w="10732" h="11470" extrusionOk="0">
                    <a:moveTo>
                      <a:pt x="7694" y="0"/>
                    </a:moveTo>
                    <a:cubicBezTo>
                      <a:pt x="7420" y="0"/>
                      <a:pt x="7149" y="59"/>
                      <a:pt x="6892" y="157"/>
                    </a:cubicBezTo>
                    <a:cubicBezTo>
                      <a:pt x="5235" y="739"/>
                      <a:pt x="3752" y="1699"/>
                      <a:pt x="2559" y="2978"/>
                    </a:cubicBezTo>
                    <a:cubicBezTo>
                      <a:pt x="2268" y="3269"/>
                      <a:pt x="2007" y="3676"/>
                      <a:pt x="2152" y="4054"/>
                    </a:cubicBezTo>
                    <a:cubicBezTo>
                      <a:pt x="2287" y="4351"/>
                      <a:pt x="2572" y="4523"/>
                      <a:pt x="2868" y="4523"/>
                    </a:cubicBezTo>
                    <a:cubicBezTo>
                      <a:pt x="2891" y="4523"/>
                      <a:pt x="2914" y="4522"/>
                      <a:pt x="2937" y="4520"/>
                    </a:cubicBezTo>
                    <a:cubicBezTo>
                      <a:pt x="3257" y="4491"/>
                      <a:pt x="3577" y="4374"/>
                      <a:pt x="3868" y="4229"/>
                    </a:cubicBezTo>
                    <a:lnTo>
                      <a:pt x="3868" y="4229"/>
                    </a:lnTo>
                    <a:cubicBezTo>
                      <a:pt x="2501" y="5043"/>
                      <a:pt x="1280" y="6119"/>
                      <a:pt x="320" y="7399"/>
                    </a:cubicBezTo>
                    <a:cubicBezTo>
                      <a:pt x="87" y="7602"/>
                      <a:pt x="0" y="7893"/>
                      <a:pt x="29" y="8213"/>
                    </a:cubicBezTo>
                    <a:cubicBezTo>
                      <a:pt x="131" y="8492"/>
                      <a:pt x="409" y="8660"/>
                      <a:pt x="710" y="8660"/>
                    </a:cubicBezTo>
                    <a:cubicBezTo>
                      <a:pt x="754" y="8660"/>
                      <a:pt x="799" y="8657"/>
                      <a:pt x="843" y="8649"/>
                    </a:cubicBezTo>
                    <a:cubicBezTo>
                      <a:pt x="1163" y="8562"/>
                      <a:pt x="1454" y="8416"/>
                      <a:pt x="1716" y="8184"/>
                    </a:cubicBezTo>
                    <a:cubicBezTo>
                      <a:pt x="1949" y="7951"/>
                      <a:pt x="2239" y="7748"/>
                      <a:pt x="2559" y="7631"/>
                    </a:cubicBezTo>
                    <a:lnTo>
                      <a:pt x="2559" y="7631"/>
                    </a:lnTo>
                    <a:cubicBezTo>
                      <a:pt x="1890" y="8300"/>
                      <a:pt x="1367" y="9056"/>
                      <a:pt x="960" y="9870"/>
                    </a:cubicBezTo>
                    <a:cubicBezTo>
                      <a:pt x="727" y="10219"/>
                      <a:pt x="698" y="10656"/>
                      <a:pt x="843" y="11034"/>
                    </a:cubicBezTo>
                    <a:cubicBezTo>
                      <a:pt x="1018" y="11325"/>
                      <a:pt x="1309" y="11470"/>
                      <a:pt x="1658" y="11470"/>
                    </a:cubicBezTo>
                    <a:cubicBezTo>
                      <a:pt x="1978" y="11441"/>
                      <a:pt x="2268" y="11354"/>
                      <a:pt x="2559" y="11208"/>
                    </a:cubicBezTo>
                    <a:cubicBezTo>
                      <a:pt x="3984" y="10539"/>
                      <a:pt x="5177" y="9405"/>
                      <a:pt x="5904" y="7980"/>
                    </a:cubicBezTo>
                    <a:lnTo>
                      <a:pt x="5904" y="7980"/>
                    </a:lnTo>
                    <a:cubicBezTo>
                      <a:pt x="5883" y="8669"/>
                      <a:pt x="6447" y="9149"/>
                      <a:pt x="7046" y="9149"/>
                    </a:cubicBezTo>
                    <a:cubicBezTo>
                      <a:pt x="7282" y="9149"/>
                      <a:pt x="7523" y="9075"/>
                      <a:pt x="7736" y="8911"/>
                    </a:cubicBezTo>
                    <a:cubicBezTo>
                      <a:pt x="8056" y="8620"/>
                      <a:pt x="8288" y="8213"/>
                      <a:pt x="8346" y="7777"/>
                    </a:cubicBezTo>
                    <a:cubicBezTo>
                      <a:pt x="8637" y="6701"/>
                      <a:pt x="8608" y="5567"/>
                      <a:pt x="8317" y="4491"/>
                    </a:cubicBezTo>
                    <a:lnTo>
                      <a:pt x="8317" y="4491"/>
                    </a:lnTo>
                    <a:cubicBezTo>
                      <a:pt x="8492" y="4927"/>
                      <a:pt x="8724" y="5334"/>
                      <a:pt x="9073" y="5654"/>
                    </a:cubicBezTo>
                    <a:cubicBezTo>
                      <a:pt x="9265" y="5830"/>
                      <a:pt x="9510" y="5918"/>
                      <a:pt x="9759" y="5918"/>
                    </a:cubicBezTo>
                    <a:cubicBezTo>
                      <a:pt x="9963" y="5918"/>
                      <a:pt x="10170" y="5859"/>
                      <a:pt x="10353" y="5741"/>
                    </a:cubicBezTo>
                    <a:cubicBezTo>
                      <a:pt x="10731" y="5421"/>
                      <a:pt x="10702" y="4839"/>
                      <a:pt x="10615" y="4345"/>
                    </a:cubicBezTo>
                    <a:cubicBezTo>
                      <a:pt x="10498" y="3880"/>
                      <a:pt x="10353" y="3385"/>
                      <a:pt x="10178" y="2949"/>
                    </a:cubicBezTo>
                    <a:cubicBezTo>
                      <a:pt x="9859" y="2135"/>
                      <a:pt x="9422" y="1379"/>
                      <a:pt x="8870" y="710"/>
                    </a:cubicBezTo>
                    <a:cubicBezTo>
                      <a:pt x="8695" y="419"/>
                      <a:pt x="8405" y="187"/>
                      <a:pt x="8085" y="41"/>
                    </a:cubicBezTo>
                    <a:cubicBezTo>
                      <a:pt x="7954" y="13"/>
                      <a:pt x="7824" y="0"/>
                      <a:pt x="76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400000" flipH="1">
                <a:off x="2315645" y="4536699"/>
                <a:ext cx="292416" cy="613038"/>
              </a:xfrm>
              <a:custGeom>
                <a:avLst/>
                <a:gdLst/>
                <a:ahLst/>
                <a:cxnLst/>
                <a:rect l="l" t="t" r="r" b="b"/>
                <a:pathLst>
                  <a:path w="4800" h="10063" extrusionOk="0">
                    <a:moveTo>
                      <a:pt x="4799" y="0"/>
                    </a:moveTo>
                    <a:cubicBezTo>
                      <a:pt x="4159" y="1745"/>
                      <a:pt x="3490" y="3490"/>
                      <a:pt x="2676" y="5148"/>
                    </a:cubicBezTo>
                    <a:cubicBezTo>
                      <a:pt x="1862" y="6834"/>
                      <a:pt x="960" y="8434"/>
                      <a:pt x="1" y="10062"/>
                    </a:cubicBezTo>
                    <a:cubicBezTo>
                      <a:pt x="2443" y="7183"/>
                      <a:pt x="4101" y="3723"/>
                      <a:pt x="4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flipH="1">
                <a:off x="2528246" y="4685527"/>
                <a:ext cx="194944" cy="118733"/>
              </a:xfrm>
              <a:custGeom>
                <a:avLst/>
                <a:gdLst/>
                <a:ahLst/>
                <a:cxnLst/>
                <a:rect l="l" t="t" r="r" b="b"/>
                <a:pathLst>
                  <a:path w="3200" h="1949" extrusionOk="0">
                    <a:moveTo>
                      <a:pt x="2734" y="0"/>
                    </a:moveTo>
                    <a:lnTo>
                      <a:pt x="2530" y="58"/>
                    </a:lnTo>
                    <a:cubicBezTo>
                      <a:pt x="2036" y="204"/>
                      <a:pt x="1571" y="436"/>
                      <a:pt x="1135" y="727"/>
                    </a:cubicBezTo>
                    <a:cubicBezTo>
                      <a:pt x="698" y="1018"/>
                      <a:pt x="320" y="1367"/>
                      <a:pt x="0" y="1774"/>
                    </a:cubicBezTo>
                    <a:cubicBezTo>
                      <a:pt x="466" y="1541"/>
                      <a:pt x="873" y="1280"/>
                      <a:pt x="1338" y="1047"/>
                    </a:cubicBezTo>
                    <a:cubicBezTo>
                      <a:pt x="1717" y="845"/>
                      <a:pt x="2095" y="665"/>
                      <a:pt x="2493" y="507"/>
                    </a:cubicBezTo>
                    <a:lnTo>
                      <a:pt x="2493" y="507"/>
                    </a:lnTo>
                    <a:cubicBezTo>
                      <a:pt x="2684" y="1010"/>
                      <a:pt x="2919" y="1490"/>
                      <a:pt x="3199" y="1948"/>
                    </a:cubicBezTo>
                    <a:cubicBezTo>
                      <a:pt x="3112" y="1338"/>
                      <a:pt x="2967" y="756"/>
                      <a:pt x="2792" y="174"/>
                    </a:cubicBezTo>
                    <a:lnTo>
                      <a:pt x="2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flipH="1">
                <a:off x="2385637" y="4902519"/>
                <a:ext cx="74444" cy="124094"/>
              </a:xfrm>
              <a:custGeom>
                <a:avLst/>
                <a:gdLst/>
                <a:ahLst/>
                <a:cxnLst/>
                <a:rect l="l" t="t" r="r" b="b"/>
                <a:pathLst>
                  <a:path w="1222" h="2037" extrusionOk="0">
                    <a:moveTo>
                      <a:pt x="0" y="1"/>
                    </a:moveTo>
                    <a:cubicBezTo>
                      <a:pt x="117" y="379"/>
                      <a:pt x="291" y="728"/>
                      <a:pt x="495" y="1077"/>
                    </a:cubicBezTo>
                    <a:cubicBezTo>
                      <a:pt x="698" y="1426"/>
                      <a:pt x="931" y="1745"/>
                      <a:pt x="1222" y="2036"/>
                    </a:cubicBezTo>
                    <a:cubicBezTo>
                      <a:pt x="1193" y="1193"/>
                      <a:pt x="727" y="40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flipH="1">
                <a:off x="2417130" y="4788785"/>
                <a:ext cx="138288" cy="53914"/>
              </a:xfrm>
              <a:custGeom>
                <a:avLst/>
                <a:gdLst/>
                <a:ahLst/>
                <a:cxnLst/>
                <a:rect l="l" t="t" r="r" b="b"/>
                <a:pathLst>
                  <a:path w="2270" h="885" extrusionOk="0">
                    <a:moveTo>
                      <a:pt x="1872" y="0"/>
                    </a:moveTo>
                    <a:cubicBezTo>
                      <a:pt x="1588" y="0"/>
                      <a:pt x="1305" y="59"/>
                      <a:pt x="1048" y="158"/>
                    </a:cubicBezTo>
                    <a:cubicBezTo>
                      <a:pt x="641" y="303"/>
                      <a:pt x="292" y="565"/>
                      <a:pt x="1" y="885"/>
                    </a:cubicBezTo>
                    <a:cubicBezTo>
                      <a:pt x="408" y="826"/>
                      <a:pt x="815" y="710"/>
                      <a:pt x="1193" y="565"/>
                    </a:cubicBezTo>
                    <a:cubicBezTo>
                      <a:pt x="1571" y="419"/>
                      <a:pt x="1920" y="245"/>
                      <a:pt x="2269" y="41"/>
                    </a:cubicBezTo>
                    <a:cubicBezTo>
                      <a:pt x="2139" y="13"/>
                      <a:pt x="2005" y="0"/>
                      <a:pt x="1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5945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22432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731525" y="1160996"/>
            <a:ext cx="7681200" cy="3580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5D3765"/>
              </a:buClr>
              <a:buSzPts val="1200"/>
              <a:buChar char="●"/>
              <a:defRPr sz="1200"/>
            </a:lvl1pPr>
            <a:lvl2pPr marL="914400" lvl="1" indent="-304800">
              <a:lnSpc>
                <a:spcPct val="100000"/>
              </a:lnSpc>
              <a:spcBef>
                <a:spcPts val="0"/>
              </a:spcBef>
              <a:spcAft>
                <a:spcPts val="0"/>
              </a:spcAft>
              <a:buSzPts val="1200"/>
              <a:buFont typeface="Catamaran"/>
              <a:buChar char="○"/>
              <a:defRPr sz="1200"/>
            </a:lvl2pPr>
            <a:lvl3pPr marL="1371600" lvl="2" indent="-304800">
              <a:lnSpc>
                <a:spcPct val="100000"/>
              </a:lnSpc>
              <a:spcBef>
                <a:spcPts val="0"/>
              </a:spcBef>
              <a:spcAft>
                <a:spcPts val="0"/>
              </a:spcAft>
              <a:buSzPts val="1200"/>
              <a:buFont typeface="Catamaran"/>
              <a:buChar char="■"/>
              <a:defRPr sz="1200"/>
            </a:lvl3pPr>
            <a:lvl4pPr marL="1828800" lvl="3" indent="-304800">
              <a:lnSpc>
                <a:spcPct val="100000"/>
              </a:lnSpc>
              <a:spcBef>
                <a:spcPts val="0"/>
              </a:spcBef>
              <a:spcAft>
                <a:spcPts val="0"/>
              </a:spcAft>
              <a:buSzPts val="1200"/>
              <a:buFont typeface="Catamaran"/>
              <a:buChar char="●"/>
              <a:defRPr sz="1200"/>
            </a:lvl4pPr>
            <a:lvl5pPr marL="2286000" lvl="4" indent="-304800">
              <a:lnSpc>
                <a:spcPct val="100000"/>
              </a:lnSpc>
              <a:spcBef>
                <a:spcPts val="0"/>
              </a:spcBef>
              <a:spcAft>
                <a:spcPts val="0"/>
              </a:spcAft>
              <a:buSzPts val="1200"/>
              <a:buFont typeface="Catamaran"/>
              <a:buChar char="○"/>
              <a:defRPr sz="1200"/>
            </a:lvl5pPr>
            <a:lvl6pPr marL="2743200" lvl="5" indent="-304800">
              <a:lnSpc>
                <a:spcPct val="100000"/>
              </a:lnSpc>
              <a:spcBef>
                <a:spcPts val="0"/>
              </a:spcBef>
              <a:spcAft>
                <a:spcPts val="0"/>
              </a:spcAft>
              <a:buSzPts val="1200"/>
              <a:buFont typeface="Catamaran"/>
              <a:buChar char="■"/>
              <a:defRPr sz="1200"/>
            </a:lvl6pPr>
            <a:lvl7pPr marL="3200400" lvl="6" indent="-304800">
              <a:lnSpc>
                <a:spcPct val="100000"/>
              </a:lnSpc>
              <a:spcBef>
                <a:spcPts val="0"/>
              </a:spcBef>
              <a:spcAft>
                <a:spcPts val="0"/>
              </a:spcAft>
              <a:buSzPts val="1200"/>
              <a:buFont typeface="Catamaran"/>
              <a:buChar char="●"/>
              <a:defRPr sz="1200"/>
            </a:lvl7pPr>
            <a:lvl8pPr marL="3657600" lvl="7" indent="-304800">
              <a:lnSpc>
                <a:spcPct val="100000"/>
              </a:lnSpc>
              <a:spcBef>
                <a:spcPts val="0"/>
              </a:spcBef>
              <a:spcAft>
                <a:spcPts val="0"/>
              </a:spcAft>
              <a:buSzPts val="1200"/>
              <a:buFont typeface="Catamaran"/>
              <a:buChar char="○"/>
              <a:defRPr sz="1200"/>
            </a:lvl8pPr>
            <a:lvl9pPr marL="4114800" lvl="8" indent="-304800">
              <a:lnSpc>
                <a:spcPct val="100000"/>
              </a:lnSpc>
              <a:spcBef>
                <a:spcPts val="0"/>
              </a:spcBef>
              <a:spcAft>
                <a:spcPts val="0"/>
              </a:spcAft>
              <a:buSzPts val="1200"/>
              <a:buFont typeface="Catamaran"/>
              <a:buChar char="■"/>
              <a:defRPr sz="1200"/>
            </a:lvl9pPr>
          </a:lstStyle>
          <a:p>
            <a:endParaRPr/>
          </a:p>
        </p:txBody>
      </p:sp>
      <p:sp>
        <p:nvSpPr>
          <p:cNvPr id="179" name="Google Shape;179;p7"/>
          <p:cNvSpPr txBox="1">
            <a:spLocks noGrp="1"/>
          </p:cNvSpPr>
          <p:nvPr>
            <p:ph type="title"/>
          </p:nvPr>
        </p:nvSpPr>
        <p:spPr>
          <a:xfrm>
            <a:off x="731525" y="445025"/>
            <a:ext cx="768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0" name="Google Shape;180;p7"/>
          <p:cNvSpPr/>
          <p:nvPr/>
        </p:nvSpPr>
        <p:spPr>
          <a:xfrm>
            <a:off x="6987718" y="-9968"/>
            <a:ext cx="2166200" cy="1911183"/>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rot="1366368">
            <a:off x="8376187" y="120888"/>
            <a:ext cx="699356" cy="773276"/>
            <a:chOff x="8375862" y="120473"/>
            <a:chExt cx="699315" cy="773231"/>
          </a:xfrm>
        </p:grpSpPr>
        <p:sp>
          <p:nvSpPr>
            <p:cNvPr id="182" name="Google Shape;182;p7"/>
            <p:cNvSpPr/>
            <p:nvPr/>
          </p:nvSpPr>
          <p:spPr>
            <a:xfrm rot="-5400000">
              <a:off x="8445541" y="133241"/>
              <a:ext cx="642404" cy="616870"/>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5400000">
              <a:off x="8350795" y="718174"/>
              <a:ext cx="200598" cy="150463"/>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5400000">
              <a:off x="8620803" y="265510"/>
              <a:ext cx="198378" cy="149645"/>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5400000">
              <a:off x="8607978" y="451466"/>
              <a:ext cx="200072"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5400000">
              <a:off x="8388862" y="494062"/>
              <a:ext cx="200072" cy="149645"/>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rot="-2842489">
            <a:off x="8349442" y="1027277"/>
            <a:ext cx="752836" cy="480947"/>
            <a:chOff x="7899243" y="902117"/>
            <a:chExt cx="752835" cy="480947"/>
          </a:xfrm>
        </p:grpSpPr>
        <p:sp>
          <p:nvSpPr>
            <p:cNvPr id="188" name="Google Shape;188;p7"/>
            <p:cNvSpPr/>
            <p:nvPr/>
          </p:nvSpPr>
          <p:spPr>
            <a:xfrm rot="-5400000">
              <a:off x="8218715" y="823957"/>
              <a:ext cx="348373" cy="518353"/>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5400000">
              <a:off x="8351172" y="1080474"/>
              <a:ext cx="377297"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5400000">
              <a:off x="8222800" y="1130549"/>
              <a:ext cx="334817"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5400000">
              <a:off x="8112541" y="1181502"/>
              <a:ext cx="297420"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5400000">
              <a:off x="8010027" y="1206073"/>
              <a:ext cx="169220"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5400000">
              <a:off x="8016487" y="1053363"/>
              <a:ext cx="68015" cy="302504"/>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5400000">
              <a:off x="8133407" y="898053"/>
              <a:ext cx="78241" cy="361696"/>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5400000">
              <a:off x="8315653" y="741866"/>
              <a:ext cx="76546" cy="397047"/>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731525" y="1160996"/>
            <a:ext cx="7681200" cy="3580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5D3765"/>
              </a:buClr>
              <a:buSzPts val="1200"/>
              <a:buChar char="●"/>
              <a:defRPr sz="1200"/>
            </a:lvl1pPr>
            <a:lvl2pPr marL="914400" lvl="1" indent="-304800">
              <a:lnSpc>
                <a:spcPct val="100000"/>
              </a:lnSpc>
              <a:spcBef>
                <a:spcPts val="0"/>
              </a:spcBef>
              <a:spcAft>
                <a:spcPts val="0"/>
              </a:spcAft>
              <a:buSzPts val="1200"/>
              <a:buFont typeface="Catamaran"/>
              <a:buChar char="○"/>
              <a:defRPr sz="1200"/>
            </a:lvl2pPr>
            <a:lvl3pPr marL="1371600" lvl="2" indent="-304800">
              <a:lnSpc>
                <a:spcPct val="100000"/>
              </a:lnSpc>
              <a:spcBef>
                <a:spcPts val="0"/>
              </a:spcBef>
              <a:spcAft>
                <a:spcPts val="0"/>
              </a:spcAft>
              <a:buSzPts val="1200"/>
              <a:buFont typeface="Catamaran"/>
              <a:buChar char="■"/>
              <a:defRPr sz="1200"/>
            </a:lvl3pPr>
            <a:lvl4pPr marL="1828800" lvl="3" indent="-304800">
              <a:lnSpc>
                <a:spcPct val="100000"/>
              </a:lnSpc>
              <a:spcBef>
                <a:spcPts val="0"/>
              </a:spcBef>
              <a:spcAft>
                <a:spcPts val="0"/>
              </a:spcAft>
              <a:buSzPts val="1200"/>
              <a:buFont typeface="Catamaran"/>
              <a:buChar char="●"/>
              <a:defRPr sz="1200"/>
            </a:lvl4pPr>
            <a:lvl5pPr marL="2286000" lvl="4" indent="-304800">
              <a:lnSpc>
                <a:spcPct val="100000"/>
              </a:lnSpc>
              <a:spcBef>
                <a:spcPts val="0"/>
              </a:spcBef>
              <a:spcAft>
                <a:spcPts val="0"/>
              </a:spcAft>
              <a:buSzPts val="1200"/>
              <a:buFont typeface="Catamaran"/>
              <a:buChar char="○"/>
              <a:defRPr sz="1200"/>
            </a:lvl5pPr>
            <a:lvl6pPr marL="2743200" lvl="5" indent="-304800">
              <a:lnSpc>
                <a:spcPct val="100000"/>
              </a:lnSpc>
              <a:spcBef>
                <a:spcPts val="0"/>
              </a:spcBef>
              <a:spcAft>
                <a:spcPts val="0"/>
              </a:spcAft>
              <a:buSzPts val="1200"/>
              <a:buFont typeface="Catamaran"/>
              <a:buChar char="■"/>
              <a:defRPr sz="1200"/>
            </a:lvl6pPr>
            <a:lvl7pPr marL="3200400" lvl="6" indent="-304800">
              <a:lnSpc>
                <a:spcPct val="100000"/>
              </a:lnSpc>
              <a:spcBef>
                <a:spcPts val="0"/>
              </a:spcBef>
              <a:spcAft>
                <a:spcPts val="0"/>
              </a:spcAft>
              <a:buSzPts val="1200"/>
              <a:buFont typeface="Catamaran"/>
              <a:buChar char="●"/>
              <a:defRPr sz="1200"/>
            </a:lvl7pPr>
            <a:lvl8pPr marL="3657600" lvl="7" indent="-304800">
              <a:lnSpc>
                <a:spcPct val="100000"/>
              </a:lnSpc>
              <a:spcBef>
                <a:spcPts val="0"/>
              </a:spcBef>
              <a:spcAft>
                <a:spcPts val="0"/>
              </a:spcAft>
              <a:buSzPts val="1200"/>
              <a:buFont typeface="Catamaran"/>
              <a:buChar char="○"/>
              <a:defRPr sz="1200"/>
            </a:lvl8pPr>
            <a:lvl9pPr marL="4114800" lvl="8" indent="-304800">
              <a:lnSpc>
                <a:spcPct val="100000"/>
              </a:lnSpc>
              <a:spcBef>
                <a:spcPts val="0"/>
              </a:spcBef>
              <a:spcAft>
                <a:spcPts val="0"/>
              </a:spcAft>
              <a:buSzPts val="1200"/>
              <a:buFont typeface="Catamaran"/>
              <a:buChar char="■"/>
              <a:defRPr sz="1200"/>
            </a:lvl9pPr>
          </a:lstStyle>
          <a:p>
            <a:endParaRPr/>
          </a:p>
        </p:txBody>
      </p:sp>
      <p:sp>
        <p:nvSpPr>
          <p:cNvPr id="179" name="Google Shape;179;p7"/>
          <p:cNvSpPr txBox="1">
            <a:spLocks noGrp="1"/>
          </p:cNvSpPr>
          <p:nvPr>
            <p:ph type="title"/>
          </p:nvPr>
        </p:nvSpPr>
        <p:spPr>
          <a:xfrm>
            <a:off x="731525" y="445025"/>
            <a:ext cx="768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0" name="Google Shape;180;p7"/>
          <p:cNvSpPr/>
          <p:nvPr/>
        </p:nvSpPr>
        <p:spPr>
          <a:xfrm>
            <a:off x="6987718" y="-9968"/>
            <a:ext cx="2166200" cy="1911183"/>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rot="1366368">
            <a:off x="8376187" y="120888"/>
            <a:ext cx="699356" cy="773276"/>
            <a:chOff x="8375862" y="120473"/>
            <a:chExt cx="699315" cy="773231"/>
          </a:xfrm>
        </p:grpSpPr>
        <p:sp>
          <p:nvSpPr>
            <p:cNvPr id="182" name="Google Shape;182;p7"/>
            <p:cNvSpPr/>
            <p:nvPr/>
          </p:nvSpPr>
          <p:spPr>
            <a:xfrm rot="-5400000">
              <a:off x="8445541" y="133241"/>
              <a:ext cx="642404" cy="616870"/>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5400000">
              <a:off x="8350795" y="718174"/>
              <a:ext cx="200598" cy="150463"/>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5400000">
              <a:off x="8620803" y="265510"/>
              <a:ext cx="198378" cy="149645"/>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5400000">
              <a:off x="8607978" y="451466"/>
              <a:ext cx="200072"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5400000">
              <a:off x="8388862" y="494062"/>
              <a:ext cx="200072" cy="149645"/>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rot="-2842489">
            <a:off x="8349442" y="1027277"/>
            <a:ext cx="752836" cy="480947"/>
            <a:chOff x="7899243" y="902117"/>
            <a:chExt cx="752835" cy="480947"/>
          </a:xfrm>
        </p:grpSpPr>
        <p:sp>
          <p:nvSpPr>
            <p:cNvPr id="188" name="Google Shape;188;p7"/>
            <p:cNvSpPr/>
            <p:nvPr/>
          </p:nvSpPr>
          <p:spPr>
            <a:xfrm rot="-5400000">
              <a:off x="8218715" y="823957"/>
              <a:ext cx="348373" cy="518353"/>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5400000">
              <a:off x="8351172" y="1080474"/>
              <a:ext cx="377297"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5400000">
              <a:off x="8222800" y="1130549"/>
              <a:ext cx="334817"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5400000">
              <a:off x="8112541" y="1181502"/>
              <a:ext cx="297420"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5400000">
              <a:off x="8010027" y="1206073"/>
              <a:ext cx="169220"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5400000">
              <a:off x="8016487" y="1053363"/>
              <a:ext cx="68015" cy="302504"/>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5400000">
              <a:off x="8133407" y="898053"/>
              <a:ext cx="78241" cy="361696"/>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5400000">
              <a:off x="8315653" y="741866"/>
              <a:ext cx="76546" cy="397047"/>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926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731525" y="1160996"/>
            <a:ext cx="7681200" cy="3580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5D3765"/>
              </a:buClr>
              <a:buSzPts val="1200"/>
              <a:buChar char="●"/>
              <a:defRPr sz="1200"/>
            </a:lvl1pPr>
            <a:lvl2pPr marL="914400" lvl="1" indent="-304800">
              <a:lnSpc>
                <a:spcPct val="100000"/>
              </a:lnSpc>
              <a:spcBef>
                <a:spcPts val="0"/>
              </a:spcBef>
              <a:spcAft>
                <a:spcPts val="0"/>
              </a:spcAft>
              <a:buSzPts val="1200"/>
              <a:buFont typeface="Catamaran"/>
              <a:buChar char="○"/>
              <a:defRPr sz="1200"/>
            </a:lvl2pPr>
            <a:lvl3pPr marL="1371600" lvl="2" indent="-304800">
              <a:lnSpc>
                <a:spcPct val="100000"/>
              </a:lnSpc>
              <a:spcBef>
                <a:spcPts val="0"/>
              </a:spcBef>
              <a:spcAft>
                <a:spcPts val="0"/>
              </a:spcAft>
              <a:buSzPts val="1200"/>
              <a:buFont typeface="Catamaran"/>
              <a:buChar char="■"/>
              <a:defRPr sz="1200"/>
            </a:lvl3pPr>
            <a:lvl4pPr marL="1828800" lvl="3" indent="-304800">
              <a:lnSpc>
                <a:spcPct val="100000"/>
              </a:lnSpc>
              <a:spcBef>
                <a:spcPts val="0"/>
              </a:spcBef>
              <a:spcAft>
                <a:spcPts val="0"/>
              </a:spcAft>
              <a:buSzPts val="1200"/>
              <a:buFont typeface="Catamaran"/>
              <a:buChar char="●"/>
              <a:defRPr sz="1200"/>
            </a:lvl4pPr>
            <a:lvl5pPr marL="2286000" lvl="4" indent="-304800">
              <a:lnSpc>
                <a:spcPct val="100000"/>
              </a:lnSpc>
              <a:spcBef>
                <a:spcPts val="0"/>
              </a:spcBef>
              <a:spcAft>
                <a:spcPts val="0"/>
              </a:spcAft>
              <a:buSzPts val="1200"/>
              <a:buFont typeface="Catamaran"/>
              <a:buChar char="○"/>
              <a:defRPr sz="1200"/>
            </a:lvl5pPr>
            <a:lvl6pPr marL="2743200" lvl="5" indent="-304800">
              <a:lnSpc>
                <a:spcPct val="100000"/>
              </a:lnSpc>
              <a:spcBef>
                <a:spcPts val="0"/>
              </a:spcBef>
              <a:spcAft>
                <a:spcPts val="0"/>
              </a:spcAft>
              <a:buSzPts val="1200"/>
              <a:buFont typeface="Catamaran"/>
              <a:buChar char="■"/>
              <a:defRPr sz="1200"/>
            </a:lvl6pPr>
            <a:lvl7pPr marL="3200400" lvl="6" indent="-304800">
              <a:lnSpc>
                <a:spcPct val="100000"/>
              </a:lnSpc>
              <a:spcBef>
                <a:spcPts val="0"/>
              </a:spcBef>
              <a:spcAft>
                <a:spcPts val="0"/>
              </a:spcAft>
              <a:buSzPts val="1200"/>
              <a:buFont typeface="Catamaran"/>
              <a:buChar char="●"/>
              <a:defRPr sz="1200"/>
            </a:lvl7pPr>
            <a:lvl8pPr marL="3657600" lvl="7" indent="-304800">
              <a:lnSpc>
                <a:spcPct val="100000"/>
              </a:lnSpc>
              <a:spcBef>
                <a:spcPts val="0"/>
              </a:spcBef>
              <a:spcAft>
                <a:spcPts val="0"/>
              </a:spcAft>
              <a:buSzPts val="1200"/>
              <a:buFont typeface="Catamaran"/>
              <a:buChar char="○"/>
              <a:defRPr sz="1200"/>
            </a:lvl8pPr>
            <a:lvl9pPr marL="4114800" lvl="8" indent="-304800">
              <a:lnSpc>
                <a:spcPct val="100000"/>
              </a:lnSpc>
              <a:spcBef>
                <a:spcPts val="0"/>
              </a:spcBef>
              <a:spcAft>
                <a:spcPts val="0"/>
              </a:spcAft>
              <a:buSzPts val="1200"/>
              <a:buFont typeface="Catamaran"/>
              <a:buChar char="■"/>
              <a:defRPr sz="1200"/>
            </a:lvl9pPr>
          </a:lstStyle>
          <a:p>
            <a:endParaRPr/>
          </a:p>
        </p:txBody>
      </p:sp>
      <p:sp>
        <p:nvSpPr>
          <p:cNvPr id="179" name="Google Shape;179;p7"/>
          <p:cNvSpPr txBox="1">
            <a:spLocks noGrp="1"/>
          </p:cNvSpPr>
          <p:nvPr>
            <p:ph type="title"/>
          </p:nvPr>
        </p:nvSpPr>
        <p:spPr>
          <a:xfrm>
            <a:off x="731525" y="445025"/>
            <a:ext cx="768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0" name="Google Shape;180;p7"/>
          <p:cNvSpPr/>
          <p:nvPr/>
        </p:nvSpPr>
        <p:spPr>
          <a:xfrm>
            <a:off x="6987718" y="-9968"/>
            <a:ext cx="2166200" cy="1911183"/>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rot="1366368">
            <a:off x="8376187" y="120888"/>
            <a:ext cx="699356" cy="773276"/>
            <a:chOff x="8375862" y="120473"/>
            <a:chExt cx="699315" cy="773231"/>
          </a:xfrm>
        </p:grpSpPr>
        <p:sp>
          <p:nvSpPr>
            <p:cNvPr id="182" name="Google Shape;182;p7"/>
            <p:cNvSpPr/>
            <p:nvPr/>
          </p:nvSpPr>
          <p:spPr>
            <a:xfrm rot="-5400000">
              <a:off x="8445541" y="133241"/>
              <a:ext cx="642404" cy="616870"/>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5400000">
              <a:off x="8350795" y="718174"/>
              <a:ext cx="200598" cy="150463"/>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5400000">
              <a:off x="8620803" y="265510"/>
              <a:ext cx="198378" cy="149645"/>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5400000">
              <a:off x="8607978" y="451466"/>
              <a:ext cx="200072"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5400000">
              <a:off x="8388862" y="494062"/>
              <a:ext cx="200072" cy="149645"/>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rot="-2842489">
            <a:off x="8349442" y="1027277"/>
            <a:ext cx="752836" cy="480947"/>
            <a:chOff x="7899243" y="902117"/>
            <a:chExt cx="752835" cy="480947"/>
          </a:xfrm>
        </p:grpSpPr>
        <p:sp>
          <p:nvSpPr>
            <p:cNvPr id="188" name="Google Shape;188;p7"/>
            <p:cNvSpPr/>
            <p:nvPr/>
          </p:nvSpPr>
          <p:spPr>
            <a:xfrm rot="-5400000">
              <a:off x="8218715" y="823957"/>
              <a:ext cx="348373" cy="518353"/>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5400000">
              <a:off x="8351172" y="1080474"/>
              <a:ext cx="377297"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5400000">
              <a:off x="8222800" y="1130549"/>
              <a:ext cx="334817"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5400000">
              <a:off x="8112541" y="1181502"/>
              <a:ext cx="297420"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5400000">
              <a:off x="8010027" y="1206073"/>
              <a:ext cx="169220"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5400000">
              <a:off x="8016487" y="1053363"/>
              <a:ext cx="68015" cy="302504"/>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5400000">
              <a:off x="8133407" y="898053"/>
              <a:ext cx="78241" cy="361696"/>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5400000">
              <a:off x="8315653" y="741866"/>
              <a:ext cx="76546" cy="397047"/>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310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77"/>
        <p:cNvGrpSpPr/>
        <p:nvPr/>
      </p:nvGrpSpPr>
      <p:grpSpPr>
        <a:xfrm>
          <a:off x="0" y="0"/>
          <a:ext cx="0" cy="0"/>
          <a:chOff x="0" y="0"/>
          <a:chExt cx="0" cy="0"/>
        </a:xfrm>
      </p:grpSpPr>
      <p:sp>
        <p:nvSpPr>
          <p:cNvPr id="178" name="Google Shape;178;p7"/>
          <p:cNvSpPr txBox="1">
            <a:spLocks noGrp="1"/>
          </p:cNvSpPr>
          <p:nvPr>
            <p:ph type="body" idx="1"/>
          </p:nvPr>
        </p:nvSpPr>
        <p:spPr>
          <a:xfrm>
            <a:off x="731525" y="1160996"/>
            <a:ext cx="7681200" cy="3580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5D3765"/>
              </a:buClr>
              <a:buSzPts val="1200"/>
              <a:buChar char="●"/>
              <a:defRPr sz="1200"/>
            </a:lvl1pPr>
            <a:lvl2pPr marL="914400" lvl="1" indent="-304800">
              <a:lnSpc>
                <a:spcPct val="100000"/>
              </a:lnSpc>
              <a:spcBef>
                <a:spcPts val="0"/>
              </a:spcBef>
              <a:spcAft>
                <a:spcPts val="0"/>
              </a:spcAft>
              <a:buSzPts val="1200"/>
              <a:buFont typeface="Catamaran"/>
              <a:buChar char="○"/>
              <a:defRPr sz="1200"/>
            </a:lvl2pPr>
            <a:lvl3pPr marL="1371600" lvl="2" indent="-304800">
              <a:lnSpc>
                <a:spcPct val="100000"/>
              </a:lnSpc>
              <a:spcBef>
                <a:spcPts val="0"/>
              </a:spcBef>
              <a:spcAft>
                <a:spcPts val="0"/>
              </a:spcAft>
              <a:buSzPts val="1200"/>
              <a:buFont typeface="Catamaran"/>
              <a:buChar char="■"/>
              <a:defRPr sz="1200"/>
            </a:lvl3pPr>
            <a:lvl4pPr marL="1828800" lvl="3" indent="-304800">
              <a:lnSpc>
                <a:spcPct val="100000"/>
              </a:lnSpc>
              <a:spcBef>
                <a:spcPts val="0"/>
              </a:spcBef>
              <a:spcAft>
                <a:spcPts val="0"/>
              </a:spcAft>
              <a:buSzPts val="1200"/>
              <a:buFont typeface="Catamaran"/>
              <a:buChar char="●"/>
              <a:defRPr sz="1200"/>
            </a:lvl4pPr>
            <a:lvl5pPr marL="2286000" lvl="4" indent="-304800">
              <a:lnSpc>
                <a:spcPct val="100000"/>
              </a:lnSpc>
              <a:spcBef>
                <a:spcPts val="0"/>
              </a:spcBef>
              <a:spcAft>
                <a:spcPts val="0"/>
              </a:spcAft>
              <a:buSzPts val="1200"/>
              <a:buFont typeface="Catamaran"/>
              <a:buChar char="○"/>
              <a:defRPr sz="1200"/>
            </a:lvl5pPr>
            <a:lvl6pPr marL="2743200" lvl="5" indent="-304800">
              <a:lnSpc>
                <a:spcPct val="100000"/>
              </a:lnSpc>
              <a:spcBef>
                <a:spcPts val="0"/>
              </a:spcBef>
              <a:spcAft>
                <a:spcPts val="0"/>
              </a:spcAft>
              <a:buSzPts val="1200"/>
              <a:buFont typeface="Catamaran"/>
              <a:buChar char="■"/>
              <a:defRPr sz="1200"/>
            </a:lvl6pPr>
            <a:lvl7pPr marL="3200400" lvl="6" indent="-304800">
              <a:lnSpc>
                <a:spcPct val="100000"/>
              </a:lnSpc>
              <a:spcBef>
                <a:spcPts val="0"/>
              </a:spcBef>
              <a:spcAft>
                <a:spcPts val="0"/>
              </a:spcAft>
              <a:buSzPts val="1200"/>
              <a:buFont typeface="Catamaran"/>
              <a:buChar char="●"/>
              <a:defRPr sz="1200"/>
            </a:lvl7pPr>
            <a:lvl8pPr marL="3657600" lvl="7" indent="-304800">
              <a:lnSpc>
                <a:spcPct val="100000"/>
              </a:lnSpc>
              <a:spcBef>
                <a:spcPts val="0"/>
              </a:spcBef>
              <a:spcAft>
                <a:spcPts val="0"/>
              </a:spcAft>
              <a:buSzPts val="1200"/>
              <a:buFont typeface="Catamaran"/>
              <a:buChar char="○"/>
              <a:defRPr sz="1200"/>
            </a:lvl8pPr>
            <a:lvl9pPr marL="4114800" lvl="8" indent="-304800">
              <a:lnSpc>
                <a:spcPct val="100000"/>
              </a:lnSpc>
              <a:spcBef>
                <a:spcPts val="0"/>
              </a:spcBef>
              <a:spcAft>
                <a:spcPts val="0"/>
              </a:spcAft>
              <a:buSzPts val="1200"/>
              <a:buFont typeface="Catamaran"/>
              <a:buChar char="■"/>
              <a:defRPr sz="1200"/>
            </a:lvl9pPr>
          </a:lstStyle>
          <a:p>
            <a:endParaRPr/>
          </a:p>
        </p:txBody>
      </p:sp>
      <p:sp>
        <p:nvSpPr>
          <p:cNvPr id="179" name="Google Shape;179;p7"/>
          <p:cNvSpPr txBox="1">
            <a:spLocks noGrp="1"/>
          </p:cNvSpPr>
          <p:nvPr>
            <p:ph type="title"/>
          </p:nvPr>
        </p:nvSpPr>
        <p:spPr>
          <a:xfrm>
            <a:off x="731525" y="445025"/>
            <a:ext cx="768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80" name="Google Shape;180;p7"/>
          <p:cNvSpPr/>
          <p:nvPr/>
        </p:nvSpPr>
        <p:spPr>
          <a:xfrm>
            <a:off x="6987718" y="-9968"/>
            <a:ext cx="2166200" cy="1911183"/>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7"/>
          <p:cNvGrpSpPr/>
          <p:nvPr/>
        </p:nvGrpSpPr>
        <p:grpSpPr>
          <a:xfrm rot="1366368">
            <a:off x="8376187" y="120888"/>
            <a:ext cx="699356" cy="773276"/>
            <a:chOff x="8375862" y="120473"/>
            <a:chExt cx="699315" cy="773231"/>
          </a:xfrm>
        </p:grpSpPr>
        <p:sp>
          <p:nvSpPr>
            <p:cNvPr id="182" name="Google Shape;182;p7"/>
            <p:cNvSpPr/>
            <p:nvPr/>
          </p:nvSpPr>
          <p:spPr>
            <a:xfrm rot="-5400000">
              <a:off x="8445541" y="133241"/>
              <a:ext cx="642404" cy="616870"/>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rot="-5400000">
              <a:off x="8350795" y="718174"/>
              <a:ext cx="200598" cy="150463"/>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rot="-5400000">
              <a:off x="8620803" y="265510"/>
              <a:ext cx="198378" cy="149645"/>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rot="-5400000">
              <a:off x="8607978" y="451466"/>
              <a:ext cx="200072"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5400000">
              <a:off x="8388862" y="494062"/>
              <a:ext cx="200072" cy="149645"/>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7"/>
          <p:cNvGrpSpPr/>
          <p:nvPr/>
        </p:nvGrpSpPr>
        <p:grpSpPr>
          <a:xfrm rot="-2842489">
            <a:off x="8349442" y="1027277"/>
            <a:ext cx="752836" cy="480947"/>
            <a:chOff x="7899243" y="902117"/>
            <a:chExt cx="752835" cy="480947"/>
          </a:xfrm>
        </p:grpSpPr>
        <p:sp>
          <p:nvSpPr>
            <p:cNvPr id="188" name="Google Shape;188;p7"/>
            <p:cNvSpPr/>
            <p:nvPr/>
          </p:nvSpPr>
          <p:spPr>
            <a:xfrm rot="-5400000">
              <a:off x="8218715" y="823957"/>
              <a:ext cx="348373" cy="518353"/>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5400000">
              <a:off x="8351172" y="1080474"/>
              <a:ext cx="377297"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rot="-5400000">
              <a:off x="8222800" y="1130549"/>
              <a:ext cx="334817"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rot="-5400000">
              <a:off x="8112541" y="1181502"/>
              <a:ext cx="297420"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5400000">
              <a:off x="8010027" y="1206073"/>
              <a:ext cx="169220"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5400000">
              <a:off x="8016487" y="1053363"/>
              <a:ext cx="68015" cy="302504"/>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5400000">
              <a:off x="8133407" y="898053"/>
              <a:ext cx="78241" cy="361696"/>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5400000">
              <a:off x="8315653" y="741866"/>
              <a:ext cx="76546" cy="397047"/>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547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6"/>
        <p:cNvGrpSpPr/>
        <p:nvPr/>
      </p:nvGrpSpPr>
      <p:grpSpPr>
        <a:xfrm>
          <a:off x="0" y="0"/>
          <a:ext cx="0" cy="0"/>
          <a:chOff x="0" y="0"/>
          <a:chExt cx="0" cy="0"/>
        </a:xfrm>
      </p:grpSpPr>
      <p:sp>
        <p:nvSpPr>
          <p:cNvPr id="257" name="Google Shape;257;p11"/>
          <p:cNvSpPr txBox="1">
            <a:spLocks noGrp="1"/>
          </p:cNvSpPr>
          <p:nvPr>
            <p:ph type="subTitle" idx="1"/>
          </p:nvPr>
        </p:nvSpPr>
        <p:spPr>
          <a:xfrm flipH="1">
            <a:off x="2861400" y="2855050"/>
            <a:ext cx="3421200" cy="58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8" name="Google Shape;258;p11"/>
          <p:cNvSpPr txBox="1">
            <a:spLocks noGrp="1"/>
          </p:cNvSpPr>
          <p:nvPr>
            <p:ph type="title" hasCustomPrompt="1"/>
          </p:nvPr>
        </p:nvSpPr>
        <p:spPr>
          <a:xfrm>
            <a:off x="2630050" y="1801925"/>
            <a:ext cx="3884100" cy="99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9" name="Google Shape;259;p11"/>
          <p:cNvSpPr/>
          <p:nvPr/>
        </p:nvSpPr>
        <p:spPr>
          <a:xfrm rot="10800000" flipH="1">
            <a:off x="5927201" y="3304376"/>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flipH="1">
            <a:off x="-10473" y="-421856"/>
            <a:ext cx="6501698" cy="2214251"/>
          </a:xfrm>
          <a:custGeom>
            <a:avLst/>
            <a:gdLst/>
            <a:ahLst/>
            <a:cxnLst/>
            <a:rect l="l" t="t" r="r" b="b"/>
            <a:pathLst>
              <a:path w="220005" h="74926" extrusionOk="0">
                <a:moveTo>
                  <a:pt x="94926" y="29119"/>
                </a:moveTo>
                <a:cubicBezTo>
                  <a:pt x="72038" y="1"/>
                  <a:pt x="20365" y="21004"/>
                  <a:pt x="5897" y="18755"/>
                </a:cubicBezTo>
                <a:cubicBezTo>
                  <a:pt x="3860" y="18451"/>
                  <a:pt x="1915" y="18116"/>
                  <a:pt x="0" y="17782"/>
                </a:cubicBezTo>
                <a:lnTo>
                  <a:pt x="0" y="61612"/>
                </a:lnTo>
                <a:lnTo>
                  <a:pt x="220004" y="61612"/>
                </a:lnTo>
                <a:cubicBezTo>
                  <a:pt x="210034" y="55017"/>
                  <a:pt x="196022" y="47174"/>
                  <a:pt x="181857" y="43223"/>
                </a:cubicBezTo>
                <a:cubicBezTo>
                  <a:pt x="139790" y="31521"/>
                  <a:pt x="130945" y="74926"/>
                  <a:pt x="94926" y="291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11"/>
          <p:cNvGrpSpPr/>
          <p:nvPr/>
        </p:nvGrpSpPr>
        <p:grpSpPr>
          <a:xfrm>
            <a:off x="228601" y="228599"/>
            <a:ext cx="2088379" cy="1572101"/>
            <a:chOff x="228601" y="228599"/>
            <a:chExt cx="2088379" cy="1572101"/>
          </a:xfrm>
        </p:grpSpPr>
        <p:sp>
          <p:nvSpPr>
            <p:cNvPr id="262" name="Google Shape;262;p11"/>
            <p:cNvSpPr/>
            <p:nvPr/>
          </p:nvSpPr>
          <p:spPr>
            <a:xfrm rot="-5400000" flipH="1">
              <a:off x="457732" y="1075691"/>
              <a:ext cx="76298" cy="264300"/>
            </a:xfrm>
            <a:custGeom>
              <a:avLst/>
              <a:gdLst/>
              <a:ahLst/>
              <a:cxnLst/>
              <a:rect l="l" t="t" r="r" b="b"/>
              <a:pathLst>
                <a:path w="1280" h="4434" extrusionOk="0">
                  <a:moveTo>
                    <a:pt x="832" y="1"/>
                  </a:moveTo>
                  <a:cubicBezTo>
                    <a:pt x="687" y="1"/>
                    <a:pt x="524" y="215"/>
                    <a:pt x="465" y="391"/>
                  </a:cubicBezTo>
                  <a:cubicBezTo>
                    <a:pt x="117" y="1496"/>
                    <a:pt x="0" y="2659"/>
                    <a:pt x="117" y="3822"/>
                  </a:cubicBezTo>
                  <a:cubicBezTo>
                    <a:pt x="146" y="3968"/>
                    <a:pt x="175" y="4084"/>
                    <a:pt x="233" y="4230"/>
                  </a:cubicBezTo>
                  <a:cubicBezTo>
                    <a:pt x="291" y="4346"/>
                    <a:pt x="436" y="4433"/>
                    <a:pt x="582" y="4433"/>
                  </a:cubicBezTo>
                  <a:cubicBezTo>
                    <a:pt x="814" y="4433"/>
                    <a:pt x="931" y="4171"/>
                    <a:pt x="989" y="3939"/>
                  </a:cubicBezTo>
                  <a:cubicBezTo>
                    <a:pt x="1076" y="3619"/>
                    <a:pt x="1134" y="3270"/>
                    <a:pt x="1193" y="2921"/>
                  </a:cubicBezTo>
                  <a:cubicBezTo>
                    <a:pt x="1280" y="2339"/>
                    <a:pt x="1280" y="1729"/>
                    <a:pt x="1193" y="1118"/>
                  </a:cubicBezTo>
                  <a:cubicBezTo>
                    <a:pt x="1163" y="798"/>
                    <a:pt x="1105" y="507"/>
                    <a:pt x="1018" y="187"/>
                  </a:cubicBezTo>
                  <a:cubicBezTo>
                    <a:pt x="970" y="53"/>
                    <a:pt x="90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5400000" flipH="1">
              <a:off x="487863" y="1238689"/>
              <a:ext cx="149078" cy="260723"/>
            </a:xfrm>
            <a:custGeom>
              <a:avLst/>
              <a:gdLst/>
              <a:ahLst/>
              <a:cxnLst/>
              <a:rect l="l" t="t" r="r" b="b"/>
              <a:pathLst>
                <a:path w="2501" h="4374" extrusionOk="0">
                  <a:moveTo>
                    <a:pt x="291" y="1"/>
                  </a:moveTo>
                  <a:cubicBezTo>
                    <a:pt x="0" y="1"/>
                    <a:pt x="175" y="524"/>
                    <a:pt x="204" y="670"/>
                  </a:cubicBezTo>
                  <a:cubicBezTo>
                    <a:pt x="465" y="1891"/>
                    <a:pt x="989" y="3054"/>
                    <a:pt x="1716" y="4072"/>
                  </a:cubicBezTo>
                  <a:cubicBezTo>
                    <a:pt x="1818" y="4200"/>
                    <a:pt x="1966" y="4373"/>
                    <a:pt x="2138" y="4373"/>
                  </a:cubicBezTo>
                  <a:cubicBezTo>
                    <a:pt x="2162" y="4373"/>
                    <a:pt x="2186" y="4370"/>
                    <a:pt x="2210" y="4363"/>
                  </a:cubicBezTo>
                  <a:cubicBezTo>
                    <a:pt x="2327" y="4334"/>
                    <a:pt x="2414" y="4247"/>
                    <a:pt x="2443" y="4130"/>
                  </a:cubicBezTo>
                  <a:cubicBezTo>
                    <a:pt x="2472" y="4014"/>
                    <a:pt x="2501" y="3869"/>
                    <a:pt x="2472" y="3752"/>
                  </a:cubicBezTo>
                  <a:cubicBezTo>
                    <a:pt x="2443" y="3084"/>
                    <a:pt x="2268" y="2444"/>
                    <a:pt x="1978" y="1862"/>
                  </a:cubicBezTo>
                  <a:cubicBezTo>
                    <a:pt x="1716" y="1339"/>
                    <a:pt x="1338" y="873"/>
                    <a:pt x="931" y="466"/>
                  </a:cubicBezTo>
                  <a:cubicBezTo>
                    <a:pt x="785" y="350"/>
                    <a:pt x="494" y="1"/>
                    <a:pt x="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5400000" flipH="1">
              <a:off x="135315" y="1295882"/>
              <a:ext cx="308648" cy="122076"/>
            </a:xfrm>
            <a:custGeom>
              <a:avLst/>
              <a:gdLst/>
              <a:ahLst/>
              <a:cxnLst/>
              <a:rect l="l" t="t" r="r" b="b"/>
              <a:pathLst>
                <a:path w="5178" h="2048" extrusionOk="0">
                  <a:moveTo>
                    <a:pt x="4421" y="0"/>
                  </a:moveTo>
                  <a:cubicBezTo>
                    <a:pt x="4371" y="0"/>
                    <a:pt x="4322" y="4"/>
                    <a:pt x="4276" y="11"/>
                  </a:cubicBezTo>
                  <a:cubicBezTo>
                    <a:pt x="2996" y="99"/>
                    <a:pt x="1775" y="506"/>
                    <a:pt x="699" y="1204"/>
                  </a:cubicBezTo>
                  <a:cubicBezTo>
                    <a:pt x="524" y="1320"/>
                    <a:pt x="59" y="1524"/>
                    <a:pt x="30" y="1785"/>
                  </a:cubicBezTo>
                  <a:cubicBezTo>
                    <a:pt x="1" y="2018"/>
                    <a:pt x="379" y="2047"/>
                    <a:pt x="553" y="2047"/>
                  </a:cubicBezTo>
                  <a:cubicBezTo>
                    <a:pt x="1222" y="2018"/>
                    <a:pt x="1862" y="1902"/>
                    <a:pt x="2531" y="1756"/>
                  </a:cubicBezTo>
                  <a:cubicBezTo>
                    <a:pt x="3229" y="1582"/>
                    <a:pt x="3956" y="1349"/>
                    <a:pt x="4625" y="1058"/>
                  </a:cubicBezTo>
                  <a:cubicBezTo>
                    <a:pt x="4741" y="1000"/>
                    <a:pt x="4886" y="913"/>
                    <a:pt x="5003" y="826"/>
                  </a:cubicBezTo>
                  <a:cubicBezTo>
                    <a:pt x="5090" y="739"/>
                    <a:pt x="5148" y="622"/>
                    <a:pt x="5177" y="477"/>
                  </a:cubicBezTo>
                  <a:cubicBezTo>
                    <a:pt x="5148" y="273"/>
                    <a:pt x="5003" y="128"/>
                    <a:pt x="4828" y="70"/>
                  </a:cubicBezTo>
                  <a:cubicBezTo>
                    <a:pt x="4700" y="27"/>
                    <a:pt x="4557" y="0"/>
                    <a:pt x="44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5400000" flipH="1">
              <a:off x="283618" y="1400851"/>
              <a:ext cx="256610" cy="88994"/>
            </a:xfrm>
            <a:custGeom>
              <a:avLst/>
              <a:gdLst/>
              <a:ahLst/>
              <a:cxnLst/>
              <a:rect l="l" t="t" r="r" b="b"/>
              <a:pathLst>
                <a:path w="4305" h="1493" extrusionOk="0">
                  <a:moveTo>
                    <a:pt x="3145" y="0"/>
                  </a:moveTo>
                  <a:cubicBezTo>
                    <a:pt x="2215" y="0"/>
                    <a:pt x="1334" y="230"/>
                    <a:pt x="524" y="649"/>
                  </a:cubicBezTo>
                  <a:cubicBezTo>
                    <a:pt x="378" y="736"/>
                    <a:pt x="0" y="881"/>
                    <a:pt x="87" y="1085"/>
                  </a:cubicBezTo>
                  <a:cubicBezTo>
                    <a:pt x="204" y="1318"/>
                    <a:pt x="553" y="1318"/>
                    <a:pt x="727" y="1347"/>
                  </a:cubicBezTo>
                  <a:cubicBezTo>
                    <a:pt x="1192" y="1463"/>
                    <a:pt x="1687" y="1492"/>
                    <a:pt x="2181" y="1492"/>
                  </a:cubicBezTo>
                  <a:cubicBezTo>
                    <a:pt x="2705" y="1463"/>
                    <a:pt x="3257" y="1347"/>
                    <a:pt x="3752" y="1143"/>
                  </a:cubicBezTo>
                  <a:cubicBezTo>
                    <a:pt x="4013" y="1027"/>
                    <a:pt x="4304" y="852"/>
                    <a:pt x="4304" y="591"/>
                  </a:cubicBezTo>
                  <a:cubicBezTo>
                    <a:pt x="4304" y="387"/>
                    <a:pt x="4188" y="213"/>
                    <a:pt x="4013" y="125"/>
                  </a:cubicBezTo>
                  <a:cubicBezTo>
                    <a:pt x="3839" y="38"/>
                    <a:pt x="3635" y="9"/>
                    <a:pt x="3461" y="9"/>
                  </a:cubicBezTo>
                  <a:cubicBezTo>
                    <a:pt x="3355" y="3"/>
                    <a:pt x="3250"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5400000" flipH="1">
              <a:off x="628000" y="1450535"/>
              <a:ext cx="104075" cy="211428"/>
            </a:xfrm>
            <a:custGeom>
              <a:avLst/>
              <a:gdLst/>
              <a:ahLst/>
              <a:cxnLst/>
              <a:rect l="l" t="t" r="r" b="b"/>
              <a:pathLst>
                <a:path w="1746" h="3547" extrusionOk="0">
                  <a:moveTo>
                    <a:pt x="152" y="1"/>
                  </a:moveTo>
                  <a:cubicBezTo>
                    <a:pt x="129" y="1"/>
                    <a:pt x="107" y="9"/>
                    <a:pt x="88" y="28"/>
                  </a:cubicBezTo>
                  <a:cubicBezTo>
                    <a:pt x="1" y="115"/>
                    <a:pt x="30" y="406"/>
                    <a:pt x="30" y="551"/>
                  </a:cubicBezTo>
                  <a:cubicBezTo>
                    <a:pt x="30" y="958"/>
                    <a:pt x="117" y="1365"/>
                    <a:pt x="263" y="1773"/>
                  </a:cubicBezTo>
                  <a:cubicBezTo>
                    <a:pt x="437" y="2267"/>
                    <a:pt x="670" y="2761"/>
                    <a:pt x="931" y="3227"/>
                  </a:cubicBezTo>
                  <a:cubicBezTo>
                    <a:pt x="1048" y="3372"/>
                    <a:pt x="1193" y="3546"/>
                    <a:pt x="1368" y="3546"/>
                  </a:cubicBezTo>
                  <a:cubicBezTo>
                    <a:pt x="1513" y="3546"/>
                    <a:pt x="1658" y="3430"/>
                    <a:pt x="1688" y="3285"/>
                  </a:cubicBezTo>
                  <a:cubicBezTo>
                    <a:pt x="1746" y="3139"/>
                    <a:pt x="1746" y="2994"/>
                    <a:pt x="1717" y="2849"/>
                  </a:cubicBezTo>
                  <a:cubicBezTo>
                    <a:pt x="1629" y="2180"/>
                    <a:pt x="1397" y="1540"/>
                    <a:pt x="1019" y="958"/>
                  </a:cubicBezTo>
                  <a:cubicBezTo>
                    <a:pt x="844" y="667"/>
                    <a:pt x="641" y="406"/>
                    <a:pt x="408" y="173"/>
                  </a:cubicBezTo>
                  <a:cubicBezTo>
                    <a:pt x="340" y="105"/>
                    <a:pt x="23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5400000" flipH="1">
              <a:off x="605528" y="1640326"/>
              <a:ext cx="192055" cy="128693"/>
            </a:xfrm>
            <a:custGeom>
              <a:avLst/>
              <a:gdLst/>
              <a:ahLst/>
              <a:cxnLst/>
              <a:rect l="l" t="t" r="r" b="b"/>
              <a:pathLst>
                <a:path w="3222" h="2159" extrusionOk="0">
                  <a:moveTo>
                    <a:pt x="562" y="0"/>
                  </a:moveTo>
                  <a:cubicBezTo>
                    <a:pt x="301" y="0"/>
                    <a:pt x="1" y="104"/>
                    <a:pt x="139" y="427"/>
                  </a:cubicBezTo>
                  <a:cubicBezTo>
                    <a:pt x="401" y="834"/>
                    <a:pt x="750" y="1183"/>
                    <a:pt x="1157" y="1445"/>
                  </a:cubicBezTo>
                  <a:cubicBezTo>
                    <a:pt x="1564" y="1735"/>
                    <a:pt x="2000" y="1939"/>
                    <a:pt x="2466" y="2113"/>
                  </a:cubicBezTo>
                  <a:cubicBezTo>
                    <a:pt x="2567" y="2139"/>
                    <a:pt x="2679" y="2158"/>
                    <a:pt x="2783" y="2158"/>
                  </a:cubicBezTo>
                  <a:cubicBezTo>
                    <a:pt x="2918" y="2158"/>
                    <a:pt x="3040" y="2125"/>
                    <a:pt x="3105" y="2026"/>
                  </a:cubicBezTo>
                  <a:cubicBezTo>
                    <a:pt x="3222" y="1852"/>
                    <a:pt x="3134" y="1619"/>
                    <a:pt x="3018" y="1445"/>
                  </a:cubicBezTo>
                  <a:cubicBezTo>
                    <a:pt x="2756" y="1037"/>
                    <a:pt x="2407" y="688"/>
                    <a:pt x="2000" y="456"/>
                  </a:cubicBezTo>
                  <a:cubicBezTo>
                    <a:pt x="1622" y="223"/>
                    <a:pt x="1186" y="78"/>
                    <a:pt x="750" y="20"/>
                  </a:cubicBezTo>
                  <a:cubicBezTo>
                    <a:pt x="696" y="8"/>
                    <a:pt x="630" y="0"/>
                    <a:pt x="5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5400000" flipH="1">
              <a:off x="420060" y="1571926"/>
              <a:ext cx="236582" cy="110095"/>
            </a:xfrm>
            <a:custGeom>
              <a:avLst/>
              <a:gdLst/>
              <a:ahLst/>
              <a:cxnLst/>
              <a:rect l="l" t="t" r="r" b="b"/>
              <a:pathLst>
                <a:path w="3969" h="1847" extrusionOk="0">
                  <a:moveTo>
                    <a:pt x="44" y="1526"/>
                  </a:moveTo>
                  <a:cubicBezTo>
                    <a:pt x="74" y="1562"/>
                    <a:pt x="117" y="1588"/>
                    <a:pt x="159" y="1588"/>
                  </a:cubicBezTo>
                  <a:cubicBezTo>
                    <a:pt x="169" y="1588"/>
                    <a:pt x="178" y="1587"/>
                    <a:pt x="188" y="1584"/>
                  </a:cubicBezTo>
                  <a:lnTo>
                    <a:pt x="44" y="1526"/>
                  </a:lnTo>
                  <a:close/>
                  <a:moveTo>
                    <a:pt x="2817" y="1"/>
                  </a:moveTo>
                  <a:cubicBezTo>
                    <a:pt x="2764" y="1"/>
                    <a:pt x="2712" y="5"/>
                    <a:pt x="2659" y="13"/>
                  </a:cubicBezTo>
                  <a:cubicBezTo>
                    <a:pt x="2310" y="42"/>
                    <a:pt x="1961" y="159"/>
                    <a:pt x="1642" y="304"/>
                  </a:cubicBezTo>
                  <a:cubicBezTo>
                    <a:pt x="1147" y="537"/>
                    <a:pt x="653" y="828"/>
                    <a:pt x="188" y="1177"/>
                  </a:cubicBezTo>
                  <a:cubicBezTo>
                    <a:pt x="100" y="1206"/>
                    <a:pt x="42" y="1293"/>
                    <a:pt x="13" y="1409"/>
                  </a:cubicBezTo>
                  <a:cubicBezTo>
                    <a:pt x="0" y="1448"/>
                    <a:pt x="16" y="1492"/>
                    <a:pt x="44" y="1526"/>
                  </a:cubicBezTo>
                  <a:lnTo>
                    <a:pt x="44" y="1526"/>
                  </a:lnTo>
                  <a:cubicBezTo>
                    <a:pt x="43" y="1526"/>
                    <a:pt x="43" y="1526"/>
                    <a:pt x="42" y="1526"/>
                  </a:cubicBezTo>
                  <a:lnTo>
                    <a:pt x="42" y="1526"/>
                  </a:lnTo>
                  <a:lnTo>
                    <a:pt x="44" y="1526"/>
                  </a:lnTo>
                  <a:lnTo>
                    <a:pt x="44" y="1526"/>
                  </a:lnTo>
                  <a:cubicBezTo>
                    <a:pt x="44" y="1526"/>
                    <a:pt x="44" y="1526"/>
                    <a:pt x="44" y="1526"/>
                  </a:cubicBezTo>
                  <a:lnTo>
                    <a:pt x="44" y="1526"/>
                  </a:lnTo>
                  <a:cubicBezTo>
                    <a:pt x="658" y="1737"/>
                    <a:pt x="1297" y="1847"/>
                    <a:pt x="1945" y="1847"/>
                  </a:cubicBezTo>
                  <a:cubicBezTo>
                    <a:pt x="2278" y="1847"/>
                    <a:pt x="2614" y="1818"/>
                    <a:pt x="2950" y="1758"/>
                  </a:cubicBezTo>
                  <a:cubicBezTo>
                    <a:pt x="3270" y="1729"/>
                    <a:pt x="3590" y="1584"/>
                    <a:pt x="3794" y="1322"/>
                  </a:cubicBezTo>
                  <a:cubicBezTo>
                    <a:pt x="3968" y="1002"/>
                    <a:pt x="3910" y="595"/>
                    <a:pt x="3648" y="333"/>
                  </a:cubicBezTo>
                  <a:cubicBezTo>
                    <a:pt x="3426" y="135"/>
                    <a:pt x="3119" y="1"/>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5400000" flipH="1">
              <a:off x="201539" y="1207841"/>
              <a:ext cx="561681" cy="395257"/>
            </a:xfrm>
            <a:custGeom>
              <a:avLst/>
              <a:gdLst/>
              <a:ahLst/>
              <a:cxnLst/>
              <a:rect l="l" t="t" r="r" b="b"/>
              <a:pathLst>
                <a:path w="9423" h="6631" extrusionOk="0">
                  <a:moveTo>
                    <a:pt x="0" y="0"/>
                  </a:moveTo>
                  <a:lnTo>
                    <a:pt x="0" y="0"/>
                  </a:lnTo>
                  <a:cubicBezTo>
                    <a:pt x="1396" y="1309"/>
                    <a:pt x="2879" y="2530"/>
                    <a:pt x="4479" y="3664"/>
                  </a:cubicBezTo>
                  <a:cubicBezTo>
                    <a:pt x="6049" y="4769"/>
                    <a:pt x="7707" y="5758"/>
                    <a:pt x="9422" y="6631"/>
                  </a:cubicBezTo>
                  <a:cubicBezTo>
                    <a:pt x="7881" y="5467"/>
                    <a:pt x="6282" y="4391"/>
                    <a:pt x="4711" y="3286"/>
                  </a:cubicBezTo>
                  <a:cubicBezTo>
                    <a:pt x="3141" y="2210"/>
                    <a:pt x="1600" y="107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5400000" flipH="1">
              <a:off x="1679388" y="79908"/>
              <a:ext cx="488901" cy="786283"/>
            </a:xfrm>
            <a:custGeom>
              <a:avLst/>
              <a:gdLst/>
              <a:ahLst/>
              <a:cxnLst/>
              <a:rect l="l" t="t" r="r" b="b"/>
              <a:pathLst>
                <a:path w="8202" h="13191" extrusionOk="0">
                  <a:moveTo>
                    <a:pt x="3425" y="1"/>
                  </a:moveTo>
                  <a:cubicBezTo>
                    <a:pt x="3310" y="1"/>
                    <a:pt x="3195" y="14"/>
                    <a:pt x="3083" y="42"/>
                  </a:cubicBezTo>
                  <a:cubicBezTo>
                    <a:pt x="2705" y="187"/>
                    <a:pt x="2386" y="449"/>
                    <a:pt x="2182" y="769"/>
                  </a:cubicBezTo>
                  <a:cubicBezTo>
                    <a:pt x="1106" y="2136"/>
                    <a:pt x="379" y="3764"/>
                    <a:pt x="88" y="5451"/>
                  </a:cubicBezTo>
                  <a:cubicBezTo>
                    <a:pt x="1" y="5858"/>
                    <a:pt x="1" y="6352"/>
                    <a:pt x="321" y="6585"/>
                  </a:cubicBezTo>
                  <a:cubicBezTo>
                    <a:pt x="461" y="6669"/>
                    <a:pt x="614" y="6713"/>
                    <a:pt x="764" y="6713"/>
                  </a:cubicBezTo>
                  <a:cubicBezTo>
                    <a:pt x="927" y="6713"/>
                    <a:pt x="1086" y="6662"/>
                    <a:pt x="1222" y="6556"/>
                  </a:cubicBezTo>
                  <a:cubicBezTo>
                    <a:pt x="1484" y="6323"/>
                    <a:pt x="1688" y="6062"/>
                    <a:pt x="1833" y="5771"/>
                  </a:cubicBezTo>
                  <a:lnTo>
                    <a:pt x="1833" y="5771"/>
                  </a:lnTo>
                  <a:cubicBezTo>
                    <a:pt x="1135" y="7196"/>
                    <a:pt x="699" y="8766"/>
                    <a:pt x="583" y="10337"/>
                  </a:cubicBezTo>
                  <a:cubicBezTo>
                    <a:pt x="524" y="10627"/>
                    <a:pt x="612" y="10947"/>
                    <a:pt x="786" y="11180"/>
                  </a:cubicBezTo>
                  <a:cubicBezTo>
                    <a:pt x="917" y="11272"/>
                    <a:pt x="1066" y="11316"/>
                    <a:pt x="1213" y="11316"/>
                  </a:cubicBezTo>
                  <a:cubicBezTo>
                    <a:pt x="1394" y="11316"/>
                    <a:pt x="1573" y="11250"/>
                    <a:pt x="1717" y="11122"/>
                  </a:cubicBezTo>
                  <a:cubicBezTo>
                    <a:pt x="1949" y="10860"/>
                    <a:pt x="2095" y="10569"/>
                    <a:pt x="2182" y="10249"/>
                  </a:cubicBezTo>
                  <a:cubicBezTo>
                    <a:pt x="2269" y="9929"/>
                    <a:pt x="2415" y="9610"/>
                    <a:pt x="2589" y="9348"/>
                  </a:cubicBezTo>
                  <a:lnTo>
                    <a:pt x="2589" y="9348"/>
                  </a:lnTo>
                  <a:cubicBezTo>
                    <a:pt x="2415" y="10249"/>
                    <a:pt x="2356" y="11151"/>
                    <a:pt x="2473" y="12081"/>
                  </a:cubicBezTo>
                  <a:cubicBezTo>
                    <a:pt x="2473" y="12489"/>
                    <a:pt x="2676" y="12867"/>
                    <a:pt x="2996" y="13099"/>
                  </a:cubicBezTo>
                  <a:cubicBezTo>
                    <a:pt x="3130" y="13160"/>
                    <a:pt x="3263" y="13190"/>
                    <a:pt x="3392" y="13190"/>
                  </a:cubicBezTo>
                  <a:cubicBezTo>
                    <a:pt x="3573" y="13190"/>
                    <a:pt x="3745" y="13131"/>
                    <a:pt x="3898" y="13012"/>
                  </a:cubicBezTo>
                  <a:cubicBezTo>
                    <a:pt x="4159" y="12838"/>
                    <a:pt x="4392" y="12605"/>
                    <a:pt x="4538" y="12314"/>
                  </a:cubicBezTo>
                  <a:cubicBezTo>
                    <a:pt x="5352" y="10976"/>
                    <a:pt x="5730" y="9377"/>
                    <a:pt x="5555" y="7836"/>
                  </a:cubicBezTo>
                  <a:lnTo>
                    <a:pt x="5555" y="7836"/>
                  </a:lnTo>
                  <a:cubicBezTo>
                    <a:pt x="5790" y="8188"/>
                    <a:pt x="6159" y="8359"/>
                    <a:pt x="6524" y="8359"/>
                  </a:cubicBezTo>
                  <a:cubicBezTo>
                    <a:pt x="6973" y="8359"/>
                    <a:pt x="7415" y="8100"/>
                    <a:pt x="7591" y="7603"/>
                  </a:cubicBezTo>
                  <a:cubicBezTo>
                    <a:pt x="7707" y="7167"/>
                    <a:pt x="7678" y="6731"/>
                    <a:pt x="7504" y="6323"/>
                  </a:cubicBezTo>
                  <a:cubicBezTo>
                    <a:pt x="7126" y="5276"/>
                    <a:pt x="6515" y="4346"/>
                    <a:pt x="5701" y="3590"/>
                  </a:cubicBezTo>
                  <a:lnTo>
                    <a:pt x="5701" y="3590"/>
                  </a:lnTo>
                  <a:cubicBezTo>
                    <a:pt x="6050" y="3881"/>
                    <a:pt x="6486" y="4055"/>
                    <a:pt x="6951" y="4171"/>
                  </a:cubicBezTo>
                  <a:cubicBezTo>
                    <a:pt x="6994" y="4177"/>
                    <a:pt x="7038" y="4179"/>
                    <a:pt x="7081" y="4179"/>
                  </a:cubicBezTo>
                  <a:cubicBezTo>
                    <a:pt x="7500" y="4179"/>
                    <a:pt x="7898" y="3927"/>
                    <a:pt x="8056" y="3532"/>
                  </a:cubicBezTo>
                  <a:cubicBezTo>
                    <a:pt x="8202" y="3066"/>
                    <a:pt x="7853" y="2601"/>
                    <a:pt x="7504" y="2252"/>
                  </a:cubicBezTo>
                  <a:cubicBezTo>
                    <a:pt x="7184" y="1903"/>
                    <a:pt x="6806" y="1583"/>
                    <a:pt x="6399" y="1321"/>
                  </a:cubicBezTo>
                  <a:cubicBezTo>
                    <a:pt x="5701" y="827"/>
                    <a:pt x="4945" y="420"/>
                    <a:pt x="4130" y="158"/>
                  </a:cubicBezTo>
                  <a:cubicBezTo>
                    <a:pt x="3913" y="59"/>
                    <a:pt x="3669" y="1"/>
                    <a:pt x="3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rot="-5400000" flipH="1">
              <a:off x="1687435" y="91712"/>
              <a:ext cx="100617" cy="655265"/>
            </a:xfrm>
            <a:custGeom>
              <a:avLst/>
              <a:gdLst/>
              <a:ahLst/>
              <a:cxnLst/>
              <a:rect l="l" t="t" r="r" b="b"/>
              <a:pathLst>
                <a:path w="1688" h="10993" extrusionOk="0">
                  <a:moveTo>
                    <a:pt x="0" y="0"/>
                  </a:moveTo>
                  <a:cubicBezTo>
                    <a:pt x="437" y="1803"/>
                    <a:pt x="786" y="3635"/>
                    <a:pt x="1018" y="5467"/>
                  </a:cubicBezTo>
                  <a:cubicBezTo>
                    <a:pt x="1251" y="7299"/>
                    <a:pt x="1396" y="9132"/>
                    <a:pt x="1425" y="10993"/>
                  </a:cubicBezTo>
                  <a:cubicBezTo>
                    <a:pt x="1687" y="9132"/>
                    <a:pt x="1687" y="7241"/>
                    <a:pt x="1425" y="5409"/>
                  </a:cubicBezTo>
                  <a:cubicBezTo>
                    <a:pt x="1193" y="3548"/>
                    <a:pt x="727" y="174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5400000" flipH="1">
              <a:off x="1844351" y="359498"/>
              <a:ext cx="164696" cy="176855"/>
            </a:xfrm>
            <a:custGeom>
              <a:avLst/>
              <a:gdLst/>
              <a:ahLst/>
              <a:cxnLst/>
              <a:rect l="l" t="t" r="r" b="b"/>
              <a:pathLst>
                <a:path w="2763" h="2967" extrusionOk="0">
                  <a:moveTo>
                    <a:pt x="1280" y="0"/>
                  </a:moveTo>
                  <a:lnTo>
                    <a:pt x="1164" y="175"/>
                  </a:lnTo>
                  <a:cubicBezTo>
                    <a:pt x="844" y="553"/>
                    <a:pt x="582" y="1018"/>
                    <a:pt x="378" y="1483"/>
                  </a:cubicBezTo>
                  <a:cubicBezTo>
                    <a:pt x="175" y="1949"/>
                    <a:pt x="29" y="2443"/>
                    <a:pt x="0" y="2966"/>
                  </a:cubicBezTo>
                  <a:cubicBezTo>
                    <a:pt x="233" y="2501"/>
                    <a:pt x="466" y="2065"/>
                    <a:pt x="698" y="1629"/>
                  </a:cubicBezTo>
                  <a:cubicBezTo>
                    <a:pt x="925" y="1275"/>
                    <a:pt x="1131" y="900"/>
                    <a:pt x="1371" y="560"/>
                  </a:cubicBezTo>
                  <a:lnTo>
                    <a:pt x="1371" y="560"/>
                  </a:lnTo>
                  <a:cubicBezTo>
                    <a:pt x="1812" y="861"/>
                    <a:pt x="2276" y="1136"/>
                    <a:pt x="2763" y="1367"/>
                  </a:cubicBezTo>
                  <a:cubicBezTo>
                    <a:pt x="2356" y="902"/>
                    <a:pt x="1920" y="495"/>
                    <a:pt x="1425" y="116"/>
                  </a:cubicBezTo>
                  <a:lnTo>
                    <a:pt x="12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5400000" flipH="1">
              <a:off x="1579814" y="459043"/>
              <a:ext cx="126606" cy="61038"/>
            </a:xfrm>
            <a:custGeom>
              <a:avLst/>
              <a:gdLst/>
              <a:ahLst/>
              <a:cxnLst/>
              <a:rect l="l" t="t" r="r" b="b"/>
              <a:pathLst>
                <a:path w="2124" h="1024" extrusionOk="0">
                  <a:moveTo>
                    <a:pt x="160" y="0"/>
                  </a:moveTo>
                  <a:cubicBezTo>
                    <a:pt x="107" y="0"/>
                    <a:pt x="54" y="2"/>
                    <a:pt x="0" y="6"/>
                  </a:cubicBezTo>
                  <a:cubicBezTo>
                    <a:pt x="640" y="471"/>
                    <a:pt x="1367" y="820"/>
                    <a:pt x="2123" y="1023"/>
                  </a:cubicBezTo>
                  <a:cubicBezTo>
                    <a:pt x="1660" y="397"/>
                    <a:pt x="942" y="0"/>
                    <a:pt x="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5400000" flipH="1">
              <a:off x="1729905" y="345669"/>
              <a:ext cx="86729" cy="116175"/>
            </a:xfrm>
            <a:custGeom>
              <a:avLst/>
              <a:gdLst/>
              <a:ahLst/>
              <a:cxnLst/>
              <a:rect l="l" t="t" r="r" b="b"/>
              <a:pathLst>
                <a:path w="1455" h="1949" extrusionOk="0">
                  <a:moveTo>
                    <a:pt x="1454" y="0"/>
                  </a:moveTo>
                  <a:lnTo>
                    <a:pt x="1454" y="0"/>
                  </a:lnTo>
                  <a:cubicBezTo>
                    <a:pt x="669" y="349"/>
                    <a:pt x="116" y="1076"/>
                    <a:pt x="0" y="1949"/>
                  </a:cubicBezTo>
                  <a:cubicBezTo>
                    <a:pt x="291" y="1658"/>
                    <a:pt x="553" y="1367"/>
                    <a:pt x="814" y="1018"/>
                  </a:cubicBezTo>
                  <a:cubicBezTo>
                    <a:pt x="1047" y="727"/>
                    <a:pt x="1251" y="378"/>
                    <a:pt x="1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5400000" flipH="1">
              <a:off x="317654" y="185265"/>
              <a:ext cx="547853" cy="721191"/>
            </a:xfrm>
            <a:custGeom>
              <a:avLst/>
              <a:gdLst/>
              <a:ahLst/>
              <a:cxnLst/>
              <a:rect l="l" t="t" r="r" b="b"/>
              <a:pathLst>
                <a:path w="9191" h="12099" extrusionOk="0">
                  <a:moveTo>
                    <a:pt x="1" y="1"/>
                  </a:moveTo>
                  <a:lnTo>
                    <a:pt x="1" y="1"/>
                  </a:lnTo>
                  <a:cubicBezTo>
                    <a:pt x="437" y="1193"/>
                    <a:pt x="990" y="2356"/>
                    <a:pt x="1629" y="3461"/>
                  </a:cubicBezTo>
                  <a:cubicBezTo>
                    <a:pt x="2269" y="4566"/>
                    <a:pt x="2967" y="5642"/>
                    <a:pt x="3752" y="6660"/>
                  </a:cubicBezTo>
                  <a:cubicBezTo>
                    <a:pt x="4538" y="7707"/>
                    <a:pt x="5381" y="8667"/>
                    <a:pt x="6282" y="9568"/>
                  </a:cubicBezTo>
                  <a:cubicBezTo>
                    <a:pt x="7213" y="10499"/>
                    <a:pt x="8173" y="11342"/>
                    <a:pt x="9191" y="12098"/>
                  </a:cubicBezTo>
                  <a:cubicBezTo>
                    <a:pt x="8260" y="11255"/>
                    <a:pt x="7300" y="10382"/>
                    <a:pt x="6428" y="9452"/>
                  </a:cubicBezTo>
                  <a:cubicBezTo>
                    <a:pt x="5555" y="8521"/>
                    <a:pt x="4712" y="7562"/>
                    <a:pt x="3956" y="6544"/>
                  </a:cubicBezTo>
                  <a:cubicBezTo>
                    <a:pt x="3171" y="5526"/>
                    <a:pt x="2473" y="4479"/>
                    <a:pt x="1804" y="3374"/>
                  </a:cubicBezTo>
                  <a:cubicBezTo>
                    <a:pt x="1135" y="2269"/>
                    <a:pt x="553"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5400000" flipH="1">
              <a:off x="100981" y="537188"/>
              <a:ext cx="551310" cy="128335"/>
            </a:xfrm>
            <a:custGeom>
              <a:avLst/>
              <a:gdLst/>
              <a:ahLst/>
              <a:cxnLst/>
              <a:rect l="l" t="t" r="r" b="b"/>
              <a:pathLst>
                <a:path w="9249" h="2153" extrusionOk="0">
                  <a:moveTo>
                    <a:pt x="1833" y="0"/>
                  </a:moveTo>
                  <a:cubicBezTo>
                    <a:pt x="1367" y="29"/>
                    <a:pt x="931" y="117"/>
                    <a:pt x="495" y="262"/>
                  </a:cubicBezTo>
                  <a:cubicBezTo>
                    <a:pt x="0" y="466"/>
                    <a:pt x="0" y="640"/>
                    <a:pt x="466" y="902"/>
                  </a:cubicBezTo>
                  <a:cubicBezTo>
                    <a:pt x="1803" y="1600"/>
                    <a:pt x="3287" y="2036"/>
                    <a:pt x="4799" y="2123"/>
                  </a:cubicBezTo>
                  <a:cubicBezTo>
                    <a:pt x="5061" y="2143"/>
                    <a:pt x="5319" y="2152"/>
                    <a:pt x="5575" y="2152"/>
                  </a:cubicBezTo>
                  <a:cubicBezTo>
                    <a:pt x="6088" y="2152"/>
                    <a:pt x="6592" y="2114"/>
                    <a:pt x="7096" y="2036"/>
                  </a:cubicBezTo>
                  <a:cubicBezTo>
                    <a:pt x="7474" y="2007"/>
                    <a:pt x="7823" y="1920"/>
                    <a:pt x="8172" y="1832"/>
                  </a:cubicBezTo>
                  <a:cubicBezTo>
                    <a:pt x="8387" y="1779"/>
                    <a:pt x="8949" y="1477"/>
                    <a:pt x="9194" y="1477"/>
                  </a:cubicBezTo>
                  <a:cubicBezTo>
                    <a:pt x="9215" y="1477"/>
                    <a:pt x="9233" y="1479"/>
                    <a:pt x="9248" y="1483"/>
                  </a:cubicBezTo>
                  <a:cubicBezTo>
                    <a:pt x="7474" y="931"/>
                    <a:pt x="5700" y="524"/>
                    <a:pt x="3868" y="204"/>
                  </a:cubicBezTo>
                  <a:cubicBezTo>
                    <a:pt x="3199" y="59"/>
                    <a:pt x="2530" y="0"/>
                    <a:pt x="1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rot="-5400000" flipH="1">
              <a:off x="341110" y="622934"/>
              <a:ext cx="492358" cy="126666"/>
            </a:xfrm>
            <a:custGeom>
              <a:avLst/>
              <a:gdLst/>
              <a:ahLst/>
              <a:cxnLst/>
              <a:rect l="l" t="t" r="r" b="b"/>
              <a:pathLst>
                <a:path w="8260" h="2125" extrusionOk="0">
                  <a:moveTo>
                    <a:pt x="1426" y="0"/>
                  </a:moveTo>
                  <a:cubicBezTo>
                    <a:pt x="1193" y="29"/>
                    <a:pt x="204" y="58"/>
                    <a:pt x="117" y="320"/>
                  </a:cubicBezTo>
                  <a:cubicBezTo>
                    <a:pt x="1" y="698"/>
                    <a:pt x="757" y="1018"/>
                    <a:pt x="990" y="1134"/>
                  </a:cubicBezTo>
                  <a:cubicBezTo>
                    <a:pt x="2549" y="1794"/>
                    <a:pt x="4232" y="2124"/>
                    <a:pt x="5935" y="2124"/>
                  </a:cubicBezTo>
                  <a:cubicBezTo>
                    <a:pt x="6709" y="2124"/>
                    <a:pt x="7487" y="2056"/>
                    <a:pt x="8260" y="1920"/>
                  </a:cubicBezTo>
                  <a:cubicBezTo>
                    <a:pt x="6835" y="1658"/>
                    <a:pt x="5555" y="989"/>
                    <a:pt x="4218" y="495"/>
                  </a:cubicBezTo>
                  <a:cubicBezTo>
                    <a:pt x="3345" y="146"/>
                    <a:pt x="2385" y="0"/>
                    <a:pt x="1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5400000" flipH="1">
              <a:off x="547232" y="707399"/>
              <a:ext cx="438592" cy="136322"/>
            </a:xfrm>
            <a:custGeom>
              <a:avLst/>
              <a:gdLst/>
              <a:ahLst/>
              <a:cxnLst/>
              <a:rect l="l" t="t" r="r" b="b"/>
              <a:pathLst>
                <a:path w="7358" h="2287" extrusionOk="0">
                  <a:moveTo>
                    <a:pt x="1713" y="1"/>
                  </a:moveTo>
                  <a:cubicBezTo>
                    <a:pt x="1598" y="1"/>
                    <a:pt x="1482" y="4"/>
                    <a:pt x="1367" y="11"/>
                  </a:cubicBezTo>
                  <a:cubicBezTo>
                    <a:pt x="0" y="186"/>
                    <a:pt x="1193" y="1058"/>
                    <a:pt x="1832" y="1349"/>
                  </a:cubicBezTo>
                  <a:cubicBezTo>
                    <a:pt x="3288" y="1980"/>
                    <a:pt x="4845" y="2287"/>
                    <a:pt x="6418" y="2287"/>
                  </a:cubicBezTo>
                  <a:cubicBezTo>
                    <a:pt x="6731" y="2287"/>
                    <a:pt x="7044" y="2275"/>
                    <a:pt x="7358" y="2251"/>
                  </a:cubicBezTo>
                  <a:cubicBezTo>
                    <a:pt x="6224" y="1814"/>
                    <a:pt x="5206" y="1058"/>
                    <a:pt x="4072" y="564"/>
                  </a:cubicBezTo>
                  <a:cubicBezTo>
                    <a:pt x="3333" y="182"/>
                    <a:pt x="2527"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5400000" flipH="1">
              <a:off x="876832" y="754222"/>
              <a:ext cx="259054" cy="239622"/>
            </a:xfrm>
            <a:custGeom>
              <a:avLst/>
              <a:gdLst/>
              <a:ahLst/>
              <a:cxnLst/>
              <a:rect l="l" t="t" r="r" b="b"/>
              <a:pathLst>
                <a:path w="4346" h="4020" extrusionOk="0">
                  <a:moveTo>
                    <a:pt x="191" y="1"/>
                  </a:moveTo>
                  <a:cubicBezTo>
                    <a:pt x="0" y="1"/>
                    <a:pt x="57" y="281"/>
                    <a:pt x="157" y="431"/>
                  </a:cubicBezTo>
                  <a:cubicBezTo>
                    <a:pt x="1146" y="1740"/>
                    <a:pt x="2309" y="2903"/>
                    <a:pt x="3647" y="3863"/>
                  </a:cubicBezTo>
                  <a:cubicBezTo>
                    <a:pt x="3734" y="3921"/>
                    <a:pt x="3851" y="3979"/>
                    <a:pt x="3967" y="4008"/>
                  </a:cubicBezTo>
                  <a:cubicBezTo>
                    <a:pt x="3996" y="4016"/>
                    <a:pt x="4025" y="4019"/>
                    <a:pt x="4054" y="4019"/>
                  </a:cubicBezTo>
                  <a:cubicBezTo>
                    <a:pt x="4140" y="4019"/>
                    <a:pt x="4222" y="3986"/>
                    <a:pt x="4287" y="3921"/>
                  </a:cubicBezTo>
                  <a:cubicBezTo>
                    <a:pt x="4345" y="3776"/>
                    <a:pt x="4345" y="3630"/>
                    <a:pt x="4287" y="3485"/>
                  </a:cubicBezTo>
                  <a:cubicBezTo>
                    <a:pt x="4054" y="2990"/>
                    <a:pt x="3734" y="2525"/>
                    <a:pt x="3327" y="2118"/>
                  </a:cubicBezTo>
                  <a:cubicBezTo>
                    <a:pt x="3095" y="1885"/>
                    <a:pt x="2862" y="1653"/>
                    <a:pt x="2600" y="1420"/>
                  </a:cubicBezTo>
                  <a:cubicBezTo>
                    <a:pt x="2135" y="1042"/>
                    <a:pt x="1641" y="693"/>
                    <a:pt x="1117" y="402"/>
                  </a:cubicBezTo>
                  <a:cubicBezTo>
                    <a:pt x="855" y="257"/>
                    <a:pt x="594" y="111"/>
                    <a:pt x="303" y="24"/>
                  </a:cubicBezTo>
                  <a:cubicBezTo>
                    <a:pt x="259" y="8"/>
                    <a:pt x="22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5400000" flipH="1">
              <a:off x="1017982" y="526759"/>
              <a:ext cx="119632" cy="438652"/>
            </a:xfrm>
            <a:custGeom>
              <a:avLst/>
              <a:gdLst/>
              <a:ahLst/>
              <a:cxnLst/>
              <a:rect l="l" t="t" r="r" b="b"/>
              <a:pathLst>
                <a:path w="2007" h="7359" extrusionOk="0">
                  <a:moveTo>
                    <a:pt x="233" y="1"/>
                  </a:moveTo>
                  <a:cubicBezTo>
                    <a:pt x="0" y="1"/>
                    <a:pt x="146" y="902"/>
                    <a:pt x="146" y="1077"/>
                  </a:cubicBezTo>
                  <a:cubicBezTo>
                    <a:pt x="175" y="1484"/>
                    <a:pt x="204" y="1920"/>
                    <a:pt x="233" y="2356"/>
                  </a:cubicBezTo>
                  <a:cubicBezTo>
                    <a:pt x="320" y="3200"/>
                    <a:pt x="407" y="4072"/>
                    <a:pt x="553" y="4886"/>
                  </a:cubicBezTo>
                  <a:cubicBezTo>
                    <a:pt x="669" y="5701"/>
                    <a:pt x="844" y="6544"/>
                    <a:pt x="1367" y="7155"/>
                  </a:cubicBezTo>
                  <a:cubicBezTo>
                    <a:pt x="1425" y="7271"/>
                    <a:pt x="1542" y="7329"/>
                    <a:pt x="1687" y="7358"/>
                  </a:cubicBezTo>
                  <a:cubicBezTo>
                    <a:pt x="1803" y="7358"/>
                    <a:pt x="1891" y="7271"/>
                    <a:pt x="1949" y="7155"/>
                  </a:cubicBezTo>
                  <a:cubicBezTo>
                    <a:pt x="1978" y="7038"/>
                    <a:pt x="2007" y="6922"/>
                    <a:pt x="1978" y="6777"/>
                  </a:cubicBezTo>
                  <a:lnTo>
                    <a:pt x="1978" y="6777"/>
                  </a:lnTo>
                  <a:lnTo>
                    <a:pt x="1978" y="6806"/>
                  </a:lnTo>
                  <a:cubicBezTo>
                    <a:pt x="1978" y="5148"/>
                    <a:pt x="1716" y="3520"/>
                    <a:pt x="1164" y="1978"/>
                  </a:cubicBezTo>
                  <a:cubicBezTo>
                    <a:pt x="1047" y="1629"/>
                    <a:pt x="902" y="1280"/>
                    <a:pt x="756" y="902"/>
                  </a:cubicBezTo>
                  <a:cubicBezTo>
                    <a:pt x="669" y="728"/>
                    <a:pt x="495" y="1"/>
                    <a:pt x="2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5400000" flipH="1">
              <a:off x="848816" y="294885"/>
              <a:ext cx="124878" cy="522817"/>
            </a:xfrm>
            <a:custGeom>
              <a:avLst/>
              <a:gdLst/>
              <a:ahLst/>
              <a:cxnLst/>
              <a:rect l="l" t="t" r="r" b="b"/>
              <a:pathLst>
                <a:path w="2095" h="8771" extrusionOk="0">
                  <a:moveTo>
                    <a:pt x="282" y="1"/>
                  </a:moveTo>
                  <a:cubicBezTo>
                    <a:pt x="266" y="1"/>
                    <a:pt x="249" y="4"/>
                    <a:pt x="233" y="11"/>
                  </a:cubicBezTo>
                  <a:cubicBezTo>
                    <a:pt x="29" y="98"/>
                    <a:pt x="29" y="622"/>
                    <a:pt x="29" y="796"/>
                  </a:cubicBezTo>
                  <a:cubicBezTo>
                    <a:pt x="0" y="1960"/>
                    <a:pt x="58" y="3152"/>
                    <a:pt x="233" y="4315"/>
                  </a:cubicBezTo>
                  <a:cubicBezTo>
                    <a:pt x="320" y="4984"/>
                    <a:pt x="407" y="5653"/>
                    <a:pt x="524" y="6293"/>
                  </a:cubicBezTo>
                  <a:cubicBezTo>
                    <a:pt x="611" y="6758"/>
                    <a:pt x="698" y="7252"/>
                    <a:pt x="844" y="7718"/>
                  </a:cubicBezTo>
                  <a:cubicBezTo>
                    <a:pt x="931" y="8037"/>
                    <a:pt x="1105" y="8677"/>
                    <a:pt x="1513" y="8764"/>
                  </a:cubicBezTo>
                  <a:cubicBezTo>
                    <a:pt x="1538" y="8769"/>
                    <a:pt x="1563" y="8771"/>
                    <a:pt x="1587" y="8771"/>
                  </a:cubicBezTo>
                  <a:cubicBezTo>
                    <a:pt x="1878" y="8771"/>
                    <a:pt x="1980" y="8450"/>
                    <a:pt x="2007" y="8154"/>
                  </a:cubicBezTo>
                  <a:cubicBezTo>
                    <a:pt x="2065" y="8008"/>
                    <a:pt x="2065" y="7863"/>
                    <a:pt x="2036" y="7776"/>
                  </a:cubicBezTo>
                  <a:cubicBezTo>
                    <a:pt x="2094" y="7194"/>
                    <a:pt x="2094" y="6612"/>
                    <a:pt x="2065" y="6031"/>
                  </a:cubicBezTo>
                  <a:cubicBezTo>
                    <a:pt x="2007" y="4141"/>
                    <a:pt x="1542" y="2279"/>
                    <a:pt x="727" y="564"/>
                  </a:cubicBezTo>
                  <a:cubicBezTo>
                    <a:pt x="674" y="430"/>
                    <a:pt x="473"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5400000" flipH="1">
              <a:off x="600551" y="52519"/>
              <a:ext cx="116175" cy="575868"/>
            </a:xfrm>
            <a:custGeom>
              <a:avLst/>
              <a:gdLst/>
              <a:ahLst/>
              <a:cxnLst/>
              <a:rect l="l" t="t" r="r" b="b"/>
              <a:pathLst>
                <a:path w="1949" h="9661" extrusionOk="0">
                  <a:moveTo>
                    <a:pt x="819" y="1"/>
                  </a:moveTo>
                  <a:cubicBezTo>
                    <a:pt x="596" y="1"/>
                    <a:pt x="490" y="336"/>
                    <a:pt x="466" y="506"/>
                  </a:cubicBezTo>
                  <a:cubicBezTo>
                    <a:pt x="0" y="3385"/>
                    <a:pt x="117" y="6294"/>
                    <a:pt x="844" y="9114"/>
                  </a:cubicBezTo>
                  <a:cubicBezTo>
                    <a:pt x="873" y="9260"/>
                    <a:pt x="931" y="9405"/>
                    <a:pt x="1018" y="9522"/>
                  </a:cubicBezTo>
                  <a:cubicBezTo>
                    <a:pt x="1082" y="9607"/>
                    <a:pt x="1177" y="9661"/>
                    <a:pt x="1281" y="9661"/>
                  </a:cubicBezTo>
                  <a:cubicBezTo>
                    <a:pt x="1318" y="9661"/>
                    <a:pt x="1357" y="9653"/>
                    <a:pt x="1396" y="9638"/>
                  </a:cubicBezTo>
                  <a:cubicBezTo>
                    <a:pt x="1571" y="9580"/>
                    <a:pt x="1629" y="9376"/>
                    <a:pt x="1658" y="9173"/>
                  </a:cubicBezTo>
                  <a:cubicBezTo>
                    <a:pt x="1774" y="8416"/>
                    <a:pt x="1862" y="7660"/>
                    <a:pt x="1891" y="6904"/>
                  </a:cubicBezTo>
                  <a:cubicBezTo>
                    <a:pt x="1949" y="5537"/>
                    <a:pt x="1862" y="4200"/>
                    <a:pt x="1658" y="2862"/>
                  </a:cubicBezTo>
                  <a:cubicBezTo>
                    <a:pt x="1571" y="2193"/>
                    <a:pt x="1425" y="1524"/>
                    <a:pt x="1251" y="885"/>
                  </a:cubicBezTo>
                  <a:cubicBezTo>
                    <a:pt x="1193" y="652"/>
                    <a:pt x="1164" y="158"/>
                    <a:pt x="960" y="41"/>
                  </a:cubicBezTo>
                  <a:cubicBezTo>
                    <a:pt x="909" y="13"/>
                    <a:pt x="862"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1"/>
          <p:cNvGrpSpPr/>
          <p:nvPr/>
        </p:nvGrpSpPr>
        <p:grpSpPr>
          <a:xfrm>
            <a:off x="7034943" y="3340851"/>
            <a:ext cx="1956656" cy="1650248"/>
            <a:chOff x="7034943" y="3340851"/>
            <a:chExt cx="1956656" cy="1650248"/>
          </a:xfrm>
        </p:grpSpPr>
        <p:sp>
          <p:nvSpPr>
            <p:cNvPr id="284" name="Google Shape;284;p11"/>
            <p:cNvSpPr/>
            <p:nvPr/>
          </p:nvSpPr>
          <p:spPr>
            <a:xfrm rot="5400000">
              <a:off x="8216888" y="4218024"/>
              <a:ext cx="648500" cy="793965"/>
            </a:xfrm>
            <a:custGeom>
              <a:avLst/>
              <a:gdLst/>
              <a:ahLst/>
              <a:cxnLst/>
              <a:rect l="l" t="t" r="r" b="b"/>
              <a:pathLst>
                <a:path w="9859" h="12070" extrusionOk="0">
                  <a:moveTo>
                    <a:pt x="9859" y="1"/>
                  </a:moveTo>
                  <a:lnTo>
                    <a:pt x="9480" y="204"/>
                  </a:lnTo>
                  <a:cubicBezTo>
                    <a:pt x="8026" y="902"/>
                    <a:pt x="6456" y="1397"/>
                    <a:pt x="4857" y="1659"/>
                  </a:cubicBezTo>
                  <a:cubicBezTo>
                    <a:pt x="4007" y="1782"/>
                    <a:pt x="3141" y="1848"/>
                    <a:pt x="2276" y="1848"/>
                  </a:cubicBezTo>
                  <a:cubicBezTo>
                    <a:pt x="1513" y="1848"/>
                    <a:pt x="750" y="1797"/>
                    <a:pt x="0" y="1688"/>
                  </a:cubicBezTo>
                  <a:lnTo>
                    <a:pt x="0" y="1688"/>
                  </a:lnTo>
                  <a:cubicBezTo>
                    <a:pt x="997" y="1905"/>
                    <a:pt x="2017" y="2021"/>
                    <a:pt x="3038" y="2021"/>
                  </a:cubicBezTo>
                  <a:cubicBezTo>
                    <a:pt x="3655" y="2021"/>
                    <a:pt x="4273" y="1979"/>
                    <a:pt x="4886" y="1891"/>
                  </a:cubicBezTo>
                  <a:cubicBezTo>
                    <a:pt x="6401" y="1705"/>
                    <a:pt x="7869" y="1300"/>
                    <a:pt x="9243" y="676"/>
                  </a:cubicBezTo>
                  <a:lnTo>
                    <a:pt x="9243" y="676"/>
                  </a:lnTo>
                  <a:cubicBezTo>
                    <a:pt x="8937" y="1486"/>
                    <a:pt x="8692" y="2314"/>
                    <a:pt x="8492" y="3142"/>
                  </a:cubicBezTo>
                  <a:cubicBezTo>
                    <a:pt x="8259" y="4130"/>
                    <a:pt x="8085" y="5090"/>
                    <a:pt x="7968" y="6108"/>
                  </a:cubicBezTo>
                  <a:cubicBezTo>
                    <a:pt x="7736" y="8085"/>
                    <a:pt x="7736" y="10092"/>
                    <a:pt x="8026" y="12069"/>
                  </a:cubicBezTo>
                  <a:cubicBezTo>
                    <a:pt x="7881" y="10092"/>
                    <a:pt x="7968" y="8085"/>
                    <a:pt x="8259" y="6108"/>
                  </a:cubicBezTo>
                  <a:cubicBezTo>
                    <a:pt x="8375" y="5148"/>
                    <a:pt x="8579" y="4159"/>
                    <a:pt x="8841" y="3200"/>
                  </a:cubicBezTo>
                  <a:cubicBezTo>
                    <a:pt x="9073" y="2269"/>
                    <a:pt x="9364" y="1339"/>
                    <a:pt x="9713" y="408"/>
                  </a:cubicBezTo>
                  <a:lnTo>
                    <a:pt x="98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5400000">
              <a:off x="8346935" y="4348072"/>
              <a:ext cx="614099" cy="537620"/>
            </a:xfrm>
            <a:custGeom>
              <a:avLst/>
              <a:gdLst/>
              <a:ahLst/>
              <a:cxnLst/>
              <a:rect l="l" t="t" r="r" b="b"/>
              <a:pathLst>
                <a:path w="9336" h="8173" extrusionOk="0">
                  <a:moveTo>
                    <a:pt x="9336" y="1"/>
                  </a:moveTo>
                  <a:lnTo>
                    <a:pt x="9336" y="1"/>
                  </a:lnTo>
                  <a:cubicBezTo>
                    <a:pt x="8725" y="844"/>
                    <a:pt x="8056" y="1658"/>
                    <a:pt x="7387" y="2443"/>
                  </a:cubicBezTo>
                  <a:cubicBezTo>
                    <a:pt x="6660" y="3229"/>
                    <a:pt x="5933" y="3956"/>
                    <a:pt x="5148" y="4624"/>
                  </a:cubicBezTo>
                  <a:cubicBezTo>
                    <a:pt x="4363" y="5322"/>
                    <a:pt x="3549" y="5962"/>
                    <a:pt x="2676" y="6544"/>
                  </a:cubicBezTo>
                  <a:cubicBezTo>
                    <a:pt x="1804" y="7125"/>
                    <a:pt x="931" y="7678"/>
                    <a:pt x="1" y="8172"/>
                  </a:cubicBezTo>
                  <a:cubicBezTo>
                    <a:pt x="990" y="7794"/>
                    <a:pt x="1920" y="7329"/>
                    <a:pt x="2822" y="6776"/>
                  </a:cubicBezTo>
                  <a:cubicBezTo>
                    <a:pt x="3723" y="6224"/>
                    <a:pt x="4567" y="5584"/>
                    <a:pt x="5381" y="4886"/>
                  </a:cubicBezTo>
                  <a:cubicBezTo>
                    <a:pt x="6166" y="4188"/>
                    <a:pt x="6893" y="3432"/>
                    <a:pt x="7562" y="2618"/>
                  </a:cubicBezTo>
                  <a:cubicBezTo>
                    <a:pt x="8231" y="1804"/>
                    <a:pt x="8842" y="931"/>
                    <a:pt x="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5400000">
              <a:off x="8576827" y="4648487"/>
              <a:ext cx="158984" cy="526240"/>
            </a:xfrm>
            <a:custGeom>
              <a:avLst/>
              <a:gdLst/>
              <a:ahLst/>
              <a:cxnLst/>
              <a:rect l="l" t="t" r="r" b="b"/>
              <a:pathLst>
                <a:path w="2417" h="8000" extrusionOk="0">
                  <a:moveTo>
                    <a:pt x="1433" y="1"/>
                  </a:moveTo>
                  <a:cubicBezTo>
                    <a:pt x="1170" y="1"/>
                    <a:pt x="806" y="1804"/>
                    <a:pt x="727" y="2014"/>
                  </a:cubicBezTo>
                  <a:cubicBezTo>
                    <a:pt x="494" y="2654"/>
                    <a:pt x="349" y="3323"/>
                    <a:pt x="233" y="3992"/>
                  </a:cubicBezTo>
                  <a:cubicBezTo>
                    <a:pt x="0" y="5213"/>
                    <a:pt x="204" y="6493"/>
                    <a:pt x="814" y="7569"/>
                  </a:cubicBezTo>
                  <a:cubicBezTo>
                    <a:pt x="814" y="7598"/>
                    <a:pt x="814" y="7598"/>
                    <a:pt x="814" y="7598"/>
                  </a:cubicBezTo>
                  <a:cubicBezTo>
                    <a:pt x="966" y="7882"/>
                    <a:pt x="1204" y="8000"/>
                    <a:pt x="1441" y="8000"/>
                  </a:cubicBezTo>
                  <a:cubicBezTo>
                    <a:pt x="1931" y="8000"/>
                    <a:pt x="2417" y="7497"/>
                    <a:pt x="2123" y="6929"/>
                  </a:cubicBezTo>
                  <a:cubicBezTo>
                    <a:pt x="1861" y="6318"/>
                    <a:pt x="1716" y="5708"/>
                    <a:pt x="1629" y="5068"/>
                  </a:cubicBezTo>
                  <a:cubicBezTo>
                    <a:pt x="1541" y="4370"/>
                    <a:pt x="1483" y="3701"/>
                    <a:pt x="1483" y="3003"/>
                  </a:cubicBezTo>
                  <a:lnTo>
                    <a:pt x="1454" y="2014"/>
                  </a:lnTo>
                  <a:cubicBezTo>
                    <a:pt x="1454" y="1782"/>
                    <a:pt x="1629" y="269"/>
                    <a:pt x="1512" y="66"/>
                  </a:cubicBezTo>
                  <a:cubicBezTo>
                    <a:pt x="1487" y="21"/>
                    <a:pt x="1460" y="1"/>
                    <a:pt x="1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5400000">
              <a:off x="8359002" y="4429545"/>
              <a:ext cx="156945" cy="330742"/>
            </a:xfrm>
            <a:custGeom>
              <a:avLst/>
              <a:gdLst/>
              <a:ahLst/>
              <a:cxnLst/>
              <a:rect l="l" t="t" r="r" b="b"/>
              <a:pathLst>
                <a:path w="2386" h="5028" extrusionOk="0">
                  <a:moveTo>
                    <a:pt x="2196" y="0"/>
                  </a:moveTo>
                  <a:cubicBezTo>
                    <a:pt x="2123" y="0"/>
                    <a:pt x="2029" y="63"/>
                    <a:pt x="1920" y="197"/>
                  </a:cubicBezTo>
                  <a:cubicBezTo>
                    <a:pt x="1455" y="778"/>
                    <a:pt x="1077" y="1389"/>
                    <a:pt x="786" y="2029"/>
                  </a:cubicBezTo>
                  <a:cubicBezTo>
                    <a:pt x="437" y="2756"/>
                    <a:pt x="204" y="3512"/>
                    <a:pt x="30" y="4297"/>
                  </a:cubicBezTo>
                  <a:cubicBezTo>
                    <a:pt x="1" y="4442"/>
                    <a:pt x="1" y="4588"/>
                    <a:pt x="30" y="4733"/>
                  </a:cubicBezTo>
                  <a:cubicBezTo>
                    <a:pt x="30" y="4879"/>
                    <a:pt x="146" y="4995"/>
                    <a:pt x="291" y="5024"/>
                  </a:cubicBezTo>
                  <a:cubicBezTo>
                    <a:pt x="307" y="5027"/>
                    <a:pt x="322" y="5028"/>
                    <a:pt x="337" y="5028"/>
                  </a:cubicBezTo>
                  <a:cubicBezTo>
                    <a:pt x="496" y="5028"/>
                    <a:pt x="651" y="4895"/>
                    <a:pt x="757" y="4762"/>
                  </a:cubicBezTo>
                  <a:cubicBezTo>
                    <a:pt x="1833" y="3541"/>
                    <a:pt x="2385" y="1971"/>
                    <a:pt x="2356" y="342"/>
                  </a:cubicBezTo>
                  <a:cubicBezTo>
                    <a:pt x="2356" y="122"/>
                    <a:pt x="2297" y="0"/>
                    <a:pt x="2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5400000">
              <a:off x="8015210" y="4767747"/>
              <a:ext cx="193978" cy="181158"/>
            </a:xfrm>
            <a:custGeom>
              <a:avLst/>
              <a:gdLst/>
              <a:ahLst/>
              <a:cxnLst/>
              <a:rect l="l" t="t" r="r" b="b"/>
              <a:pathLst>
                <a:path w="2949" h="2754" extrusionOk="0">
                  <a:moveTo>
                    <a:pt x="1527" y="0"/>
                  </a:moveTo>
                  <a:cubicBezTo>
                    <a:pt x="1169" y="0"/>
                    <a:pt x="806" y="141"/>
                    <a:pt x="523" y="454"/>
                  </a:cubicBezTo>
                  <a:cubicBezTo>
                    <a:pt x="0" y="1007"/>
                    <a:pt x="58" y="1908"/>
                    <a:pt x="640" y="2403"/>
                  </a:cubicBezTo>
                  <a:cubicBezTo>
                    <a:pt x="909" y="2646"/>
                    <a:pt x="1224" y="2754"/>
                    <a:pt x="1533" y="2754"/>
                  </a:cubicBezTo>
                  <a:cubicBezTo>
                    <a:pt x="2260" y="2754"/>
                    <a:pt x="2949" y="2155"/>
                    <a:pt x="2908" y="1298"/>
                  </a:cubicBezTo>
                  <a:cubicBezTo>
                    <a:pt x="2851" y="500"/>
                    <a:pt x="2199"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5400000">
              <a:off x="8247574" y="4161629"/>
              <a:ext cx="194044" cy="180632"/>
            </a:xfrm>
            <a:custGeom>
              <a:avLst/>
              <a:gdLst/>
              <a:ahLst/>
              <a:cxnLst/>
              <a:rect l="l" t="t" r="r" b="b"/>
              <a:pathLst>
                <a:path w="2950" h="2746" extrusionOk="0">
                  <a:moveTo>
                    <a:pt x="1515" y="1"/>
                  </a:moveTo>
                  <a:cubicBezTo>
                    <a:pt x="1161" y="1"/>
                    <a:pt x="803" y="136"/>
                    <a:pt x="524" y="435"/>
                  </a:cubicBezTo>
                  <a:cubicBezTo>
                    <a:pt x="0" y="1017"/>
                    <a:pt x="58" y="1889"/>
                    <a:pt x="640" y="2413"/>
                  </a:cubicBezTo>
                  <a:cubicBezTo>
                    <a:pt x="904" y="2642"/>
                    <a:pt x="1212" y="2745"/>
                    <a:pt x="1515" y="2745"/>
                  </a:cubicBezTo>
                  <a:cubicBezTo>
                    <a:pt x="2248" y="2745"/>
                    <a:pt x="2950" y="2143"/>
                    <a:pt x="2908" y="1279"/>
                  </a:cubicBezTo>
                  <a:cubicBezTo>
                    <a:pt x="2851" y="496"/>
                    <a:pt x="2192"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5400000">
              <a:off x="8735029" y="4146599"/>
              <a:ext cx="194044" cy="180040"/>
            </a:xfrm>
            <a:custGeom>
              <a:avLst/>
              <a:gdLst/>
              <a:ahLst/>
              <a:cxnLst/>
              <a:rect l="l" t="t" r="r" b="b"/>
              <a:pathLst>
                <a:path w="2950" h="2737" extrusionOk="0">
                  <a:moveTo>
                    <a:pt x="1527" y="1"/>
                  </a:moveTo>
                  <a:cubicBezTo>
                    <a:pt x="1170" y="1"/>
                    <a:pt x="807" y="142"/>
                    <a:pt x="524" y="455"/>
                  </a:cubicBezTo>
                  <a:cubicBezTo>
                    <a:pt x="1" y="1007"/>
                    <a:pt x="59" y="1880"/>
                    <a:pt x="640" y="2403"/>
                  </a:cubicBezTo>
                  <a:cubicBezTo>
                    <a:pt x="905" y="2634"/>
                    <a:pt x="1215" y="2736"/>
                    <a:pt x="1518" y="2736"/>
                  </a:cubicBezTo>
                  <a:cubicBezTo>
                    <a:pt x="2250" y="2736"/>
                    <a:pt x="2950" y="2141"/>
                    <a:pt x="2909" y="1298"/>
                  </a:cubicBezTo>
                  <a:cubicBezTo>
                    <a:pt x="2852" y="501"/>
                    <a:pt x="2200" y="1"/>
                    <a:pt x="1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5400000">
              <a:off x="8772721" y="4523379"/>
              <a:ext cx="286987" cy="150768"/>
            </a:xfrm>
            <a:custGeom>
              <a:avLst/>
              <a:gdLst/>
              <a:ahLst/>
              <a:cxnLst/>
              <a:rect l="l" t="t" r="r" b="b"/>
              <a:pathLst>
                <a:path w="4363" h="2292" extrusionOk="0">
                  <a:moveTo>
                    <a:pt x="815" y="1"/>
                  </a:moveTo>
                  <a:cubicBezTo>
                    <a:pt x="708" y="1"/>
                    <a:pt x="600" y="10"/>
                    <a:pt x="494" y="29"/>
                  </a:cubicBezTo>
                  <a:cubicBezTo>
                    <a:pt x="291" y="58"/>
                    <a:pt x="116" y="174"/>
                    <a:pt x="29" y="378"/>
                  </a:cubicBezTo>
                  <a:cubicBezTo>
                    <a:pt x="0" y="494"/>
                    <a:pt x="29" y="639"/>
                    <a:pt x="87" y="756"/>
                  </a:cubicBezTo>
                  <a:cubicBezTo>
                    <a:pt x="175" y="872"/>
                    <a:pt x="262" y="988"/>
                    <a:pt x="378" y="1047"/>
                  </a:cubicBezTo>
                  <a:cubicBezTo>
                    <a:pt x="640" y="1279"/>
                    <a:pt x="902" y="1454"/>
                    <a:pt x="1192" y="1628"/>
                  </a:cubicBezTo>
                  <a:cubicBezTo>
                    <a:pt x="1716" y="1890"/>
                    <a:pt x="2268" y="2093"/>
                    <a:pt x="2850" y="2210"/>
                  </a:cubicBezTo>
                  <a:cubicBezTo>
                    <a:pt x="3141" y="2239"/>
                    <a:pt x="3432" y="2268"/>
                    <a:pt x="3722" y="2268"/>
                  </a:cubicBezTo>
                  <a:cubicBezTo>
                    <a:pt x="3794" y="2280"/>
                    <a:pt x="3889" y="2292"/>
                    <a:pt x="3987" y="2292"/>
                  </a:cubicBezTo>
                  <a:cubicBezTo>
                    <a:pt x="4129" y="2292"/>
                    <a:pt x="4276" y="2267"/>
                    <a:pt x="4362" y="2181"/>
                  </a:cubicBezTo>
                  <a:cubicBezTo>
                    <a:pt x="4246" y="2152"/>
                    <a:pt x="4159" y="2123"/>
                    <a:pt x="4071" y="2093"/>
                  </a:cubicBezTo>
                  <a:cubicBezTo>
                    <a:pt x="3926" y="2064"/>
                    <a:pt x="3810" y="2006"/>
                    <a:pt x="3693" y="1919"/>
                  </a:cubicBezTo>
                  <a:cubicBezTo>
                    <a:pt x="3461" y="1774"/>
                    <a:pt x="3257" y="1628"/>
                    <a:pt x="3054" y="1425"/>
                  </a:cubicBezTo>
                  <a:cubicBezTo>
                    <a:pt x="2705" y="1047"/>
                    <a:pt x="2327" y="698"/>
                    <a:pt x="1919" y="378"/>
                  </a:cubicBezTo>
                  <a:cubicBezTo>
                    <a:pt x="1600" y="126"/>
                    <a:pt x="1208" y="1"/>
                    <a:pt x="8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5400000">
              <a:off x="7113784" y="4495756"/>
              <a:ext cx="189439" cy="347121"/>
            </a:xfrm>
            <a:custGeom>
              <a:avLst/>
              <a:gdLst/>
              <a:ahLst/>
              <a:cxnLst/>
              <a:rect l="l" t="t" r="r" b="b"/>
              <a:pathLst>
                <a:path w="2880" h="5277" extrusionOk="0">
                  <a:moveTo>
                    <a:pt x="2460" y="0"/>
                  </a:moveTo>
                  <a:cubicBezTo>
                    <a:pt x="2183" y="0"/>
                    <a:pt x="1816" y="357"/>
                    <a:pt x="1687" y="507"/>
                  </a:cubicBezTo>
                  <a:cubicBezTo>
                    <a:pt x="553" y="1845"/>
                    <a:pt x="0" y="3532"/>
                    <a:pt x="117" y="5277"/>
                  </a:cubicBezTo>
                  <a:cubicBezTo>
                    <a:pt x="495" y="4869"/>
                    <a:pt x="844" y="4433"/>
                    <a:pt x="1164" y="3997"/>
                  </a:cubicBezTo>
                  <a:cubicBezTo>
                    <a:pt x="1687" y="3183"/>
                    <a:pt x="2123" y="2310"/>
                    <a:pt x="2443" y="1409"/>
                  </a:cubicBezTo>
                  <a:cubicBezTo>
                    <a:pt x="2531" y="1118"/>
                    <a:pt x="2880" y="449"/>
                    <a:pt x="2705" y="158"/>
                  </a:cubicBezTo>
                  <a:cubicBezTo>
                    <a:pt x="2644" y="45"/>
                    <a:pt x="2558" y="0"/>
                    <a:pt x="24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5400000">
              <a:off x="7187226" y="4697006"/>
              <a:ext cx="179901" cy="336728"/>
            </a:xfrm>
            <a:custGeom>
              <a:avLst/>
              <a:gdLst/>
              <a:ahLst/>
              <a:cxnLst/>
              <a:rect l="l" t="t" r="r" b="b"/>
              <a:pathLst>
                <a:path w="2735" h="5119" extrusionOk="0">
                  <a:moveTo>
                    <a:pt x="380" y="1"/>
                  </a:moveTo>
                  <a:cubicBezTo>
                    <a:pt x="348" y="1"/>
                    <a:pt x="319" y="6"/>
                    <a:pt x="292" y="18"/>
                  </a:cubicBezTo>
                  <a:cubicBezTo>
                    <a:pt x="1" y="164"/>
                    <a:pt x="292" y="774"/>
                    <a:pt x="321" y="978"/>
                  </a:cubicBezTo>
                  <a:cubicBezTo>
                    <a:pt x="524" y="1821"/>
                    <a:pt x="786" y="2636"/>
                    <a:pt x="1164" y="3421"/>
                  </a:cubicBezTo>
                  <a:cubicBezTo>
                    <a:pt x="1368" y="3857"/>
                    <a:pt x="1571" y="4264"/>
                    <a:pt x="1833" y="4671"/>
                  </a:cubicBezTo>
                  <a:cubicBezTo>
                    <a:pt x="1891" y="4817"/>
                    <a:pt x="2008" y="4933"/>
                    <a:pt x="2124" y="5049"/>
                  </a:cubicBezTo>
                  <a:cubicBezTo>
                    <a:pt x="2188" y="5097"/>
                    <a:pt x="2270" y="5119"/>
                    <a:pt x="2354" y="5119"/>
                  </a:cubicBezTo>
                  <a:cubicBezTo>
                    <a:pt x="2424" y="5119"/>
                    <a:pt x="2495" y="5105"/>
                    <a:pt x="2560" y="5078"/>
                  </a:cubicBezTo>
                  <a:cubicBezTo>
                    <a:pt x="2676" y="4933"/>
                    <a:pt x="2735" y="4759"/>
                    <a:pt x="2706" y="4613"/>
                  </a:cubicBezTo>
                  <a:cubicBezTo>
                    <a:pt x="2706" y="3130"/>
                    <a:pt x="2182" y="1676"/>
                    <a:pt x="1193" y="571"/>
                  </a:cubicBezTo>
                  <a:cubicBezTo>
                    <a:pt x="1063" y="414"/>
                    <a:pt x="652" y="1"/>
                    <a:pt x="3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5400000">
              <a:off x="7221138" y="4579033"/>
              <a:ext cx="286987" cy="128929"/>
            </a:xfrm>
            <a:custGeom>
              <a:avLst/>
              <a:gdLst/>
              <a:ahLst/>
              <a:cxnLst/>
              <a:rect l="l" t="t" r="r" b="b"/>
              <a:pathLst>
                <a:path w="4363" h="1960" extrusionOk="0">
                  <a:moveTo>
                    <a:pt x="3665" y="1"/>
                  </a:moveTo>
                  <a:cubicBezTo>
                    <a:pt x="2414" y="59"/>
                    <a:pt x="1222" y="524"/>
                    <a:pt x="291" y="1310"/>
                  </a:cubicBezTo>
                  <a:cubicBezTo>
                    <a:pt x="175" y="1426"/>
                    <a:pt x="0" y="1600"/>
                    <a:pt x="88" y="1775"/>
                  </a:cubicBezTo>
                  <a:cubicBezTo>
                    <a:pt x="133" y="1912"/>
                    <a:pt x="304" y="1959"/>
                    <a:pt x="474" y="1959"/>
                  </a:cubicBezTo>
                  <a:cubicBezTo>
                    <a:pt x="521" y="1959"/>
                    <a:pt x="567" y="1956"/>
                    <a:pt x="611" y="1949"/>
                  </a:cubicBezTo>
                  <a:cubicBezTo>
                    <a:pt x="1483" y="1804"/>
                    <a:pt x="2298" y="1542"/>
                    <a:pt x="3054" y="1135"/>
                  </a:cubicBezTo>
                  <a:cubicBezTo>
                    <a:pt x="3403" y="961"/>
                    <a:pt x="3752" y="757"/>
                    <a:pt x="4072" y="495"/>
                  </a:cubicBezTo>
                  <a:cubicBezTo>
                    <a:pt x="4362" y="175"/>
                    <a:pt x="3926" y="1"/>
                    <a:pt x="3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5400000">
              <a:off x="7455768" y="4595608"/>
              <a:ext cx="156945" cy="409481"/>
            </a:xfrm>
            <a:custGeom>
              <a:avLst/>
              <a:gdLst/>
              <a:ahLst/>
              <a:cxnLst/>
              <a:rect l="l" t="t" r="r" b="b"/>
              <a:pathLst>
                <a:path w="2386" h="6225" extrusionOk="0">
                  <a:moveTo>
                    <a:pt x="2385" y="1"/>
                  </a:moveTo>
                  <a:lnTo>
                    <a:pt x="2385" y="1"/>
                  </a:lnTo>
                  <a:cubicBezTo>
                    <a:pt x="2269" y="553"/>
                    <a:pt x="2153" y="1106"/>
                    <a:pt x="2007" y="1629"/>
                  </a:cubicBezTo>
                  <a:cubicBezTo>
                    <a:pt x="1862" y="2182"/>
                    <a:pt x="1687" y="2705"/>
                    <a:pt x="1484" y="3229"/>
                  </a:cubicBezTo>
                  <a:cubicBezTo>
                    <a:pt x="1280" y="3752"/>
                    <a:pt x="1048" y="4247"/>
                    <a:pt x="815" y="4770"/>
                  </a:cubicBezTo>
                  <a:cubicBezTo>
                    <a:pt x="553" y="5265"/>
                    <a:pt x="292" y="5759"/>
                    <a:pt x="1" y="6224"/>
                  </a:cubicBezTo>
                  <a:cubicBezTo>
                    <a:pt x="350" y="5788"/>
                    <a:pt x="670" y="5323"/>
                    <a:pt x="960" y="4828"/>
                  </a:cubicBezTo>
                  <a:cubicBezTo>
                    <a:pt x="1222" y="4334"/>
                    <a:pt x="1484" y="3840"/>
                    <a:pt x="1687" y="3316"/>
                  </a:cubicBezTo>
                  <a:cubicBezTo>
                    <a:pt x="1891" y="2764"/>
                    <a:pt x="2036" y="2240"/>
                    <a:pt x="2153" y="1688"/>
                  </a:cubicBezTo>
                  <a:cubicBezTo>
                    <a:pt x="2298" y="1135"/>
                    <a:pt x="2356" y="582"/>
                    <a:pt x="2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5400000">
              <a:off x="8705980" y="3447473"/>
              <a:ext cx="216276" cy="301404"/>
            </a:xfrm>
            <a:custGeom>
              <a:avLst/>
              <a:gdLst/>
              <a:ahLst/>
              <a:cxnLst/>
              <a:rect l="l" t="t" r="r" b="b"/>
              <a:pathLst>
                <a:path w="3288" h="4582" extrusionOk="0">
                  <a:moveTo>
                    <a:pt x="1" y="0"/>
                  </a:moveTo>
                  <a:cubicBezTo>
                    <a:pt x="30" y="553"/>
                    <a:pt x="234" y="1106"/>
                    <a:pt x="524" y="1571"/>
                  </a:cubicBezTo>
                  <a:cubicBezTo>
                    <a:pt x="1077" y="2356"/>
                    <a:pt x="1717" y="3112"/>
                    <a:pt x="2269" y="3868"/>
                  </a:cubicBezTo>
                  <a:cubicBezTo>
                    <a:pt x="2370" y="3994"/>
                    <a:pt x="2691" y="4581"/>
                    <a:pt x="2944" y="4581"/>
                  </a:cubicBezTo>
                  <a:cubicBezTo>
                    <a:pt x="2983" y="4581"/>
                    <a:pt x="3020" y="4568"/>
                    <a:pt x="3054" y="4537"/>
                  </a:cubicBezTo>
                  <a:cubicBezTo>
                    <a:pt x="3287" y="4333"/>
                    <a:pt x="2967" y="3577"/>
                    <a:pt x="2880" y="3374"/>
                  </a:cubicBezTo>
                  <a:cubicBezTo>
                    <a:pt x="2473" y="2443"/>
                    <a:pt x="1949" y="1600"/>
                    <a:pt x="1310" y="815"/>
                  </a:cubicBezTo>
                  <a:cubicBezTo>
                    <a:pt x="961" y="408"/>
                    <a:pt x="524"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5400000">
              <a:off x="8514698" y="3471155"/>
              <a:ext cx="336715" cy="76107"/>
            </a:xfrm>
            <a:custGeom>
              <a:avLst/>
              <a:gdLst/>
              <a:ahLst/>
              <a:cxnLst/>
              <a:rect l="l" t="t" r="r" b="b"/>
              <a:pathLst>
                <a:path w="5119" h="1157" extrusionOk="0">
                  <a:moveTo>
                    <a:pt x="1660" y="0"/>
                  </a:moveTo>
                  <a:cubicBezTo>
                    <a:pt x="1275" y="0"/>
                    <a:pt x="886" y="17"/>
                    <a:pt x="495" y="47"/>
                  </a:cubicBezTo>
                  <a:cubicBezTo>
                    <a:pt x="320" y="76"/>
                    <a:pt x="117" y="105"/>
                    <a:pt x="59" y="280"/>
                  </a:cubicBezTo>
                  <a:cubicBezTo>
                    <a:pt x="1" y="396"/>
                    <a:pt x="59" y="541"/>
                    <a:pt x="146" y="628"/>
                  </a:cubicBezTo>
                  <a:cubicBezTo>
                    <a:pt x="233" y="687"/>
                    <a:pt x="350" y="745"/>
                    <a:pt x="466" y="774"/>
                  </a:cubicBezTo>
                  <a:cubicBezTo>
                    <a:pt x="1200" y="1036"/>
                    <a:pt x="1957" y="1156"/>
                    <a:pt x="2716" y="1156"/>
                  </a:cubicBezTo>
                  <a:cubicBezTo>
                    <a:pt x="2800" y="1156"/>
                    <a:pt x="2883" y="1155"/>
                    <a:pt x="2967" y="1152"/>
                  </a:cubicBezTo>
                  <a:cubicBezTo>
                    <a:pt x="3258" y="1123"/>
                    <a:pt x="5119" y="1036"/>
                    <a:pt x="4421" y="396"/>
                  </a:cubicBezTo>
                  <a:cubicBezTo>
                    <a:pt x="4246" y="280"/>
                    <a:pt x="4043" y="192"/>
                    <a:pt x="3839" y="192"/>
                  </a:cubicBezTo>
                  <a:cubicBezTo>
                    <a:pt x="3116" y="59"/>
                    <a:pt x="2392"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5400000">
              <a:off x="8440332" y="3473160"/>
              <a:ext cx="219434" cy="230296"/>
            </a:xfrm>
            <a:custGeom>
              <a:avLst/>
              <a:gdLst/>
              <a:ahLst/>
              <a:cxnLst/>
              <a:rect l="l" t="t" r="r" b="b"/>
              <a:pathLst>
                <a:path w="3336" h="3501" extrusionOk="0">
                  <a:moveTo>
                    <a:pt x="3154" y="0"/>
                  </a:moveTo>
                  <a:cubicBezTo>
                    <a:pt x="2952" y="0"/>
                    <a:pt x="2568" y="202"/>
                    <a:pt x="2443" y="273"/>
                  </a:cubicBezTo>
                  <a:cubicBezTo>
                    <a:pt x="2007" y="476"/>
                    <a:pt x="1629" y="738"/>
                    <a:pt x="1309" y="1058"/>
                  </a:cubicBezTo>
                  <a:cubicBezTo>
                    <a:pt x="640" y="1727"/>
                    <a:pt x="175" y="2570"/>
                    <a:pt x="0" y="3501"/>
                  </a:cubicBezTo>
                  <a:cubicBezTo>
                    <a:pt x="1367" y="2803"/>
                    <a:pt x="2501" y="1698"/>
                    <a:pt x="3199" y="331"/>
                  </a:cubicBezTo>
                  <a:cubicBezTo>
                    <a:pt x="3335" y="82"/>
                    <a:pt x="3282" y="0"/>
                    <a:pt x="3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5400000">
              <a:off x="8422083" y="3725915"/>
              <a:ext cx="478268" cy="44796"/>
            </a:xfrm>
            <a:custGeom>
              <a:avLst/>
              <a:gdLst/>
              <a:ahLst/>
              <a:cxnLst/>
              <a:rect l="l" t="t" r="r" b="b"/>
              <a:pathLst>
                <a:path w="7271" h="681" extrusionOk="0">
                  <a:moveTo>
                    <a:pt x="1" y="0"/>
                  </a:moveTo>
                  <a:lnTo>
                    <a:pt x="1" y="0"/>
                  </a:lnTo>
                  <a:cubicBezTo>
                    <a:pt x="582" y="204"/>
                    <a:pt x="1164" y="378"/>
                    <a:pt x="1775" y="466"/>
                  </a:cubicBezTo>
                  <a:cubicBezTo>
                    <a:pt x="2385" y="582"/>
                    <a:pt x="2996" y="640"/>
                    <a:pt x="3607" y="669"/>
                  </a:cubicBezTo>
                  <a:cubicBezTo>
                    <a:pt x="3770" y="677"/>
                    <a:pt x="3934" y="681"/>
                    <a:pt x="4098" y="681"/>
                  </a:cubicBezTo>
                  <a:cubicBezTo>
                    <a:pt x="4545" y="681"/>
                    <a:pt x="4992" y="654"/>
                    <a:pt x="5439" y="611"/>
                  </a:cubicBezTo>
                  <a:cubicBezTo>
                    <a:pt x="6050" y="582"/>
                    <a:pt x="6660" y="437"/>
                    <a:pt x="7271" y="233"/>
                  </a:cubicBezTo>
                  <a:cubicBezTo>
                    <a:pt x="6631" y="233"/>
                    <a:pt x="6079" y="233"/>
                    <a:pt x="5468" y="204"/>
                  </a:cubicBezTo>
                  <a:cubicBezTo>
                    <a:pt x="4857" y="204"/>
                    <a:pt x="4247" y="175"/>
                    <a:pt x="3636" y="146"/>
                  </a:cubicBezTo>
                  <a:cubicBezTo>
                    <a:pt x="2444" y="88"/>
                    <a:pt x="1251"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cSld name="CUSTOM_9">
    <p:spTree>
      <p:nvGrpSpPr>
        <p:cNvPr id="1" name="Shape 301"/>
        <p:cNvGrpSpPr/>
        <p:nvPr/>
      </p:nvGrpSpPr>
      <p:grpSpPr>
        <a:xfrm>
          <a:off x="0" y="0"/>
          <a:ext cx="0" cy="0"/>
          <a:chOff x="0" y="0"/>
          <a:chExt cx="0" cy="0"/>
        </a:xfrm>
      </p:grpSpPr>
      <p:sp>
        <p:nvSpPr>
          <p:cNvPr id="302" name="Google Shape;302;p13"/>
          <p:cNvSpPr/>
          <p:nvPr/>
        </p:nvSpPr>
        <p:spPr>
          <a:xfrm>
            <a:off x="3101156" y="-679886"/>
            <a:ext cx="7052375" cy="6360325"/>
          </a:xfrm>
          <a:custGeom>
            <a:avLst/>
            <a:gdLst/>
            <a:ahLst/>
            <a:cxnLst/>
            <a:rect l="l" t="t" r="r" b="b"/>
            <a:pathLst>
              <a:path w="282095" h="254413" extrusionOk="0">
                <a:moveTo>
                  <a:pt x="18425" y="17337"/>
                </a:moveTo>
                <a:cubicBezTo>
                  <a:pt x="-20356" y="32194"/>
                  <a:pt x="12490" y="90630"/>
                  <a:pt x="23035" y="110777"/>
                </a:cubicBezTo>
                <a:cubicBezTo>
                  <a:pt x="33581" y="130924"/>
                  <a:pt x="67870" y="128406"/>
                  <a:pt x="81698" y="138217"/>
                </a:cubicBezTo>
                <a:cubicBezTo>
                  <a:pt x="95526" y="148028"/>
                  <a:pt x="98787" y="153247"/>
                  <a:pt x="106001" y="169643"/>
                </a:cubicBezTo>
                <a:cubicBezTo>
                  <a:pt x="113216" y="186040"/>
                  <a:pt x="99054" y="225647"/>
                  <a:pt x="124985" y="236596"/>
                </a:cubicBezTo>
                <a:cubicBezTo>
                  <a:pt x="150916" y="247545"/>
                  <a:pt x="239798" y="271166"/>
                  <a:pt x="261587" y="235339"/>
                </a:cubicBezTo>
                <a:cubicBezTo>
                  <a:pt x="283376" y="199513"/>
                  <a:pt x="296247" y="57971"/>
                  <a:pt x="255720" y="21637"/>
                </a:cubicBezTo>
                <a:cubicBezTo>
                  <a:pt x="215193" y="-14697"/>
                  <a:pt x="57206" y="2480"/>
                  <a:pt x="18425" y="17337"/>
                </a:cubicBezTo>
                <a:close/>
              </a:path>
            </a:pathLst>
          </a:custGeom>
          <a:solidFill>
            <a:srgbClr val="FFFFFF"/>
          </a:solidFill>
          <a:ln>
            <a:noFill/>
          </a:ln>
        </p:spPr>
      </p:sp>
      <p:sp>
        <p:nvSpPr>
          <p:cNvPr id="303" name="Google Shape;303;p13"/>
          <p:cNvSpPr txBox="1">
            <a:spLocks noGrp="1"/>
          </p:cNvSpPr>
          <p:nvPr>
            <p:ph type="title" hasCustomPrompt="1"/>
          </p:nvPr>
        </p:nvSpPr>
        <p:spPr>
          <a:xfrm>
            <a:off x="5291425" y="691888"/>
            <a:ext cx="3130200" cy="69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500"/>
            </a:lvl1pPr>
            <a:lvl2pPr lvl="1" algn="r" rtl="0">
              <a:spcBef>
                <a:spcPts val="0"/>
              </a:spcBef>
              <a:spcAft>
                <a:spcPts val="0"/>
              </a:spcAft>
              <a:buClr>
                <a:schemeClr val="accent3"/>
              </a:buClr>
              <a:buSzPts val="4000"/>
              <a:buNone/>
              <a:defRPr sz="4000">
                <a:solidFill>
                  <a:schemeClr val="accent3"/>
                </a:solidFill>
              </a:defRPr>
            </a:lvl2pPr>
            <a:lvl3pPr lvl="2" algn="r" rtl="0">
              <a:spcBef>
                <a:spcPts val="0"/>
              </a:spcBef>
              <a:spcAft>
                <a:spcPts val="0"/>
              </a:spcAft>
              <a:buClr>
                <a:schemeClr val="accent3"/>
              </a:buClr>
              <a:buSzPts val="4000"/>
              <a:buNone/>
              <a:defRPr sz="4000">
                <a:solidFill>
                  <a:schemeClr val="accent3"/>
                </a:solidFill>
              </a:defRPr>
            </a:lvl3pPr>
            <a:lvl4pPr lvl="3" algn="r" rtl="0">
              <a:spcBef>
                <a:spcPts val="0"/>
              </a:spcBef>
              <a:spcAft>
                <a:spcPts val="0"/>
              </a:spcAft>
              <a:buClr>
                <a:schemeClr val="accent3"/>
              </a:buClr>
              <a:buSzPts val="4000"/>
              <a:buNone/>
              <a:defRPr sz="4000">
                <a:solidFill>
                  <a:schemeClr val="accent3"/>
                </a:solidFill>
              </a:defRPr>
            </a:lvl4pPr>
            <a:lvl5pPr lvl="4" algn="r" rtl="0">
              <a:spcBef>
                <a:spcPts val="0"/>
              </a:spcBef>
              <a:spcAft>
                <a:spcPts val="0"/>
              </a:spcAft>
              <a:buClr>
                <a:schemeClr val="accent3"/>
              </a:buClr>
              <a:buSzPts val="4000"/>
              <a:buNone/>
              <a:defRPr sz="4000">
                <a:solidFill>
                  <a:schemeClr val="accent3"/>
                </a:solidFill>
              </a:defRPr>
            </a:lvl5pPr>
            <a:lvl6pPr lvl="5" algn="r" rtl="0">
              <a:spcBef>
                <a:spcPts val="0"/>
              </a:spcBef>
              <a:spcAft>
                <a:spcPts val="0"/>
              </a:spcAft>
              <a:buClr>
                <a:schemeClr val="accent3"/>
              </a:buClr>
              <a:buSzPts val="4000"/>
              <a:buNone/>
              <a:defRPr sz="4000">
                <a:solidFill>
                  <a:schemeClr val="accent3"/>
                </a:solidFill>
              </a:defRPr>
            </a:lvl6pPr>
            <a:lvl7pPr lvl="6" algn="r" rtl="0">
              <a:spcBef>
                <a:spcPts val="0"/>
              </a:spcBef>
              <a:spcAft>
                <a:spcPts val="0"/>
              </a:spcAft>
              <a:buClr>
                <a:schemeClr val="accent3"/>
              </a:buClr>
              <a:buSzPts val="4000"/>
              <a:buNone/>
              <a:defRPr sz="4000">
                <a:solidFill>
                  <a:schemeClr val="accent3"/>
                </a:solidFill>
              </a:defRPr>
            </a:lvl7pPr>
            <a:lvl8pPr lvl="7" algn="r" rtl="0">
              <a:spcBef>
                <a:spcPts val="0"/>
              </a:spcBef>
              <a:spcAft>
                <a:spcPts val="0"/>
              </a:spcAft>
              <a:buClr>
                <a:schemeClr val="accent3"/>
              </a:buClr>
              <a:buSzPts val="4000"/>
              <a:buNone/>
              <a:defRPr sz="4000">
                <a:solidFill>
                  <a:schemeClr val="accent3"/>
                </a:solidFill>
              </a:defRPr>
            </a:lvl8pPr>
            <a:lvl9pPr lvl="8" algn="r" rtl="0">
              <a:spcBef>
                <a:spcPts val="0"/>
              </a:spcBef>
              <a:spcAft>
                <a:spcPts val="0"/>
              </a:spcAft>
              <a:buClr>
                <a:schemeClr val="accent3"/>
              </a:buClr>
              <a:buSzPts val="4000"/>
              <a:buNone/>
              <a:defRPr sz="4000">
                <a:solidFill>
                  <a:schemeClr val="accent3"/>
                </a:solidFill>
              </a:defRPr>
            </a:lvl9pPr>
          </a:lstStyle>
          <a:p>
            <a:r>
              <a:t>xx%</a:t>
            </a:r>
          </a:p>
        </p:txBody>
      </p:sp>
      <p:sp>
        <p:nvSpPr>
          <p:cNvPr id="304" name="Google Shape;304;p13"/>
          <p:cNvSpPr txBox="1">
            <a:spLocks noGrp="1"/>
          </p:cNvSpPr>
          <p:nvPr>
            <p:ph type="subTitle" idx="1"/>
          </p:nvPr>
        </p:nvSpPr>
        <p:spPr>
          <a:xfrm>
            <a:off x="5765725" y="1349540"/>
            <a:ext cx="2655900" cy="78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305" name="Google Shape;305;p13"/>
          <p:cNvSpPr txBox="1">
            <a:spLocks noGrp="1"/>
          </p:cNvSpPr>
          <p:nvPr>
            <p:ph type="title" idx="2" hasCustomPrompt="1"/>
          </p:nvPr>
        </p:nvSpPr>
        <p:spPr>
          <a:xfrm>
            <a:off x="722375" y="3117438"/>
            <a:ext cx="3130200" cy="6921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500"/>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r>
              <a:t>xx%</a:t>
            </a:r>
          </a:p>
        </p:txBody>
      </p:sp>
      <p:sp>
        <p:nvSpPr>
          <p:cNvPr id="306" name="Google Shape;306;p13"/>
          <p:cNvSpPr txBox="1">
            <a:spLocks noGrp="1"/>
          </p:cNvSpPr>
          <p:nvPr>
            <p:ph type="subTitle" idx="3"/>
          </p:nvPr>
        </p:nvSpPr>
        <p:spPr>
          <a:xfrm>
            <a:off x="722375" y="3775090"/>
            <a:ext cx="26559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grpSp>
        <p:nvGrpSpPr>
          <p:cNvPr id="307" name="Google Shape;307;p13"/>
          <p:cNvGrpSpPr/>
          <p:nvPr/>
        </p:nvGrpSpPr>
        <p:grpSpPr>
          <a:xfrm>
            <a:off x="2642627" y="1239771"/>
            <a:ext cx="3739994" cy="3014613"/>
            <a:chOff x="2642627" y="1239771"/>
            <a:chExt cx="3739994" cy="3014613"/>
          </a:xfrm>
        </p:grpSpPr>
        <p:grpSp>
          <p:nvGrpSpPr>
            <p:cNvPr id="308" name="Google Shape;308;p13"/>
            <p:cNvGrpSpPr/>
            <p:nvPr/>
          </p:nvGrpSpPr>
          <p:grpSpPr>
            <a:xfrm rot="2346918" flipH="1">
              <a:off x="2908850" y="2207355"/>
              <a:ext cx="3326299" cy="728790"/>
              <a:chOff x="3953000" y="3912275"/>
              <a:chExt cx="1594367" cy="349325"/>
            </a:xfrm>
          </p:grpSpPr>
          <p:sp>
            <p:nvSpPr>
              <p:cNvPr id="309" name="Google Shape;309;p13"/>
              <p:cNvSpPr/>
              <p:nvPr/>
            </p:nvSpPr>
            <p:spPr>
              <a:xfrm>
                <a:off x="3953000" y="3975975"/>
                <a:ext cx="1456650" cy="236725"/>
              </a:xfrm>
              <a:custGeom>
                <a:avLst/>
                <a:gdLst/>
                <a:ahLst/>
                <a:cxnLst/>
                <a:rect l="l" t="t" r="r" b="b"/>
                <a:pathLst>
                  <a:path w="58266" h="9469" extrusionOk="0">
                    <a:moveTo>
                      <a:pt x="18459" y="1"/>
                    </a:moveTo>
                    <a:cubicBezTo>
                      <a:pt x="8229" y="1"/>
                      <a:pt x="414" y="6021"/>
                      <a:pt x="347" y="6088"/>
                    </a:cubicBezTo>
                    <a:cubicBezTo>
                      <a:pt x="1" y="6376"/>
                      <a:pt x="262" y="6851"/>
                      <a:pt x="619" y="6851"/>
                    </a:cubicBezTo>
                    <a:cubicBezTo>
                      <a:pt x="703" y="6851"/>
                      <a:pt x="792" y="6825"/>
                      <a:pt x="880" y="6764"/>
                    </a:cubicBezTo>
                    <a:cubicBezTo>
                      <a:pt x="947" y="6731"/>
                      <a:pt x="8518" y="888"/>
                      <a:pt x="18403" y="888"/>
                    </a:cubicBezTo>
                    <a:cubicBezTo>
                      <a:pt x="19040" y="888"/>
                      <a:pt x="19688" y="913"/>
                      <a:pt x="20343" y="964"/>
                    </a:cubicBezTo>
                    <a:cubicBezTo>
                      <a:pt x="24791" y="1285"/>
                      <a:pt x="28847" y="3277"/>
                      <a:pt x="32761" y="5163"/>
                    </a:cubicBezTo>
                    <a:cubicBezTo>
                      <a:pt x="37173" y="7298"/>
                      <a:pt x="41656" y="9468"/>
                      <a:pt x="46815" y="9468"/>
                    </a:cubicBezTo>
                    <a:cubicBezTo>
                      <a:pt x="50231" y="9468"/>
                      <a:pt x="53860" y="8543"/>
                      <a:pt x="57952" y="6017"/>
                    </a:cubicBezTo>
                    <a:cubicBezTo>
                      <a:pt x="58266" y="5735"/>
                      <a:pt x="58026" y="5203"/>
                      <a:pt x="57648" y="5203"/>
                    </a:cubicBezTo>
                    <a:cubicBezTo>
                      <a:pt x="57598" y="5203"/>
                      <a:pt x="57544" y="5213"/>
                      <a:pt x="57489" y="5234"/>
                    </a:cubicBezTo>
                    <a:cubicBezTo>
                      <a:pt x="53525" y="7664"/>
                      <a:pt x="50025" y="8584"/>
                      <a:pt x="46781" y="8584"/>
                    </a:cubicBezTo>
                    <a:cubicBezTo>
                      <a:pt x="41901" y="8584"/>
                      <a:pt x="37597" y="6503"/>
                      <a:pt x="33152" y="4345"/>
                    </a:cubicBezTo>
                    <a:cubicBezTo>
                      <a:pt x="29167" y="2423"/>
                      <a:pt x="25040" y="431"/>
                      <a:pt x="20414" y="75"/>
                    </a:cubicBezTo>
                    <a:cubicBezTo>
                      <a:pt x="19754" y="24"/>
                      <a:pt x="19102" y="1"/>
                      <a:pt x="184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4014375" y="4005200"/>
                <a:ext cx="67375" cy="92750"/>
              </a:xfrm>
              <a:custGeom>
                <a:avLst/>
                <a:gdLst/>
                <a:ahLst/>
                <a:cxnLst/>
                <a:rect l="l" t="t" r="r" b="b"/>
                <a:pathLst>
                  <a:path w="2695" h="3710" extrusionOk="0">
                    <a:moveTo>
                      <a:pt x="1350" y="0"/>
                    </a:moveTo>
                    <a:cubicBezTo>
                      <a:pt x="160" y="0"/>
                      <a:pt x="0" y="3709"/>
                      <a:pt x="347" y="3709"/>
                    </a:cubicBezTo>
                    <a:cubicBezTo>
                      <a:pt x="774" y="3709"/>
                      <a:pt x="2695" y="187"/>
                      <a:pt x="1450" y="9"/>
                    </a:cubicBezTo>
                    <a:cubicBezTo>
                      <a:pt x="1416" y="3"/>
                      <a:pt x="1382" y="0"/>
                      <a:pt x="13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3979600" y="4122300"/>
                <a:ext cx="104975" cy="39025"/>
              </a:xfrm>
              <a:custGeom>
                <a:avLst/>
                <a:gdLst/>
                <a:ahLst/>
                <a:cxnLst/>
                <a:rect l="l" t="t" r="r" b="b"/>
                <a:pathLst>
                  <a:path w="4199" h="1561" extrusionOk="0">
                    <a:moveTo>
                      <a:pt x="1117" y="0"/>
                    </a:moveTo>
                    <a:cubicBezTo>
                      <a:pt x="607" y="0"/>
                      <a:pt x="210" y="59"/>
                      <a:pt x="136" y="164"/>
                    </a:cubicBezTo>
                    <a:cubicBezTo>
                      <a:pt x="1" y="408"/>
                      <a:pt x="1952" y="1561"/>
                      <a:pt x="3108" y="1561"/>
                    </a:cubicBezTo>
                    <a:cubicBezTo>
                      <a:pt x="3470" y="1561"/>
                      <a:pt x="3754" y="1448"/>
                      <a:pt x="3872" y="1160"/>
                    </a:cubicBezTo>
                    <a:cubicBezTo>
                      <a:pt x="4198" y="333"/>
                      <a:pt x="2334" y="0"/>
                      <a:pt x="1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3"/>
              <p:cNvSpPr/>
              <p:nvPr/>
            </p:nvSpPr>
            <p:spPr>
              <a:xfrm>
                <a:off x="4026075" y="4091500"/>
                <a:ext cx="105250" cy="39225"/>
              </a:xfrm>
              <a:custGeom>
                <a:avLst/>
                <a:gdLst/>
                <a:ahLst/>
                <a:cxnLst/>
                <a:rect l="l" t="t" r="r" b="b"/>
                <a:pathLst>
                  <a:path w="4210" h="1569" extrusionOk="0">
                    <a:moveTo>
                      <a:pt x="1181" y="0"/>
                    </a:moveTo>
                    <a:cubicBezTo>
                      <a:pt x="646" y="0"/>
                      <a:pt x="229" y="66"/>
                      <a:pt x="163" y="186"/>
                    </a:cubicBezTo>
                    <a:cubicBezTo>
                      <a:pt x="0" y="431"/>
                      <a:pt x="1976" y="1568"/>
                      <a:pt x="3124" y="1568"/>
                    </a:cubicBezTo>
                    <a:cubicBezTo>
                      <a:pt x="3479" y="1568"/>
                      <a:pt x="3754" y="1460"/>
                      <a:pt x="3864" y="1182"/>
                    </a:cubicBezTo>
                    <a:cubicBezTo>
                      <a:pt x="4210" y="343"/>
                      <a:pt x="2395" y="0"/>
                      <a:pt x="1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4081900" y="4059050"/>
                <a:ext cx="106850" cy="51600"/>
              </a:xfrm>
              <a:custGeom>
                <a:avLst/>
                <a:gdLst/>
                <a:ahLst/>
                <a:cxnLst/>
                <a:rect l="l" t="t" r="r" b="b"/>
                <a:pathLst>
                  <a:path w="4274" h="2064" extrusionOk="0">
                    <a:moveTo>
                      <a:pt x="481" y="0"/>
                    </a:moveTo>
                    <a:cubicBezTo>
                      <a:pt x="342" y="0"/>
                      <a:pt x="244" y="19"/>
                      <a:pt x="207" y="61"/>
                    </a:cubicBezTo>
                    <a:cubicBezTo>
                      <a:pt x="1" y="267"/>
                      <a:pt x="1995" y="2063"/>
                      <a:pt x="3089" y="2063"/>
                    </a:cubicBezTo>
                    <a:cubicBezTo>
                      <a:pt x="3314" y="2063"/>
                      <a:pt x="3502" y="1987"/>
                      <a:pt x="3623" y="1804"/>
                    </a:cubicBezTo>
                    <a:cubicBezTo>
                      <a:pt x="4274" y="875"/>
                      <a:pt x="1419"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4136125" y="4032950"/>
                <a:ext cx="105650" cy="59200"/>
              </a:xfrm>
              <a:custGeom>
                <a:avLst/>
                <a:gdLst/>
                <a:ahLst/>
                <a:cxnLst/>
                <a:rect l="l" t="t" r="r" b="b"/>
                <a:pathLst>
                  <a:path w="4226" h="2368" extrusionOk="0">
                    <a:moveTo>
                      <a:pt x="403" y="1"/>
                    </a:moveTo>
                    <a:cubicBezTo>
                      <a:pt x="328" y="1"/>
                      <a:pt x="273" y="12"/>
                      <a:pt x="244" y="37"/>
                    </a:cubicBezTo>
                    <a:cubicBezTo>
                      <a:pt x="0" y="221"/>
                      <a:pt x="1930" y="2368"/>
                      <a:pt x="3000" y="2368"/>
                    </a:cubicBezTo>
                    <a:cubicBezTo>
                      <a:pt x="3177" y="2368"/>
                      <a:pt x="3330" y="2309"/>
                      <a:pt x="3447" y="2172"/>
                    </a:cubicBezTo>
                    <a:cubicBezTo>
                      <a:pt x="4225" y="1264"/>
                      <a:pt x="1188"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4203600" y="4011050"/>
                <a:ext cx="103450" cy="65100"/>
              </a:xfrm>
              <a:custGeom>
                <a:avLst/>
                <a:gdLst/>
                <a:ahLst/>
                <a:cxnLst/>
                <a:rect l="l" t="t" r="r" b="b"/>
                <a:pathLst>
                  <a:path w="4138" h="2604" extrusionOk="0">
                    <a:moveTo>
                      <a:pt x="357" y="0"/>
                    </a:moveTo>
                    <a:cubicBezTo>
                      <a:pt x="309" y="0"/>
                      <a:pt x="273" y="8"/>
                      <a:pt x="250" y="24"/>
                    </a:cubicBezTo>
                    <a:cubicBezTo>
                      <a:pt x="1" y="211"/>
                      <a:pt x="1767" y="2604"/>
                      <a:pt x="2832" y="2604"/>
                    </a:cubicBezTo>
                    <a:cubicBezTo>
                      <a:pt x="2985" y="2604"/>
                      <a:pt x="3123" y="2555"/>
                      <a:pt x="3238" y="2443"/>
                    </a:cubicBezTo>
                    <a:cubicBezTo>
                      <a:pt x="4137" y="1611"/>
                      <a:pt x="1049"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4265750" y="3994400"/>
                <a:ext cx="96875" cy="74175"/>
              </a:xfrm>
              <a:custGeom>
                <a:avLst/>
                <a:gdLst/>
                <a:ahLst/>
                <a:cxnLst/>
                <a:rect l="l" t="t" r="r" b="b"/>
                <a:pathLst>
                  <a:path w="3875" h="2967" extrusionOk="0">
                    <a:moveTo>
                      <a:pt x="360" y="0"/>
                    </a:moveTo>
                    <a:cubicBezTo>
                      <a:pt x="332" y="0"/>
                      <a:pt x="308" y="5"/>
                      <a:pt x="290" y="14"/>
                    </a:cubicBezTo>
                    <a:cubicBezTo>
                      <a:pt x="1" y="142"/>
                      <a:pt x="1480" y="2966"/>
                      <a:pt x="2556" y="2966"/>
                    </a:cubicBezTo>
                    <a:cubicBezTo>
                      <a:pt x="2672" y="2966"/>
                      <a:pt x="2783" y="2933"/>
                      <a:pt x="2887" y="2860"/>
                    </a:cubicBezTo>
                    <a:cubicBezTo>
                      <a:pt x="3875" y="2180"/>
                      <a:pt x="986"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4328775" y="3981325"/>
                <a:ext cx="89575" cy="82525"/>
              </a:xfrm>
              <a:custGeom>
                <a:avLst/>
                <a:gdLst/>
                <a:ahLst/>
                <a:cxnLst/>
                <a:rect l="l" t="t" r="r" b="b"/>
                <a:pathLst>
                  <a:path w="3583" h="3301" extrusionOk="0">
                    <a:moveTo>
                      <a:pt x="357" y="0"/>
                    </a:moveTo>
                    <a:cubicBezTo>
                      <a:pt x="348" y="0"/>
                      <a:pt x="339" y="1"/>
                      <a:pt x="331" y="3"/>
                    </a:cubicBezTo>
                    <a:cubicBezTo>
                      <a:pt x="0" y="102"/>
                      <a:pt x="1112" y="3301"/>
                      <a:pt x="2213" y="3301"/>
                    </a:cubicBezTo>
                    <a:cubicBezTo>
                      <a:pt x="2297" y="3301"/>
                      <a:pt x="2382" y="3282"/>
                      <a:pt x="2466" y="3241"/>
                    </a:cubicBezTo>
                    <a:cubicBezTo>
                      <a:pt x="3583" y="2683"/>
                      <a:pt x="863"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4391875" y="3979475"/>
                <a:ext cx="88575" cy="81725"/>
              </a:xfrm>
              <a:custGeom>
                <a:avLst/>
                <a:gdLst/>
                <a:ahLst/>
                <a:cxnLst/>
                <a:rect l="l" t="t" r="r" b="b"/>
                <a:pathLst>
                  <a:path w="3543" h="3269" extrusionOk="0">
                    <a:moveTo>
                      <a:pt x="334" y="1"/>
                    </a:moveTo>
                    <a:cubicBezTo>
                      <a:pt x="320" y="1"/>
                      <a:pt x="308" y="3"/>
                      <a:pt x="297" y="6"/>
                    </a:cubicBezTo>
                    <a:cubicBezTo>
                      <a:pt x="0" y="105"/>
                      <a:pt x="1113" y="3268"/>
                      <a:pt x="2184" y="3268"/>
                    </a:cubicBezTo>
                    <a:cubicBezTo>
                      <a:pt x="2267" y="3268"/>
                      <a:pt x="2350" y="3249"/>
                      <a:pt x="2432" y="3208"/>
                    </a:cubicBezTo>
                    <a:cubicBezTo>
                      <a:pt x="3542" y="2653"/>
                      <a:pt x="864"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4468100" y="3982275"/>
                <a:ext cx="73550" cy="91125"/>
              </a:xfrm>
              <a:custGeom>
                <a:avLst/>
                <a:gdLst/>
                <a:ahLst/>
                <a:cxnLst/>
                <a:rect l="l" t="t" r="r" b="b"/>
                <a:pathLst>
                  <a:path w="2942" h="3645" extrusionOk="0">
                    <a:moveTo>
                      <a:pt x="344" y="1"/>
                    </a:moveTo>
                    <a:cubicBezTo>
                      <a:pt x="1" y="35"/>
                      <a:pt x="386" y="3645"/>
                      <a:pt x="1563" y="3645"/>
                    </a:cubicBezTo>
                    <a:cubicBezTo>
                      <a:pt x="1606" y="3645"/>
                      <a:pt x="1651" y="3640"/>
                      <a:pt x="1696" y="3630"/>
                    </a:cubicBezTo>
                    <a:cubicBezTo>
                      <a:pt x="2941" y="3345"/>
                      <a:pt x="771"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4543700" y="4000950"/>
                <a:ext cx="73400" cy="91150"/>
              </a:xfrm>
              <a:custGeom>
                <a:avLst/>
                <a:gdLst/>
                <a:ahLst/>
                <a:cxnLst/>
                <a:rect l="l" t="t" r="r" b="b"/>
                <a:pathLst>
                  <a:path w="2936" h="3646" extrusionOk="0">
                    <a:moveTo>
                      <a:pt x="352" y="1"/>
                    </a:moveTo>
                    <a:cubicBezTo>
                      <a:pt x="349" y="1"/>
                      <a:pt x="347" y="1"/>
                      <a:pt x="344" y="1"/>
                    </a:cubicBezTo>
                    <a:cubicBezTo>
                      <a:pt x="1" y="1"/>
                      <a:pt x="386" y="3645"/>
                      <a:pt x="1565" y="3645"/>
                    </a:cubicBezTo>
                    <a:cubicBezTo>
                      <a:pt x="1607" y="3645"/>
                      <a:pt x="1651" y="3640"/>
                      <a:pt x="1696" y="3630"/>
                    </a:cubicBezTo>
                    <a:cubicBezTo>
                      <a:pt x="2935" y="3312"/>
                      <a:pt x="829" y="1"/>
                      <a:pt x="3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4609500" y="4017850"/>
                <a:ext cx="63800" cy="94375"/>
              </a:xfrm>
              <a:custGeom>
                <a:avLst/>
                <a:gdLst/>
                <a:ahLst/>
                <a:cxnLst/>
                <a:rect l="l" t="t" r="r" b="b"/>
                <a:pathLst>
                  <a:path w="2552" h="3775" extrusionOk="0">
                    <a:moveTo>
                      <a:pt x="554" y="1"/>
                    </a:moveTo>
                    <a:cubicBezTo>
                      <a:pt x="206" y="1"/>
                      <a:pt x="1" y="3775"/>
                      <a:pt x="1219" y="3775"/>
                    </a:cubicBezTo>
                    <a:cubicBezTo>
                      <a:pt x="1236" y="3775"/>
                      <a:pt x="1253" y="3774"/>
                      <a:pt x="1270" y="3773"/>
                    </a:cubicBezTo>
                    <a:cubicBezTo>
                      <a:pt x="2551" y="3701"/>
                      <a:pt x="986" y="37"/>
                      <a:pt x="559" y="1"/>
                    </a:cubicBezTo>
                    <a:cubicBezTo>
                      <a:pt x="557" y="1"/>
                      <a:pt x="555" y="1"/>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4676975" y="4044550"/>
                <a:ext cx="63925" cy="96100"/>
              </a:xfrm>
              <a:custGeom>
                <a:avLst/>
                <a:gdLst/>
                <a:ahLst/>
                <a:cxnLst/>
                <a:rect l="l" t="t" r="r" b="b"/>
                <a:pathLst>
                  <a:path w="2557" h="3844" extrusionOk="0">
                    <a:moveTo>
                      <a:pt x="808" y="0"/>
                    </a:moveTo>
                    <a:cubicBezTo>
                      <a:pt x="453" y="0"/>
                      <a:pt x="0" y="3843"/>
                      <a:pt x="1275" y="3843"/>
                    </a:cubicBezTo>
                    <a:cubicBezTo>
                      <a:pt x="2556" y="3843"/>
                      <a:pt x="1240" y="107"/>
                      <a:pt x="813" y="0"/>
                    </a:cubicBezTo>
                    <a:cubicBezTo>
                      <a:pt x="811" y="0"/>
                      <a:pt x="810" y="0"/>
                      <a:pt x="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4743825" y="4078325"/>
                <a:ext cx="63775" cy="95225"/>
              </a:xfrm>
              <a:custGeom>
                <a:avLst/>
                <a:gdLst/>
                <a:ahLst/>
                <a:cxnLst/>
                <a:rect l="l" t="t" r="r" b="b"/>
                <a:pathLst>
                  <a:path w="2551" h="3809" extrusionOk="0">
                    <a:moveTo>
                      <a:pt x="798" y="1"/>
                    </a:moveTo>
                    <a:cubicBezTo>
                      <a:pt x="443" y="1"/>
                      <a:pt x="1" y="3809"/>
                      <a:pt x="1270" y="3809"/>
                    </a:cubicBezTo>
                    <a:cubicBezTo>
                      <a:pt x="2551" y="3809"/>
                      <a:pt x="1199" y="73"/>
                      <a:pt x="807" y="2"/>
                    </a:cubicBezTo>
                    <a:cubicBezTo>
                      <a:pt x="804" y="1"/>
                      <a:pt x="801"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4826475" y="4119275"/>
                <a:ext cx="65650" cy="92675"/>
              </a:xfrm>
              <a:custGeom>
                <a:avLst/>
                <a:gdLst/>
                <a:ahLst/>
                <a:cxnLst/>
                <a:rect l="l" t="t" r="r" b="b"/>
                <a:pathLst>
                  <a:path w="2626" h="3707" extrusionOk="0">
                    <a:moveTo>
                      <a:pt x="348" y="0"/>
                    </a:moveTo>
                    <a:cubicBezTo>
                      <a:pt x="0" y="0"/>
                      <a:pt x="94" y="3707"/>
                      <a:pt x="1262" y="3707"/>
                    </a:cubicBezTo>
                    <a:cubicBezTo>
                      <a:pt x="1289" y="3707"/>
                      <a:pt x="1316" y="3705"/>
                      <a:pt x="1344" y="3701"/>
                    </a:cubicBezTo>
                    <a:cubicBezTo>
                      <a:pt x="2625" y="3523"/>
                      <a:pt x="775"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4897950" y="4158350"/>
                <a:ext cx="84375" cy="85575"/>
              </a:xfrm>
              <a:custGeom>
                <a:avLst/>
                <a:gdLst/>
                <a:ahLst/>
                <a:cxnLst/>
                <a:rect l="l" t="t" r="r" b="b"/>
                <a:pathLst>
                  <a:path w="3375" h="3423" extrusionOk="0">
                    <a:moveTo>
                      <a:pt x="360" y="0"/>
                    </a:moveTo>
                    <a:cubicBezTo>
                      <a:pt x="351" y="0"/>
                      <a:pt x="343" y="1"/>
                      <a:pt x="335" y="3"/>
                    </a:cubicBezTo>
                    <a:cubicBezTo>
                      <a:pt x="0" y="70"/>
                      <a:pt x="897" y="3422"/>
                      <a:pt x="1984" y="3422"/>
                    </a:cubicBezTo>
                    <a:cubicBezTo>
                      <a:pt x="2051" y="3422"/>
                      <a:pt x="2118" y="3410"/>
                      <a:pt x="2186" y="3383"/>
                    </a:cubicBezTo>
                    <a:cubicBezTo>
                      <a:pt x="3374" y="2894"/>
                      <a:pt x="853"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4970225" y="4181300"/>
                <a:ext cx="95300" cy="76450"/>
              </a:xfrm>
              <a:custGeom>
                <a:avLst/>
                <a:gdLst/>
                <a:ahLst/>
                <a:cxnLst/>
                <a:rect l="l" t="t" r="r" b="b"/>
                <a:pathLst>
                  <a:path w="3812" h="3058" extrusionOk="0">
                    <a:moveTo>
                      <a:pt x="342" y="1"/>
                    </a:moveTo>
                    <a:cubicBezTo>
                      <a:pt x="322" y="1"/>
                      <a:pt x="305" y="4"/>
                      <a:pt x="291" y="10"/>
                    </a:cubicBezTo>
                    <a:cubicBezTo>
                      <a:pt x="0" y="139"/>
                      <a:pt x="1383" y="3058"/>
                      <a:pt x="2465" y="3058"/>
                    </a:cubicBezTo>
                    <a:cubicBezTo>
                      <a:pt x="2574" y="3058"/>
                      <a:pt x="2681" y="3028"/>
                      <a:pt x="2782" y="2963"/>
                    </a:cubicBezTo>
                    <a:cubicBezTo>
                      <a:pt x="3811" y="2277"/>
                      <a:pt x="900" y="1"/>
                      <a:pt x="3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5049600" y="4199550"/>
                <a:ext cx="104200" cy="62050"/>
              </a:xfrm>
              <a:custGeom>
                <a:avLst/>
                <a:gdLst/>
                <a:ahLst/>
                <a:cxnLst/>
                <a:rect l="l" t="t" r="r" b="b"/>
                <a:pathLst>
                  <a:path w="4168" h="2482" extrusionOk="0">
                    <a:moveTo>
                      <a:pt x="372" y="1"/>
                    </a:moveTo>
                    <a:cubicBezTo>
                      <a:pt x="315" y="1"/>
                      <a:pt x="273" y="9"/>
                      <a:pt x="247" y="27"/>
                    </a:cubicBezTo>
                    <a:cubicBezTo>
                      <a:pt x="0" y="212"/>
                      <a:pt x="1838" y="2481"/>
                      <a:pt x="2912" y="2481"/>
                    </a:cubicBezTo>
                    <a:cubicBezTo>
                      <a:pt x="3077" y="2481"/>
                      <a:pt x="3224" y="2428"/>
                      <a:pt x="3343" y="2304"/>
                    </a:cubicBezTo>
                    <a:cubicBezTo>
                      <a:pt x="4168" y="1413"/>
                      <a:pt x="1103"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5134200" y="4204425"/>
                <a:ext cx="106350" cy="53750"/>
              </a:xfrm>
              <a:custGeom>
                <a:avLst/>
                <a:gdLst/>
                <a:ahLst/>
                <a:cxnLst/>
                <a:rect l="l" t="t" r="r" b="b"/>
                <a:pathLst>
                  <a:path w="4254" h="2150" extrusionOk="0">
                    <a:moveTo>
                      <a:pt x="426" y="0"/>
                    </a:moveTo>
                    <a:cubicBezTo>
                      <a:pt x="319" y="0"/>
                      <a:pt x="242" y="15"/>
                      <a:pt x="208" y="46"/>
                    </a:cubicBezTo>
                    <a:cubicBezTo>
                      <a:pt x="0" y="283"/>
                      <a:pt x="1965" y="2149"/>
                      <a:pt x="3059" y="2149"/>
                    </a:cubicBezTo>
                    <a:cubicBezTo>
                      <a:pt x="3279" y="2149"/>
                      <a:pt x="3463" y="2074"/>
                      <a:pt x="3588" y="1896"/>
                    </a:cubicBezTo>
                    <a:cubicBezTo>
                      <a:pt x="4254" y="976"/>
                      <a:pt x="1302"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5216925" y="4189750"/>
                <a:ext cx="106450" cy="45975"/>
              </a:xfrm>
              <a:custGeom>
                <a:avLst/>
                <a:gdLst/>
                <a:ahLst/>
                <a:cxnLst/>
                <a:rect l="l" t="t" r="r" b="b"/>
                <a:pathLst>
                  <a:path w="4258" h="1839" extrusionOk="0">
                    <a:moveTo>
                      <a:pt x="647" y="1"/>
                    </a:moveTo>
                    <a:cubicBezTo>
                      <a:pt x="395" y="1"/>
                      <a:pt x="219" y="32"/>
                      <a:pt x="172" y="99"/>
                    </a:cubicBezTo>
                    <a:cubicBezTo>
                      <a:pt x="1" y="327"/>
                      <a:pt x="2006" y="1839"/>
                      <a:pt x="3136" y="1839"/>
                    </a:cubicBezTo>
                    <a:cubicBezTo>
                      <a:pt x="3414" y="1839"/>
                      <a:pt x="3639" y="1747"/>
                      <a:pt x="3766" y="1522"/>
                    </a:cubicBezTo>
                    <a:cubicBezTo>
                      <a:pt x="4257" y="597"/>
                      <a:pt x="1741" y="1"/>
                      <a:pt x="6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5296300" y="4161100"/>
                <a:ext cx="103350" cy="35150"/>
              </a:xfrm>
              <a:custGeom>
                <a:avLst/>
                <a:gdLst/>
                <a:ahLst/>
                <a:cxnLst/>
                <a:rect l="l" t="t" r="r" b="b"/>
                <a:pathLst>
                  <a:path w="4134" h="1406" extrusionOk="0">
                    <a:moveTo>
                      <a:pt x="1897" y="1"/>
                    </a:moveTo>
                    <a:cubicBezTo>
                      <a:pt x="1033" y="1"/>
                      <a:pt x="207" y="146"/>
                      <a:pt x="128" y="320"/>
                    </a:cubicBezTo>
                    <a:cubicBezTo>
                      <a:pt x="0" y="550"/>
                      <a:pt x="1840" y="1405"/>
                      <a:pt x="3017" y="1405"/>
                    </a:cubicBezTo>
                    <a:cubicBezTo>
                      <a:pt x="3477" y="1405"/>
                      <a:pt x="3835" y="1275"/>
                      <a:pt x="3935" y="925"/>
                    </a:cubicBezTo>
                    <a:cubicBezTo>
                      <a:pt x="4134" y="231"/>
                      <a:pt x="2985" y="1"/>
                      <a:pt x="18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5367025" y="4112975"/>
                <a:ext cx="97350" cy="33875"/>
              </a:xfrm>
              <a:custGeom>
                <a:avLst/>
                <a:gdLst/>
                <a:ahLst/>
                <a:cxnLst/>
                <a:rect l="l" t="t" r="r" b="b"/>
                <a:pathLst>
                  <a:path w="3894" h="1355" extrusionOk="0">
                    <a:moveTo>
                      <a:pt x="2945" y="0"/>
                    </a:moveTo>
                    <a:cubicBezTo>
                      <a:pt x="1823" y="0"/>
                      <a:pt x="87" y="641"/>
                      <a:pt x="39" y="928"/>
                    </a:cubicBezTo>
                    <a:cubicBezTo>
                      <a:pt x="1" y="1100"/>
                      <a:pt x="1102" y="1354"/>
                      <a:pt x="2135" y="1354"/>
                    </a:cubicBezTo>
                    <a:cubicBezTo>
                      <a:pt x="3025" y="1354"/>
                      <a:pt x="3865" y="1165"/>
                      <a:pt x="3882" y="572"/>
                    </a:cubicBezTo>
                    <a:cubicBezTo>
                      <a:pt x="3893" y="153"/>
                      <a:pt x="3492" y="0"/>
                      <a:pt x="2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4080150" y="3969675"/>
                <a:ext cx="67425" cy="92700"/>
              </a:xfrm>
              <a:custGeom>
                <a:avLst/>
                <a:gdLst/>
                <a:ahLst/>
                <a:cxnLst/>
                <a:rect l="l" t="t" r="r" b="b"/>
                <a:pathLst>
                  <a:path w="2697" h="3708" extrusionOk="0">
                    <a:moveTo>
                      <a:pt x="1334" y="1"/>
                    </a:moveTo>
                    <a:cubicBezTo>
                      <a:pt x="163" y="1"/>
                      <a:pt x="1" y="3707"/>
                      <a:pt x="349" y="3707"/>
                    </a:cubicBezTo>
                    <a:cubicBezTo>
                      <a:pt x="776" y="3707"/>
                      <a:pt x="2697" y="220"/>
                      <a:pt x="1416" y="7"/>
                    </a:cubicBezTo>
                    <a:cubicBezTo>
                      <a:pt x="1388" y="3"/>
                      <a:pt x="1361" y="1"/>
                      <a:pt x="1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4136400" y="3944350"/>
                <a:ext cx="76675" cy="89575"/>
              </a:xfrm>
              <a:custGeom>
                <a:avLst/>
                <a:gdLst/>
                <a:ahLst/>
                <a:cxnLst/>
                <a:rect l="l" t="t" r="r" b="b"/>
                <a:pathLst>
                  <a:path w="3067" h="3583" extrusionOk="0">
                    <a:moveTo>
                      <a:pt x="1674" y="0"/>
                    </a:moveTo>
                    <a:cubicBezTo>
                      <a:pt x="538" y="0"/>
                      <a:pt x="0" y="3547"/>
                      <a:pt x="340" y="3581"/>
                    </a:cubicBezTo>
                    <a:cubicBezTo>
                      <a:pt x="345" y="3582"/>
                      <a:pt x="350" y="3583"/>
                      <a:pt x="355" y="3583"/>
                    </a:cubicBezTo>
                    <a:cubicBezTo>
                      <a:pt x="816" y="3583"/>
                      <a:pt x="3067" y="375"/>
                      <a:pt x="1835" y="23"/>
                    </a:cubicBezTo>
                    <a:cubicBezTo>
                      <a:pt x="1780" y="8"/>
                      <a:pt x="1727"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4204875" y="3926550"/>
                <a:ext cx="76850" cy="89575"/>
              </a:xfrm>
              <a:custGeom>
                <a:avLst/>
                <a:gdLst/>
                <a:ahLst/>
                <a:cxnLst/>
                <a:rect l="l" t="t" r="r" b="b"/>
                <a:pathLst>
                  <a:path w="3074" h="3583" extrusionOk="0">
                    <a:moveTo>
                      <a:pt x="1674" y="1"/>
                    </a:moveTo>
                    <a:cubicBezTo>
                      <a:pt x="538" y="1"/>
                      <a:pt x="1" y="3514"/>
                      <a:pt x="341" y="3582"/>
                    </a:cubicBezTo>
                    <a:cubicBezTo>
                      <a:pt x="343" y="3582"/>
                      <a:pt x="346" y="3582"/>
                      <a:pt x="348" y="3582"/>
                    </a:cubicBezTo>
                    <a:cubicBezTo>
                      <a:pt x="793" y="3582"/>
                      <a:pt x="3074" y="342"/>
                      <a:pt x="1835" y="24"/>
                    </a:cubicBezTo>
                    <a:cubicBezTo>
                      <a:pt x="1780" y="8"/>
                      <a:pt x="1726" y="1"/>
                      <a:pt x="1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261125" y="3918700"/>
                <a:ext cx="88725" cy="83250"/>
              </a:xfrm>
              <a:custGeom>
                <a:avLst/>
                <a:gdLst/>
                <a:ahLst/>
                <a:cxnLst/>
                <a:rect l="l" t="t" r="r" b="b"/>
                <a:pathLst>
                  <a:path w="3549" h="3330" extrusionOk="0">
                    <a:moveTo>
                      <a:pt x="2159" y="1"/>
                    </a:moveTo>
                    <a:cubicBezTo>
                      <a:pt x="1062" y="1"/>
                      <a:pt x="1" y="3227"/>
                      <a:pt x="333" y="3327"/>
                    </a:cubicBezTo>
                    <a:cubicBezTo>
                      <a:pt x="340" y="3329"/>
                      <a:pt x="349" y="3330"/>
                      <a:pt x="358" y="3330"/>
                    </a:cubicBezTo>
                    <a:cubicBezTo>
                      <a:pt x="861" y="3330"/>
                      <a:pt x="3549" y="577"/>
                      <a:pt x="2396" y="53"/>
                    </a:cubicBezTo>
                    <a:cubicBezTo>
                      <a:pt x="2317" y="17"/>
                      <a:pt x="2238" y="1"/>
                      <a:pt x="2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4320825" y="3917900"/>
                <a:ext cx="93575" cy="77975"/>
              </a:xfrm>
              <a:custGeom>
                <a:avLst/>
                <a:gdLst/>
                <a:ahLst/>
                <a:cxnLst/>
                <a:rect l="l" t="t" r="r" b="b"/>
                <a:pathLst>
                  <a:path w="3743" h="3119" extrusionOk="0">
                    <a:moveTo>
                      <a:pt x="2383" y="1"/>
                    </a:moveTo>
                    <a:cubicBezTo>
                      <a:pt x="1313" y="1"/>
                      <a:pt x="0" y="3012"/>
                      <a:pt x="293" y="3110"/>
                    </a:cubicBezTo>
                    <a:cubicBezTo>
                      <a:pt x="307" y="3115"/>
                      <a:pt x="324" y="3118"/>
                      <a:pt x="344" y="3118"/>
                    </a:cubicBezTo>
                    <a:cubicBezTo>
                      <a:pt x="920" y="3118"/>
                      <a:pt x="3743" y="704"/>
                      <a:pt x="2677" y="85"/>
                    </a:cubicBezTo>
                    <a:cubicBezTo>
                      <a:pt x="2582" y="27"/>
                      <a:pt x="2484" y="1"/>
                      <a:pt x="2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4388475" y="3912275"/>
                <a:ext cx="96875" cy="74825"/>
              </a:xfrm>
              <a:custGeom>
                <a:avLst/>
                <a:gdLst/>
                <a:ahLst/>
                <a:cxnLst/>
                <a:rect l="l" t="t" r="r" b="b"/>
                <a:pathLst>
                  <a:path w="3875" h="2993" extrusionOk="0">
                    <a:moveTo>
                      <a:pt x="2537" y="0"/>
                    </a:moveTo>
                    <a:cubicBezTo>
                      <a:pt x="1465" y="0"/>
                      <a:pt x="1" y="2850"/>
                      <a:pt x="291" y="2979"/>
                    </a:cubicBezTo>
                    <a:cubicBezTo>
                      <a:pt x="308" y="2988"/>
                      <a:pt x="330" y="2992"/>
                      <a:pt x="357" y="2992"/>
                    </a:cubicBezTo>
                    <a:cubicBezTo>
                      <a:pt x="954" y="2992"/>
                      <a:pt x="3874" y="812"/>
                      <a:pt x="2853" y="97"/>
                    </a:cubicBezTo>
                    <a:cubicBezTo>
                      <a:pt x="2753" y="30"/>
                      <a:pt x="2647" y="0"/>
                      <a:pt x="2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4461575" y="3926675"/>
                <a:ext cx="102600" cy="65125"/>
              </a:xfrm>
              <a:custGeom>
                <a:avLst/>
                <a:gdLst/>
                <a:ahLst/>
                <a:cxnLst/>
                <a:rect l="l" t="t" r="r" b="b"/>
                <a:pathLst>
                  <a:path w="4104" h="2605" extrusionOk="0">
                    <a:moveTo>
                      <a:pt x="2832" y="1"/>
                    </a:moveTo>
                    <a:cubicBezTo>
                      <a:pt x="1766" y="1"/>
                      <a:pt x="0" y="2394"/>
                      <a:pt x="249" y="2581"/>
                    </a:cubicBezTo>
                    <a:cubicBezTo>
                      <a:pt x="272" y="2597"/>
                      <a:pt x="308" y="2604"/>
                      <a:pt x="356" y="2604"/>
                    </a:cubicBezTo>
                    <a:cubicBezTo>
                      <a:pt x="1044" y="2604"/>
                      <a:pt x="4103" y="993"/>
                      <a:pt x="3238" y="161"/>
                    </a:cubicBezTo>
                    <a:cubicBezTo>
                      <a:pt x="3122" y="50"/>
                      <a:pt x="2984" y="1"/>
                      <a:pt x="2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4534725" y="3953050"/>
                <a:ext cx="106900" cy="50425"/>
              </a:xfrm>
              <a:custGeom>
                <a:avLst/>
                <a:gdLst/>
                <a:ahLst/>
                <a:cxnLst/>
                <a:rect l="l" t="t" r="r" b="b"/>
                <a:pathLst>
                  <a:path w="4276" h="2017" extrusionOk="0">
                    <a:moveTo>
                      <a:pt x="3118" y="0"/>
                    </a:moveTo>
                    <a:cubicBezTo>
                      <a:pt x="2000" y="0"/>
                      <a:pt x="1" y="1719"/>
                      <a:pt x="205" y="1953"/>
                    </a:cubicBezTo>
                    <a:cubicBezTo>
                      <a:pt x="244" y="1996"/>
                      <a:pt x="350" y="2017"/>
                      <a:pt x="503" y="2017"/>
                    </a:cubicBezTo>
                    <a:cubicBezTo>
                      <a:pt x="1466" y="2017"/>
                      <a:pt x="4276" y="1202"/>
                      <a:pt x="3692" y="280"/>
                    </a:cubicBezTo>
                    <a:cubicBezTo>
                      <a:pt x="3564" y="82"/>
                      <a:pt x="3362" y="0"/>
                      <a:pt x="3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4605825" y="3981475"/>
                <a:ext cx="106350" cy="45925"/>
              </a:xfrm>
              <a:custGeom>
                <a:avLst/>
                <a:gdLst/>
                <a:ahLst/>
                <a:cxnLst/>
                <a:rect l="l" t="t" r="r" b="b"/>
                <a:pathLst>
                  <a:path w="4254" h="1837" extrusionOk="0">
                    <a:moveTo>
                      <a:pt x="3117" y="1"/>
                    </a:moveTo>
                    <a:cubicBezTo>
                      <a:pt x="2006" y="1"/>
                      <a:pt x="1" y="1512"/>
                      <a:pt x="172" y="1741"/>
                    </a:cubicBezTo>
                    <a:cubicBezTo>
                      <a:pt x="217" y="1805"/>
                      <a:pt x="385" y="1836"/>
                      <a:pt x="626" y="1836"/>
                    </a:cubicBezTo>
                    <a:cubicBezTo>
                      <a:pt x="1707" y="1836"/>
                      <a:pt x="4254" y="1220"/>
                      <a:pt x="3730" y="317"/>
                    </a:cubicBezTo>
                    <a:cubicBezTo>
                      <a:pt x="3611" y="93"/>
                      <a:pt x="3391" y="1"/>
                      <a:pt x="3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4678775" y="4008175"/>
                <a:ext cx="106500" cy="45900"/>
              </a:xfrm>
              <a:custGeom>
                <a:avLst/>
                <a:gdLst/>
                <a:ahLst/>
                <a:cxnLst/>
                <a:rect l="l" t="t" r="r" b="b"/>
                <a:pathLst>
                  <a:path w="4260" h="1836" extrusionOk="0">
                    <a:moveTo>
                      <a:pt x="3135" y="0"/>
                    </a:moveTo>
                    <a:cubicBezTo>
                      <a:pt x="2006" y="0"/>
                      <a:pt x="0" y="1512"/>
                      <a:pt x="172" y="1740"/>
                    </a:cubicBezTo>
                    <a:cubicBezTo>
                      <a:pt x="223" y="1805"/>
                      <a:pt x="396" y="1835"/>
                      <a:pt x="639" y="1835"/>
                    </a:cubicBezTo>
                    <a:cubicBezTo>
                      <a:pt x="1732" y="1835"/>
                      <a:pt x="4260" y="1219"/>
                      <a:pt x="3765" y="317"/>
                    </a:cubicBezTo>
                    <a:cubicBezTo>
                      <a:pt x="3639" y="92"/>
                      <a:pt x="3414" y="0"/>
                      <a:pt x="3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4744650" y="4047475"/>
                <a:ext cx="104400" cy="37975"/>
              </a:xfrm>
              <a:custGeom>
                <a:avLst/>
                <a:gdLst/>
                <a:ahLst/>
                <a:cxnLst/>
                <a:rect l="l" t="t" r="r" b="b"/>
                <a:pathLst>
                  <a:path w="4176" h="1519" extrusionOk="0">
                    <a:moveTo>
                      <a:pt x="3089" y="1"/>
                    </a:moveTo>
                    <a:cubicBezTo>
                      <a:pt x="1938" y="1"/>
                      <a:pt x="0" y="1066"/>
                      <a:pt x="134" y="1307"/>
                    </a:cubicBezTo>
                    <a:cubicBezTo>
                      <a:pt x="206" y="1439"/>
                      <a:pt x="712" y="1519"/>
                      <a:pt x="1332" y="1519"/>
                    </a:cubicBezTo>
                    <a:cubicBezTo>
                      <a:pt x="2539" y="1519"/>
                      <a:pt x="4176" y="1217"/>
                      <a:pt x="3870" y="417"/>
                    </a:cubicBezTo>
                    <a:cubicBezTo>
                      <a:pt x="3764" y="117"/>
                      <a:pt x="3470" y="1"/>
                      <a:pt x="3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4818600" y="4077550"/>
                <a:ext cx="106975" cy="45975"/>
              </a:xfrm>
              <a:custGeom>
                <a:avLst/>
                <a:gdLst/>
                <a:ahLst/>
                <a:cxnLst/>
                <a:rect l="l" t="t" r="r" b="b"/>
                <a:pathLst>
                  <a:path w="4279" h="1839" extrusionOk="0">
                    <a:moveTo>
                      <a:pt x="3142" y="1"/>
                    </a:moveTo>
                    <a:cubicBezTo>
                      <a:pt x="2023" y="1"/>
                      <a:pt x="1" y="1512"/>
                      <a:pt x="200" y="1740"/>
                    </a:cubicBezTo>
                    <a:cubicBezTo>
                      <a:pt x="254" y="1807"/>
                      <a:pt x="434" y="1839"/>
                      <a:pt x="689" y="1839"/>
                    </a:cubicBezTo>
                    <a:cubicBezTo>
                      <a:pt x="1792" y="1839"/>
                      <a:pt x="4279" y="1242"/>
                      <a:pt x="3759" y="317"/>
                    </a:cubicBezTo>
                    <a:cubicBezTo>
                      <a:pt x="3639" y="92"/>
                      <a:pt x="3418" y="1"/>
                      <a:pt x="3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4892425" y="4109575"/>
                <a:ext cx="107200" cy="45575"/>
              </a:xfrm>
              <a:custGeom>
                <a:avLst/>
                <a:gdLst/>
                <a:ahLst/>
                <a:cxnLst/>
                <a:rect l="l" t="t" r="r" b="b"/>
                <a:pathLst>
                  <a:path w="4288" h="1823" extrusionOk="0">
                    <a:moveTo>
                      <a:pt x="3143" y="1"/>
                    </a:moveTo>
                    <a:cubicBezTo>
                      <a:pt x="2023" y="1"/>
                      <a:pt x="1" y="1512"/>
                      <a:pt x="201" y="1740"/>
                    </a:cubicBezTo>
                    <a:cubicBezTo>
                      <a:pt x="244" y="1796"/>
                      <a:pt x="400" y="1823"/>
                      <a:pt x="625" y="1823"/>
                    </a:cubicBezTo>
                    <a:cubicBezTo>
                      <a:pt x="1689" y="1823"/>
                      <a:pt x="4287" y="1228"/>
                      <a:pt x="3759" y="317"/>
                    </a:cubicBezTo>
                    <a:cubicBezTo>
                      <a:pt x="3639" y="92"/>
                      <a:pt x="3418" y="1"/>
                      <a:pt x="3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4966000" y="4127075"/>
                <a:ext cx="105500" cy="54900"/>
              </a:xfrm>
              <a:custGeom>
                <a:avLst/>
                <a:gdLst/>
                <a:ahLst/>
                <a:cxnLst/>
                <a:rect l="l" t="t" r="r" b="b"/>
                <a:pathLst>
                  <a:path w="4220" h="2196" extrusionOk="0">
                    <a:moveTo>
                      <a:pt x="3060" y="0"/>
                    </a:moveTo>
                    <a:cubicBezTo>
                      <a:pt x="1969" y="0"/>
                      <a:pt x="1" y="1933"/>
                      <a:pt x="211" y="2143"/>
                    </a:cubicBezTo>
                    <a:cubicBezTo>
                      <a:pt x="247" y="2179"/>
                      <a:pt x="325" y="2196"/>
                      <a:pt x="436" y="2196"/>
                    </a:cubicBezTo>
                    <a:cubicBezTo>
                      <a:pt x="1317" y="2196"/>
                      <a:pt x="4219" y="1139"/>
                      <a:pt x="3555" y="222"/>
                    </a:cubicBezTo>
                    <a:cubicBezTo>
                      <a:pt x="3433" y="66"/>
                      <a:pt x="3261" y="0"/>
                      <a:pt x="3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5044200" y="4133050"/>
                <a:ext cx="103500" cy="65100"/>
              </a:xfrm>
              <a:custGeom>
                <a:avLst/>
                <a:gdLst/>
                <a:ahLst/>
                <a:cxnLst/>
                <a:rect l="l" t="t" r="r" b="b"/>
                <a:pathLst>
                  <a:path w="4140" h="2604" extrusionOk="0">
                    <a:moveTo>
                      <a:pt x="2866" y="1"/>
                    </a:moveTo>
                    <a:cubicBezTo>
                      <a:pt x="1794" y="1"/>
                      <a:pt x="0" y="2394"/>
                      <a:pt x="250" y="2580"/>
                    </a:cubicBezTo>
                    <a:cubicBezTo>
                      <a:pt x="272" y="2596"/>
                      <a:pt x="309" y="2604"/>
                      <a:pt x="356" y="2604"/>
                    </a:cubicBezTo>
                    <a:cubicBezTo>
                      <a:pt x="1049" y="2604"/>
                      <a:pt x="4139" y="993"/>
                      <a:pt x="3274" y="161"/>
                    </a:cubicBezTo>
                    <a:cubicBezTo>
                      <a:pt x="3158" y="50"/>
                      <a:pt x="3020"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5125975" y="4127900"/>
                <a:ext cx="98725" cy="72600"/>
              </a:xfrm>
              <a:custGeom>
                <a:avLst/>
                <a:gdLst/>
                <a:ahLst/>
                <a:cxnLst/>
                <a:rect l="l" t="t" r="r" b="b"/>
                <a:pathLst>
                  <a:path w="3949" h="2904" extrusionOk="0">
                    <a:moveTo>
                      <a:pt x="2618" y="0"/>
                    </a:moveTo>
                    <a:cubicBezTo>
                      <a:pt x="1572" y="0"/>
                      <a:pt x="0" y="2734"/>
                      <a:pt x="288" y="2893"/>
                    </a:cubicBezTo>
                    <a:cubicBezTo>
                      <a:pt x="303" y="2900"/>
                      <a:pt x="322" y="2903"/>
                      <a:pt x="345" y="2903"/>
                    </a:cubicBezTo>
                    <a:cubicBezTo>
                      <a:pt x="927" y="2903"/>
                      <a:pt x="3948" y="836"/>
                      <a:pt x="2956" y="118"/>
                    </a:cubicBezTo>
                    <a:cubicBezTo>
                      <a:pt x="2853" y="37"/>
                      <a:pt x="2739" y="0"/>
                      <a:pt x="2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5205025" y="4112050"/>
                <a:ext cx="92000" cy="79425"/>
              </a:xfrm>
              <a:custGeom>
                <a:avLst/>
                <a:gdLst/>
                <a:ahLst/>
                <a:cxnLst/>
                <a:rect l="l" t="t" r="r" b="b"/>
                <a:pathLst>
                  <a:path w="3680" h="3177" extrusionOk="0">
                    <a:moveTo>
                      <a:pt x="2323" y="0"/>
                    </a:moveTo>
                    <a:cubicBezTo>
                      <a:pt x="1237" y="0"/>
                      <a:pt x="1" y="3073"/>
                      <a:pt x="328" y="3171"/>
                    </a:cubicBezTo>
                    <a:cubicBezTo>
                      <a:pt x="338" y="3175"/>
                      <a:pt x="350" y="3177"/>
                      <a:pt x="364" y="3177"/>
                    </a:cubicBezTo>
                    <a:cubicBezTo>
                      <a:pt x="873" y="3177"/>
                      <a:pt x="3679" y="665"/>
                      <a:pt x="2605" y="76"/>
                    </a:cubicBezTo>
                    <a:cubicBezTo>
                      <a:pt x="2513" y="24"/>
                      <a:pt x="2418" y="0"/>
                      <a:pt x="2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5283050" y="4084650"/>
                <a:ext cx="80175" cy="88050"/>
              </a:xfrm>
              <a:custGeom>
                <a:avLst/>
                <a:gdLst/>
                <a:ahLst/>
                <a:cxnLst/>
                <a:rect l="l" t="t" r="r" b="b"/>
                <a:pathLst>
                  <a:path w="3207" h="3522" extrusionOk="0">
                    <a:moveTo>
                      <a:pt x="1787" y="0"/>
                    </a:moveTo>
                    <a:cubicBezTo>
                      <a:pt x="686" y="0"/>
                      <a:pt x="1" y="3453"/>
                      <a:pt x="338" y="3520"/>
                    </a:cubicBezTo>
                    <a:cubicBezTo>
                      <a:pt x="343" y="3521"/>
                      <a:pt x="348" y="3521"/>
                      <a:pt x="353" y="3521"/>
                    </a:cubicBezTo>
                    <a:cubicBezTo>
                      <a:pt x="819" y="3521"/>
                      <a:pt x="3206" y="420"/>
                      <a:pt x="1975" y="33"/>
                    </a:cubicBezTo>
                    <a:cubicBezTo>
                      <a:pt x="1911" y="11"/>
                      <a:pt x="1849"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5347075" y="4054525"/>
                <a:ext cx="81075" cy="87925"/>
              </a:xfrm>
              <a:custGeom>
                <a:avLst/>
                <a:gdLst/>
                <a:ahLst/>
                <a:cxnLst/>
                <a:rect l="l" t="t" r="r" b="b"/>
                <a:pathLst>
                  <a:path w="3243" h="3517" extrusionOk="0">
                    <a:moveTo>
                      <a:pt x="1837" y="0"/>
                    </a:moveTo>
                    <a:cubicBezTo>
                      <a:pt x="724" y="0"/>
                      <a:pt x="0" y="3448"/>
                      <a:pt x="339" y="3515"/>
                    </a:cubicBezTo>
                    <a:cubicBezTo>
                      <a:pt x="344" y="3516"/>
                      <a:pt x="349" y="3517"/>
                      <a:pt x="355" y="3517"/>
                    </a:cubicBezTo>
                    <a:cubicBezTo>
                      <a:pt x="856" y="3517"/>
                      <a:pt x="3242" y="451"/>
                      <a:pt x="2011" y="28"/>
                    </a:cubicBezTo>
                    <a:cubicBezTo>
                      <a:pt x="1952" y="9"/>
                      <a:pt x="1894" y="0"/>
                      <a:pt x="1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4324575" y="4226000"/>
                <a:ext cx="32050" cy="32950"/>
              </a:xfrm>
              <a:custGeom>
                <a:avLst/>
                <a:gdLst/>
                <a:ahLst/>
                <a:cxnLst/>
                <a:rect l="l" t="t" r="r" b="b"/>
                <a:pathLst>
                  <a:path w="1282" h="1318" extrusionOk="0">
                    <a:moveTo>
                      <a:pt x="641" y="1"/>
                    </a:moveTo>
                    <a:cubicBezTo>
                      <a:pt x="285" y="1"/>
                      <a:pt x="1" y="321"/>
                      <a:pt x="1" y="677"/>
                    </a:cubicBezTo>
                    <a:cubicBezTo>
                      <a:pt x="1" y="1033"/>
                      <a:pt x="285" y="1317"/>
                      <a:pt x="641" y="1317"/>
                    </a:cubicBezTo>
                    <a:cubicBezTo>
                      <a:pt x="997" y="1317"/>
                      <a:pt x="1281" y="1033"/>
                      <a:pt x="1281" y="677"/>
                    </a:cubicBezTo>
                    <a:cubicBezTo>
                      <a:pt x="1281" y="321"/>
                      <a:pt x="997"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515317" y="4005530"/>
                <a:ext cx="32050" cy="32050"/>
              </a:xfrm>
              <a:custGeom>
                <a:avLst/>
                <a:gdLst/>
                <a:ahLst/>
                <a:cxnLst/>
                <a:rect l="l" t="t" r="r" b="b"/>
                <a:pathLst>
                  <a:path w="1282" h="1282" extrusionOk="0">
                    <a:moveTo>
                      <a:pt x="641" y="0"/>
                    </a:moveTo>
                    <a:cubicBezTo>
                      <a:pt x="286" y="0"/>
                      <a:pt x="1" y="285"/>
                      <a:pt x="1" y="641"/>
                    </a:cubicBezTo>
                    <a:cubicBezTo>
                      <a:pt x="1" y="997"/>
                      <a:pt x="286" y="1281"/>
                      <a:pt x="641" y="1281"/>
                    </a:cubicBezTo>
                    <a:cubicBezTo>
                      <a:pt x="997" y="1281"/>
                      <a:pt x="1282" y="997"/>
                      <a:pt x="1282" y="641"/>
                    </a:cubicBezTo>
                    <a:cubicBezTo>
                      <a:pt x="1282" y="285"/>
                      <a:pt x="997" y="0"/>
                      <a:pt x="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3"/>
            <p:cNvGrpSpPr/>
            <p:nvPr/>
          </p:nvGrpSpPr>
          <p:grpSpPr>
            <a:xfrm>
              <a:off x="2642627" y="1276357"/>
              <a:ext cx="686894" cy="1295398"/>
              <a:chOff x="4379102" y="2789482"/>
              <a:chExt cx="686894" cy="1295398"/>
            </a:xfrm>
          </p:grpSpPr>
          <p:sp>
            <p:nvSpPr>
              <p:cNvPr id="354" name="Google Shape;354;p13"/>
              <p:cNvSpPr/>
              <p:nvPr/>
            </p:nvSpPr>
            <p:spPr>
              <a:xfrm>
                <a:off x="4790687" y="2789482"/>
                <a:ext cx="91643" cy="78605"/>
              </a:xfrm>
              <a:custGeom>
                <a:avLst/>
                <a:gdLst/>
                <a:ahLst/>
                <a:cxnLst/>
                <a:rect l="l" t="t" r="r" b="b"/>
                <a:pathLst>
                  <a:path w="1708" h="1465" extrusionOk="0">
                    <a:moveTo>
                      <a:pt x="996" y="0"/>
                    </a:moveTo>
                    <a:cubicBezTo>
                      <a:pt x="320" y="0"/>
                      <a:pt x="0" y="783"/>
                      <a:pt x="463" y="1246"/>
                    </a:cubicBezTo>
                    <a:cubicBezTo>
                      <a:pt x="614" y="1397"/>
                      <a:pt x="799" y="1464"/>
                      <a:pt x="981" y="1464"/>
                    </a:cubicBezTo>
                    <a:cubicBezTo>
                      <a:pt x="1353" y="1464"/>
                      <a:pt x="1708" y="1178"/>
                      <a:pt x="1708" y="747"/>
                    </a:cubicBezTo>
                    <a:cubicBezTo>
                      <a:pt x="1708" y="320"/>
                      <a:pt x="1388" y="0"/>
                      <a:pt x="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4571990" y="3773429"/>
                <a:ext cx="72595" cy="60630"/>
              </a:xfrm>
              <a:custGeom>
                <a:avLst/>
                <a:gdLst/>
                <a:ahLst/>
                <a:cxnLst/>
                <a:rect l="l" t="t" r="r" b="b"/>
                <a:pathLst>
                  <a:path w="1353" h="1130" extrusionOk="0">
                    <a:moveTo>
                      <a:pt x="784" y="1"/>
                    </a:moveTo>
                    <a:cubicBezTo>
                      <a:pt x="250" y="1"/>
                      <a:pt x="1" y="606"/>
                      <a:pt x="357" y="962"/>
                    </a:cubicBezTo>
                    <a:cubicBezTo>
                      <a:pt x="484" y="1077"/>
                      <a:pt x="634" y="1129"/>
                      <a:pt x="778" y="1129"/>
                    </a:cubicBezTo>
                    <a:cubicBezTo>
                      <a:pt x="1078" y="1129"/>
                      <a:pt x="1353" y="906"/>
                      <a:pt x="1353" y="570"/>
                    </a:cubicBezTo>
                    <a:cubicBezTo>
                      <a:pt x="1353" y="250"/>
                      <a:pt x="1104" y="1"/>
                      <a:pt x="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974301" y="4008208"/>
                <a:ext cx="91696" cy="76673"/>
              </a:xfrm>
              <a:custGeom>
                <a:avLst/>
                <a:gdLst/>
                <a:ahLst/>
                <a:cxnLst/>
                <a:rect l="l" t="t" r="r" b="b"/>
                <a:pathLst>
                  <a:path w="1709" h="1429" extrusionOk="0">
                    <a:moveTo>
                      <a:pt x="997" y="0"/>
                    </a:moveTo>
                    <a:cubicBezTo>
                      <a:pt x="357" y="0"/>
                      <a:pt x="1" y="783"/>
                      <a:pt x="464" y="1210"/>
                    </a:cubicBezTo>
                    <a:cubicBezTo>
                      <a:pt x="615" y="1361"/>
                      <a:pt x="800" y="1429"/>
                      <a:pt x="982" y="1429"/>
                    </a:cubicBezTo>
                    <a:cubicBezTo>
                      <a:pt x="1354" y="1429"/>
                      <a:pt x="1709" y="1143"/>
                      <a:pt x="1709" y="712"/>
                    </a:cubicBezTo>
                    <a:cubicBezTo>
                      <a:pt x="1709" y="320"/>
                      <a:pt x="1389"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4379102" y="3236179"/>
                <a:ext cx="152809" cy="196699"/>
              </a:xfrm>
              <a:custGeom>
                <a:avLst/>
                <a:gdLst/>
                <a:ahLst/>
                <a:cxnLst/>
                <a:rect l="l" t="t" r="r" b="b"/>
                <a:pathLst>
                  <a:path w="2848" h="3666" extrusionOk="0">
                    <a:moveTo>
                      <a:pt x="1353" y="1"/>
                    </a:moveTo>
                    <a:cubicBezTo>
                      <a:pt x="1068" y="1"/>
                      <a:pt x="1317" y="961"/>
                      <a:pt x="997" y="1353"/>
                    </a:cubicBezTo>
                    <a:cubicBezTo>
                      <a:pt x="677" y="1744"/>
                      <a:pt x="1" y="1602"/>
                      <a:pt x="1" y="1851"/>
                    </a:cubicBezTo>
                    <a:cubicBezTo>
                      <a:pt x="1" y="1993"/>
                      <a:pt x="641" y="2064"/>
                      <a:pt x="926" y="2313"/>
                    </a:cubicBezTo>
                    <a:cubicBezTo>
                      <a:pt x="1211" y="2562"/>
                      <a:pt x="1175" y="3665"/>
                      <a:pt x="1388" y="3665"/>
                    </a:cubicBezTo>
                    <a:cubicBezTo>
                      <a:pt x="1602" y="3665"/>
                      <a:pt x="1531" y="2847"/>
                      <a:pt x="1709" y="2527"/>
                    </a:cubicBezTo>
                    <a:cubicBezTo>
                      <a:pt x="2029" y="1993"/>
                      <a:pt x="2847" y="2064"/>
                      <a:pt x="2847" y="1851"/>
                    </a:cubicBezTo>
                    <a:cubicBezTo>
                      <a:pt x="2847" y="1673"/>
                      <a:pt x="2278" y="1673"/>
                      <a:pt x="1851" y="1424"/>
                    </a:cubicBezTo>
                    <a:cubicBezTo>
                      <a:pt x="1424" y="1175"/>
                      <a:pt x="16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13"/>
            <p:cNvGrpSpPr/>
            <p:nvPr/>
          </p:nvGrpSpPr>
          <p:grpSpPr>
            <a:xfrm>
              <a:off x="5650112" y="3285533"/>
              <a:ext cx="732510" cy="968851"/>
              <a:chOff x="4028687" y="2865208"/>
              <a:chExt cx="732510" cy="968851"/>
            </a:xfrm>
          </p:grpSpPr>
          <p:sp>
            <p:nvSpPr>
              <p:cNvPr id="359" name="Google Shape;359;p13"/>
              <p:cNvSpPr/>
              <p:nvPr/>
            </p:nvSpPr>
            <p:spPr>
              <a:xfrm>
                <a:off x="4028687" y="3703882"/>
                <a:ext cx="91643" cy="78605"/>
              </a:xfrm>
              <a:custGeom>
                <a:avLst/>
                <a:gdLst/>
                <a:ahLst/>
                <a:cxnLst/>
                <a:rect l="l" t="t" r="r" b="b"/>
                <a:pathLst>
                  <a:path w="1708" h="1465" extrusionOk="0">
                    <a:moveTo>
                      <a:pt x="996" y="0"/>
                    </a:moveTo>
                    <a:cubicBezTo>
                      <a:pt x="320" y="0"/>
                      <a:pt x="0" y="783"/>
                      <a:pt x="463" y="1246"/>
                    </a:cubicBezTo>
                    <a:cubicBezTo>
                      <a:pt x="614" y="1397"/>
                      <a:pt x="799" y="1464"/>
                      <a:pt x="981" y="1464"/>
                    </a:cubicBezTo>
                    <a:cubicBezTo>
                      <a:pt x="1353" y="1464"/>
                      <a:pt x="1708" y="1178"/>
                      <a:pt x="1708" y="747"/>
                    </a:cubicBezTo>
                    <a:cubicBezTo>
                      <a:pt x="1708" y="320"/>
                      <a:pt x="1388" y="0"/>
                      <a:pt x="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4571990" y="3773429"/>
                <a:ext cx="72595" cy="60630"/>
              </a:xfrm>
              <a:custGeom>
                <a:avLst/>
                <a:gdLst/>
                <a:ahLst/>
                <a:cxnLst/>
                <a:rect l="l" t="t" r="r" b="b"/>
                <a:pathLst>
                  <a:path w="1353" h="1130" extrusionOk="0">
                    <a:moveTo>
                      <a:pt x="784" y="1"/>
                    </a:moveTo>
                    <a:cubicBezTo>
                      <a:pt x="250" y="1"/>
                      <a:pt x="1" y="606"/>
                      <a:pt x="357" y="962"/>
                    </a:cubicBezTo>
                    <a:cubicBezTo>
                      <a:pt x="484" y="1077"/>
                      <a:pt x="634" y="1129"/>
                      <a:pt x="778" y="1129"/>
                    </a:cubicBezTo>
                    <a:cubicBezTo>
                      <a:pt x="1078" y="1129"/>
                      <a:pt x="1353" y="906"/>
                      <a:pt x="1353" y="570"/>
                    </a:cubicBezTo>
                    <a:cubicBezTo>
                      <a:pt x="1353" y="250"/>
                      <a:pt x="1104" y="1"/>
                      <a:pt x="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4669501" y="2865208"/>
                <a:ext cx="91696" cy="76673"/>
              </a:xfrm>
              <a:custGeom>
                <a:avLst/>
                <a:gdLst/>
                <a:ahLst/>
                <a:cxnLst/>
                <a:rect l="l" t="t" r="r" b="b"/>
                <a:pathLst>
                  <a:path w="1709" h="1429" extrusionOk="0">
                    <a:moveTo>
                      <a:pt x="997" y="0"/>
                    </a:moveTo>
                    <a:cubicBezTo>
                      <a:pt x="357" y="0"/>
                      <a:pt x="1" y="783"/>
                      <a:pt x="464" y="1210"/>
                    </a:cubicBezTo>
                    <a:cubicBezTo>
                      <a:pt x="615" y="1361"/>
                      <a:pt x="800" y="1429"/>
                      <a:pt x="982" y="1429"/>
                    </a:cubicBezTo>
                    <a:cubicBezTo>
                      <a:pt x="1354" y="1429"/>
                      <a:pt x="1709" y="1143"/>
                      <a:pt x="1709" y="712"/>
                    </a:cubicBezTo>
                    <a:cubicBezTo>
                      <a:pt x="1709" y="320"/>
                      <a:pt x="1389" y="0"/>
                      <a:pt x="9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4379102" y="3236179"/>
                <a:ext cx="152809" cy="196699"/>
              </a:xfrm>
              <a:custGeom>
                <a:avLst/>
                <a:gdLst/>
                <a:ahLst/>
                <a:cxnLst/>
                <a:rect l="l" t="t" r="r" b="b"/>
                <a:pathLst>
                  <a:path w="2848" h="3666" extrusionOk="0">
                    <a:moveTo>
                      <a:pt x="1353" y="1"/>
                    </a:moveTo>
                    <a:cubicBezTo>
                      <a:pt x="1068" y="1"/>
                      <a:pt x="1317" y="961"/>
                      <a:pt x="997" y="1353"/>
                    </a:cubicBezTo>
                    <a:cubicBezTo>
                      <a:pt x="677" y="1744"/>
                      <a:pt x="1" y="1602"/>
                      <a:pt x="1" y="1851"/>
                    </a:cubicBezTo>
                    <a:cubicBezTo>
                      <a:pt x="1" y="1993"/>
                      <a:pt x="641" y="2064"/>
                      <a:pt x="926" y="2313"/>
                    </a:cubicBezTo>
                    <a:cubicBezTo>
                      <a:pt x="1211" y="2562"/>
                      <a:pt x="1175" y="3665"/>
                      <a:pt x="1388" y="3665"/>
                    </a:cubicBezTo>
                    <a:cubicBezTo>
                      <a:pt x="1602" y="3665"/>
                      <a:pt x="1531" y="2847"/>
                      <a:pt x="1709" y="2527"/>
                    </a:cubicBezTo>
                    <a:cubicBezTo>
                      <a:pt x="2029" y="1993"/>
                      <a:pt x="2847" y="2064"/>
                      <a:pt x="2847" y="1851"/>
                    </a:cubicBezTo>
                    <a:cubicBezTo>
                      <a:pt x="2847" y="1673"/>
                      <a:pt x="2278" y="1673"/>
                      <a:pt x="1851" y="1424"/>
                    </a:cubicBezTo>
                    <a:cubicBezTo>
                      <a:pt x="1424" y="1175"/>
                      <a:pt x="16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78"/>
        <p:cNvGrpSpPr/>
        <p:nvPr/>
      </p:nvGrpSpPr>
      <p:grpSpPr>
        <a:xfrm>
          <a:off x="0" y="0"/>
          <a:ext cx="0" cy="0"/>
          <a:chOff x="0" y="0"/>
          <a:chExt cx="0" cy="0"/>
        </a:xfrm>
      </p:grpSpPr>
      <p:sp>
        <p:nvSpPr>
          <p:cNvPr id="379" name="Google Shape;379;p17"/>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80" name="Google Shape;380;p17"/>
          <p:cNvSpPr txBox="1">
            <a:spLocks noGrp="1"/>
          </p:cNvSpPr>
          <p:nvPr>
            <p:ph type="ctrTitle" idx="2"/>
          </p:nvPr>
        </p:nvSpPr>
        <p:spPr>
          <a:xfrm>
            <a:off x="1005833"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1" name="Google Shape;381;p17"/>
          <p:cNvSpPr txBox="1">
            <a:spLocks noGrp="1"/>
          </p:cNvSpPr>
          <p:nvPr>
            <p:ph type="subTitle" idx="1"/>
          </p:nvPr>
        </p:nvSpPr>
        <p:spPr>
          <a:xfrm>
            <a:off x="1005850"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17"/>
          <p:cNvSpPr txBox="1">
            <a:spLocks noGrp="1"/>
          </p:cNvSpPr>
          <p:nvPr>
            <p:ph type="ctrTitle" idx="3"/>
          </p:nvPr>
        </p:nvSpPr>
        <p:spPr>
          <a:xfrm>
            <a:off x="3577022"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3" name="Google Shape;383;p17"/>
          <p:cNvSpPr txBox="1">
            <a:spLocks noGrp="1"/>
          </p:cNvSpPr>
          <p:nvPr>
            <p:ph type="subTitle" idx="4"/>
          </p:nvPr>
        </p:nvSpPr>
        <p:spPr>
          <a:xfrm>
            <a:off x="3576888"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17"/>
          <p:cNvSpPr txBox="1">
            <a:spLocks noGrp="1"/>
          </p:cNvSpPr>
          <p:nvPr>
            <p:ph type="ctrTitle" idx="5"/>
          </p:nvPr>
        </p:nvSpPr>
        <p:spPr>
          <a:xfrm>
            <a:off x="6142728"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5" name="Google Shape;385;p17"/>
          <p:cNvSpPr txBox="1">
            <a:spLocks noGrp="1"/>
          </p:cNvSpPr>
          <p:nvPr>
            <p:ph type="subTitle" idx="6"/>
          </p:nvPr>
        </p:nvSpPr>
        <p:spPr>
          <a:xfrm>
            <a:off x="6142875"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6" name="Google Shape;386;p17"/>
          <p:cNvSpPr/>
          <p:nvPr/>
        </p:nvSpPr>
        <p:spPr>
          <a:xfrm rot="5400000" flipH="1">
            <a:off x="6868824" y="104592"/>
            <a:ext cx="2452950" cy="216417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7"/>
          <p:cNvGrpSpPr/>
          <p:nvPr/>
        </p:nvGrpSpPr>
        <p:grpSpPr>
          <a:xfrm flipH="1">
            <a:off x="7409658" y="244914"/>
            <a:ext cx="1727024" cy="1598731"/>
            <a:chOff x="806555" y="1157731"/>
            <a:chExt cx="1176527" cy="1089128"/>
          </a:xfrm>
        </p:grpSpPr>
        <p:sp>
          <p:nvSpPr>
            <p:cNvPr id="388" name="Google Shape;388;p17"/>
            <p:cNvSpPr/>
            <p:nvPr/>
          </p:nvSpPr>
          <p:spPr>
            <a:xfrm rot="5400000">
              <a:off x="909541" y="1182048"/>
              <a:ext cx="523627" cy="556710"/>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rot="5400000">
              <a:off x="972218" y="1363182"/>
              <a:ext cx="234200" cy="245253"/>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rot="5400000">
              <a:off x="927362" y="1355854"/>
              <a:ext cx="335841" cy="131761"/>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5400000">
              <a:off x="987143" y="1233395"/>
              <a:ext cx="133698" cy="494874"/>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5400000">
              <a:off x="1606395" y="1374399"/>
              <a:ext cx="293833" cy="96893"/>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rot="5400000">
              <a:off x="1802893" y="1229401"/>
              <a:ext cx="129824" cy="230554"/>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rot="5400000">
              <a:off x="1765025" y="1108847"/>
              <a:ext cx="130356" cy="228123"/>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rot="5400000">
              <a:off x="1599576" y="1089247"/>
              <a:ext cx="139244" cy="368962"/>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rot="5400000">
              <a:off x="1031829" y="1958477"/>
              <a:ext cx="288325" cy="288439"/>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rot="5400000">
              <a:off x="1044022" y="1946360"/>
              <a:ext cx="264016" cy="28836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rot="5400000">
              <a:off x="1113491" y="1916659"/>
              <a:ext cx="264054" cy="228465"/>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rot="5400000">
              <a:off x="1093741" y="1936410"/>
              <a:ext cx="260712" cy="18562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rot="5400000">
              <a:off x="1282323" y="1928812"/>
              <a:ext cx="42009" cy="119075"/>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rot="5400000">
              <a:off x="1292560" y="2082240"/>
              <a:ext cx="27651" cy="34260"/>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rot="5400000">
              <a:off x="1305246" y="2098230"/>
              <a:ext cx="27651" cy="44212"/>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rot="5400000">
              <a:off x="1280956" y="2082791"/>
              <a:ext cx="72926" cy="4971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rot="5400000">
              <a:off x="1163878" y="2123640"/>
              <a:ext cx="78434" cy="77370"/>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3"/>
          <p:cNvSpPr/>
          <p:nvPr/>
        </p:nvSpPr>
        <p:spPr>
          <a:xfrm rot="10800000">
            <a:off x="-23537" y="-31507"/>
            <a:ext cx="5539512" cy="4969757"/>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txBox="1">
            <a:spLocks noGrp="1"/>
          </p:cNvSpPr>
          <p:nvPr>
            <p:ph type="subTitle" idx="1"/>
          </p:nvPr>
        </p:nvSpPr>
        <p:spPr>
          <a:xfrm flipH="1">
            <a:off x="3362725" y="3592957"/>
            <a:ext cx="5058900" cy="41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
        <p:nvSpPr>
          <p:cNvPr id="71" name="Google Shape;71;p3"/>
          <p:cNvSpPr txBox="1">
            <a:spLocks noGrp="1"/>
          </p:cNvSpPr>
          <p:nvPr>
            <p:ph type="title"/>
          </p:nvPr>
        </p:nvSpPr>
        <p:spPr>
          <a:xfrm flipH="1">
            <a:off x="3362150" y="2855414"/>
            <a:ext cx="5058900" cy="78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2" name="Google Shape;72;p3"/>
          <p:cNvSpPr txBox="1">
            <a:spLocks noGrp="1"/>
          </p:cNvSpPr>
          <p:nvPr>
            <p:ph type="title" idx="2" hasCustomPrompt="1"/>
          </p:nvPr>
        </p:nvSpPr>
        <p:spPr>
          <a:xfrm flipH="1">
            <a:off x="6878570" y="1505156"/>
            <a:ext cx="1311300" cy="91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378"/>
        <p:cNvGrpSpPr/>
        <p:nvPr/>
      </p:nvGrpSpPr>
      <p:grpSpPr>
        <a:xfrm>
          <a:off x="0" y="0"/>
          <a:ext cx="0" cy="0"/>
          <a:chOff x="0" y="0"/>
          <a:chExt cx="0" cy="0"/>
        </a:xfrm>
      </p:grpSpPr>
      <p:sp>
        <p:nvSpPr>
          <p:cNvPr id="379" name="Google Shape;379;p17"/>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80" name="Google Shape;380;p17"/>
          <p:cNvSpPr txBox="1">
            <a:spLocks noGrp="1"/>
          </p:cNvSpPr>
          <p:nvPr>
            <p:ph type="ctrTitle" idx="2"/>
          </p:nvPr>
        </p:nvSpPr>
        <p:spPr>
          <a:xfrm>
            <a:off x="1005833"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1" name="Google Shape;381;p17"/>
          <p:cNvSpPr txBox="1">
            <a:spLocks noGrp="1"/>
          </p:cNvSpPr>
          <p:nvPr>
            <p:ph type="subTitle" idx="1"/>
          </p:nvPr>
        </p:nvSpPr>
        <p:spPr>
          <a:xfrm>
            <a:off x="1005850"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17"/>
          <p:cNvSpPr txBox="1">
            <a:spLocks noGrp="1"/>
          </p:cNvSpPr>
          <p:nvPr>
            <p:ph type="ctrTitle" idx="3"/>
          </p:nvPr>
        </p:nvSpPr>
        <p:spPr>
          <a:xfrm>
            <a:off x="3577022"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3" name="Google Shape;383;p17"/>
          <p:cNvSpPr txBox="1">
            <a:spLocks noGrp="1"/>
          </p:cNvSpPr>
          <p:nvPr>
            <p:ph type="subTitle" idx="4"/>
          </p:nvPr>
        </p:nvSpPr>
        <p:spPr>
          <a:xfrm>
            <a:off x="3576888"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17"/>
          <p:cNvSpPr txBox="1">
            <a:spLocks noGrp="1"/>
          </p:cNvSpPr>
          <p:nvPr>
            <p:ph type="ctrTitle" idx="5"/>
          </p:nvPr>
        </p:nvSpPr>
        <p:spPr>
          <a:xfrm>
            <a:off x="6142728"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5" name="Google Shape;385;p17"/>
          <p:cNvSpPr txBox="1">
            <a:spLocks noGrp="1"/>
          </p:cNvSpPr>
          <p:nvPr>
            <p:ph type="subTitle" idx="6"/>
          </p:nvPr>
        </p:nvSpPr>
        <p:spPr>
          <a:xfrm>
            <a:off x="6142875"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6" name="Google Shape;386;p17"/>
          <p:cNvSpPr/>
          <p:nvPr/>
        </p:nvSpPr>
        <p:spPr>
          <a:xfrm rot="5400000" flipH="1">
            <a:off x="6868824" y="104592"/>
            <a:ext cx="2452950" cy="216417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7"/>
          <p:cNvGrpSpPr/>
          <p:nvPr/>
        </p:nvGrpSpPr>
        <p:grpSpPr>
          <a:xfrm flipH="1">
            <a:off x="7409658" y="244914"/>
            <a:ext cx="1727024" cy="1598731"/>
            <a:chOff x="806555" y="1157731"/>
            <a:chExt cx="1176527" cy="1089128"/>
          </a:xfrm>
        </p:grpSpPr>
        <p:sp>
          <p:nvSpPr>
            <p:cNvPr id="388" name="Google Shape;388;p17"/>
            <p:cNvSpPr/>
            <p:nvPr/>
          </p:nvSpPr>
          <p:spPr>
            <a:xfrm rot="5400000">
              <a:off x="909541" y="1182048"/>
              <a:ext cx="523627" cy="556710"/>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rot="5400000">
              <a:off x="972218" y="1363182"/>
              <a:ext cx="234200" cy="245253"/>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rot="5400000">
              <a:off x="927362" y="1355854"/>
              <a:ext cx="335841" cy="131761"/>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5400000">
              <a:off x="987143" y="1233395"/>
              <a:ext cx="133698" cy="494874"/>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5400000">
              <a:off x="1606395" y="1374399"/>
              <a:ext cx="293833" cy="96893"/>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rot="5400000">
              <a:off x="1802893" y="1229401"/>
              <a:ext cx="129824" cy="230554"/>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rot="5400000">
              <a:off x="1765025" y="1108847"/>
              <a:ext cx="130356" cy="228123"/>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rot="5400000">
              <a:off x="1599576" y="1089247"/>
              <a:ext cx="139244" cy="368962"/>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rot="5400000">
              <a:off x="1031829" y="1958477"/>
              <a:ext cx="288325" cy="288439"/>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rot="5400000">
              <a:off x="1044022" y="1946360"/>
              <a:ext cx="264016" cy="28836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rot="5400000">
              <a:off x="1113491" y="1916659"/>
              <a:ext cx="264054" cy="228465"/>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rot="5400000">
              <a:off x="1093741" y="1936410"/>
              <a:ext cx="260712" cy="18562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rot="5400000">
              <a:off x="1282323" y="1928812"/>
              <a:ext cx="42009" cy="119075"/>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rot="5400000">
              <a:off x="1292560" y="2082240"/>
              <a:ext cx="27651" cy="34260"/>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rot="5400000">
              <a:off x="1305246" y="2098230"/>
              <a:ext cx="27651" cy="44212"/>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rot="5400000">
              <a:off x="1280956" y="2082791"/>
              <a:ext cx="72926" cy="4971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rot="5400000">
              <a:off x="1163878" y="2123640"/>
              <a:ext cx="78434" cy="77370"/>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6683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378"/>
        <p:cNvGrpSpPr/>
        <p:nvPr/>
      </p:nvGrpSpPr>
      <p:grpSpPr>
        <a:xfrm>
          <a:off x="0" y="0"/>
          <a:ext cx="0" cy="0"/>
          <a:chOff x="0" y="0"/>
          <a:chExt cx="0" cy="0"/>
        </a:xfrm>
      </p:grpSpPr>
      <p:sp>
        <p:nvSpPr>
          <p:cNvPr id="379" name="Google Shape;379;p17"/>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380" name="Google Shape;380;p17"/>
          <p:cNvSpPr txBox="1">
            <a:spLocks noGrp="1"/>
          </p:cNvSpPr>
          <p:nvPr>
            <p:ph type="ctrTitle" idx="2"/>
          </p:nvPr>
        </p:nvSpPr>
        <p:spPr>
          <a:xfrm>
            <a:off x="1005833"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1" name="Google Shape;381;p17"/>
          <p:cNvSpPr txBox="1">
            <a:spLocks noGrp="1"/>
          </p:cNvSpPr>
          <p:nvPr>
            <p:ph type="subTitle" idx="1"/>
          </p:nvPr>
        </p:nvSpPr>
        <p:spPr>
          <a:xfrm>
            <a:off x="1005850"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2" name="Google Shape;382;p17"/>
          <p:cNvSpPr txBox="1">
            <a:spLocks noGrp="1"/>
          </p:cNvSpPr>
          <p:nvPr>
            <p:ph type="ctrTitle" idx="3"/>
          </p:nvPr>
        </p:nvSpPr>
        <p:spPr>
          <a:xfrm>
            <a:off x="3577022"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3" name="Google Shape;383;p17"/>
          <p:cNvSpPr txBox="1">
            <a:spLocks noGrp="1"/>
          </p:cNvSpPr>
          <p:nvPr>
            <p:ph type="subTitle" idx="4"/>
          </p:nvPr>
        </p:nvSpPr>
        <p:spPr>
          <a:xfrm>
            <a:off x="3576888"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17"/>
          <p:cNvSpPr txBox="1">
            <a:spLocks noGrp="1"/>
          </p:cNvSpPr>
          <p:nvPr>
            <p:ph type="ctrTitle" idx="5"/>
          </p:nvPr>
        </p:nvSpPr>
        <p:spPr>
          <a:xfrm>
            <a:off x="6142728" y="3105056"/>
            <a:ext cx="1995300" cy="44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5" name="Google Shape;385;p17"/>
          <p:cNvSpPr txBox="1">
            <a:spLocks noGrp="1"/>
          </p:cNvSpPr>
          <p:nvPr>
            <p:ph type="subTitle" idx="6"/>
          </p:nvPr>
        </p:nvSpPr>
        <p:spPr>
          <a:xfrm>
            <a:off x="6142875" y="3514351"/>
            <a:ext cx="1995300" cy="92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6" name="Google Shape;386;p17"/>
          <p:cNvSpPr/>
          <p:nvPr/>
        </p:nvSpPr>
        <p:spPr>
          <a:xfrm rot="5400000" flipH="1">
            <a:off x="6868824" y="104592"/>
            <a:ext cx="2452950" cy="216417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17"/>
          <p:cNvGrpSpPr/>
          <p:nvPr/>
        </p:nvGrpSpPr>
        <p:grpSpPr>
          <a:xfrm flipH="1">
            <a:off x="7409658" y="244914"/>
            <a:ext cx="1727024" cy="1598731"/>
            <a:chOff x="806555" y="1157731"/>
            <a:chExt cx="1176527" cy="1089128"/>
          </a:xfrm>
        </p:grpSpPr>
        <p:sp>
          <p:nvSpPr>
            <p:cNvPr id="388" name="Google Shape;388;p17"/>
            <p:cNvSpPr/>
            <p:nvPr/>
          </p:nvSpPr>
          <p:spPr>
            <a:xfrm rot="5400000">
              <a:off x="909541" y="1182048"/>
              <a:ext cx="523627" cy="556710"/>
            </a:xfrm>
            <a:custGeom>
              <a:avLst/>
              <a:gdLst/>
              <a:ahLst/>
              <a:cxnLst/>
              <a:rect l="l" t="t" r="r" b="b"/>
              <a:pathLst>
                <a:path w="13786" h="14657" extrusionOk="0">
                  <a:moveTo>
                    <a:pt x="6299" y="0"/>
                  </a:moveTo>
                  <a:cubicBezTo>
                    <a:pt x="5918" y="0"/>
                    <a:pt x="5536" y="175"/>
                    <a:pt x="5293" y="531"/>
                  </a:cubicBezTo>
                  <a:cubicBezTo>
                    <a:pt x="5032" y="851"/>
                    <a:pt x="4857" y="1229"/>
                    <a:pt x="4770" y="1607"/>
                  </a:cubicBezTo>
                  <a:cubicBezTo>
                    <a:pt x="4130" y="3643"/>
                    <a:pt x="4188" y="5853"/>
                    <a:pt x="4944" y="7860"/>
                  </a:cubicBezTo>
                  <a:cubicBezTo>
                    <a:pt x="4043" y="6958"/>
                    <a:pt x="2909" y="6318"/>
                    <a:pt x="1687" y="6028"/>
                  </a:cubicBezTo>
                  <a:cubicBezTo>
                    <a:pt x="1490" y="5991"/>
                    <a:pt x="1283" y="5959"/>
                    <a:pt x="1083" y="5959"/>
                  </a:cubicBezTo>
                  <a:cubicBezTo>
                    <a:pt x="810" y="5959"/>
                    <a:pt x="551" y="6018"/>
                    <a:pt x="350" y="6202"/>
                  </a:cubicBezTo>
                  <a:cubicBezTo>
                    <a:pt x="88" y="6493"/>
                    <a:pt x="1" y="6871"/>
                    <a:pt x="88" y="7249"/>
                  </a:cubicBezTo>
                  <a:cubicBezTo>
                    <a:pt x="204" y="7598"/>
                    <a:pt x="379" y="7918"/>
                    <a:pt x="640" y="8180"/>
                  </a:cubicBezTo>
                  <a:cubicBezTo>
                    <a:pt x="1716" y="9517"/>
                    <a:pt x="3200" y="10448"/>
                    <a:pt x="4857" y="10855"/>
                  </a:cubicBezTo>
                  <a:cubicBezTo>
                    <a:pt x="3985" y="11437"/>
                    <a:pt x="3287" y="12251"/>
                    <a:pt x="2880" y="13211"/>
                  </a:cubicBezTo>
                  <a:cubicBezTo>
                    <a:pt x="2676" y="13618"/>
                    <a:pt x="2560" y="14112"/>
                    <a:pt x="2880" y="14432"/>
                  </a:cubicBezTo>
                  <a:cubicBezTo>
                    <a:pt x="3034" y="14586"/>
                    <a:pt x="3221" y="14657"/>
                    <a:pt x="3430" y="14657"/>
                  </a:cubicBezTo>
                  <a:cubicBezTo>
                    <a:pt x="3496" y="14657"/>
                    <a:pt x="3565" y="14650"/>
                    <a:pt x="3636" y="14636"/>
                  </a:cubicBezTo>
                  <a:cubicBezTo>
                    <a:pt x="3898" y="14548"/>
                    <a:pt x="4130" y="14432"/>
                    <a:pt x="4363" y="14287"/>
                  </a:cubicBezTo>
                  <a:cubicBezTo>
                    <a:pt x="4944" y="13850"/>
                    <a:pt x="5526" y="13385"/>
                    <a:pt x="6020" y="12862"/>
                  </a:cubicBezTo>
                  <a:cubicBezTo>
                    <a:pt x="6428" y="12454"/>
                    <a:pt x="6777" y="11611"/>
                    <a:pt x="7358" y="11349"/>
                  </a:cubicBezTo>
                  <a:cubicBezTo>
                    <a:pt x="7441" y="11310"/>
                    <a:pt x="7523" y="11293"/>
                    <a:pt x="7605" y="11293"/>
                  </a:cubicBezTo>
                  <a:cubicBezTo>
                    <a:pt x="8073" y="11293"/>
                    <a:pt x="8528" y="11849"/>
                    <a:pt x="8899" y="12047"/>
                  </a:cubicBezTo>
                  <a:cubicBezTo>
                    <a:pt x="9510" y="12396"/>
                    <a:pt x="10150" y="12629"/>
                    <a:pt x="10848" y="12716"/>
                  </a:cubicBezTo>
                  <a:cubicBezTo>
                    <a:pt x="10979" y="12742"/>
                    <a:pt x="11109" y="12757"/>
                    <a:pt x="11240" y="12757"/>
                  </a:cubicBezTo>
                  <a:cubicBezTo>
                    <a:pt x="11400" y="12757"/>
                    <a:pt x="11560" y="12735"/>
                    <a:pt x="11720" y="12687"/>
                  </a:cubicBezTo>
                  <a:cubicBezTo>
                    <a:pt x="12011" y="12600"/>
                    <a:pt x="12244" y="12396"/>
                    <a:pt x="12331" y="12105"/>
                  </a:cubicBezTo>
                  <a:cubicBezTo>
                    <a:pt x="12389" y="11844"/>
                    <a:pt x="12331" y="11553"/>
                    <a:pt x="12186" y="11291"/>
                  </a:cubicBezTo>
                  <a:cubicBezTo>
                    <a:pt x="11749" y="10332"/>
                    <a:pt x="10964" y="9575"/>
                    <a:pt x="9975" y="9139"/>
                  </a:cubicBezTo>
                  <a:cubicBezTo>
                    <a:pt x="11400" y="8383"/>
                    <a:pt x="12564" y="7249"/>
                    <a:pt x="13320" y="5824"/>
                  </a:cubicBezTo>
                  <a:cubicBezTo>
                    <a:pt x="13582" y="5417"/>
                    <a:pt x="13727" y="4981"/>
                    <a:pt x="13756" y="4515"/>
                  </a:cubicBezTo>
                  <a:cubicBezTo>
                    <a:pt x="13785" y="4021"/>
                    <a:pt x="13582" y="3585"/>
                    <a:pt x="13174" y="3294"/>
                  </a:cubicBezTo>
                  <a:cubicBezTo>
                    <a:pt x="12990" y="3185"/>
                    <a:pt x="12791" y="3139"/>
                    <a:pt x="12586" y="3139"/>
                  </a:cubicBezTo>
                  <a:cubicBezTo>
                    <a:pt x="12082" y="3139"/>
                    <a:pt x="11544" y="3420"/>
                    <a:pt x="11110" y="3730"/>
                  </a:cubicBezTo>
                  <a:cubicBezTo>
                    <a:pt x="9714" y="4748"/>
                    <a:pt x="8551" y="6028"/>
                    <a:pt x="7678" y="7511"/>
                  </a:cubicBezTo>
                  <a:cubicBezTo>
                    <a:pt x="8318" y="5620"/>
                    <a:pt x="8347" y="3556"/>
                    <a:pt x="7794" y="1607"/>
                  </a:cubicBezTo>
                  <a:cubicBezTo>
                    <a:pt x="7707" y="1229"/>
                    <a:pt x="7533" y="880"/>
                    <a:pt x="7329" y="560"/>
                  </a:cubicBezTo>
                  <a:cubicBezTo>
                    <a:pt x="7092" y="190"/>
                    <a:pt x="6696" y="0"/>
                    <a:pt x="6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rot="5400000">
              <a:off x="972218" y="1363182"/>
              <a:ext cx="234200" cy="245253"/>
            </a:xfrm>
            <a:custGeom>
              <a:avLst/>
              <a:gdLst/>
              <a:ahLst/>
              <a:cxnLst/>
              <a:rect l="l" t="t" r="r" b="b"/>
              <a:pathLst>
                <a:path w="6166" h="6457" extrusionOk="0">
                  <a:moveTo>
                    <a:pt x="6165" y="0"/>
                  </a:moveTo>
                  <a:lnTo>
                    <a:pt x="6165" y="0"/>
                  </a:lnTo>
                  <a:cubicBezTo>
                    <a:pt x="5613" y="495"/>
                    <a:pt x="5089" y="1047"/>
                    <a:pt x="4566" y="1542"/>
                  </a:cubicBezTo>
                  <a:cubicBezTo>
                    <a:pt x="4042" y="2036"/>
                    <a:pt x="3519" y="2588"/>
                    <a:pt x="2996" y="3141"/>
                  </a:cubicBezTo>
                  <a:cubicBezTo>
                    <a:pt x="2472" y="3693"/>
                    <a:pt x="1978" y="4217"/>
                    <a:pt x="1483" y="4769"/>
                  </a:cubicBezTo>
                  <a:cubicBezTo>
                    <a:pt x="989" y="5322"/>
                    <a:pt x="495" y="5875"/>
                    <a:pt x="0" y="6456"/>
                  </a:cubicBezTo>
                  <a:cubicBezTo>
                    <a:pt x="553" y="5962"/>
                    <a:pt x="1105" y="5438"/>
                    <a:pt x="1629" y="4915"/>
                  </a:cubicBezTo>
                  <a:cubicBezTo>
                    <a:pt x="2152" y="4391"/>
                    <a:pt x="2705" y="3868"/>
                    <a:pt x="3199" y="3315"/>
                  </a:cubicBezTo>
                  <a:cubicBezTo>
                    <a:pt x="3723" y="2763"/>
                    <a:pt x="4246" y="2239"/>
                    <a:pt x="4711" y="1687"/>
                  </a:cubicBezTo>
                  <a:cubicBezTo>
                    <a:pt x="5206" y="1134"/>
                    <a:pt x="5700" y="582"/>
                    <a:pt x="6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rot="5400000">
              <a:off x="927362" y="1355854"/>
              <a:ext cx="335841" cy="131761"/>
            </a:xfrm>
            <a:custGeom>
              <a:avLst/>
              <a:gdLst/>
              <a:ahLst/>
              <a:cxnLst/>
              <a:rect l="l" t="t" r="r" b="b"/>
              <a:pathLst>
                <a:path w="8842" h="3469" extrusionOk="0">
                  <a:moveTo>
                    <a:pt x="1" y="1"/>
                  </a:moveTo>
                  <a:cubicBezTo>
                    <a:pt x="611" y="495"/>
                    <a:pt x="1280" y="961"/>
                    <a:pt x="1978" y="1368"/>
                  </a:cubicBezTo>
                  <a:cubicBezTo>
                    <a:pt x="2676" y="1775"/>
                    <a:pt x="3403" y="2153"/>
                    <a:pt x="4159" y="2444"/>
                  </a:cubicBezTo>
                  <a:cubicBezTo>
                    <a:pt x="4915" y="2735"/>
                    <a:pt x="5672" y="2996"/>
                    <a:pt x="6457" y="3171"/>
                  </a:cubicBezTo>
                  <a:cubicBezTo>
                    <a:pt x="6864" y="3258"/>
                    <a:pt x="7242" y="3345"/>
                    <a:pt x="7649" y="3403"/>
                  </a:cubicBezTo>
                  <a:cubicBezTo>
                    <a:pt x="7838" y="3447"/>
                    <a:pt x="8042" y="3469"/>
                    <a:pt x="8245" y="3469"/>
                  </a:cubicBezTo>
                  <a:cubicBezTo>
                    <a:pt x="8449" y="3469"/>
                    <a:pt x="8652" y="3447"/>
                    <a:pt x="8841" y="3403"/>
                  </a:cubicBezTo>
                  <a:lnTo>
                    <a:pt x="8841" y="3403"/>
                  </a:lnTo>
                  <a:cubicBezTo>
                    <a:pt x="8752" y="3410"/>
                    <a:pt x="8661" y="3414"/>
                    <a:pt x="8570" y="3414"/>
                  </a:cubicBezTo>
                  <a:cubicBezTo>
                    <a:pt x="8273" y="3414"/>
                    <a:pt x="7967" y="3376"/>
                    <a:pt x="7678" y="3287"/>
                  </a:cubicBezTo>
                  <a:cubicBezTo>
                    <a:pt x="7271" y="3200"/>
                    <a:pt x="6893" y="3113"/>
                    <a:pt x="6515" y="2996"/>
                  </a:cubicBezTo>
                  <a:cubicBezTo>
                    <a:pt x="5759" y="2764"/>
                    <a:pt x="5003" y="2502"/>
                    <a:pt x="4247" y="2211"/>
                  </a:cubicBezTo>
                  <a:cubicBezTo>
                    <a:pt x="3520" y="1920"/>
                    <a:pt x="2793" y="1571"/>
                    <a:pt x="2066" y="1193"/>
                  </a:cubicBezTo>
                  <a:cubicBezTo>
                    <a:pt x="1368" y="844"/>
                    <a:pt x="670" y="4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rot="5400000">
              <a:off x="987143" y="1233395"/>
              <a:ext cx="133698" cy="494874"/>
            </a:xfrm>
            <a:custGeom>
              <a:avLst/>
              <a:gdLst/>
              <a:ahLst/>
              <a:cxnLst/>
              <a:rect l="l" t="t" r="r" b="b"/>
              <a:pathLst>
                <a:path w="3520" h="13029" extrusionOk="0">
                  <a:moveTo>
                    <a:pt x="1" y="1"/>
                  </a:moveTo>
                  <a:lnTo>
                    <a:pt x="1" y="1"/>
                  </a:lnTo>
                  <a:cubicBezTo>
                    <a:pt x="88" y="1135"/>
                    <a:pt x="233" y="2240"/>
                    <a:pt x="437" y="3345"/>
                  </a:cubicBezTo>
                  <a:cubicBezTo>
                    <a:pt x="611" y="4479"/>
                    <a:pt x="844" y="5584"/>
                    <a:pt x="1164" y="6689"/>
                  </a:cubicBezTo>
                  <a:cubicBezTo>
                    <a:pt x="1484" y="7765"/>
                    <a:pt x="1804" y="8841"/>
                    <a:pt x="2211" y="9917"/>
                  </a:cubicBezTo>
                  <a:cubicBezTo>
                    <a:pt x="2589" y="10964"/>
                    <a:pt x="3025" y="12011"/>
                    <a:pt x="3519" y="13029"/>
                  </a:cubicBezTo>
                  <a:cubicBezTo>
                    <a:pt x="3141" y="11982"/>
                    <a:pt x="2734" y="10906"/>
                    <a:pt x="2385" y="9859"/>
                  </a:cubicBezTo>
                  <a:cubicBezTo>
                    <a:pt x="2036" y="8783"/>
                    <a:pt x="1716" y="7678"/>
                    <a:pt x="1396" y="6602"/>
                  </a:cubicBezTo>
                  <a:cubicBezTo>
                    <a:pt x="1106" y="5526"/>
                    <a:pt x="873" y="4450"/>
                    <a:pt x="611" y="3345"/>
                  </a:cubicBezTo>
                  <a:cubicBezTo>
                    <a:pt x="379" y="2240"/>
                    <a:pt x="204" y="11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rot="5400000">
              <a:off x="1606395" y="1374399"/>
              <a:ext cx="293833" cy="96893"/>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rot="5400000">
              <a:off x="1802893" y="1229401"/>
              <a:ext cx="129824" cy="230554"/>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rot="5400000">
              <a:off x="1765025" y="1108847"/>
              <a:ext cx="130356" cy="228123"/>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rot="5400000">
              <a:off x="1599576" y="1089247"/>
              <a:ext cx="139244" cy="368962"/>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rot="5400000">
              <a:off x="1031829" y="1958477"/>
              <a:ext cx="288325" cy="288439"/>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rot="5400000">
              <a:off x="1044022" y="1946360"/>
              <a:ext cx="264016" cy="288363"/>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E88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rot="5400000">
              <a:off x="1113491" y="1916659"/>
              <a:ext cx="264054" cy="228465"/>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rot="5400000">
              <a:off x="1093741" y="1936410"/>
              <a:ext cx="260712" cy="185620"/>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17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rot="5400000">
              <a:off x="1282323" y="1928812"/>
              <a:ext cx="42009" cy="119075"/>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CC6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rot="5400000">
              <a:off x="1292560" y="2082240"/>
              <a:ext cx="27651" cy="34260"/>
            </a:xfrm>
            <a:custGeom>
              <a:avLst/>
              <a:gdLst/>
              <a:ahLst/>
              <a:cxnLst/>
              <a:rect l="l" t="t" r="r" b="b"/>
              <a:pathLst>
                <a:path w="728" h="902" fill="none" extrusionOk="0">
                  <a:moveTo>
                    <a:pt x="0" y="0"/>
                  </a:moveTo>
                  <a:cubicBezTo>
                    <a:pt x="349" y="233"/>
                    <a:pt x="582" y="553"/>
                    <a:pt x="727" y="902"/>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rot="5400000">
              <a:off x="1305246" y="2098230"/>
              <a:ext cx="27651" cy="44212"/>
            </a:xfrm>
            <a:custGeom>
              <a:avLst/>
              <a:gdLst/>
              <a:ahLst/>
              <a:cxnLst/>
              <a:rect l="l" t="t" r="r" b="b"/>
              <a:pathLst>
                <a:path w="728" h="1164" fill="none" extrusionOk="0">
                  <a:moveTo>
                    <a:pt x="1" y="0"/>
                  </a:moveTo>
                  <a:cubicBezTo>
                    <a:pt x="379" y="291"/>
                    <a:pt x="641" y="698"/>
                    <a:pt x="728" y="1163"/>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rot="5400000">
              <a:off x="1280956" y="2082791"/>
              <a:ext cx="72926" cy="49719"/>
            </a:xfrm>
            <a:custGeom>
              <a:avLst/>
              <a:gdLst/>
              <a:ahLst/>
              <a:cxnLst/>
              <a:rect l="l" t="t" r="r" b="b"/>
              <a:pathLst>
                <a:path w="1920" h="1309" fill="none" extrusionOk="0">
                  <a:moveTo>
                    <a:pt x="0" y="1309"/>
                  </a:moveTo>
                  <a:cubicBezTo>
                    <a:pt x="582" y="814"/>
                    <a:pt x="1251" y="378"/>
                    <a:pt x="1920" y="0"/>
                  </a:cubicBezTo>
                </a:path>
              </a:pathLst>
            </a:custGeom>
            <a:no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rot="5400000">
              <a:off x="1163878" y="2123640"/>
              <a:ext cx="78434" cy="77370"/>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FFB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201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31"/>
        <p:cNvGrpSpPr/>
        <p:nvPr/>
      </p:nvGrpSpPr>
      <p:grpSpPr>
        <a:xfrm>
          <a:off x="0" y="0"/>
          <a:ext cx="0" cy="0"/>
          <a:chOff x="0" y="0"/>
          <a:chExt cx="0" cy="0"/>
        </a:xfrm>
      </p:grpSpPr>
      <p:sp>
        <p:nvSpPr>
          <p:cNvPr id="432" name="Google Shape;432;p19"/>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433" name="Google Shape;433;p19"/>
          <p:cNvSpPr/>
          <p:nvPr/>
        </p:nvSpPr>
        <p:spPr>
          <a:xfrm>
            <a:off x="6075360" y="0"/>
            <a:ext cx="3068640" cy="200164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19"/>
          <p:cNvGrpSpPr/>
          <p:nvPr/>
        </p:nvGrpSpPr>
        <p:grpSpPr>
          <a:xfrm rot="2044096">
            <a:off x="7583414" y="152991"/>
            <a:ext cx="731576" cy="604842"/>
            <a:chOff x="7714458" y="168714"/>
            <a:chExt cx="731550" cy="604821"/>
          </a:xfrm>
        </p:grpSpPr>
        <p:sp>
          <p:nvSpPr>
            <p:cNvPr id="435" name="Google Shape;435;p19"/>
            <p:cNvSpPr/>
            <p:nvPr/>
          </p:nvSpPr>
          <p:spPr>
            <a:xfrm rot="-5400000" flipH="1">
              <a:off x="7836080" y="486761"/>
              <a:ext cx="431317" cy="142230"/>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rot="-5400000" flipH="1">
              <a:off x="7788389" y="273918"/>
              <a:ext cx="190569" cy="338430"/>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rot="-5400000" flipH="1">
              <a:off x="7843194" y="96958"/>
              <a:ext cx="191349" cy="334862"/>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rot="-5400000" flipH="1">
              <a:off x="8073011" y="68187"/>
              <a:ext cx="204396" cy="541599"/>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9"/>
          <p:cNvSpPr txBox="1">
            <a:spLocks noGrp="1"/>
          </p:cNvSpPr>
          <p:nvPr>
            <p:ph type="ctrTitle" idx="2"/>
          </p:nvPr>
        </p:nvSpPr>
        <p:spPr>
          <a:xfrm flipH="1">
            <a:off x="1616225" y="1522151"/>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0" name="Google Shape;440;p19"/>
          <p:cNvSpPr txBox="1">
            <a:spLocks noGrp="1"/>
          </p:cNvSpPr>
          <p:nvPr>
            <p:ph type="subTitle" idx="1"/>
          </p:nvPr>
        </p:nvSpPr>
        <p:spPr>
          <a:xfrm flipH="1">
            <a:off x="1616225" y="1931975"/>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1" name="Google Shape;441;p19"/>
          <p:cNvSpPr txBox="1">
            <a:spLocks noGrp="1"/>
          </p:cNvSpPr>
          <p:nvPr>
            <p:ph type="ctrTitle" idx="3"/>
          </p:nvPr>
        </p:nvSpPr>
        <p:spPr>
          <a:xfrm flipH="1">
            <a:off x="1616225" y="3288824"/>
            <a:ext cx="2054400" cy="435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2" name="Google Shape;442;p19"/>
          <p:cNvSpPr txBox="1">
            <a:spLocks noGrp="1"/>
          </p:cNvSpPr>
          <p:nvPr>
            <p:ph type="subTitle" idx="4"/>
          </p:nvPr>
        </p:nvSpPr>
        <p:spPr>
          <a:xfrm flipH="1">
            <a:off x="1616225" y="3698648"/>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3" name="Google Shape;443;p19"/>
          <p:cNvSpPr txBox="1">
            <a:spLocks noGrp="1"/>
          </p:cNvSpPr>
          <p:nvPr>
            <p:ph type="ctrTitle" idx="5"/>
          </p:nvPr>
        </p:nvSpPr>
        <p:spPr>
          <a:xfrm flipH="1">
            <a:off x="5456575" y="1522151"/>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4" name="Google Shape;444;p19"/>
          <p:cNvSpPr txBox="1">
            <a:spLocks noGrp="1"/>
          </p:cNvSpPr>
          <p:nvPr>
            <p:ph type="subTitle" idx="6"/>
          </p:nvPr>
        </p:nvSpPr>
        <p:spPr>
          <a:xfrm flipH="1">
            <a:off x="5456575" y="1931975"/>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5" name="Google Shape;445;p19"/>
          <p:cNvSpPr txBox="1">
            <a:spLocks noGrp="1"/>
          </p:cNvSpPr>
          <p:nvPr>
            <p:ph type="ctrTitle" idx="7"/>
          </p:nvPr>
        </p:nvSpPr>
        <p:spPr>
          <a:xfrm flipH="1">
            <a:off x="5456575" y="3288824"/>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6" name="Google Shape;446;p19"/>
          <p:cNvSpPr txBox="1">
            <a:spLocks noGrp="1"/>
          </p:cNvSpPr>
          <p:nvPr>
            <p:ph type="subTitle" idx="8"/>
          </p:nvPr>
        </p:nvSpPr>
        <p:spPr>
          <a:xfrm flipH="1">
            <a:off x="5456575" y="3698648"/>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grpSp>
        <p:nvGrpSpPr>
          <p:cNvPr id="447" name="Google Shape;447;p19"/>
          <p:cNvGrpSpPr/>
          <p:nvPr/>
        </p:nvGrpSpPr>
        <p:grpSpPr>
          <a:xfrm rot="5549941" flipH="1">
            <a:off x="7981186" y="500245"/>
            <a:ext cx="1017825" cy="989573"/>
            <a:chOff x="7977765" y="273652"/>
            <a:chExt cx="1017875" cy="989622"/>
          </a:xfrm>
        </p:grpSpPr>
        <p:sp>
          <p:nvSpPr>
            <p:cNvPr id="448" name="Google Shape;448;p19"/>
            <p:cNvSpPr/>
            <p:nvPr/>
          </p:nvSpPr>
          <p:spPr>
            <a:xfrm rot="-5400000" flipH="1">
              <a:off x="8121995" y="312479"/>
              <a:ext cx="912473" cy="834818"/>
            </a:xfrm>
            <a:custGeom>
              <a:avLst/>
              <a:gdLst/>
              <a:ahLst/>
              <a:cxnLst/>
              <a:rect l="l" t="t" r="r" b="b"/>
              <a:pathLst>
                <a:path w="18119" h="16577" extrusionOk="0">
                  <a:moveTo>
                    <a:pt x="3171" y="0"/>
                  </a:moveTo>
                  <a:lnTo>
                    <a:pt x="3171" y="0"/>
                  </a:lnTo>
                  <a:cubicBezTo>
                    <a:pt x="3403" y="2821"/>
                    <a:pt x="3287" y="5642"/>
                    <a:pt x="2734" y="8434"/>
                  </a:cubicBezTo>
                  <a:cubicBezTo>
                    <a:pt x="2211" y="11196"/>
                    <a:pt x="1309" y="13872"/>
                    <a:pt x="1" y="16402"/>
                  </a:cubicBezTo>
                  <a:lnTo>
                    <a:pt x="350" y="16576"/>
                  </a:lnTo>
                  <a:cubicBezTo>
                    <a:pt x="1280" y="15035"/>
                    <a:pt x="2414" y="13610"/>
                    <a:pt x="3694" y="12331"/>
                  </a:cubicBezTo>
                  <a:cubicBezTo>
                    <a:pt x="7562" y="8492"/>
                    <a:pt x="12651" y="6078"/>
                    <a:pt x="18118" y="5497"/>
                  </a:cubicBezTo>
                  <a:lnTo>
                    <a:pt x="18118" y="5497"/>
                  </a:lnTo>
                  <a:cubicBezTo>
                    <a:pt x="16286" y="5584"/>
                    <a:pt x="14483" y="5904"/>
                    <a:pt x="12738" y="6456"/>
                  </a:cubicBezTo>
                  <a:cubicBezTo>
                    <a:pt x="9219" y="7561"/>
                    <a:pt x="6050" y="9481"/>
                    <a:pt x="3432" y="12069"/>
                  </a:cubicBezTo>
                  <a:cubicBezTo>
                    <a:pt x="2664" y="12804"/>
                    <a:pt x="1963" y="13596"/>
                    <a:pt x="1329" y="14435"/>
                  </a:cubicBezTo>
                  <a:lnTo>
                    <a:pt x="1329" y="14435"/>
                  </a:lnTo>
                  <a:cubicBezTo>
                    <a:pt x="2118" y="12522"/>
                    <a:pt x="2687" y="10522"/>
                    <a:pt x="3025" y="8492"/>
                  </a:cubicBezTo>
                  <a:cubicBezTo>
                    <a:pt x="3258" y="7067"/>
                    <a:pt x="3403" y="5671"/>
                    <a:pt x="3432" y="4246"/>
                  </a:cubicBezTo>
                  <a:cubicBezTo>
                    <a:pt x="3432" y="2821"/>
                    <a:pt x="3345" y="1396"/>
                    <a:pt x="3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rot="-5400000" flipH="1">
              <a:off x="8244294" y="229712"/>
              <a:ext cx="667874" cy="796746"/>
            </a:xfrm>
            <a:custGeom>
              <a:avLst/>
              <a:gdLst/>
              <a:ahLst/>
              <a:cxnLst/>
              <a:rect l="l" t="t" r="r" b="b"/>
              <a:pathLst>
                <a:path w="13262" h="15821" extrusionOk="0">
                  <a:moveTo>
                    <a:pt x="13262" y="0"/>
                  </a:moveTo>
                  <a:lnTo>
                    <a:pt x="13262" y="0"/>
                  </a:lnTo>
                  <a:cubicBezTo>
                    <a:pt x="12884" y="233"/>
                    <a:pt x="12535" y="466"/>
                    <a:pt x="12157" y="727"/>
                  </a:cubicBezTo>
                  <a:lnTo>
                    <a:pt x="11110" y="1513"/>
                  </a:lnTo>
                  <a:lnTo>
                    <a:pt x="10121" y="2356"/>
                  </a:lnTo>
                  <a:lnTo>
                    <a:pt x="9132" y="3199"/>
                  </a:lnTo>
                  <a:cubicBezTo>
                    <a:pt x="7824" y="4362"/>
                    <a:pt x="6602" y="5642"/>
                    <a:pt x="5497" y="6980"/>
                  </a:cubicBezTo>
                  <a:cubicBezTo>
                    <a:pt x="4363" y="8317"/>
                    <a:pt x="3345" y="9742"/>
                    <a:pt x="2415" y="11226"/>
                  </a:cubicBezTo>
                  <a:lnTo>
                    <a:pt x="1746" y="12331"/>
                  </a:lnTo>
                  <a:lnTo>
                    <a:pt x="1135" y="13465"/>
                  </a:lnTo>
                  <a:lnTo>
                    <a:pt x="553" y="14628"/>
                  </a:lnTo>
                  <a:cubicBezTo>
                    <a:pt x="379" y="15035"/>
                    <a:pt x="175" y="15442"/>
                    <a:pt x="1" y="15820"/>
                  </a:cubicBezTo>
                  <a:cubicBezTo>
                    <a:pt x="234" y="15442"/>
                    <a:pt x="437" y="15064"/>
                    <a:pt x="641" y="14657"/>
                  </a:cubicBezTo>
                  <a:lnTo>
                    <a:pt x="1310" y="13552"/>
                  </a:lnTo>
                  <a:lnTo>
                    <a:pt x="1978" y="12447"/>
                  </a:lnTo>
                  <a:lnTo>
                    <a:pt x="2676" y="11371"/>
                  </a:lnTo>
                  <a:cubicBezTo>
                    <a:pt x="3636" y="9917"/>
                    <a:pt x="4683" y="8550"/>
                    <a:pt x="5788" y="7212"/>
                  </a:cubicBezTo>
                  <a:cubicBezTo>
                    <a:pt x="6893" y="5875"/>
                    <a:pt x="8085" y="4624"/>
                    <a:pt x="9336" y="3432"/>
                  </a:cubicBezTo>
                  <a:lnTo>
                    <a:pt x="10296" y="2530"/>
                  </a:lnTo>
                  <a:lnTo>
                    <a:pt x="11255" y="1687"/>
                  </a:lnTo>
                  <a:lnTo>
                    <a:pt x="12244" y="815"/>
                  </a:lnTo>
                  <a:cubicBezTo>
                    <a:pt x="12564" y="553"/>
                    <a:pt x="12913" y="291"/>
                    <a:pt x="13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rot="-5400000" flipH="1">
              <a:off x="8166665" y="620731"/>
              <a:ext cx="104044" cy="314951"/>
            </a:xfrm>
            <a:custGeom>
              <a:avLst/>
              <a:gdLst/>
              <a:ahLst/>
              <a:cxnLst/>
              <a:rect l="l" t="t" r="r" b="b"/>
              <a:pathLst>
                <a:path w="2066" h="6254" extrusionOk="0">
                  <a:moveTo>
                    <a:pt x="1833" y="1"/>
                  </a:moveTo>
                  <a:cubicBezTo>
                    <a:pt x="1775" y="1077"/>
                    <a:pt x="1571" y="2153"/>
                    <a:pt x="1280" y="3229"/>
                  </a:cubicBezTo>
                  <a:cubicBezTo>
                    <a:pt x="960" y="4276"/>
                    <a:pt x="524" y="5294"/>
                    <a:pt x="1" y="6253"/>
                  </a:cubicBezTo>
                  <a:cubicBezTo>
                    <a:pt x="786" y="5439"/>
                    <a:pt x="1339" y="4421"/>
                    <a:pt x="1658" y="3345"/>
                  </a:cubicBezTo>
                  <a:cubicBezTo>
                    <a:pt x="2007" y="2269"/>
                    <a:pt x="2066" y="110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rot="-5400000" flipH="1">
              <a:off x="8076848" y="357627"/>
              <a:ext cx="141663" cy="120159"/>
            </a:xfrm>
            <a:custGeom>
              <a:avLst/>
              <a:gdLst/>
              <a:ahLst/>
              <a:cxnLst/>
              <a:rect l="l" t="t" r="r" b="b"/>
              <a:pathLst>
                <a:path w="2813" h="2386" extrusionOk="0">
                  <a:moveTo>
                    <a:pt x="1600" y="0"/>
                  </a:moveTo>
                  <a:cubicBezTo>
                    <a:pt x="524" y="0"/>
                    <a:pt x="1" y="1280"/>
                    <a:pt x="757" y="2036"/>
                  </a:cubicBezTo>
                  <a:cubicBezTo>
                    <a:pt x="999" y="2278"/>
                    <a:pt x="1297" y="2385"/>
                    <a:pt x="1589" y="2385"/>
                  </a:cubicBezTo>
                  <a:cubicBezTo>
                    <a:pt x="2213" y="2385"/>
                    <a:pt x="2812" y="1896"/>
                    <a:pt x="2793" y="1163"/>
                  </a:cubicBezTo>
                  <a:cubicBezTo>
                    <a:pt x="2793" y="524"/>
                    <a:pt x="2240"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rot="-5400000" flipH="1">
              <a:off x="8075840" y="911132"/>
              <a:ext cx="140253" cy="119756"/>
            </a:xfrm>
            <a:custGeom>
              <a:avLst/>
              <a:gdLst/>
              <a:ahLst/>
              <a:cxnLst/>
              <a:rect l="l" t="t" r="r" b="b"/>
              <a:pathLst>
                <a:path w="2785" h="2378" extrusionOk="0">
                  <a:moveTo>
                    <a:pt x="1585" y="1"/>
                  </a:moveTo>
                  <a:cubicBezTo>
                    <a:pt x="533" y="1"/>
                    <a:pt x="1" y="1260"/>
                    <a:pt x="749" y="2008"/>
                  </a:cubicBezTo>
                  <a:cubicBezTo>
                    <a:pt x="995" y="2264"/>
                    <a:pt x="1297" y="2377"/>
                    <a:pt x="1592" y="2377"/>
                  </a:cubicBezTo>
                  <a:cubicBezTo>
                    <a:pt x="2203" y="2377"/>
                    <a:pt x="2784" y="1890"/>
                    <a:pt x="2784" y="1164"/>
                  </a:cubicBezTo>
                  <a:cubicBezTo>
                    <a:pt x="2784" y="525"/>
                    <a:pt x="2261" y="1"/>
                    <a:pt x="1621" y="1"/>
                  </a:cubicBezTo>
                  <a:cubicBezTo>
                    <a:pt x="1609" y="1"/>
                    <a:pt x="159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rot="-5400000" flipH="1">
              <a:off x="7967265" y="739606"/>
              <a:ext cx="141663" cy="120663"/>
            </a:xfrm>
            <a:custGeom>
              <a:avLst/>
              <a:gdLst/>
              <a:ahLst/>
              <a:cxnLst/>
              <a:rect l="l" t="t" r="r" b="b"/>
              <a:pathLst>
                <a:path w="2813" h="2396" extrusionOk="0">
                  <a:moveTo>
                    <a:pt x="1600" y="0"/>
                  </a:moveTo>
                  <a:cubicBezTo>
                    <a:pt x="553" y="0"/>
                    <a:pt x="1" y="1309"/>
                    <a:pt x="757" y="2065"/>
                  </a:cubicBezTo>
                  <a:cubicBezTo>
                    <a:pt x="1004" y="2294"/>
                    <a:pt x="1300" y="2396"/>
                    <a:pt x="1588" y="2396"/>
                  </a:cubicBezTo>
                  <a:cubicBezTo>
                    <a:pt x="2218" y="2396"/>
                    <a:pt x="2813" y="1910"/>
                    <a:pt x="2793" y="1193"/>
                  </a:cubicBezTo>
                  <a:cubicBezTo>
                    <a:pt x="2793"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rot="-5400000" flipH="1">
              <a:off x="8349243" y="1132363"/>
              <a:ext cx="141663" cy="120159"/>
            </a:xfrm>
            <a:custGeom>
              <a:avLst/>
              <a:gdLst/>
              <a:ahLst/>
              <a:cxnLst/>
              <a:rect l="l" t="t" r="r" b="b"/>
              <a:pathLst>
                <a:path w="2813" h="2386" extrusionOk="0">
                  <a:moveTo>
                    <a:pt x="1600" y="0"/>
                  </a:moveTo>
                  <a:cubicBezTo>
                    <a:pt x="553" y="0"/>
                    <a:pt x="1" y="1280"/>
                    <a:pt x="757" y="2036"/>
                  </a:cubicBezTo>
                  <a:cubicBezTo>
                    <a:pt x="1008" y="2278"/>
                    <a:pt x="1309" y="2386"/>
                    <a:pt x="1602" y="2386"/>
                  </a:cubicBezTo>
                  <a:cubicBezTo>
                    <a:pt x="2226" y="2386"/>
                    <a:pt x="2812" y="1896"/>
                    <a:pt x="2792" y="1164"/>
                  </a:cubicBezTo>
                  <a:cubicBezTo>
                    <a:pt x="2792"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9"/>
          <p:cNvSpPr txBox="1">
            <a:spLocks noGrp="1"/>
          </p:cNvSpPr>
          <p:nvPr>
            <p:ph type="title" idx="9" hasCustomPrompt="1"/>
          </p:nvPr>
        </p:nvSpPr>
        <p:spPr>
          <a:xfrm>
            <a:off x="731600" y="1872576"/>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6" name="Google Shape;456;p19"/>
          <p:cNvSpPr txBox="1">
            <a:spLocks noGrp="1"/>
          </p:cNvSpPr>
          <p:nvPr>
            <p:ph type="title" idx="13" hasCustomPrompt="1"/>
          </p:nvPr>
        </p:nvSpPr>
        <p:spPr>
          <a:xfrm>
            <a:off x="731600" y="3637019"/>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7" name="Google Shape;457;p19"/>
          <p:cNvSpPr txBox="1">
            <a:spLocks noGrp="1"/>
          </p:cNvSpPr>
          <p:nvPr>
            <p:ph type="title" idx="14" hasCustomPrompt="1"/>
          </p:nvPr>
        </p:nvSpPr>
        <p:spPr>
          <a:xfrm>
            <a:off x="4572000" y="1872576"/>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8" name="Google Shape;458;p19"/>
          <p:cNvSpPr txBox="1">
            <a:spLocks noGrp="1"/>
          </p:cNvSpPr>
          <p:nvPr>
            <p:ph type="title" idx="15" hasCustomPrompt="1"/>
          </p:nvPr>
        </p:nvSpPr>
        <p:spPr>
          <a:xfrm>
            <a:off x="4572000" y="3626224"/>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spTree>
      <p:nvGrpSpPr>
        <p:cNvPr id="1" name="Shape 431"/>
        <p:cNvGrpSpPr/>
        <p:nvPr/>
      </p:nvGrpSpPr>
      <p:grpSpPr>
        <a:xfrm>
          <a:off x="0" y="0"/>
          <a:ext cx="0" cy="0"/>
          <a:chOff x="0" y="0"/>
          <a:chExt cx="0" cy="0"/>
        </a:xfrm>
      </p:grpSpPr>
      <p:sp>
        <p:nvSpPr>
          <p:cNvPr id="432" name="Google Shape;432;p19"/>
          <p:cNvSpPr txBox="1">
            <a:spLocks noGrp="1"/>
          </p:cNvSpPr>
          <p:nvPr>
            <p:ph type="title"/>
          </p:nvPr>
        </p:nvSpPr>
        <p:spPr>
          <a:xfrm>
            <a:off x="731550"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433" name="Google Shape;433;p19"/>
          <p:cNvSpPr/>
          <p:nvPr/>
        </p:nvSpPr>
        <p:spPr>
          <a:xfrm>
            <a:off x="6075360" y="0"/>
            <a:ext cx="3068640" cy="200164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19"/>
          <p:cNvGrpSpPr/>
          <p:nvPr/>
        </p:nvGrpSpPr>
        <p:grpSpPr>
          <a:xfrm rot="2044096">
            <a:off x="7583414" y="152991"/>
            <a:ext cx="731576" cy="604842"/>
            <a:chOff x="7714458" y="168714"/>
            <a:chExt cx="731550" cy="604821"/>
          </a:xfrm>
        </p:grpSpPr>
        <p:sp>
          <p:nvSpPr>
            <p:cNvPr id="435" name="Google Shape;435;p19"/>
            <p:cNvSpPr/>
            <p:nvPr/>
          </p:nvSpPr>
          <p:spPr>
            <a:xfrm rot="-5400000" flipH="1">
              <a:off x="7836080" y="486761"/>
              <a:ext cx="431317" cy="142230"/>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rot="-5400000" flipH="1">
              <a:off x="7788389" y="273918"/>
              <a:ext cx="190569" cy="338430"/>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rot="-5400000" flipH="1">
              <a:off x="7843194" y="96958"/>
              <a:ext cx="191349" cy="334862"/>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rot="-5400000" flipH="1">
              <a:off x="8073011" y="68187"/>
              <a:ext cx="204396" cy="541599"/>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9"/>
          <p:cNvSpPr txBox="1">
            <a:spLocks noGrp="1"/>
          </p:cNvSpPr>
          <p:nvPr>
            <p:ph type="ctrTitle" idx="2"/>
          </p:nvPr>
        </p:nvSpPr>
        <p:spPr>
          <a:xfrm flipH="1">
            <a:off x="1616225" y="1522151"/>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0" name="Google Shape;440;p19"/>
          <p:cNvSpPr txBox="1">
            <a:spLocks noGrp="1"/>
          </p:cNvSpPr>
          <p:nvPr>
            <p:ph type="subTitle" idx="1"/>
          </p:nvPr>
        </p:nvSpPr>
        <p:spPr>
          <a:xfrm flipH="1">
            <a:off x="1616225" y="1931975"/>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1" name="Google Shape;441;p19"/>
          <p:cNvSpPr txBox="1">
            <a:spLocks noGrp="1"/>
          </p:cNvSpPr>
          <p:nvPr>
            <p:ph type="ctrTitle" idx="3"/>
          </p:nvPr>
        </p:nvSpPr>
        <p:spPr>
          <a:xfrm flipH="1">
            <a:off x="1616225" y="3288824"/>
            <a:ext cx="2054400" cy="435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2" name="Google Shape;442;p19"/>
          <p:cNvSpPr txBox="1">
            <a:spLocks noGrp="1"/>
          </p:cNvSpPr>
          <p:nvPr>
            <p:ph type="subTitle" idx="4"/>
          </p:nvPr>
        </p:nvSpPr>
        <p:spPr>
          <a:xfrm flipH="1">
            <a:off x="1616225" y="3698648"/>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3" name="Google Shape;443;p19"/>
          <p:cNvSpPr txBox="1">
            <a:spLocks noGrp="1"/>
          </p:cNvSpPr>
          <p:nvPr>
            <p:ph type="ctrTitle" idx="5"/>
          </p:nvPr>
        </p:nvSpPr>
        <p:spPr>
          <a:xfrm flipH="1">
            <a:off x="5456575" y="1522151"/>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4" name="Google Shape;444;p19"/>
          <p:cNvSpPr txBox="1">
            <a:spLocks noGrp="1"/>
          </p:cNvSpPr>
          <p:nvPr>
            <p:ph type="subTitle" idx="6"/>
          </p:nvPr>
        </p:nvSpPr>
        <p:spPr>
          <a:xfrm flipH="1">
            <a:off x="5456575" y="1931975"/>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45" name="Google Shape;445;p19"/>
          <p:cNvSpPr txBox="1">
            <a:spLocks noGrp="1"/>
          </p:cNvSpPr>
          <p:nvPr>
            <p:ph type="ctrTitle" idx="7"/>
          </p:nvPr>
        </p:nvSpPr>
        <p:spPr>
          <a:xfrm flipH="1">
            <a:off x="5456575" y="3288824"/>
            <a:ext cx="2054400" cy="435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46" name="Google Shape;446;p19"/>
          <p:cNvSpPr txBox="1">
            <a:spLocks noGrp="1"/>
          </p:cNvSpPr>
          <p:nvPr>
            <p:ph type="subTitle" idx="8"/>
          </p:nvPr>
        </p:nvSpPr>
        <p:spPr>
          <a:xfrm flipH="1">
            <a:off x="5456575" y="3698648"/>
            <a:ext cx="20544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grpSp>
        <p:nvGrpSpPr>
          <p:cNvPr id="447" name="Google Shape;447;p19"/>
          <p:cNvGrpSpPr/>
          <p:nvPr/>
        </p:nvGrpSpPr>
        <p:grpSpPr>
          <a:xfrm rot="5549941" flipH="1">
            <a:off x="7981186" y="500245"/>
            <a:ext cx="1017825" cy="989573"/>
            <a:chOff x="7977765" y="273652"/>
            <a:chExt cx="1017875" cy="989622"/>
          </a:xfrm>
        </p:grpSpPr>
        <p:sp>
          <p:nvSpPr>
            <p:cNvPr id="448" name="Google Shape;448;p19"/>
            <p:cNvSpPr/>
            <p:nvPr/>
          </p:nvSpPr>
          <p:spPr>
            <a:xfrm rot="-5400000" flipH="1">
              <a:off x="8121995" y="312479"/>
              <a:ext cx="912473" cy="834818"/>
            </a:xfrm>
            <a:custGeom>
              <a:avLst/>
              <a:gdLst/>
              <a:ahLst/>
              <a:cxnLst/>
              <a:rect l="l" t="t" r="r" b="b"/>
              <a:pathLst>
                <a:path w="18119" h="16577" extrusionOk="0">
                  <a:moveTo>
                    <a:pt x="3171" y="0"/>
                  </a:moveTo>
                  <a:lnTo>
                    <a:pt x="3171" y="0"/>
                  </a:lnTo>
                  <a:cubicBezTo>
                    <a:pt x="3403" y="2821"/>
                    <a:pt x="3287" y="5642"/>
                    <a:pt x="2734" y="8434"/>
                  </a:cubicBezTo>
                  <a:cubicBezTo>
                    <a:pt x="2211" y="11196"/>
                    <a:pt x="1309" y="13872"/>
                    <a:pt x="1" y="16402"/>
                  </a:cubicBezTo>
                  <a:lnTo>
                    <a:pt x="350" y="16576"/>
                  </a:lnTo>
                  <a:cubicBezTo>
                    <a:pt x="1280" y="15035"/>
                    <a:pt x="2414" y="13610"/>
                    <a:pt x="3694" y="12331"/>
                  </a:cubicBezTo>
                  <a:cubicBezTo>
                    <a:pt x="7562" y="8492"/>
                    <a:pt x="12651" y="6078"/>
                    <a:pt x="18118" y="5497"/>
                  </a:cubicBezTo>
                  <a:lnTo>
                    <a:pt x="18118" y="5497"/>
                  </a:lnTo>
                  <a:cubicBezTo>
                    <a:pt x="16286" y="5584"/>
                    <a:pt x="14483" y="5904"/>
                    <a:pt x="12738" y="6456"/>
                  </a:cubicBezTo>
                  <a:cubicBezTo>
                    <a:pt x="9219" y="7561"/>
                    <a:pt x="6050" y="9481"/>
                    <a:pt x="3432" y="12069"/>
                  </a:cubicBezTo>
                  <a:cubicBezTo>
                    <a:pt x="2664" y="12804"/>
                    <a:pt x="1963" y="13596"/>
                    <a:pt x="1329" y="14435"/>
                  </a:cubicBezTo>
                  <a:lnTo>
                    <a:pt x="1329" y="14435"/>
                  </a:lnTo>
                  <a:cubicBezTo>
                    <a:pt x="2118" y="12522"/>
                    <a:pt x="2687" y="10522"/>
                    <a:pt x="3025" y="8492"/>
                  </a:cubicBezTo>
                  <a:cubicBezTo>
                    <a:pt x="3258" y="7067"/>
                    <a:pt x="3403" y="5671"/>
                    <a:pt x="3432" y="4246"/>
                  </a:cubicBezTo>
                  <a:cubicBezTo>
                    <a:pt x="3432" y="2821"/>
                    <a:pt x="3345" y="1396"/>
                    <a:pt x="3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rot="-5400000" flipH="1">
              <a:off x="8244294" y="229712"/>
              <a:ext cx="667874" cy="796746"/>
            </a:xfrm>
            <a:custGeom>
              <a:avLst/>
              <a:gdLst/>
              <a:ahLst/>
              <a:cxnLst/>
              <a:rect l="l" t="t" r="r" b="b"/>
              <a:pathLst>
                <a:path w="13262" h="15821" extrusionOk="0">
                  <a:moveTo>
                    <a:pt x="13262" y="0"/>
                  </a:moveTo>
                  <a:lnTo>
                    <a:pt x="13262" y="0"/>
                  </a:lnTo>
                  <a:cubicBezTo>
                    <a:pt x="12884" y="233"/>
                    <a:pt x="12535" y="466"/>
                    <a:pt x="12157" y="727"/>
                  </a:cubicBezTo>
                  <a:lnTo>
                    <a:pt x="11110" y="1513"/>
                  </a:lnTo>
                  <a:lnTo>
                    <a:pt x="10121" y="2356"/>
                  </a:lnTo>
                  <a:lnTo>
                    <a:pt x="9132" y="3199"/>
                  </a:lnTo>
                  <a:cubicBezTo>
                    <a:pt x="7824" y="4362"/>
                    <a:pt x="6602" y="5642"/>
                    <a:pt x="5497" y="6980"/>
                  </a:cubicBezTo>
                  <a:cubicBezTo>
                    <a:pt x="4363" y="8317"/>
                    <a:pt x="3345" y="9742"/>
                    <a:pt x="2415" y="11226"/>
                  </a:cubicBezTo>
                  <a:lnTo>
                    <a:pt x="1746" y="12331"/>
                  </a:lnTo>
                  <a:lnTo>
                    <a:pt x="1135" y="13465"/>
                  </a:lnTo>
                  <a:lnTo>
                    <a:pt x="553" y="14628"/>
                  </a:lnTo>
                  <a:cubicBezTo>
                    <a:pt x="379" y="15035"/>
                    <a:pt x="175" y="15442"/>
                    <a:pt x="1" y="15820"/>
                  </a:cubicBezTo>
                  <a:cubicBezTo>
                    <a:pt x="234" y="15442"/>
                    <a:pt x="437" y="15064"/>
                    <a:pt x="641" y="14657"/>
                  </a:cubicBezTo>
                  <a:lnTo>
                    <a:pt x="1310" y="13552"/>
                  </a:lnTo>
                  <a:lnTo>
                    <a:pt x="1978" y="12447"/>
                  </a:lnTo>
                  <a:lnTo>
                    <a:pt x="2676" y="11371"/>
                  </a:lnTo>
                  <a:cubicBezTo>
                    <a:pt x="3636" y="9917"/>
                    <a:pt x="4683" y="8550"/>
                    <a:pt x="5788" y="7212"/>
                  </a:cubicBezTo>
                  <a:cubicBezTo>
                    <a:pt x="6893" y="5875"/>
                    <a:pt x="8085" y="4624"/>
                    <a:pt x="9336" y="3432"/>
                  </a:cubicBezTo>
                  <a:lnTo>
                    <a:pt x="10296" y="2530"/>
                  </a:lnTo>
                  <a:lnTo>
                    <a:pt x="11255" y="1687"/>
                  </a:lnTo>
                  <a:lnTo>
                    <a:pt x="12244" y="815"/>
                  </a:lnTo>
                  <a:cubicBezTo>
                    <a:pt x="12564" y="553"/>
                    <a:pt x="12913" y="291"/>
                    <a:pt x="13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rot="-5400000" flipH="1">
              <a:off x="8166665" y="620731"/>
              <a:ext cx="104044" cy="314951"/>
            </a:xfrm>
            <a:custGeom>
              <a:avLst/>
              <a:gdLst/>
              <a:ahLst/>
              <a:cxnLst/>
              <a:rect l="l" t="t" r="r" b="b"/>
              <a:pathLst>
                <a:path w="2066" h="6254" extrusionOk="0">
                  <a:moveTo>
                    <a:pt x="1833" y="1"/>
                  </a:moveTo>
                  <a:cubicBezTo>
                    <a:pt x="1775" y="1077"/>
                    <a:pt x="1571" y="2153"/>
                    <a:pt x="1280" y="3229"/>
                  </a:cubicBezTo>
                  <a:cubicBezTo>
                    <a:pt x="960" y="4276"/>
                    <a:pt x="524" y="5294"/>
                    <a:pt x="1" y="6253"/>
                  </a:cubicBezTo>
                  <a:cubicBezTo>
                    <a:pt x="786" y="5439"/>
                    <a:pt x="1339" y="4421"/>
                    <a:pt x="1658" y="3345"/>
                  </a:cubicBezTo>
                  <a:cubicBezTo>
                    <a:pt x="2007" y="2269"/>
                    <a:pt x="2066" y="110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rot="-5400000" flipH="1">
              <a:off x="8076848" y="357627"/>
              <a:ext cx="141663" cy="120159"/>
            </a:xfrm>
            <a:custGeom>
              <a:avLst/>
              <a:gdLst/>
              <a:ahLst/>
              <a:cxnLst/>
              <a:rect l="l" t="t" r="r" b="b"/>
              <a:pathLst>
                <a:path w="2813" h="2386" extrusionOk="0">
                  <a:moveTo>
                    <a:pt x="1600" y="0"/>
                  </a:moveTo>
                  <a:cubicBezTo>
                    <a:pt x="524" y="0"/>
                    <a:pt x="1" y="1280"/>
                    <a:pt x="757" y="2036"/>
                  </a:cubicBezTo>
                  <a:cubicBezTo>
                    <a:pt x="999" y="2278"/>
                    <a:pt x="1297" y="2385"/>
                    <a:pt x="1589" y="2385"/>
                  </a:cubicBezTo>
                  <a:cubicBezTo>
                    <a:pt x="2213" y="2385"/>
                    <a:pt x="2812" y="1896"/>
                    <a:pt x="2793" y="1163"/>
                  </a:cubicBezTo>
                  <a:cubicBezTo>
                    <a:pt x="2793" y="524"/>
                    <a:pt x="2240"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rot="-5400000" flipH="1">
              <a:off x="8075840" y="911132"/>
              <a:ext cx="140253" cy="119756"/>
            </a:xfrm>
            <a:custGeom>
              <a:avLst/>
              <a:gdLst/>
              <a:ahLst/>
              <a:cxnLst/>
              <a:rect l="l" t="t" r="r" b="b"/>
              <a:pathLst>
                <a:path w="2785" h="2378" extrusionOk="0">
                  <a:moveTo>
                    <a:pt x="1585" y="1"/>
                  </a:moveTo>
                  <a:cubicBezTo>
                    <a:pt x="533" y="1"/>
                    <a:pt x="1" y="1260"/>
                    <a:pt x="749" y="2008"/>
                  </a:cubicBezTo>
                  <a:cubicBezTo>
                    <a:pt x="995" y="2264"/>
                    <a:pt x="1297" y="2377"/>
                    <a:pt x="1592" y="2377"/>
                  </a:cubicBezTo>
                  <a:cubicBezTo>
                    <a:pt x="2203" y="2377"/>
                    <a:pt x="2784" y="1890"/>
                    <a:pt x="2784" y="1164"/>
                  </a:cubicBezTo>
                  <a:cubicBezTo>
                    <a:pt x="2784" y="525"/>
                    <a:pt x="2261" y="1"/>
                    <a:pt x="1621" y="1"/>
                  </a:cubicBezTo>
                  <a:cubicBezTo>
                    <a:pt x="1609" y="1"/>
                    <a:pt x="159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rot="-5400000" flipH="1">
              <a:off x="7967265" y="739606"/>
              <a:ext cx="141663" cy="120663"/>
            </a:xfrm>
            <a:custGeom>
              <a:avLst/>
              <a:gdLst/>
              <a:ahLst/>
              <a:cxnLst/>
              <a:rect l="l" t="t" r="r" b="b"/>
              <a:pathLst>
                <a:path w="2813" h="2396" extrusionOk="0">
                  <a:moveTo>
                    <a:pt x="1600" y="0"/>
                  </a:moveTo>
                  <a:cubicBezTo>
                    <a:pt x="553" y="0"/>
                    <a:pt x="1" y="1309"/>
                    <a:pt x="757" y="2065"/>
                  </a:cubicBezTo>
                  <a:cubicBezTo>
                    <a:pt x="1004" y="2294"/>
                    <a:pt x="1300" y="2396"/>
                    <a:pt x="1588" y="2396"/>
                  </a:cubicBezTo>
                  <a:cubicBezTo>
                    <a:pt x="2218" y="2396"/>
                    <a:pt x="2813" y="1910"/>
                    <a:pt x="2793" y="1193"/>
                  </a:cubicBezTo>
                  <a:cubicBezTo>
                    <a:pt x="2793"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rot="-5400000" flipH="1">
              <a:off x="8349243" y="1132363"/>
              <a:ext cx="141663" cy="120159"/>
            </a:xfrm>
            <a:custGeom>
              <a:avLst/>
              <a:gdLst/>
              <a:ahLst/>
              <a:cxnLst/>
              <a:rect l="l" t="t" r="r" b="b"/>
              <a:pathLst>
                <a:path w="2813" h="2386" extrusionOk="0">
                  <a:moveTo>
                    <a:pt x="1600" y="0"/>
                  </a:moveTo>
                  <a:cubicBezTo>
                    <a:pt x="553" y="0"/>
                    <a:pt x="1" y="1280"/>
                    <a:pt x="757" y="2036"/>
                  </a:cubicBezTo>
                  <a:cubicBezTo>
                    <a:pt x="1008" y="2278"/>
                    <a:pt x="1309" y="2386"/>
                    <a:pt x="1602" y="2386"/>
                  </a:cubicBezTo>
                  <a:cubicBezTo>
                    <a:pt x="2226" y="2386"/>
                    <a:pt x="2812" y="1896"/>
                    <a:pt x="2792" y="1164"/>
                  </a:cubicBezTo>
                  <a:cubicBezTo>
                    <a:pt x="2792"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9"/>
          <p:cNvSpPr txBox="1">
            <a:spLocks noGrp="1"/>
          </p:cNvSpPr>
          <p:nvPr>
            <p:ph type="title" idx="9" hasCustomPrompt="1"/>
          </p:nvPr>
        </p:nvSpPr>
        <p:spPr>
          <a:xfrm>
            <a:off x="731600" y="1872576"/>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6" name="Google Shape;456;p19"/>
          <p:cNvSpPr txBox="1">
            <a:spLocks noGrp="1"/>
          </p:cNvSpPr>
          <p:nvPr>
            <p:ph type="title" idx="13" hasCustomPrompt="1"/>
          </p:nvPr>
        </p:nvSpPr>
        <p:spPr>
          <a:xfrm>
            <a:off x="731600" y="3637019"/>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7" name="Google Shape;457;p19"/>
          <p:cNvSpPr txBox="1">
            <a:spLocks noGrp="1"/>
          </p:cNvSpPr>
          <p:nvPr>
            <p:ph type="title" idx="14" hasCustomPrompt="1"/>
          </p:nvPr>
        </p:nvSpPr>
        <p:spPr>
          <a:xfrm>
            <a:off x="4572000" y="1872576"/>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458" name="Google Shape;458;p19"/>
          <p:cNvSpPr txBox="1">
            <a:spLocks noGrp="1"/>
          </p:cNvSpPr>
          <p:nvPr>
            <p:ph type="title" idx="15" hasCustomPrompt="1"/>
          </p:nvPr>
        </p:nvSpPr>
        <p:spPr>
          <a:xfrm>
            <a:off x="4572000" y="3626224"/>
            <a:ext cx="789600" cy="5271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Tree>
    <p:extLst>
      <p:ext uri="{BB962C8B-B14F-4D97-AF65-F5344CB8AC3E}">
        <p14:creationId xmlns:p14="http://schemas.microsoft.com/office/powerpoint/2010/main" val="840321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10">
    <p:spTree>
      <p:nvGrpSpPr>
        <p:cNvPr id="1" name="Shape 518"/>
        <p:cNvGrpSpPr/>
        <p:nvPr/>
      </p:nvGrpSpPr>
      <p:grpSpPr>
        <a:xfrm>
          <a:off x="0" y="0"/>
          <a:ext cx="0" cy="0"/>
          <a:chOff x="0" y="0"/>
          <a:chExt cx="0" cy="0"/>
        </a:xfrm>
      </p:grpSpPr>
      <p:sp>
        <p:nvSpPr>
          <p:cNvPr id="519" name="Google Shape;519;p23"/>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20" name="Google Shape;520;p23"/>
          <p:cNvSpPr/>
          <p:nvPr/>
        </p:nvSpPr>
        <p:spPr>
          <a:xfrm rot="-5400000" flipH="1">
            <a:off x="6809286" y="-617656"/>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3"/>
          <p:cNvGrpSpPr/>
          <p:nvPr/>
        </p:nvGrpSpPr>
        <p:grpSpPr>
          <a:xfrm rot="6891599">
            <a:off x="8094049" y="390496"/>
            <a:ext cx="969284" cy="796988"/>
            <a:chOff x="2281111" y="1195285"/>
            <a:chExt cx="646192" cy="531328"/>
          </a:xfrm>
        </p:grpSpPr>
        <p:sp>
          <p:nvSpPr>
            <p:cNvPr id="522" name="Google Shape;522;p23"/>
            <p:cNvSpPr/>
            <p:nvPr/>
          </p:nvSpPr>
          <p:spPr>
            <a:xfrm rot="5400000">
              <a:off x="2772677" y="1515659"/>
              <a:ext cx="128191" cy="154551"/>
            </a:xfrm>
            <a:custGeom>
              <a:avLst/>
              <a:gdLst/>
              <a:ahLst/>
              <a:cxnLst/>
              <a:rect l="l" t="t" r="r" b="b"/>
              <a:pathLst>
                <a:path w="3375" h="4069" extrusionOk="0">
                  <a:moveTo>
                    <a:pt x="3287" y="1"/>
                  </a:moveTo>
                  <a:lnTo>
                    <a:pt x="3287" y="1"/>
                  </a:lnTo>
                  <a:cubicBezTo>
                    <a:pt x="2502" y="437"/>
                    <a:pt x="1775" y="960"/>
                    <a:pt x="1135" y="1600"/>
                  </a:cubicBezTo>
                  <a:cubicBezTo>
                    <a:pt x="670" y="2094"/>
                    <a:pt x="350" y="2705"/>
                    <a:pt x="234" y="3374"/>
                  </a:cubicBezTo>
                  <a:cubicBezTo>
                    <a:pt x="175" y="3548"/>
                    <a:pt x="1" y="3868"/>
                    <a:pt x="234" y="4014"/>
                  </a:cubicBezTo>
                  <a:cubicBezTo>
                    <a:pt x="285" y="4052"/>
                    <a:pt x="352" y="4068"/>
                    <a:pt x="428" y="4068"/>
                  </a:cubicBezTo>
                  <a:cubicBezTo>
                    <a:pt x="694" y="4068"/>
                    <a:pt x="1064" y="3872"/>
                    <a:pt x="1222" y="3781"/>
                  </a:cubicBezTo>
                  <a:cubicBezTo>
                    <a:pt x="2560" y="3025"/>
                    <a:pt x="3374" y="1542"/>
                    <a:pt x="3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rot="5400000">
              <a:off x="2802854" y="1383464"/>
              <a:ext cx="75167" cy="173732"/>
            </a:xfrm>
            <a:custGeom>
              <a:avLst/>
              <a:gdLst/>
              <a:ahLst/>
              <a:cxnLst/>
              <a:rect l="l" t="t" r="r" b="b"/>
              <a:pathLst>
                <a:path w="1979" h="4574" extrusionOk="0">
                  <a:moveTo>
                    <a:pt x="1077" y="1"/>
                  </a:moveTo>
                  <a:cubicBezTo>
                    <a:pt x="641" y="670"/>
                    <a:pt x="292" y="1397"/>
                    <a:pt x="88" y="2153"/>
                  </a:cubicBezTo>
                  <a:cubicBezTo>
                    <a:pt x="1" y="2443"/>
                    <a:pt x="1" y="2763"/>
                    <a:pt x="30" y="3054"/>
                  </a:cubicBezTo>
                  <a:cubicBezTo>
                    <a:pt x="59" y="3578"/>
                    <a:pt x="234" y="4072"/>
                    <a:pt x="583" y="4450"/>
                  </a:cubicBezTo>
                  <a:cubicBezTo>
                    <a:pt x="677" y="4537"/>
                    <a:pt x="786" y="4574"/>
                    <a:pt x="899" y="4574"/>
                  </a:cubicBezTo>
                  <a:cubicBezTo>
                    <a:pt x="1239" y="4574"/>
                    <a:pt x="1615" y="4246"/>
                    <a:pt x="1746" y="3985"/>
                  </a:cubicBezTo>
                  <a:cubicBezTo>
                    <a:pt x="1862" y="3723"/>
                    <a:pt x="1949" y="3432"/>
                    <a:pt x="1949" y="3141"/>
                  </a:cubicBezTo>
                  <a:cubicBezTo>
                    <a:pt x="1978" y="2065"/>
                    <a:pt x="1513" y="1018"/>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rot="5400000">
              <a:off x="2686630" y="1262796"/>
              <a:ext cx="82878" cy="175365"/>
            </a:xfrm>
            <a:custGeom>
              <a:avLst/>
              <a:gdLst/>
              <a:ahLst/>
              <a:cxnLst/>
              <a:rect l="l" t="t" r="r" b="b"/>
              <a:pathLst>
                <a:path w="2182" h="4617" extrusionOk="0">
                  <a:moveTo>
                    <a:pt x="902" y="1"/>
                  </a:moveTo>
                  <a:cubicBezTo>
                    <a:pt x="786" y="582"/>
                    <a:pt x="612" y="1106"/>
                    <a:pt x="379" y="1629"/>
                  </a:cubicBezTo>
                  <a:cubicBezTo>
                    <a:pt x="117" y="2153"/>
                    <a:pt x="1" y="2734"/>
                    <a:pt x="30" y="3316"/>
                  </a:cubicBezTo>
                  <a:cubicBezTo>
                    <a:pt x="59" y="3839"/>
                    <a:pt x="408" y="4450"/>
                    <a:pt x="931" y="4596"/>
                  </a:cubicBezTo>
                  <a:cubicBezTo>
                    <a:pt x="980" y="4610"/>
                    <a:pt x="1030" y="4617"/>
                    <a:pt x="1079" y="4617"/>
                  </a:cubicBezTo>
                  <a:cubicBezTo>
                    <a:pt x="1525" y="4617"/>
                    <a:pt x="1961" y="4061"/>
                    <a:pt x="2066" y="3694"/>
                  </a:cubicBezTo>
                  <a:cubicBezTo>
                    <a:pt x="2182" y="3258"/>
                    <a:pt x="2182" y="2793"/>
                    <a:pt x="2066" y="2385"/>
                  </a:cubicBezTo>
                  <a:cubicBezTo>
                    <a:pt x="1891" y="1513"/>
                    <a:pt x="1484" y="69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rot="5400000">
              <a:off x="2599727" y="1124011"/>
              <a:ext cx="104984" cy="247532"/>
            </a:xfrm>
            <a:custGeom>
              <a:avLst/>
              <a:gdLst/>
              <a:ahLst/>
              <a:cxnLst/>
              <a:rect l="l" t="t" r="r" b="b"/>
              <a:pathLst>
                <a:path w="2764" h="6517" extrusionOk="0">
                  <a:moveTo>
                    <a:pt x="960" y="1"/>
                  </a:moveTo>
                  <a:cubicBezTo>
                    <a:pt x="640" y="728"/>
                    <a:pt x="379" y="1455"/>
                    <a:pt x="204" y="2240"/>
                  </a:cubicBezTo>
                  <a:cubicBezTo>
                    <a:pt x="0" y="3025"/>
                    <a:pt x="0" y="3810"/>
                    <a:pt x="204" y="4596"/>
                  </a:cubicBezTo>
                  <a:cubicBezTo>
                    <a:pt x="349" y="5148"/>
                    <a:pt x="640" y="5642"/>
                    <a:pt x="1047" y="6079"/>
                  </a:cubicBezTo>
                  <a:cubicBezTo>
                    <a:pt x="1164" y="6195"/>
                    <a:pt x="1367" y="6486"/>
                    <a:pt x="1629" y="6515"/>
                  </a:cubicBezTo>
                  <a:cubicBezTo>
                    <a:pt x="1639" y="6516"/>
                    <a:pt x="1649" y="6517"/>
                    <a:pt x="1659" y="6517"/>
                  </a:cubicBezTo>
                  <a:cubicBezTo>
                    <a:pt x="1889" y="6517"/>
                    <a:pt x="2187" y="6217"/>
                    <a:pt x="2298" y="6050"/>
                  </a:cubicBezTo>
                  <a:cubicBezTo>
                    <a:pt x="2501" y="5788"/>
                    <a:pt x="2618" y="5468"/>
                    <a:pt x="2676" y="5148"/>
                  </a:cubicBezTo>
                  <a:cubicBezTo>
                    <a:pt x="2763" y="4217"/>
                    <a:pt x="2618" y="3287"/>
                    <a:pt x="2182" y="2473"/>
                  </a:cubicBezTo>
                  <a:cubicBezTo>
                    <a:pt x="1833" y="1629"/>
                    <a:pt x="1338" y="844"/>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rot="5400000">
              <a:off x="2707976" y="1594567"/>
              <a:ext cx="136509" cy="127583"/>
            </a:xfrm>
            <a:custGeom>
              <a:avLst/>
              <a:gdLst/>
              <a:ahLst/>
              <a:cxnLst/>
              <a:rect l="l" t="t" r="r" b="b"/>
              <a:pathLst>
                <a:path w="3594" h="3359" extrusionOk="0">
                  <a:moveTo>
                    <a:pt x="3070" y="0"/>
                  </a:moveTo>
                  <a:cubicBezTo>
                    <a:pt x="2750" y="407"/>
                    <a:pt x="2343" y="727"/>
                    <a:pt x="1849" y="902"/>
                  </a:cubicBezTo>
                  <a:cubicBezTo>
                    <a:pt x="1383" y="1047"/>
                    <a:pt x="918" y="1280"/>
                    <a:pt x="540" y="1629"/>
                  </a:cubicBezTo>
                  <a:cubicBezTo>
                    <a:pt x="249" y="1890"/>
                    <a:pt x="104" y="2268"/>
                    <a:pt x="46" y="2646"/>
                  </a:cubicBezTo>
                  <a:cubicBezTo>
                    <a:pt x="1" y="3182"/>
                    <a:pt x="368" y="3358"/>
                    <a:pt x="791" y="3358"/>
                  </a:cubicBezTo>
                  <a:cubicBezTo>
                    <a:pt x="919" y="3358"/>
                    <a:pt x="1052" y="3342"/>
                    <a:pt x="1180" y="3315"/>
                  </a:cubicBezTo>
                  <a:cubicBezTo>
                    <a:pt x="2692" y="3024"/>
                    <a:pt x="3593" y="1454"/>
                    <a:pt x="3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rot="5400000">
              <a:off x="2552593" y="1531936"/>
              <a:ext cx="192229" cy="113188"/>
            </a:xfrm>
            <a:custGeom>
              <a:avLst/>
              <a:gdLst/>
              <a:ahLst/>
              <a:cxnLst/>
              <a:rect l="l" t="t" r="r" b="b"/>
              <a:pathLst>
                <a:path w="5061" h="2980" extrusionOk="0">
                  <a:moveTo>
                    <a:pt x="5060" y="1"/>
                  </a:moveTo>
                  <a:cubicBezTo>
                    <a:pt x="4508" y="321"/>
                    <a:pt x="3868" y="524"/>
                    <a:pt x="3228" y="612"/>
                  </a:cubicBezTo>
                  <a:cubicBezTo>
                    <a:pt x="2588" y="670"/>
                    <a:pt x="1949" y="815"/>
                    <a:pt x="1367" y="1048"/>
                  </a:cubicBezTo>
                  <a:cubicBezTo>
                    <a:pt x="960" y="1222"/>
                    <a:pt x="0" y="1862"/>
                    <a:pt x="349" y="2415"/>
                  </a:cubicBezTo>
                  <a:cubicBezTo>
                    <a:pt x="596" y="2818"/>
                    <a:pt x="1204" y="2979"/>
                    <a:pt x="1723" y="2979"/>
                  </a:cubicBezTo>
                  <a:cubicBezTo>
                    <a:pt x="1878" y="2979"/>
                    <a:pt x="2025" y="2965"/>
                    <a:pt x="2152" y="2938"/>
                  </a:cubicBezTo>
                  <a:cubicBezTo>
                    <a:pt x="2821" y="2764"/>
                    <a:pt x="3432" y="2415"/>
                    <a:pt x="3897" y="1949"/>
                  </a:cubicBezTo>
                  <a:cubicBezTo>
                    <a:pt x="4217" y="1688"/>
                    <a:pt x="4479" y="1397"/>
                    <a:pt x="4682" y="1077"/>
                  </a:cubicBezTo>
                  <a:cubicBezTo>
                    <a:pt x="4915" y="757"/>
                    <a:pt x="5031" y="379"/>
                    <a:pt x="5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rot="5400000">
              <a:off x="2366142" y="1475837"/>
              <a:ext cx="206625" cy="93931"/>
            </a:xfrm>
            <a:custGeom>
              <a:avLst/>
              <a:gdLst/>
              <a:ahLst/>
              <a:cxnLst/>
              <a:rect l="l" t="t" r="r" b="b"/>
              <a:pathLst>
                <a:path w="5440" h="2473" extrusionOk="0">
                  <a:moveTo>
                    <a:pt x="5439" y="1"/>
                  </a:moveTo>
                  <a:lnTo>
                    <a:pt x="5439" y="1"/>
                  </a:lnTo>
                  <a:cubicBezTo>
                    <a:pt x="5072" y="263"/>
                    <a:pt x="4635" y="383"/>
                    <a:pt x="4190" y="383"/>
                  </a:cubicBezTo>
                  <a:cubicBezTo>
                    <a:pt x="4141" y="383"/>
                    <a:pt x="4092" y="382"/>
                    <a:pt x="4043" y="379"/>
                  </a:cubicBezTo>
                  <a:cubicBezTo>
                    <a:pt x="3549" y="350"/>
                    <a:pt x="3083" y="233"/>
                    <a:pt x="2589" y="175"/>
                  </a:cubicBezTo>
                  <a:cubicBezTo>
                    <a:pt x="2466" y="161"/>
                    <a:pt x="2342" y="153"/>
                    <a:pt x="2219" y="153"/>
                  </a:cubicBezTo>
                  <a:cubicBezTo>
                    <a:pt x="1849" y="153"/>
                    <a:pt x="1484" y="219"/>
                    <a:pt x="1135" y="350"/>
                  </a:cubicBezTo>
                  <a:cubicBezTo>
                    <a:pt x="612" y="641"/>
                    <a:pt x="263" y="1135"/>
                    <a:pt x="146" y="1687"/>
                  </a:cubicBezTo>
                  <a:cubicBezTo>
                    <a:pt x="1" y="2298"/>
                    <a:pt x="844" y="2444"/>
                    <a:pt x="1310" y="2473"/>
                  </a:cubicBezTo>
                  <a:cubicBezTo>
                    <a:pt x="1717" y="2473"/>
                    <a:pt x="2124" y="2444"/>
                    <a:pt x="2531" y="2327"/>
                  </a:cubicBezTo>
                  <a:cubicBezTo>
                    <a:pt x="3171" y="2211"/>
                    <a:pt x="3781" y="1949"/>
                    <a:pt x="4334" y="1600"/>
                  </a:cubicBezTo>
                  <a:cubicBezTo>
                    <a:pt x="4887" y="1251"/>
                    <a:pt x="5294" y="670"/>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rot="5400000">
              <a:off x="2513054" y="1137873"/>
              <a:ext cx="40907" cy="252963"/>
            </a:xfrm>
            <a:custGeom>
              <a:avLst/>
              <a:gdLst/>
              <a:ahLst/>
              <a:cxnLst/>
              <a:rect l="l" t="t" r="r" b="b"/>
              <a:pathLst>
                <a:path w="1077" h="6660" extrusionOk="0">
                  <a:moveTo>
                    <a:pt x="0" y="0"/>
                  </a:moveTo>
                  <a:cubicBezTo>
                    <a:pt x="58" y="1134"/>
                    <a:pt x="204" y="2239"/>
                    <a:pt x="378" y="3345"/>
                  </a:cubicBezTo>
                  <a:cubicBezTo>
                    <a:pt x="553" y="4450"/>
                    <a:pt x="698" y="5584"/>
                    <a:pt x="989" y="6660"/>
                  </a:cubicBezTo>
                  <a:cubicBezTo>
                    <a:pt x="1076" y="4391"/>
                    <a:pt x="727" y="21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rot="5400000">
              <a:off x="2608598" y="1272044"/>
              <a:ext cx="21042" cy="181177"/>
            </a:xfrm>
            <a:custGeom>
              <a:avLst/>
              <a:gdLst/>
              <a:ahLst/>
              <a:cxnLst/>
              <a:rect l="l" t="t" r="r" b="b"/>
              <a:pathLst>
                <a:path w="554" h="4770" extrusionOk="0">
                  <a:moveTo>
                    <a:pt x="1" y="1"/>
                  </a:moveTo>
                  <a:cubicBezTo>
                    <a:pt x="1" y="815"/>
                    <a:pt x="59" y="1600"/>
                    <a:pt x="88" y="2385"/>
                  </a:cubicBezTo>
                  <a:cubicBezTo>
                    <a:pt x="117" y="3170"/>
                    <a:pt x="117" y="3956"/>
                    <a:pt x="146" y="4770"/>
                  </a:cubicBezTo>
                  <a:cubicBezTo>
                    <a:pt x="408" y="4014"/>
                    <a:pt x="554" y="3199"/>
                    <a:pt x="524" y="2385"/>
                  </a:cubicBezTo>
                  <a:cubicBezTo>
                    <a:pt x="495" y="1571"/>
                    <a:pt x="321" y="75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rot="5400000">
              <a:off x="2721270" y="1380311"/>
              <a:ext cx="26550" cy="169022"/>
            </a:xfrm>
            <a:custGeom>
              <a:avLst/>
              <a:gdLst/>
              <a:ahLst/>
              <a:cxnLst/>
              <a:rect l="l" t="t" r="r" b="b"/>
              <a:pathLst>
                <a:path w="699" h="4450" extrusionOk="0">
                  <a:moveTo>
                    <a:pt x="582" y="1"/>
                  </a:moveTo>
                  <a:cubicBezTo>
                    <a:pt x="378" y="728"/>
                    <a:pt x="262" y="1455"/>
                    <a:pt x="175" y="2211"/>
                  </a:cubicBezTo>
                  <a:cubicBezTo>
                    <a:pt x="58" y="2967"/>
                    <a:pt x="0" y="3723"/>
                    <a:pt x="0" y="4450"/>
                  </a:cubicBezTo>
                  <a:cubicBezTo>
                    <a:pt x="320" y="3752"/>
                    <a:pt x="524" y="3025"/>
                    <a:pt x="611" y="2269"/>
                  </a:cubicBezTo>
                  <a:cubicBezTo>
                    <a:pt x="698" y="1513"/>
                    <a:pt x="698" y="757"/>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rot="5400000">
              <a:off x="2630152" y="1532164"/>
              <a:ext cx="169022" cy="71825"/>
            </a:xfrm>
            <a:custGeom>
              <a:avLst/>
              <a:gdLst/>
              <a:ahLst/>
              <a:cxnLst/>
              <a:rect l="l" t="t" r="r" b="b"/>
              <a:pathLst>
                <a:path w="4450" h="1891" extrusionOk="0">
                  <a:moveTo>
                    <a:pt x="4450" y="1"/>
                  </a:moveTo>
                  <a:lnTo>
                    <a:pt x="4450" y="1"/>
                  </a:lnTo>
                  <a:cubicBezTo>
                    <a:pt x="2851" y="262"/>
                    <a:pt x="1309" y="902"/>
                    <a:pt x="1" y="1891"/>
                  </a:cubicBezTo>
                  <a:cubicBezTo>
                    <a:pt x="1542" y="1426"/>
                    <a:pt x="3054" y="786"/>
                    <a:pt x="4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rot="5400000">
              <a:off x="2499799" y="1447123"/>
              <a:ext cx="196673" cy="83979"/>
            </a:xfrm>
            <a:custGeom>
              <a:avLst/>
              <a:gdLst/>
              <a:ahLst/>
              <a:cxnLst/>
              <a:rect l="l" t="t" r="r" b="b"/>
              <a:pathLst>
                <a:path w="5178" h="2211" extrusionOk="0">
                  <a:moveTo>
                    <a:pt x="5177" y="1"/>
                  </a:moveTo>
                  <a:cubicBezTo>
                    <a:pt x="4276" y="233"/>
                    <a:pt x="3374" y="524"/>
                    <a:pt x="2502" y="902"/>
                  </a:cubicBezTo>
                  <a:cubicBezTo>
                    <a:pt x="1629" y="1280"/>
                    <a:pt x="786" y="1687"/>
                    <a:pt x="1" y="2211"/>
                  </a:cubicBezTo>
                  <a:cubicBezTo>
                    <a:pt x="1833" y="1746"/>
                    <a:pt x="3578" y="989"/>
                    <a:pt x="5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rot="5400000">
              <a:off x="2330800" y="1375319"/>
              <a:ext cx="207726" cy="50859"/>
            </a:xfrm>
            <a:custGeom>
              <a:avLst/>
              <a:gdLst/>
              <a:ahLst/>
              <a:cxnLst/>
              <a:rect l="l" t="t" r="r" b="b"/>
              <a:pathLst>
                <a:path w="5469" h="1339" extrusionOk="0">
                  <a:moveTo>
                    <a:pt x="5468" y="1"/>
                  </a:moveTo>
                  <a:lnTo>
                    <a:pt x="5468" y="1"/>
                  </a:lnTo>
                  <a:cubicBezTo>
                    <a:pt x="3578" y="146"/>
                    <a:pt x="1746" y="612"/>
                    <a:pt x="1" y="1339"/>
                  </a:cubicBezTo>
                  <a:cubicBezTo>
                    <a:pt x="932" y="1251"/>
                    <a:pt x="1862" y="1106"/>
                    <a:pt x="2793" y="873"/>
                  </a:cubicBezTo>
                  <a:cubicBezTo>
                    <a:pt x="3694" y="670"/>
                    <a:pt x="4596" y="350"/>
                    <a:pt x="5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rot="5400000">
              <a:off x="2364502" y="1138405"/>
              <a:ext cx="331397" cy="498178"/>
            </a:xfrm>
            <a:custGeom>
              <a:avLst/>
              <a:gdLst/>
              <a:ahLst/>
              <a:cxnLst/>
              <a:rect l="l" t="t" r="r" b="b"/>
              <a:pathLst>
                <a:path w="8725" h="13116" extrusionOk="0">
                  <a:moveTo>
                    <a:pt x="8725" y="0"/>
                  </a:moveTo>
                  <a:lnTo>
                    <a:pt x="8725" y="0"/>
                  </a:lnTo>
                  <a:cubicBezTo>
                    <a:pt x="5322" y="3955"/>
                    <a:pt x="2385" y="8289"/>
                    <a:pt x="0" y="12941"/>
                  </a:cubicBezTo>
                  <a:lnTo>
                    <a:pt x="349" y="13116"/>
                  </a:lnTo>
                  <a:cubicBezTo>
                    <a:pt x="2618" y="8434"/>
                    <a:pt x="5409" y="4043"/>
                    <a:pt x="8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rot="6957807">
            <a:off x="7391396" y="9561"/>
            <a:ext cx="605489" cy="756630"/>
            <a:chOff x="2971429" y="1175420"/>
            <a:chExt cx="418110" cy="522478"/>
          </a:xfrm>
        </p:grpSpPr>
        <p:sp>
          <p:nvSpPr>
            <p:cNvPr id="537" name="Google Shape;537;p23"/>
            <p:cNvSpPr/>
            <p:nvPr/>
          </p:nvSpPr>
          <p:spPr>
            <a:xfrm rot="5400000">
              <a:off x="2917323" y="1229526"/>
              <a:ext cx="458411" cy="350199"/>
            </a:xfrm>
            <a:custGeom>
              <a:avLst/>
              <a:gdLst/>
              <a:ahLst/>
              <a:cxnLst/>
              <a:rect l="l" t="t" r="r" b="b"/>
              <a:pathLst>
                <a:path w="12069" h="9220" extrusionOk="0">
                  <a:moveTo>
                    <a:pt x="12069" y="1"/>
                  </a:moveTo>
                  <a:cubicBezTo>
                    <a:pt x="11865" y="233"/>
                    <a:pt x="11632" y="466"/>
                    <a:pt x="11429" y="728"/>
                  </a:cubicBezTo>
                  <a:lnTo>
                    <a:pt x="10789" y="1426"/>
                  </a:lnTo>
                  <a:lnTo>
                    <a:pt x="10120" y="2095"/>
                  </a:lnTo>
                  <a:lnTo>
                    <a:pt x="9422" y="2763"/>
                  </a:lnTo>
                  <a:cubicBezTo>
                    <a:pt x="8492" y="3636"/>
                    <a:pt x="7532" y="4479"/>
                    <a:pt x="6514" y="5235"/>
                  </a:cubicBezTo>
                  <a:cubicBezTo>
                    <a:pt x="5496" y="6021"/>
                    <a:pt x="4449" y="6718"/>
                    <a:pt x="3373" y="7387"/>
                  </a:cubicBezTo>
                  <a:lnTo>
                    <a:pt x="2530" y="7882"/>
                  </a:lnTo>
                  <a:lnTo>
                    <a:pt x="1716" y="8347"/>
                  </a:lnTo>
                  <a:lnTo>
                    <a:pt x="843" y="8783"/>
                  </a:lnTo>
                  <a:cubicBezTo>
                    <a:pt x="582" y="8929"/>
                    <a:pt x="291" y="9074"/>
                    <a:pt x="0" y="9219"/>
                  </a:cubicBezTo>
                  <a:cubicBezTo>
                    <a:pt x="291" y="9103"/>
                    <a:pt x="611" y="9016"/>
                    <a:pt x="902" y="8900"/>
                  </a:cubicBezTo>
                  <a:lnTo>
                    <a:pt x="1774" y="8521"/>
                  </a:lnTo>
                  <a:lnTo>
                    <a:pt x="2646" y="8114"/>
                  </a:lnTo>
                  <a:lnTo>
                    <a:pt x="3519" y="7678"/>
                  </a:lnTo>
                  <a:cubicBezTo>
                    <a:pt x="5787" y="6428"/>
                    <a:pt x="7852" y="4857"/>
                    <a:pt x="9626" y="2996"/>
                  </a:cubicBezTo>
                  <a:lnTo>
                    <a:pt x="10295" y="2269"/>
                  </a:lnTo>
                  <a:lnTo>
                    <a:pt x="10934" y="1542"/>
                  </a:lnTo>
                  <a:lnTo>
                    <a:pt x="11516" y="786"/>
                  </a:lnTo>
                  <a:cubicBezTo>
                    <a:pt x="11720" y="524"/>
                    <a:pt x="11894" y="263"/>
                    <a:pt x="1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rot="5400000">
              <a:off x="3286777" y="1595136"/>
              <a:ext cx="107946" cy="97577"/>
            </a:xfrm>
            <a:custGeom>
              <a:avLst/>
              <a:gdLst/>
              <a:ahLst/>
              <a:cxnLst/>
              <a:rect l="l" t="t" r="r" b="b"/>
              <a:pathLst>
                <a:path w="2842" h="2569" extrusionOk="0">
                  <a:moveTo>
                    <a:pt x="1391" y="0"/>
                  </a:moveTo>
                  <a:cubicBezTo>
                    <a:pt x="786" y="0"/>
                    <a:pt x="198" y="413"/>
                    <a:pt x="108" y="1120"/>
                  </a:cubicBezTo>
                  <a:cubicBezTo>
                    <a:pt x="1" y="1954"/>
                    <a:pt x="665" y="2568"/>
                    <a:pt x="1383" y="2568"/>
                  </a:cubicBezTo>
                  <a:cubicBezTo>
                    <a:pt x="1640" y="2568"/>
                    <a:pt x="1905" y="2489"/>
                    <a:pt x="2143" y="2312"/>
                  </a:cubicBezTo>
                  <a:cubicBezTo>
                    <a:pt x="2725" y="1876"/>
                    <a:pt x="2841" y="1062"/>
                    <a:pt x="2405" y="480"/>
                  </a:cubicBezTo>
                  <a:cubicBezTo>
                    <a:pt x="2131" y="151"/>
                    <a:pt x="1758"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rot="5400000">
              <a:off x="3022615" y="1376818"/>
              <a:ext cx="106845" cy="97919"/>
            </a:xfrm>
            <a:custGeom>
              <a:avLst/>
              <a:gdLst/>
              <a:ahLst/>
              <a:cxnLst/>
              <a:rect l="l" t="t" r="r" b="b"/>
              <a:pathLst>
                <a:path w="2813" h="2578" extrusionOk="0">
                  <a:moveTo>
                    <a:pt x="1382" y="0"/>
                  </a:moveTo>
                  <a:cubicBezTo>
                    <a:pt x="784" y="0"/>
                    <a:pt x="198" y="418"/>
                    <a:pt x="108" y="1105"/>
                  </a:cubicBezTo>
                  <a:cubicBezTo>
                    <a:pt x="0" y="1945"/>
                    <a:pt x="658" y="2578"/>
                    <a:pt x="1385" y="2578"/>
                  </a:cubicBezTo>
                  <a:cubicBezTo>
                    <a:pt x="1639" y="2578"/>
                    <a:pt x="1902" y="2500"/>
                    <a:pt x="2143" y="2327"/>
                  </a:cubicBezTo>
                  <a:cubicBezTo>
                    <a:pt x="2725" y="1890"/>
                    <a:pt x="2812" y="1047"/>
                    <a:pt x="2376" y="495"/>
                  </a:cubicBezTo>
                  <a:cubicBezTo>
                    <a:pt x="2112" y="154"/>
                    <a:pt x="174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rot="5400000">
              <a:off x="3140928" y="1403177"/>
              <a:ext cx="106845" cy="98223"/>
            </a:xfrm>
            <a:custGeom>
              <a:avLst/>
              <a:gdLst/>
              <a:ahLst/>
              <a:cxnLst/>
              <a:rect l="l" t="t" r="r" b="b"/>
              <a:pathLst>
                <a:path w="2813" h="2586" extrusionOk="0">
                  <a:moveTo>
                    <a:pt x="1397" y="0"/>
                  </a:moveTo>
                  <a:cubicBezTo>
                    <a:pt x="794" y="0"/>
                    <a:pt x="199" y="419"/>
                    <a:pt x="108" y="1113"/>
                  </a:cubicBezTo>
                  <a:cubicBezTo>
                    <a:pt x="0" y="1953"/>
                    <a:pt x="658" y="2585"/>
                    <a:pt x="1385" y="2585"/>
                  </a:cubicBezTo>
                  <a:cubicBezTo>
                    <a:pt x="1639" y="2585"/>
                    <a:pt x="1902" y="2508"/>
                    <a:pt x="2143" y="2334"/>
                  </a:cubicBezTo>
                  <a:cubicBezTo>
                    <a:pt x="2725" y="1869"/>
                    <a:pt x="2812" y="1054"/>
                    <a:pt x="2376" y="473"/>
                  </a:cubicBezTo>
                  <a:cubicBezTo>
                    <a:pt x="2116" y="148"/>
                    <a:pt x="1755" y="0"/>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rot="5400000">
              <a:off x="3146834" y="1548552"/>
              <a:ext cx="107946" cy="97919"/>
            </a:xfrm>
            <a:custGeom>
              <a:avLst/>
              <a:gdLst/>
              <a:ahLst/>
              <a:cxnLst/>
              <a:rect l="l" t="t" r="r" b="b"/>
              <a:pathLst>
                <a:path w="2842" h="2578" extrusionOk="0">
                  <a:moveTo>
                    <a:pt x="1388" y="1"/>
                  </a:moveTo>
                  <a:cubicBezTo>
                    <a:pt x="788" y="1"/>
                    <a:pt x="199" y="425"/>
                    <a:pt x="108" y="1133"/>
                  </a:cubicBezTo>
                  <a:cubicBezTo>
                    <a:pt x="1" y="1951"/>
                    <a:pt x="673" y="2577"/>
                    <a:pt x="1395" y="2577"/>
                  </a:cubicBezTo>
                  <a:cubicBezTo>
                    <a:pt x="1649" y="2577"/>
                    <a:pt x="1909" y="2500"/>
                    <a:pt x="2144" y="2326"/>
                  </a:cubicBezTo>
                  <a:cubicBezTo>
                    <a:pt x="2726" y="1889"/>
                    <a:pt x="2842" y="1075"/>
                    <a:pt x="2377" y="493"/>
                  </a:cubicBezTo>
                  <a:cubicBezTo>
                    <a:pt x="2114" y="155"/>
                    <a:pt x="1749"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518"/>
        <p:cNvGrpSpPr/>
        <p:nvPr/>
      </p:nvGrpSpPr>
      <p:grpSpPr>
        <a:xfrm>
          <a:off x="0" y="0"/>
          <a:ext cx="0" cy="0"/>
          <a:chOff x="0" y="0"/>
          <a:chExt cx="0" cy="0"/>
        </a:xfrm>
      </p:grpSpPr>
      <p:sp>
        <p:nvSpPr>
          <p:cNvPr id="519" name="Google Shape;519;p23"/>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20" name="Google Shape;520;p23"/>
          <p:cNvSpPr/>
          <p:nvPr/>
        </p:nvSpPr>
        <p:spPr>
          <a:xfrm rot="-5400000" flipH="1">
            <a:off x="6809286" y="-617656"/>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3"/>
          <p:cNvGrpSpPr/>
          <p:nvPr/>
        </p:nvGrpSpPr>
        <p:grpSpPr>
          <a:xfrm rot="6891599">
            <a:off x="8094049" y="390496"/>
            <a:ext cx="969284" cy="796988"/>
            <a:chOff x="2281111" y="1195285"/>
            <a:chExt cx="646192" cy="531328"/>
          </a:xfrm>
        </p:grpSpPr>
        <p:sp>
          <p:nvSpPr>
            <p:cNvPr id="522" name="Google Shape;522;p23"/>
            <p:cNvSpPr/>
            <p:nvPr/>
          </p:nvSpPr>
          <p:spPr>
            <a:xfrm rot="5400000">
              <a:off x="2772677" y="1515659"/>
              <a:ext cx="128191" cy="154551"/>
            </a:xfrm>
            <a:custGeom>
              <a:avLst/>
              <a:gdLst/>
              <a:ahLst/>
              <a:cxnLst/>
              <a:rect l="l" t="t" r="r" b="b"/>
              <a:pathLst>
                <a:path w="3375" h="4069" extrusionOk="0">
                  <a:moveTo>
                    <a:pt x="3287" y="1"/>
                  </a:moveTo>
                  <a:lnTo>
                    <a:pt x="3287" y="1"/>
                  </a:lnTo>
                  <a:cubicBezTo>
                    <a:pt x="2502" y="437"/>
                    <a:pt x="1775" y="960"/>
                    <a:pt x="1135" y="1600"/>
                  </a:cubicBezTo>
                  <a:cubicBezTo>
                    <a:pt x="670" y="2094"/>
                    <a:pt x="350" y="2705"/>
                    <a:pt x="234" y="3374"/>
                  </a:cubicBezTo>
                  <a:cubicBezTo>
                    <a:pt x="175" y="3548"/>
                    <a:pt x="1" y="3868"/>
                    <a:pt x="234" y="4014"/>
                  </a:cubicBezTo>
                  <a:cubicBezTo>
                    <a:pt x="285" y="4052"/>
                    <a:pt x="352" y="4068"/>
                    <a:pt x="428" y="4068"/>
                  </a:cubicBezTo>
                  <a:cubicBezTo>
                    <a:pt x="694" y="4068"/>
                    <a:pt x="1064" y="3872"/>
                    <a:pt x="1222" y="3781"/>
                  </a:cubicBezTo>
                  <a:cubicBezTo>
                    <a:pt x="2560" y="3025"/>
                    <a:pt x="3374" y="1542"/>
                    <a:pt x="3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rot="5400000">
              <a:off x="2802854" y="1383464"/>
              <a:ext cx="75167" cy="173732"/>
            </a:xfrm>
            <a:custGeom>
              <a:avLst/>
              <a:gdLst/>
              <a:ahLst/>
              <a:cxnLst/>
              <a:rect l="l" t="t" r="r" b="b"/>
              <a:pathLst>
                <a:path w="1979" h="4574" extrusionOk="0">
                  <a:moveTo>
                    <a:pt x="1077" y="1"/>
                  </a:moveTo>
                  <a:cubicBezTo>
                    <a:pt x="641" y="670"/>
                    <a:pt x="292" y="1397"/>
                    <a:pt x="88" y="2153"/>
                  </a:cubicBezTo>
                  <a:cubicBezTo>
                    <a:pt x="1" y="2443"/>
                    <a:pt x="1" y="2763"/>
                    <a:pt x="30" y="3054"/>
                  </a:cubicBezTo>
                  <a:cubicBezTo>
                    <a:pt x="59" y="3578"/>
                    <a:pt x="234" y="4072"/>
                    <a:pt x="583" y="4450"/>
                  </a:cubicBezTo>
                  <a:cubicBezTo>
                    <a:pt x="677" y="4537"/>
                    <a:pt x="786" y="4574"/>
                    <a:pt x="899" y="4574"/>
                  </a:cubicBezTo>
                  <a:cubicBezTo>
                    <a:pt x="1239" y="4574"/>
                    <a:pt x="1615" y="4246"/>
                    <a:pt x="1746" y="3985"/>
                  </a:cubicBezTo>
                  <a:cubicBezTo>
                    <a:pt x="1862" y="3723"/>
                    <a:pt x="1949" y="3432"/>
                    <a:pt x="1949" y="3141"/>
                  </a:cubicBezTo>
                  <a:cubicBezTo>
                    <a:pt x="1978" y="2065"/>
                    <a:pt x="1513" y="1018"/>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rot="5400000">
              <a:off x="2686630" y="1262796"/>
              <a:ext cx="82878" cy="175365"/>
            </a:xfrm>
            <a:custGeom>
              <a:avLst/>
              <a:gdLst/>
              <a:ahLst/>
              <a:cxnLst/>
              <a:rect l="l" t="t" r="r" b="b"/>
              <a:pathLst>
                <a:path w="2182" h="4617" extrusionOk="0">
                  <a:moveTo>
                    <a:pt x="902" y="1"/>
                  </a:moveTo>
                  <a:cubicBezTo>
                    <a:pt x="786" y="582"/>
                    <a:pt x="612" y="1106"/>
                    <a:pt x="379" y="1629"/>
                  </a:cubicBezTo>
                  <a:cubicBezTo>
                    <a:pt x="117" y="2153"/>
                    <a:pt x="1" y="2734"/>
                    <a:pt x="30" y="3316"/>
                  </a:cubicBezTo>
                  <a:cubicBezTo>
                    <a:pt x="59" y="3839"/>
                    <a:pt x="408" y="4450"/>
                    <a:pt x="931" y="4596"/>
                  </a:cubicBezTo>
                  <a:cubicBezTo>
                    <a:pt x="980" y="4610"/>
                    <a:pt x="1030" y="4617"/>
                    <a:pt x="1079" y="4617"/>
                  </a:cubicBezTo>
                  <a:cubicBezTo>
                    <a:pt x="1525" y="4617"/>
                    <a:pt x="1961" y="4061"/>
                    <a:pt x="2066" y="3694"/>
                  </a:cubicBezTo>
                  <a:cubicBezTo>
                    <a:pt x="2182" y="3258"/>
                    <a:pt x="2182" y="2793"/>
                    <a:pt x="2066" y="2385"/>
                  </a:cubicBezTo>
                  <a:cubicBezTo>
                    <a:pt x="1891" y="1513"/>
                    <a:pt x="1484" y="69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rot="5400000">
              <a:off x="2599727" y="1124011"/>
              <a:ext cx="104984" cy="247532"/>
            </a:xfrm>
            <a:custGeom>
              <a:avLst/>
              <a:gdLst/>
              <a:ahLst/>
              <a:cxnLst/>
              <a:rect l="l" t="t" r="r" b="b"/>
              <a:pathLst>
                <a:path w="2764" h="6517" extrusionOk="0">
                  <a:moveTo>
                    <a:pt x="960" y="1"/>
                  </a:moveTo>
                  <a:cubicBezTo>
                    <a:pt x="640" y="728"/>
                    <a:pt x="379" y="1455"/>
                    <a:pt x="204" y="2240"/>
                  </a:cubicBezTo>
                  <a:cubicBezTo>
                    <a:pt x="0" y="3025"/>
                    <a:pt x="0" y="3810"/>
                    <a:pt x="204" y="4596"/>
                  </a:cubicBezTo>
                  <a:cubicBezTo>
                    <a:pt x="349" y="5148"/>
                    <a:pt x="640" y="5642"/>
                    <a:pt x="1047" y="6079"/>
                  </a:cubicBezTo>
                  <a:cubicBezTo>
                    <a:pt x="1164" y="6195"/>
                    <a:pt x="1367" y="6486"/>
                    <a:pt x="1629" y="6515"/>
                  </a:cubicBezTo>
                  <a:cubicBezTo>
                    <a:pt x="1639" y="6516"/>
                    <a:pt x="1649" y="6517"/>
                    <a:pt x="1659" y="6517"/>
                  </a:cubicBezTo>
                  <a:cubicBezTo>
                    <a:pt x="1889" y="6517"/>
                    <a:pt x="2187" y="6217"/>
                    <a:pt x="2298" y="6050"/>
                  </a:cubicBezTo>
                  <a:cubicBezTo>
                    <a:pt x="2501" y="5788"/>
                    <a:pt x="2618" y="5468"/>
                    <a:pt x="2676" y="5148"/>
                  </a:cubicBezTo>
                  <a:cubicBezTo>
                    <a:pt x="2763" y="4217"/>
                    <a:pt x="2618" y="3287"/>
                    <a:pt x="2182" y="2473"/>
                  </a:cubicBezTo>
                  <a:cubicBezTo>
                    <a:pt x="1833" y="1629"/>
                    <a:pt x="1338" y="844"/>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rot="5400000">
              <a:off x="2707976" y="1594567"/>
              <a:ext cx="136509" cy="127583"/>
            </a:xfrm>
            <a:custGeom>
              <a:avLst/>
              <a:gdLst/>
              <a:ahLst/>
              <a:cxnLst/>
              <a:rect l="l" t="t" r="r" b="b"/>
              <a:pathLst>
                <a:path w="3594" h="3359" extrusionOk="0">
                  <a:moveTo>
                    <a:pt x="3070" y="0"/>
                  </a:moveTo>
                  <a:cubicBezTo>
                    <a:pt x="2750" y="407"/>
                    <a:pt x="2343" y="727"/>
                    <a:pt x="1849" y="902"/>
                  </a:cubicBezTo>
                  <a:cubicBezTo>
                    <a:pt x="1383" y="1047"/>
                    <a:pt x="918" y="1280"/>
                    <a:pt x="540" y="1629"/>
                  </a:cubicBezTo>
                  <a:cubicBezTo>
                    <a:pt x="249" y="1890"/>
                    <a:pt x="104" y="2268"/>
                    <a:pt x="46" y="2646"/>
                  </a:cubicBezTo>
                  <a:cubicBezTo>
                    <a:pt x="1" y="3182"/>
                    <a:pt x="368" y="3358"/>
                    <a:pt x="791" y="3358"/>
                  </a:cubicBezTo>
                  <a:cubicBezTo>
                    <a:pt x="919" y="3358"/>
                    <a:pt x="1052" y="3342"/>
                    <a:pt x="1180" y="3315"/>
                  </a:cubicBezTo>
                  <a:cubicBezTo>
                    <a:pt x="2692" y="3024"/>
                    <a:pt x="3593" y="1454"/>
                    <a:pt x="3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rot="5400000">
              <a:off x="2552593" y="1531936"/>
              <a:ext cx="192229" cy="113188"/>
            </a:xfrm>
            <a:custGeom>
              <a:avLst/>
              <a:gdLst/>
              <a:ahLst/>
              <a:cxnLst/>
              <a:rect l="l" t="t" r="r" b="b"/>
              <a:pathLst>
                <a:path w="5061" h="2980" extrusionOk="0">
                  <a:moveTo>
                    <a:pt x="5060" y="1"/>
                  </a:moveTo>
                  <a:cubicBezTo>
                    <a:pt x="4508" y="321"/>
                    <a:pt x="3868" y="524"/>
                    <a:pt x="3228" y="612"/>
                  </a:cubicBezTo>
                  <a:cubicBezTo>
                    <a:pt x="2588" y="670"/>
                    <a:pt x="1949" y="815"/>
                    <a:pt x="1367" y="1048"/>
                  </a:cubicBezTo>
                  <a:cubicBezTo>
                    <a:pt x="960" y="1222"/>
                    <a:pt x="0" y="1862"/>
                    <a:pt x="349" y="2415"/>
                  </a:cubicBezTo>
                  <a:cubicBezTo>
                    <a:pt x="596" y="2818"/>
                    <a:pt x="1204" y="2979"/>
                    <a:pt x="1723" y="2979"/>
                  </a:cubicBezTo>
                  <a:cubicBezTo>
                    <a:pt x="1878" y="2979"/>
                    <a:pt x="2025" y="2965"/>
                    <a:pt x="2152" y="2938"/>
                  </a:cubicBezTo>
                  <a:cubicBezTo>
                    <a:pt x="2821" y="2764"/>
                    <a:pt x="3432" y="2415"/>
                    <a:pt x="3897" y="1949"/>
                  </a:cubicBezTo>
                  <a:cubicBezTo>
                    <a:pt x="4217" y="1688"/>
                    <a:pt x="4479" y="1397"/>
                    <a:pt x="4682" y="1077"/>
                  </a:cubicBezTo>
                  <a:cubicBezTo>
                    <a:pt x="4915" y="757"/>
                    <a:pt x="5031" y="379"/>
                    <a:pt x="5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rot="5400000">
              <a:off x="2366142" y="1475837"/>
              <a:ext cx="206625" cy="93931"/>
            </a:xfrm>
            <a:custGeom>
              <a:avLst/>
              <a:gdLst/>
              <a:ahLst/>
              <a:cxnLst/>
              <a:rect l="l" t="t" r="r" b="b"/>
              <a:pathLst>
                <a:path w="5440" h="2473" extrusionOk="0">
                  <a:moveTo>
                    <a:pt x="5439" y="1"/>
                  </a:moveTo>
                  <a:lnTo>
                    <a:pt x="5439" y="1"/>
                  </a:lnTo>
                  <a:cubicBezTo>
                    <a:pt x="5072" y="263"/>
                    <a:pt x="4635" y="383"/>
                    <a:pt x="4190" y="383"/>
                  </a:cubicBezTo>
                  <a:cubicBezTo>
                    <a:pt x="4141" y="383"/>
                    <a:pt x="4092" y="382"/>
                    <a:pt x="4043" y="379"/>
                  </a:cubicBezTo>
                  <a:cubicBezTo>
                    <a:pt x="3549" y="350"/>
                    <a:pt x="3083" y="233"/>
                    <a:pt x="2589" y="175"/>
                  </a:cubicBezTo>
                  <a:cubicBezTo>
                    <a:pt x="2466" y="161"/>
                    <a:pt x="2342" y="153"/>
                    <a:pt x="2219" y="153"/>
                  </a:cubicBezTo>
                  <a:cubicBezTo>
                    <a:pt x="1849" y="153"/>
                    <a:pt x="1484" y="219"/>
                    <a:pt x="1135" y="350"/>
                  </a:cubicBezTo>
                  <a:cubicBezTo>
                    <a:pt x="612" y="641"/>
                    <a:pt x="263" y="1135"/>
                    <a:pt x="146" y="1687"/>
                  </a:cubicBezTo>
                  <a:cubicBezTo>
                    <a:pt x="1" y="2298"/>
                    <a:pt x="844" y="2444"/>
                    <a:pt x="1310" y="2473"/>
                  </a:cubicBezTo>
                  <a:cubicBezTo>
                    <a:pt x="1717" y="2473"/>
                    <a:pt x="2124" y="2444"/>
                    <a:pt x="2531" y="2327"/>
                  </a:cubicBezTo>
                  <a:cubicBezTo>
                    <a:pt x="3171" y="2211"/>
                    <a:pt x="3781" y="1949"/>
                    <a:pt x="4334" y="1600"/>
                  </a:cubicBezTo>
                  <a:cubicBezTo>
                    <a:pt x="4887" y="1251"/>
                    <a:pt x="5294" y="670"/>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rot="5400000">
              <a:off x="2513054" y="1137873"/>
              <a:ext cx="40907" cy="252963"/>
            </a:xfrm>
            <a:custGeom>
              <a:avLst/>
              <a:gdLst/>
              <a:ahLst/>
              <a:cxnLst/>
              <a:rect l="l" t="t" r="r" b="b"/>
              <a:pathLst>
                <a:path w="1077" h="6660" extrusionOk="0">
                  <a:moveTo>
                    <a:pt x="0" y="0"/>
                  </a:moveTo>
                  <a:cubicBezTo>
                    <a:pt x="58" y="1134"/>
                    <a:pt x="204" y="2239"/>
                    <a:pt x="378" y="3345"/>
                  </a:cubicBezTo>
                  <a:cubicBezTo>
                    <a:pt x="553" y="4450"/>
                    <a:pt x="698" y="5584"/>
                    <a:pt x="989" y="6660"/>
                  </a:cubicBezTo>
                  <a:cubicBezTo>
                    <a:pt x="1076" y="4391"/>
                    <a:pt x="727" y="21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rot="5400000">
              <a:off x="2608598" y="1272044"/>
              <a:ext cx="21042" cy="181177"/>
            </a:xfrm>
            <a:custGeom>
              <a:avLst/>
              <a:gdLst/>
              <a:ahLst/>
              <a:cxnLst/>
              <a:rect l="l" t="t" r="r" b="b"/>
              <a:pathLst>
                <a:path w="554" h="4770" extrusionOk="0">
                  <a:moveTo>
                    <a:pt x="1" y="1"/>
                  </a:moveTo>
                  <a:cubicBezTo>
                    <a:pt x="1" y="815"/>
                    <a:pt x="59" y="1600"/>
                    <a:pt x="88" y="2385"/>
                  </a:cubicBezTo>
                  <a:cubicBezTo>
                    <a:pt x="117" y="3170"/>
                    <a:pt x="117" y="3956"/>
                    <a:pt x="146" y="4770"/>
                  </a:cubicBezTo>
                  <a:cubicBezTo>
                    <a:pt x="408" y="4014"/>
                    <a:pt x="554" y="3199"/>
                    <a:pt x="524" y="2385"/>
                  </a:cubicBezTo>
                  <a:cubicBezTo>
                    <a:pt x="495" y="1571"/>
                    <a:pt x="321" y="75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rot="5400000">
              <a:off x="2721270" y="1380311"/>
              <a:ext cx="26550" cy="169022"/>
            </a:xfrm>
            <a:custGeom>
              <a:avLst/>
              <a:gdLst/>
              <a:ahLst/>
              <a:cxnLst/>
              <a:rect l="l" t="t" r="r" b="b"/>
              <a:pathLst>
                <a:path w="699" h="4450" extrusionOk="0">
                  <a:moveTo>
                    <a:pt x="582" y="1"/>
                  </a:moveTo>
                  <a:cubicBezTo>
                    <a:pt x="378" y="728"/>
                    <a:pt x="262" y="1455"/>
                    <a:pt x="175" y="2211"/>
                  </a:cubicBezTo>
                  <a:cubicBezTo>
                    <a:pt x="58" y="2967"/>
                    <a:pt x="0" y="3723"/>
                    <a:pt x="0" y="4450"/>
                  </a:cubicBezTo>
                  <a:cubicBezTo>
                    <a:pt x="320" y="3752"/>
                    <a:pt x="524" y="3025"/>
                    <a:pt x="611" y="2269"/>
                  </a:cubicBezTo>
                  <a:cubicBezTo>
                    <a:pt x="698" y="1513"/>
                    <a:pt x="698" y="757"/>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rot="5400000">
              <a:off x="2630152" y="1532164"/>
              <a:ext cx="169022" cy="71825"/>
            </a:xfrm>
            <a:custGeom>
              <a:avLst/>
              <a:gdLst/>
              <a:ahLst/>
              <a:cxnLst/>
              <a:rect l="l" t="t" r="r" b="b"/>
              <a:pathLst>
                <a:path w="4450" h="1891" extrusionOk="0">
                  <a:moveTo>
                    <a:pt x="4450" y="1"/>
                  </a:moveTo>
                  <a:lnTo>
                    <a:pt x="4450" y="1"/>
                  </a:lnTo>
                  <a:cubicBezTo>
                    <a:pt x="2851" y="262"/>
                    <a:pt x="1309" y="902"/>
                    <a:pt x="1" y="1891"/>
                  </a:cubicBezTo>
                  <a:cubicBezTo>
                    <a:pt x="1542" y="1426"/>
                    <a:pt x="3054" y="786"/>
                    <a:pt x="4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rot="5400000">
              <a:off x="2499799" y="1447123"/>
              <a:ext cx="196673" cy="83979"/>
            </a:xfrm>
            <a:custGeom>
              <a:avLst/>
              <a:gdLst/>
              <a:ahLst/>
              <a:cxnLst/>
              <a:rect l="l" t="t" r="r" b="b"/>
              <a:pathLst>
                <a:path w="5178" h="2211" extrusionOk="0">
                  <a:moveTo>
                    <a:pt x="5177" y="1"/>
                  </a:moveTo>
                  <a:cubicBezTo>
                    <a:pt x="4276" y="233"/>
                    <a:pt x="3374" y="524"/>
                    <a:pt x="2502" y="902"/>
                  </a:cubicBezTo>
                  <a:cubicBezTo>
                    <a:pt x="1629" y="1280"/>
                    <a:pt x="786" y="1687"/>
                    <a:pt x="1" y="2211"/>
                  </a:cubicBezTo>
                  <a:cubicBezTo>
                    <a:pt x="1833" y="1746"/>
                    <a:pt x="3578" y="989"/>
                    <a:pt x="5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rot="5400000">
              <a:off x="2330800" y="1375319"/>
              <a:ext cx="207726" cy="50859"/>
            </a:xfrm>
            <a:custGeom>
              <a:avLst/>
              <a:gdLst/>
              <a:ahLst/>
              <a:cxnLst/>
              <a:rect l="l" t="t" r="r" b="b"/>
              <a:pathLst>
                <a:path w="5469" h="1339" extrusionOk="0">
                  <a:moveTo>
                    <a:pt x="5468" y="1"/>
                  </a:moveTo>
                  <a:lnTo>
                    <a:pt x="5468" y="1"/>
                  </a:lnTo>
                  <a:cubicBezTo>
                    <a:pt x="3578" y="146"/>
                    <a:pt x="1746" y="612"/>
                    <a:pt x="1" y="1339"/>
                  </a:cubicBezTo>
                  <a:cubicBezTo>
                    <a:pt x="932" y="1251"/>
                    <a:pt x="1862" y="1106"/>
                    <a:pt x="2793" y="873"/>
                  </a:cubicBezTo>
                  <a:cubicBezTo>
                    <a:pt x="3694" y="670"/>
                    <a:pt x="4596" y="350"/>
                    <a:pt x="5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rot="5400000">
              <a:off x="2364502" y="1138405"/>
              <a:ext cx="331397" cy="498178"/>
            </a:xfrm>
            <a:custGeom>
              <a:avLst/>
              <a:gdLst/>
              <a:ahLst/>
              <a:cxnLst/>
              <a:rect l="l" t="t" r="r" b="b"/>
              <a:pathLst>
                <a:path w="8725" h="13116" extrusionOk="0">
                  <a:moveTo>
                    <a:pt x="8725" y="0"/>
                  </a:moveTo>
                  <a:lnTo>
                    <a:pt x="8725" y="0"/>
                  </a:lnTo>
                  <a:cubicBezTo>
                    <a:pt x="5322" y="3955"/>
                    <a:pt x="2385" y="8289"/>
                    <a:pt x="0" y="12941"/>
                  </a:cubicBezTo>
                  <a:lnTo>
                    <a:pt x="349" y="13116"/>
                  </a:lnTo>
                  <a:cubicBezTo>
                    <a:pt x="2618" y="8434"/>
                    <a:pt x="5409" y="4043"/>
                    <a:pt x="8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rot="6957807">
            <a:off x="7391396" y="9561"/>
            <a:ext cx="605489" cy="756630"/>
            <a:chOff x="2971429" y="1175420"/>
            <a:chExt cx="418110" cy="522478"/>
          </a:xfrm>
        </p:grpSpPr>
        <p:sp>
          <p:nvSpPr>
            <p:cNvPr id="537" name="Google Shape;537;p23"/>
            <p:cNvSpPr/>
            <p:nvPr/>
          </p:nvSpPr>
          <p:spPr>
            <a:xfrm rot="5400000">
              <a:off x="2917323" y="1229526"/>
              <a:ext cx="458411" cy="350199"/>
            </a:xfrm>
            <a:custGeom>
              <a:avLst/>
              <a:gdLst/>
              <a:ahLst/>
              <a:cxnLst/>
              <a:rect l="l" t="t" r="r" b="b"/>
              <a:pathLst>
                <a:path w="12069" h="9220" extrusionOk="0">
                  <a:moveTo>
                    <a:pt x="12069" y="1"/>
                  </a:moveTo>
                  <a:cubicBezTo>
                    <a:pt x="11865" y="233"/>
                    <a:pt x="11632" y="466"/>
                    <a:pt x="11429" y="728"/>
                  </a:cubicBezTo>
                  <a:lnTo>
                    <a:pt x="10789" y="1426"/>
                  </a:lnTo>
                  <a:lnTo>
                    <a:pt x="10120" y="2095"/>
                  </a:lnTo>
                  <a:lnTo>
                    <a:pt x="9422" y="2763"/>
                  </a:lnTo>
                  <a:cubicBezTo>
                    <a:pt x="8492" y="3636"/>
                    <a:pt x="7532" y="4479"/>
                    <a:pt x="6514" y="5235"/>
                  </a:cubicBezTo>
                  <a:cubicBezTo>
                    <a:pt x="5496" y="6021"/>
                    <a:pt x="4449" y="6718"/>
                    <a:pt x="3373" y="7387"/>
                  </a:cubicBezTo>
                  <a:lnTo>
                    <a:pt x="2530" y="7882"/>
                  </a:lnTo>
                  <a:lnTo>
                    <a:pt x="1716" y="8347"/>
                  </a:lnTo>
                  <a:lnTo>
                    <a:pt x="843" y="8783"/>
                  </a:lnTo>
                  <a:cubicBezTo>
                    <a:pt x="582" y="8929"/>
                    <a:pt x="291" y="9074"/>
                    <a:pt x="0" y="9219"/>
                  </a:cubicBezTo>
                  <a:cubicBezTo>
                    <a:pt x="291" y="9103"/>
                    <a:pt x="611" y="9016"/>
                    <a:pt x="902" y="8900"/>
                  </a:cubicBezTo>
                  <a:lnTo>
                    <a:pt x="1774" y="8521"/>
                  </a:lnTo>
                  <a:lnTo>
                    <a:pt x="2646" y="8114"/>
                  </a:lnTo>
                  <a:lnTo>
                    <a:pt x="3519" y="7678"/>
                  </a:lnTo>
                  <a:cubicBezTo>
                    <a:pt x="5787" y="6428"/>
                    <a:pt x="7852" y="4857"/>
                    <a:pt x="9626" y="2996"/>
                  </a:cubicBezTo>
                  <a:lnTo>
                    <a:pt x="10295" y="2269"/>
                  </a:lnTo>
                  <a:lnTo>
                    <a:pt x="10934" y="1542"/>
                  </a:lnTo>
                  <a:lnTo>
                    <a:pt x="11516" y="786"/>
                  </a:lnTo>
                  <a:cubicBezTo>
                    <a:pt x="11720" y="524"/>
                    <a:pt x="11894" y="263"/>
                    <a:pt x="1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rot="5400000">
              <a:off x="3286777" y="1595136"/>
              <a:ext cx="107946" cy="97577"/>
            </a:xfrm>
            <a:custGeom>
              <a:avLst/>
              <a:gdLst/>
              <a:ahLst/>
              <a:cxnLst/>
              <a:rect l="l" t="t" r="r" b="b"/>
              <a:pathLst>
                <a:path w="2842" h="2569" extrusionOk="0">
                  <a:moveTo>
                    <a:pt x="1391" y="0"/>
                  </a:moveTo>
                  <a:cubicBezTo>
                    <a:pt x="786" y="0"/>
                    <a:pt x="198" y="413"/>
                    <a:pt x="108" y="1120"/>
                  </a:cubicBezTo>
                  <a:cubicBezTo>
                    <a:pt x="1" y="1954"/>
                    <a:pt x="665" y="2568"/>
                    <a:pt x="1383" y="2568"/>
                  </a:cubicBezTo>
                  <a:cubicBezTo>
                    <a:pt x="1640" y="2568"/>
                    <a:pt x="1905" y="2489"/>
                    <a:pt x="2143" y="2312"/>
                  </a:cubicBezTo>
                  <a:cubicBezTo>
                    <a:pt x="2725" y="1876"/>
                    <a:pt x="2841" y="1062"/>
                    <a:pt x="2405" y="480"/>
                  </a:cubicBezTo>
                  <a:cubicBezTo>
                    <a:pt x="2131" y="151"/>
                    <a:pt x="1758"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rot="5400000">
              <a:off x="3022615" y="1376818"/>
              <a:ext cx="106845" cy="97919"/>
            </a:xfrm>
            <a:custGeom>
              <a:avLst/>
              <a:gdLst/>
              <a:ahLst/>
              <a:cxnLst/>
              <a:rect l="l" t="t" r="r" b="b"/>
              <a:pathLst>
                <a:path w="2813" h="2578" extrusionOk="0">
                  <a:moveTo>
                    <a:pt x="1382" y="0"/>
                  </a:moveTo>
                  <a:cubicBezTo>
                    <a:pt x="784" y="0"/>
                    <a:pt x="198" y="418"/>
                    <a:pt x="108" y="1105"/>
                  </a:cubicBezTo>
                  <a:cubicBezTo>
                    <a:pt x="0" y="1945"/>
                    <a:pt x="658" y="2578"/>
                    <a:pt x="1385" y="2578"/>
                  </a:cubicBezTo>
                  <a:cubicBezTo>
                    <a:pt x="1639" y="2578"/>
                    <a:pt x="1902" y="2500"/>
                    <a:pt x="2143" y="2327"/>
                  </a:cubicBezTo>
                  <a:cubicBezTo>
                    <a:pt x="2725" y="1890"/>
                    <a:pt x="2812" y="1047"/>
                    <a:pt x="2376" y="495"/>
                  </a:cubicBezTo>
                  <a:cubicBezTo>
                    <a:pt x="2112" y="154"/>
                    <a:pt x="174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rot="5400000">
              <a:off x="3140928" y="1403177"/>
              <a:ext cx="106845" cy="98223"/>
            </a:xfrm>
            <a:custGeom>
              <a:avLst/>
              <a:gdLst/>
              <a:ahLst/>
              <a:cxnLst/>
              <a:rect l="l" t="t" r="r" b="b"/>
              <a:pathLst>
                <a:path w="2813" h="2586" extrusionOk="0">
                  <a:moveTo>
                    <a:pt x="1397" y="0"/>
                  </a:moveTo>
                  <a:cubicBezTo>
                    <a:pt x="794" y="0"/>
                    <a:pt x="199" y="419"/>
                    <a:pt x="108" y="1113"/>
                  </a:cubicBezTo>
                  <a:cubicBezTo>
                    <a:pt x="0" y="1953"/>
                    <a:pt x="658" y="2585"/>
                    <a:pt x="1385" y="2585"/>
                  </a:cubicBezTo>
                  <a:cubicBezTo>
                    <a:pt x="1639" y="2585"/>
                    <a:pt x="1902" y="2508"/>
                    <a:pt x="2143" y="2334"/>
                  </a:cubicBezTo>
                  <a:cubicBezTo>
                    <a:pt x="2725" y="1869"/>
                    <a:pt x="2812" y="1054"/>
                    <a:pt x="2376" y="473"/>
                  </a:cubicBezTo>
                  <a:cubicBezTo>
                    <a:pt x="2116" y="148"/>
                    <a:pt x="1755" y="0"/>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rot="5400000">
              <a:off x="3146834" y="1548552"/>
              <a:ext cx="107946" cy="97919"/>
            </a:xfrm>
            <a:custGeom>
              <a:avLst/>
              <a:gdLst/>
              <a:ahLst/>
              <a:cxnLst/>
              <a:rect l="l" t="t" r="r" b="b"/>
              <a:pathLst>
                <a:path w="2842" h="2578" extrusionOk="0">
                  <a:moveTo>
                    <a:pt x="1388" y="1"/>
                  </a:moveTo>
                  <a:cubicBezTo>
                    <a:pt x="788" y="1"/>
                    <a:pt x="199" y="425"/>
                    <a:pt x="108" y="1133"/>
                  </a:cubicBezTo>
                  <a:cubicBezTo>
                    <a:pt x="1" y="1951"/>
                    <a:pt x="673" y="2577"/>
                    <a:pt x="1395" y="2577"/>
                  </a:cubicBezTo>
                  <a:cubicBezTo>
                    <a:pt x="1649" y="2577"/>
                    <a:pt x="1909" y="2500"/>
                    <a:pt x="2144" y="2326"/>
                  </a:cubicBezTo>
                  <a:cubicBezTo>
                    <a:pt x="2726" y="1889"/>
                    <a:pt x="2842" y="1075"/>
                    <a:pt x="2377" y="493"/>
                  </a:cubicBezTo>
                  <a:cubicBezTo>
                    <a:pt x="2114" y="155"/>
                    <a:pt x="1749"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746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1_Title only 3">
    <p:spTree>
      <p:nvGrpSpPr>
        <p:cNvPr id="1" name="Shape 518"/>
        <p:cNvGrpSpPr/>
        <p:nvPr/>
      </p:nvGrpSpPr>
      <p:grpSpPr>
        <a:xfrm>
          <a:off x="0" y="0"/>
          <a:ext cx="0" cy="0"/>
          <a:chOff x="0" y="0"/>
          <a:chExt cx="0" cy="0"/>
        </a:xfrm>
      </p:grpSpPr>
      <p:sp>
        <p:nvSpPr>
          <p:cNvPr id="519" name="Google Shape;519;p23"/>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20" name="Google Shape;520;p23"/>
          <p:cNvSpPr/>
          <p:nvPr/>
        </p:nvSpPr>
        <p:spPr>
          <a:xfrm rot="-5400000" flipH="1">
            <a:off x="6809286" y="-617656"/>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23"/>
          <p:cNvGrpSpPr/>
          <p:nvPr/>
        </p:nvGrpSpPr>
        <p:grpSpPr>
          <a:xfrm rot="6891599">
            <a:off x="8094049" y="390496"/>
            <a:ext cx="969284" cy="796988"/>
            <a:chOff x="2281111" y="1195285"/>
            <a:chExt cx="646192" cy="531328"/>
          </a:xfrm>
        </p:grpSpPr>
        <p:sp>
          <p:nvSpPr>
            <p:cNvPr id="522" name="Google Shape;522;p23"/>
            <p:cNvSpPr/>
            <p:nvPr/>
          </p:nvSpPr>
          <p:spPr>
            <a:xfrm rot="5400000">
              <a:off x="2772677" y="1515659"/>
              <a:ext cx="128191" cy="154551"/>
            </a:xfrm>
            <a:custGeom>
              <a:avLst/>
              <a:gdLst/>
              <a:ahLst/>
              <a:cxnLst/>
              <a:rect l="l" t="t" r="r" b="b"/>
              <a:pathLst>
                <a:path w="3375" h="4069" extrusionOk="0">
                  <a:moveTo>
                    <a:pt x="3287" y="1"/>
                  </a:moveTo>
                  <a:lnTo>
                    <a:pt x="3287" y="1"/>
                  </a:lnTo>
                  <a:cubicBezTo>
                    <a:pt x="2502" y="437"/>
                    <a:pt x="1775" y="960"/>
                    <a:pt x="1135" y="1600"/>
                  </a:cubicBezTo>
                  <a:cubicBezTo>
                    <a:pt x="670" y="2094"/>
                    <a:pt x="350" y="2705"/>
                    <a:pt x="234" y="3374"/>
                  </a:cubicBezTo>
                  <a:cubicBezTo>
                    <a:pt x="175" y="3548"/>
                    <a:pt x="1" y="3868"/>
                    <a:pt x="234" y="4014"/>
                  </a:cubicBezTo>
                  <a:cubicBezTo>
                    <a:pt x="285" y="4052"/>
                    <a:pt x="352" y="4068"/>
                    <a:pt x="428" y="4068"/>
                  </a:cubicBezTo>
                  <a:cubicBezTo>
                    <a:pt x="694" y="4068"/>
                    <a:pt x="1064" y="3872"/>
                    <a:pt x="1222" y="3781"/>
                  </a:cubicBezTo>
                  <a:cubicBezTo>
                    <a:pt x="2560" y="3025"/>
                    <a:pt x="3374" y="1542"/>
                    <a:pt x="3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rot="5400000">
              <a:off x="2802854" y="1383464"/>
              <a:ext cx="75167" cy="173732"/>
            </a:xfrm>
            <a:custGeom>
              <a:avLst/>
              <a:gdLst/>
              <a:ahLst/>
              <a:cxnLst/>
              <a:rect l="l" t="t" r="r" b="b"/>
              <a:pathLst>
                <a:path w="1979" h="4574" extrusionOk="0">
                  <a:moveTo>
                    <a:pt x="1077" y="1"/>
                  </a:moveTo>
                  <a:cubicBezTo>
                    <a:pt x="641" y="670"/>
                    <a:pt x="292" y="1397"/>
                    <a:pt x="88" y="2153"/>
                  </a:cubicBezTo>
                  <a:cubicBezTo>
                    <a:pt x="1" y="2443"/>
                    <a:pt x="1" y="2763"/>
                    <a:pt x="30" y="3054"/>
                  </a:cubicBezTo>
                  <a:cubicBezTo>
                    <a:pt x="59" y="3578"/>
                    <a:pt x="234" y="4072"/>
                    <a:pt x="583" y="4450"/>
                  </a:cubicBezTo>
                  <a:cubicBezTo>
                    <a:pt x="677" y="4537"/>
                    <a:pt x="786" y="4574"/>
                    <a:pt x="899" y="4574"/>
                  </a:cubicBezTo>
                  <a:cubicBezTo>
                    <a:pt x="1239" y="4574"/>
                    <a:pt x="1615" y="4246"/>
                    <a:pt x="1746" y="3985"/>
                  </a:cubicBezTo>
                  <a:cubicBezTo>
                    <a:pt x="1862" y="3723"/>
                    <a:pt x="1949" y="3432"/>
                    <a:pt x="1949" y="3141"/>
                  </a:cubicBezTo>
                  <a:cubicBezTo>
                    <a:pt x="1978" y="2065"/>
                    <a:pt x="1513" y="1018"/>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rot="5400000">
              <a:off x="2686630" y="1262796"/>
              <a:ext cx="82878" cy="175365"/>
            </a:xfrm>
            <a:custGeom>
              <a:avLst/>
              <a:gdLst/>
              <a:ahLst/>
              <a:cxnLst/>
              <a:rect l="l" t="t" r="r" b="b"/>
              <a:pathLst>
                <a:path w="2182" h="4617" extrusionOk="0">
                  <a:moveTo>
                    <a:pt x="902" y="1"/>
                  </a:moveTo>
                  <a:cubicBezTo>
                    <a:pt x="786" y="582"/>
                    <a:pt x="612" y="1106"/>
                    <a:pt x="379" y="1629"/>
                  </a:cubicBezTo>
                  <a:cubicBezTo>
                    <a:pt x="117" y="2153"/>
                    <a:pt x="1" y="2734"/>
                    <a:pt x="30" y="3316"/>
                  </a:cubicBezTo>
                  <a:cubicBezTo>
                    <a:pt x="59" y="3839"/>
                    <a:pt x="408" y="4450"/>
                    <a:pt x="931" y="4596"/>
                  </a:cubicBezTo>
                  <a:cubicBezTo>
                    <a:pt x="980" y="4610"/>
                    <a:pt x="1030" y="4617"/>
                    <a:pt x="1079" y="4617"/>
                  </a:cubicBezTo>
                  <a:cubicBezTo>
                    <a:pt x="1525" y="4617"/>
                    <a:pt x="1961" y="4061"/>
                    <a:pt x="2066" y="3694"/>
                  </a:cubicBezTo>
                  <a:cubicBezTo>
                    <a:pt x="2182" y="3258"/>
                    <a:pt x="2182" y="2793"/>
                    <a:pt x="2066" y="2385"/>
                  </a:cubicBezTo>
                  <a:cubicBezTo>
                    <a:pt x="1891" y="1513"/>
                    <a:pt x="1484" y="699"/>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rot="5400000">
              <a:off x="2599727" y="1124011"/>
              <a:ext cx="104984" cy="247532"/>
            </a:xfrm>
            <a:custGeom>
              <a:avLst/>
              <a:gdLst/>
              <a:ahLst/>
              <a:cxnLst/>
              <a:rect l="l" t="t" r="r" b="b"/>
              <a:pathLst>
                <a:path w="2764" h="6517" extrusionOk="0">
                  <a:moveTo>
                    <a:pt x="960" y="1"/>
                  </a:moveTo>
                  <a:cubicBezTo>
                    <a:pt x="640" y="728"/>
                    <a:pt x="379" y="1455"/>
                    <a:pt x="204" y="2240"/>
                  </a:cubicBezTo>
                  <a:cubicBezTo>
                    <a:pt x="0" y="3025"/>
                    <a:pt x="0" y="3810"/>
                    <a:pt x="204" y="4596"/>
                  </a:cubicBezTo>
                  <a:cubicBezTo>
                    <a:pt x="349" y="5148"/>
                    <a:pt x="640" y="5642"/>
                    <a:pt x="1047" y="6079"/>
                  </a:cubicBezTo>
                  <a:cubicBezTo>
                    <a:pt x="1164" y="6195"/>
                    <a:pt x="1367" y="6486"/>
                    <a:pt x="1629" y="6515"/>
                  </a:cubicBezTo>
                  <a:cubicBezTo>
                    <a:pt x="1639" y="6516"/>
                    <a:pt x="1649" y="6517"/>
                    <a:pt x="1659" y="6517"/>
                  </a:cubicBezTo>
                  <a:cubicBezTo>
                    <a:pt x="1889" y="6517"/>
                    <a:pt x="2187" y="6217"/>
                    <a:pt x="2298" y="6050"/>
                  </a:cubicBezTo>
                  <a:cubicBezTo>
                    <a:pt x="2501" y="5788"/>
                    <a:pt x="2618" y="5468"/>
                    <a:pt x="2676" y="5148"/>
                  </a:cubicBezTo>
                  <a:cubicBezTo>
                    <a:pt x="2763" y="4217"/>
                    <a:pt x="2618" y="3287"/>
                    <a:pt x="2182" y="2473"/>
                  </a:cubicBezTo>
                  <a:cubicBezTo>
                    <a:pt x="1833" y="1629"/>
                    <a:pt x="1338" y="844"/>
                    <a:pt x="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rot="5400000">
              <a:off x="2707976" y="1594567"/>
              <a:ext cx="136509" cy="127583"/>
            </a:xfrm>
            <a:custGeom>
              <a:avLst/>
              <a:gdLst/>
              <a:ahLst/>
              <a:cxnLst/>
              <a:rect l="l" t="t" r="r" b="b"/>
              <a:pathLst>
                <a:path w="3594" h="3359" extrusionOk="0">
                  <a:moveTo>
                    <a:pt x="3070" y="0"/>
                  </a:moveTo>
                  <a:cubicBezTo>
                    <a:pt x="2750" y="407"/>
                    <a:pt x="2343" y="727"/>
                    <a:pt x="1849" y="902"/>
                  </a:cubicBezTo>
                  <a:cubicBezTo>
                    <a:pt x="1383" y="1047"/>
                    <a:pt x="918" y="1280"/>
                    <a:pt x="540" y="1629"/>
                  </a:cubicBezTo>
                  <a:cubicBezTo>
                    <a:pt x="249" y="1890"/>
                    <a:pt x="104" y="2268"/>
                    <a:pt x="46" y="2646"/>
                  </a:cubicBezTo>
                  <a:cubicBezTo>
                    <a:pt x="1" y="3182"/>
                    <a:pt x="368" y="3358"/>
                    <a:pt x="791" y="3358"/>
                  </a:cubicBezTo>
                  <a:cubicBezTo>
                    <a:pt x="919" y="3358"/>
                    <a:pt x="1052" y="3342"/>
                    <a:pt x="1180" y="3315"/>
                  </a:cubicBezTo>
                  <a:cubicBezTo>
                    <a:pt x="2692" y="3024"/>
                    <a:pt x="3593" y="1454"/>
                    <a:pt x="3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rot="5400000">
              <a:off x="2552593" y="1531936"/>
              <a:ext cx="192229" cy="113188"/>
            </a:xfrm>
            <a:custGeom>
              <a:avLst/>
              <a:gdLst/>
              <a:ahLst/>
              <a:cxnLst/>
              <a:rect l="l" t="t" r="r" b="b"/>
              <a:pathLst>
                <a:path w="5061" h="2980" extrusionOk="0">
                  <a:moveTo>
                    <a:pt x="5060" y="1"/>
                  </a:moveTo>
                  <a:cubicBezTo>
                    <a:pt x="4508" y="321"/>
                    <a:pt x="3868" y="524"/>
                    <a:pt x="3228" y="612"/>
                  </a:cubicBezTo>
                  <a:cubicBezTo>
                    <a:pt x="2588" y="670"/>
                    <a:pt x="1949" y="815"/>
                    <a:pt x="1367" y="1048"/>
                  </a:cubicBezTo>
                  <a:cubicBezTo>
                    <a:pt x="960" y="1222"/>
                    <a:pt x="0" y="1862"/>
                    <a:pt x="349" y="2415"/>
                  </a:cubicBezTo>
                  <a:cubicBezTo>
                    <a:pt x="596" y="2818"/>
                    <a:pt x="1204" y="2979"/>
                    <a:pt x="1723" y="2979"/>
                  </a:cubicBezTo>
                  <a:cubicBezTo>
                    <a:pt x="1878" y="2979"/>
                    <a:pt x="2025" y="2965"/>
                    <a:pt x="2152" y="2938"/>
                  </a:cubicBezTo>
                  <a:cubicBezTo>
                    <a:pt x="2821" y="2764"/>
                    <a:pt x="3432" y="2415"/>
                    <a:pt x="3897" y="1949"/>
                  </a:cubicBezTo>
                  <a:cubicBezTo>
                    <a:pt x="4217" y="1688"/>
                    <a:pt x="4479" y="1397"/>
                    <a:pt x="4682" y="1077"/>
                  </a:cubicBezTo>
                  <a:cubicBezTo>
                    <a:pt x="4915" y="757"/>
                    <a:pt x="5031" y="379"/>
                    <a:pt x="5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rot="5400000">
              <a:off x="2366142" y="1475837"/>
              <a:ext cx="206625" cy="93931"/>
            </a:xfrm>
            <a:custGeom>
              <a:avLst/>
              <a:gdLst/>
              <a:ahLst/>
              <a:cxnLst/>
              <a:rect l="l" t="t" r="r" b="b"/>
              <a:pathLst>
                <a:path w="5440" h="2473" extrusionOk="0">
                  <a:moveTo>
                    <a:pt x="5439" y="1"/>
                  </a:moveTo>
                  <a:lnTo>
                    <a:pt x="5439" y="1"/>
                  </a:lnTo>
                  <a:cubicBezTo>
                    <a:pt x="5072" y="263"/>
                    <a:pt x="4635" y="383"/>
                    <a:pt x="4190" y="383"/>
                  </a:cubicBezTo>
                  <a:cubicBezTo>
                    <a:pt x="4141" y="383"/>
                    <a:pt x="4092" y="382"/>
                    <a:pt x="4043" y="379"/>
                  </a:cubicBezTo>
                  <a:cubicBezTo>
                    <a:pt x="3549" y="350"/>
                    <a:pt x="3083" y="233"/>
                    <a:pt x="2589" y="175"/>
                  </a:cubicBezTo>
                  <a:cubicBezTo>
                    <a:pt x="2466" y="161"/>
                    <a:pt x="2342" y="153"/>
                    <a:pt x="2219" y="153"/>
                  </a:cubicBezTo>
                  <a:cubicBezTo>
                    <a:pt x="1849" y="153"/>
                    <a:pt x="1484" y="219"/>
                    <a:pt x="1135" y="350"/>
                  </a:cubicBezTo>
                  <a:cubicBezTo>
                    <a:pt x="612" y="641"/>
                    <a:pt x="263" y="1135"/>
                    <a:pt x="146" y="1687"/>
                  </a:cubicBezTo>
                  <a:cubicBezTo>
                    <a:pt x="1" y="2298"/>
                    <a:pt x="844" y="2444"/>
                    <a:pt x="1310" y="2473"/>
                  </a:cubicBezTo>
                  <a:cubicBezTo>
                    <a:pt x="1717" y="2473"/>
                    <a:pt x="2124" y="2444"/>
                    <a:pt x="2531" y="2327"/>
                  </a:cubicBezTo>
                  <a:cubicBezTo>
                    <a:pt x="3171" y="2211"/>
                    <a:pt x="3781" y="1949"/>
                    <a:pt x="4334" y="1600"/>
                  </a:cubicBezTo>
                  <a:cubicBezTo>
                    <a:pt x="4887" y="1251"/>
                    <a:pt x="5294" y="670"/>
                    <a:pt x="54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rot="5400000">
              <a:off x="2513054" y="1137873"/>
              <a:ext cx="40907" cy="252963"/>
            </a:xfrm>
            <a:custGeom>
              <a:avLst/>
              <a:gdLst/>
              <a:ahLst/>
              <a:cxnLst/>
              <a:rect l="l" t="t" r="r" b="b"/>
              <a:pathLst>
                <a:path w="1077" h="6660" extrusionOk="0">
                  <a:moveTo>
                    <a:pt x="0" y="0"/>
                  </a:moveTo>
                  <a:cubicBezTo>
                    <a:pt x="58" y="1134"/>
                    <a:pt x="204" y="2239"/>
                    <a:pt x="378" y="3345"/>
                  </a:cubicBezTo>
                  <a:cubicBezTo>
                    <a:pt x="553" y="4450"/>
                    <a:pt x="698" y="5584"/>
                    <a:pt x="989" y="6660"/>
                  </a:cubicBezTo>
                  <a:cubicBezTo>
                    <a:pt x="1076" y="4391"/>
                    <a:pt x="727" y="2123"/>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rot="5400000">
              <a:off x="2608598" y="1272044"/>
              <a:ext cx="21042" cy="181177"/>
            </a:xfrm>
            <a:custGeom>
              <a:avLst/>
              <a:gdLst/>
              <a:ahLst/>
              <a:cxnLst/>
              <a:rect l="l" t="t" r="r" b="b"/>
              <a:pathLst>
                <a:path w="554" h="4770" extrusionOk="0">
                  <a:moveTo>
                    <a:pt x="1" y="1"/>
                  </a:moveTo>
                  <a:cubicBezTo>
                    <a:pt x="1" y="815"/>
                    <a:pt x="59" y="1600"/>
                    <a:pt x="88" y="2385"/>
                  </a:cubicBezTo>
                  <a:cubicBezTo>
                    <a:pt x="117" y="3170"/>
                    <a:pt x="117" y="3956"/>
                    <a:pt x="146" y="4770"/>
                  </a:cubicBezTo>
                  <a:cubicBezTo>
                    <a:pt x="408" y="4014"/>
                    <a:pt x="554" y="3199"/>
                    <a:pt x="524" y="2385"/>
                  </a:cubicBezTo>
                  <a:cubicBezTo>
                    <a:pt x="495" y="1571"/>
                    <a:pt x="321" y="75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rot="5400000">
              <a:off x="2721270" y="1380311"/>
              <a:ext cx="26550" cy="169022"/>
            </a:xfrm>
            <a:custGeom>
              <a:avLst/>
              <a:gdLst/>
              <a:ahLst/>
              <a:cxnLst/>
              <a:rect l="l" t="t" r="r" b="b"/>
              <a:pathLst>
                <a:path w="699" h="4450" extrusionOk="0">
                  <a:moveTo>
                    <a:pt x="582" y="1"/>
                  </a:moveTo>
                  <a:cubicBezTo>
                    <a:pt x="378" y="728"/>
                    <a:pt x="262" y="1455"/>
                    <a:pt x="175" y="2211"/>
                  </a:cubicBezTo>
                  <a:cubicBezTo>
                    <a:pt x="58" y="2967"/>
                    <a:pt x="0" y="3723"/>
                    <a:pt x="0" y="4450"/>
                  </a:cubicBezTo>
                  <a:cubicBezTo>
                    <a:pt x="320" y="3752"/>
                    <a:pt x="524" y="3025"/>
                    <a:pt x="611" y="2269"/>
                  </a:cubicBezTo>
                  <a:cubicBezTo>
                    <a:pt x="698" y="1513"/>
                    <a:pt x="698" y="757"/>
                    <a:pt x="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rot="5400000">
              <a:off x="2630152" y="1532164"/>
              <a:ext cx="169022" cy="71825"/>
            </a:xfrm>
            <a:custGeom>
              <a:avLst/>
              <a:gdLst/>
              <a:ahLst/>
              <a:cxnLst/>
              <a:rect l="l" t="t" r="r" b="b"/>
              <a:pathLst>
                <a:path w="4450" h="1891" extrusionOk="0">
                  <a:moveTo>
                    <a:pt x="4450" y="1"/>
                  </a:moveTo>
                  <a:lnTo>
                    <a:pt x="4450" y="1"/>
                  </a:lnTo>
                  <a:cubicBezTo>
                    <a:pt x="2851" y="262"/>
                    <a:pt x="1309" y="902"/>
                    <a:pt x="1" y="1891"/>
                  </a:cubicBezTo>
                  <a:cubicBezTo>
                    <a:pt x="1542" y="1426"/>
                    <a:pt x="3054" y="786"/>
                    <a:pt x="4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3"/>
            <p:cNvSpPr/>
            <p:nvPr/>
          </p:nvSpPr>
          <p:spPr>
            <a:xfrm rot="5400000">
              <a:off x="2499799" y="1447123"/>
              <a:ext cx="196673" cy="83979"/>
            </a:xfrm>
            <a:custGeom>
              <a:avLst/>
              <a:gdLst/>
              <a:ahLst/>
              <a:cxnLst/>
              <a:rect l="l" t="t" r="r" b="b"/>
              <a:pathLst>
                <a:path w="5178" h="2211" extrusionOk="0">
                  <a:moveTo>
                    <a:pt x="5177" y="1"/>
                  </a:moveTo>
                  <a:cubicBezTo>
                    <a:pt x="4276" y="233"/>
                    <a:pt x="3374" y="524"/>
                    <a:pt x="2502" y="902"/>
                  </a:cubicBezTo>
                  <a:cubicBezTo>
                    <a:pt x="1629" y="1280"/>
                    <a:pt x="786" y="1687"/>
                    <a:pt x="1" y="2211"/>
                  </a:cubicBezTo>
                  <a:cubicBezTo>
                    <a:pt x="1833" y="1746"/>
                    <a:pt x="3578" y="989"/>
                    <a:pt x="5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rot="5400000">
              <a:off x="2330800" y="1375319"/>
              <a:ext cx="207726" cy="50859"/>
            </a:xfrm>
            <a:custGeom>
              <a:avLst/>
              <a:gdLst/>
              <a:ahLst/>
              <a:cxnLst/>
              <a:rect l="l" t="t" r="r" b="b"/>
              <a:pathLst>
                <a:path w="5469" h="1339" extrusionOk="0">
                  <a:moveTo>
                    <a:pt x="5468" y="1"/>
                  </a:moveTo>
                  <a:lnTo>
                    <a:pt x="5468" y="1"/>
                  </a:lnTo>
                  <a:cubicBezTo>
                    <a:pt x="3578" y="146"/>
                    <a:pt x="1746" y="612"/>
                    <a:pt x="1" y="1339"/>
                  </a:cubicBezTo>
                  <a:cubicBezTo>
                    <a:pt x="932" y="1251"/>
                    <a:pt x="1862" y="1106"/>
                    <a:pt x="2793" y="873"/>
                  </a:cubicBezTo>
                  <a:cubicBezTo>
                    <a:pt x="3694" y="670"/>
                    <a:pt x="4596" y="350"/>
                    <a:pt x="54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rot="5400000">
              <a:off x="2364502" y="1138405"/>
              <a:ext cx="331397" cy="498178"/>
            </a:xfrm>
            <a:custGeom>
              <a:avLst/>
              <a:gdLst/>
              <a:ahLst/>
              <a:cxnLst/>
              <a:rect l="l" t="t" r="r" b="b"/>
              <a:pathLst>
                <a:path w="8725" h="13116" extrusionOk="0">
                  <a:moveTo>
                    <a:pt x="8725" y="0"/>
                  </a:moveTo>
                  <a:lnTo>
                    <a:pt x="8725" y="0"/>
                  </a:lnTo>
                  <a:cubicBezTo>
                    <a:pt x="5322" y="3955"/>
                    <a:pt x="2385" y="8289"/>
                    <a:pt x="0" y="12941"/>
                  </a:cubicBezTo>
                  <a:lnTo>
                    <a:pt x="349" y="13116"/>
                  </a:lnTo>
                  <a:cubicBezTo>
                    <a:pt x="2618" y="8434"/>
                    <a:pt x="5409" y="4043"/>
                    <a:pt x="87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rot="6957807">
            <a:off x="7391396" y="9561"/>
            <a:ext cx="605489" cy="756630"/>
            <a:chOff x="2971429" y="1175420"/>
            <a:chExt cx="418110" cy="522478"/>
          </a:xfrm>
        </p:grpSpPr>
        <p:sp>
          <p:nvSpPr>
            <p:cNvPr id="537" name="Google Shape;537;p23"/>
            <p:cNvSpPr/>
            <p:nvPr/>
          </p:nvSpPr>
          <p:spPr>
            <a:xfrm rot="5400000">
              <a:off x="2917323" y="1229526"/>
              <a:ext cx="458411" cy="350199"/>
            </a:xfrm>
            <a:custGeom>
              <a:avLst/>
              <a:gdLst/>
              <a:ahLst/>
              <a:cxnLst/>
              <a:rect l="l" t="t" r="r" b="b"/>
              <a:pathLst>
                <a:path w="12069" h="9220" extrusionOk="0">
                  <a:moveTo>
                    <a:pt x="12069" y="1"/>
                  </a:moveTo>
                  <a:cubicBezTo>
                    <a:pt x="11865" y="233"/>
                    <a:pt x="11632" y="466"/>
                    <a:pt x="11429" y="728"/>
                  </a:cubicBezTo>
                  <a:lnTo>
                    <a:pt x="10789" y="1426"/>
                  </a:lnTo>
                  <a:lnTo>
                    <a:pt x="10120" y="2095"/>
                  </a:lnTo>
                  <a:lnTo>
                    <a:pt x="9422" y="2763"/>
                  </a:lnTo>
                  <a:cubicBezTo>
                    <a:pt x="8492" y="3636"/>
                    <a:pt x="7532" y="4479"/>
                    <a:pt x="6514" y="5235"/>
                  </a:cubicBezTo>
                  <a:cubicBezTo>
                    <a:pt x="5496" y="6021"/>
                    <a:pt x="4449" y="6718"/>
                    <a:pt x="3373" y="7387"/>
                  </a:cubicBezTo>
                  <a:lnTo>
                    <a:pt x="2530" y="7882"/>
                  </a:lnTo>
                  <a:lnTo>
                    <a:pt x="1716" y="8347"/>
                  </a:lnTo>
                  <a:lnTo>
                    <a:pt x="843" y="8783"/>
                  </a:lnTo>
                  <a:cubicBezTo>
                    <a:pt x="582" y="8929"/>
                    <a:pt x="291" y="9074"/>
                    <a:pt x="0" y="9219"/>
                  </a:cubicBezTo>
                  <a:cubicBezTo>
                    <a:pt x="291" y="9103"/>
                    <a:pt x="611" y="9016"/>
                    <a:pt x="902" y="8900"/>
                  </a:cubicBezTo>
                  <a:lnTo>
                    <a:pt x="1774" y="8521"/>
                  </a:lnTo>
                  <a:lnTo>
                    <a:pt x="2646" y="8114"/>
                  </a:lnTo>
                  <a:lnTo>
                    <a:pt x="3519" y="7678"/>
                  </a:lnTo>
                  <a:cubicBezTo>
                    <a:pt x="5787" y="6428"/>
                    <a:pt x="7852" y="4857"/>
                    <a:pt x="9626" y="2996"/>
                  </a:cubicBezTo>
                  <a:lnTo>
                    <a:pt x="10295" y="2269"/>
                  </a:lnTo>
                  <a:lnTo>
                    <a:pt x="10934" y="1542"/>
                  </a:lnTo>
                  <a:lnTo>
                    <a:pt x="11516" y="786"/>
                  </a:lnTo>
                  <a:cubicBezTo>
                    <a:pt x="11720" y="524"/>
                    <a:pt x="11894" y="263"/>
                    <a:pt x="12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rot="5400000">
              <a:off x="3286777" y="1595136"/>
              <a:ext cx="107946" cy="97577"/>
            </a:xfrm>
            <a:custGeom>
              <a:avLst/>
              <a:gdLst/>
              <a:ahLst/>
              <a:cxnLst/>
              <a:rect l="l" t="t" r="r" b="b"/>
              <a:pathLst>
                <a:path w="2842" h="2569" extrusionOk="0">
                  <a:moveTo>
                    <a:pt x="1391" y="0"/>
                  </a:moveTo>
                  <a:cubicBezTo>
                    <a:pt x="786" y="0"/>
                    <a:pt x="198" y="413"/>
                    <a:pt x="108" y="1120"/>
                  </a:cubicBezTo>
                  <a:cubicBezTo>
                    <a:pt x="1" y="1954"/>
                    <a:pt x="665" y="2568"/>
                    <a:pt x="1383" y="2568"/>
                  </a:cubicBezTo>
                  <a:cubicBezTo>
                    <a:pt x="1640" y="2568"/>
                    <a:pt x="1905" y="2489"/>
                    <a:pt x="2143" y="2312"/>
                  </a:cubicBezTo>
                  <a:cubicBezTo>
                    <a:pt x="2725" y="1876"/>
                    <a:pt x="2841" y="1062"/>
                    <a:pt x="2405" y="480"/>
                  </a:cubicBezTo>
                  <a:cubicBezTo>
                    <a:pt x="2131" y="151"/>
                    <a:pt x="1758" y="0"/>
                    <a:pt x="1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rot="5400000">
              <a:off x="3022615" y="1376818"/>
              <a:ext cx="106845" cy="97919"/>
            </a:xfrm>
            <a:custGeom>
              <a:avLst/>
              <a:gdLst/>
              <a:ahLst/>
              <a:cxnLst/>
              <a:rect l="l" t="t" r="r" b="b"/>
              <a:pathLst>
                <a:path w="2813" h="2578" extrusionOk="0">
                  <a:moveTo>
                    <a:pt x="1382" y="0"/>
                  </a:moveTo>
                  <a:cubicBezTo>
                    <a:pt x="784" y="0"/>
                    <a:pt x="198" y="418"/>
                    <a:pt x="108" y="1105"/>
                  </a:cubicBezTo>
                  <a:cubicBezTo>
                    <a:pt x="0" y="1945"/>
                    <a:pt x="658" y="2578"/>
                    <a:pt x="1385" y="2578"/>
                  </a:cubicBezTo>
                  <a:cubicBezTo>
                    <a:pt x="1639" y="2578"/>
                    <a:pt x="1902" y="2500"/>
                    <a:pt x="2143" y="2327"/>
                  </a:cubicBezTo>
                  <a:cubicBezTo>
                    <a:pt x="2725" y="1890"/>
                    <a:pt x="2812" y="1047"/>
                    <a:pt x="2376" y="495"/>
                  </a:cubicBezTo>
                  <a:cubicBezTo>
                    <a:pt x="2112" y="154"/>
                    <a:pt x="1745" y="0"/>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rot="5400000">
              <a:off x="3140928" y="1403177"/>
              <a:ext cx="106845" cy="98223"/>
            </a:xfrm>
            <a:custGeom>
              <a:avLst/>
              <a:gdLst/>
              <a:ahLst/>
              <a:cxnLst/>
              <a:rect l="l" t="t" r="r" b="b"/>
              <a:pathLst>
                <a:path w="2813" h="2586" extrusionOk="0">
                  <a:moveTo>
                    <a:pt x="1397" y="0"/>
                  </a:moveTo>
                  <a:cubicBezTo>
                    <a:pt x="794" y="0"/>
                    <a:pt x="199" y="419"/>
                    <a:pt x="108" y="1113"/>
                  </a:cubicBezTo>
                  <a:cubicBezTo>
                    <a:pt x="0" y="1953"/>
                    <a:pt x="658" y="2585"/>
                    <a:pt x="1385" y="2585"/>
                  </a:cubicBezTo>
                  <a:cubicBezTo>
                    <a:pt x="1639" y="2585"/>
                    <a:pt x="1902" y="2508"/>
                    <a:pt x="2143" y="2334"/>
                  </a:cubicBezTo>
                  <a:cubicBezTo>
                    <a:pt x="2725" y="1869"/>
                    <a:pt x="2812" y="1054"/>
                    <a:pt x="2376" y="473"/>
                  </a:cubicBezTo>
                  <a:cubicBezTo>
                    <a:pt x="2116" y="148"/>
                    <a:pt x="1755" y="0"/>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rot="5400000">
              <a:off x="3146834" y="1548552"/>
              <a:ext cx="107946" cy="97919"/>
            </a:xfrm>
            <a:custGeom>
              <a:avLst/>
              <a:gdLst/>
              <a:ahLst/>
              <a:cxnLst/>
              <a:rect l="l" t="t" r="r" b="b"/>
              <a:pathLst>
                <a:path w="2842" h="2578" extrusionOk="0">
                  <a:moveTo>
                    <a:pt x="1388" y="1"/>
                  </a:moveTo>
                  <a:cubicBezTo>
                    <a:pt x="788" y="1"/>
                    <a:pt x="199" y="425"/>
                    <a:pt x="108" y="1133"/>
                  </a:cubicBezTo>
                  <a:cubicBezTo>
                    <a:pt x="1" y="1951"/>
                    <a:pt x="673" y="2577"/>
                    <a:pt x="1395" y="2577"/>
                  </a:cubicBezTo>
                  <a:cubicBezTo>
                    <a:pt x="1649" y="2577"/>
                    <a:pt x="1909" y="2500"/>
                    <a:pt x="2144" y="2326"/>
                  </a:cubicBezTo>
                  <a:cubicBezTo>
                    <a:pt x="2726" y="1889"/>
                    <a:pt x="2842" y="1075"/>
                    <a:pt x="2377" y="493"/>
                  </a:cubicBezTo>
                  <a:cubicBezTo>
                    <a:pt x="2114" y="155"/>
                    <a:pt x="1749" y="1"/>
                    <a:pt x="13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9601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ullet point list">
  <p:cSld name="CUSTOM_19">
    <p:spTree>
      <p:nvGrpSpPr>
        <p:cNvPr id="1" name="Shape 562"/>
        <p:cNvGrpSpPr/>
        <p:nvPr/>
      </p:nvGrpSpPr>
      <p:grpSpPr>
        <a:xfrm>
          <a:off x="0" y="0"/>
          <a:ext cx="0" cy="0"/>
          <a:chOff x="0" y="0"/>
          <a:chExt cx="0" cy="0"/>
        </a:xfrm>
      </p:grpSpPr>
      <p:sp>
        <p:nvSpPr>
          <p:cNvPr id="563" name="Google Shape;563;p25"/>
          <p:cNvSpPr txBox="1">
            <a:spLocks noGrp="1"/>
          </p:cNvSpPr>
          <p:nvPr>
            <p:ph type="subTitle" idx="1"/>
          </p:nvPr>
        </p:nvSpPr>
        <p:spPr>
          <a:xfrm>
            <a:off x="731525" y="1557567"/>
            <a:ext cx="3840600" cy="36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2000"/>
              <a:buFont typeface="Tenor Sans"/>
              <a:buNone/>
              <a:defRPr sz="2000">
                <a:solidFill>
                  <a:schemeClr val="accent3"/>
                </a:solidFill>
                <a:latin typeface="Tenor Sans"/>
                <a:ea typeface="Tenor Sans"/>
                <a:cs typeface="Tenor Sans"/>
                <a:sym typeface="Tenor Sans"/>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64" name="Google Shape;564;p25"/>
          <p:cNvSpPr txBox="1">
            <a:spLocks noGrp="1"/>
          </p:cNvSpPr>
          <p:nvPr>
            <p:ph type="body" idx="2"/>
          </p:nvPr>
        </p:nvSpPr>
        <p:spPr>
          <a:xfrm>
            <a:off x="731525" y="2044642"/>
            <a:ext cx="3840600" cy="2503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00000"/>
              </a:lnSpc>
              <a:spcBef>
                <a:spcPts val="1000"/>
              </a:spcBef>
              <a:spcAft>
                <a:spcPts val="0"/>
              </a:spcAft>
              <a:buClr>
                <a:schemeClr val="dk2"/>
              </a:buClr>
              <a:buSzPts val="1400"/>
              <a:buChar char="○"/>
              <a:defRPr/>
            </a:lvl2pPr>
            <a:lvl3pPr marL="1371600" lvl="2" indent="-317500" rtl="0">
              <a:lnSpc>
                <a:spcPct val="100000"/>
              </a:lnSpc>
              <a:spcBef>
                <a:spcPts val="1000"/>
              </a:spcBef>
              <a:spcAft>
                <a:spcPts val="0"/>
              </a:spcAft>
              <a:buClr>
                <a:schemeClr val="dk2"/>
              </a:buClr>
              <a:buSzPts val="1400"/>
              <a:buChar char="■"/>
              <a:defRPr/>
            </a:lvl3pPr>
            <a:lvl4pPr marL="1828800" lvl="3" indent="-317500" rtl="0">
              <a:lnSpc>
                <a:spcPct val="100000"/>
              </a:lnSpc>
              <a:spcBef>
                <a:spcPts val="1000"/>
              </a:spcBef>
              <a:spcAft>
                <a:spcPts val="0"/>
              </a:spcAft>
              <a:buClr>
                <a:schemeClr val="dk2"/>
              </a:buClr>
              <a:buSzPts val="1400"/>
              <a:buChar char="●"/>
              <a:defRPr/>
            </a:lvl4pPr>
            <a:lvl5pPr marL="2286000" lvl="4" indent="-317500" rtl="0">
              <a:lnSpc>
                <a:spcPct val="100000"/>
              </a:lnSpc>
              <a:spcBef>
                <a:spcPts val="1000"/>
              </a:spcBef>
              <a:spcAft>
                <a:spcPts val="0"/>
              </a:spcAft>
              <a:buClr>
                <a:schemeClr val="dk2"/>
              </a:buClr>
              <a:buSzPts val="1400"/>
              <a:buChar char="○"/>
              <a:defRPr/>
            </a:lvl5pPr>
            <a:lvl6pPr marL="2743200" lvl="5" indent="-317500" rtl="0">
              <a:lnSpc>
                <a:spcPct val="100000"/>
              </a:lnSpc>
              <a:spcBef>
                <a:spcPts val="1000"/>
              </a:spcBef>
              <a:spcAft>
                <a:spcPts val="0"/>
              </a:spcAft>
              <a:buClr>
                <a:schemeClr val="dk2"/>
              </a:buClr>
              <a:buSzPts val="1400"/>
              <a:buChar char="■"/>
              <a:defRPr/>
            </a:lvl6pPr>
            <a:lvl7pPr marL="3200400" lvl="6" indent="-317500" rtl="0">
              <a:lnSpc>
                <a:spcPct val="100000"/>
              </a:lnSpc>
              <a:spcBef>
                <a:spcPts val="1000"/>
              </a:spcBef>
              <a:spcAft>
                <a:spcPts val="0"/>
              </a:spcAft>
              <a:buClr>
                <a:schemeClr val="dk2"/>
              </a:buClr>
              <a:buSzPts val="1400"/>
              <a:buChar char="●"/>
              <a:defRPr/>
            </a:lvl7pPr>
            <a:lvl8pPr marL="3657600" lvl="7" indent="-317500" rtl="0">
              <a:lnSpc>
                <a:spcPct val="100000"/>
              </a:lnSpc>
              <a:spcBef>
                <a:spcPts val="1000"/>
              </a:spcBef>
              <a:spcAft>
                <a:spcPts val="0"/>
              </a:spcAft>
              <a:buClr>
                <a:schemeClr val="dk2"/>
              </a:buClr>
              <a:buSzPts val="1400"/>
              <a:buChar char="○"/>
              <a:defRPr/>
            </a:lvl8pPr>
            <a:lvl9pPr marL="4114800" lvl="8" indent="-317500" rtl="0">
              <a:lnSpc>
                <a:spcPct val="100000"/>
              </a:lnSpc>
              <a:spcBef>
                <a:spcPts val="1000"/>
              </a:spcBef>
              <a:spcAft>
                <a:spcPts val="1000"/>
              </a:spcAft>
              <a:buClr>
                <a:schemeClr val="dk2"/>
              </a:buClr>
              <a:buSzPts val="1400"/>
              <a:buChar char="■"/>
              <a:defRPr/>
            </a:lvl9pPr>
          </a:lstStyle>
          <a:p>
            <a:endParaRPr/>
          </a:p>
        </p:txBody>
      </p:sp>
      <p:sp>
        <p:nvSpPr>
          <p:cNvPr id="565" name="Google Shape;565;p25"/>
          <p:cNvSpPr txBox="1">
            <a:spLocks noGrp="1"/>
          </p:cNvSpPr>
          <p:nvPr>
            <p:ph type="title"/>
          </p:nvPr>
        </p:nvSpPr>
        <p:spPr>
          <a:xfrm>
            <a:off x="731525"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66" name="Google Shape;566;p25"/>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ullet point list">
  <p:cSld name="1_Title and bullet point list">
    <p:spTree>
      <p:nvGrpSpPr>
        <p:cNvPr id="1" name="Shape 562"/>
        <p:cNvGrpSpPr/>
        <p:nvPr/>
      </p:nvGrpSpPr>
      <p:grpSpPr>
        <a:xfrm>
          <a:off x="0" y="0"/>
          <a:ext cx="0" cy="0"/>
          <a:chOff x="0" y="0"/>
          <a:chExt cx="0" cy="0"/>
        </a:xfrm>
      </p:grpSpPr>
      <p:sp>
        <p:nvSpPr>
          <p:cNvPr id="563" name="Google Shape;563;p25"/>
          <p:cNvSpPr txBox="1">
            <a:spLocks noGrp="1"/>
          </p:cNvSpPr>
          <p:nvPr>
            <p:ph type="subTitle" idx="1"/>
          </p:nvPr>
        </p:nvSpPr>
        <p:spPr>
          <a:xfrm>
            <a:off x="731525" y="1557567"/>
            <a:ext cx="3840600" cy="36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2000"/>
              <a:buFont typeface="Tenor Sans"/>
              <a:buNone/>
              <a:defRPr sz="2000">
                <a:solidFill>
                  <a:schemeClr val="accent3"/>
                </a:solidFill>
                <a:latin typeface="Tenor Sans"/>
                <a:ea typeface="Tenor Sans"/>
                <a:cs typeface="Tenor Sans"/>
                <a:sym typeface="Tenor Sans"/>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64" name="Google Shape;564;p25"/>
          <p:cNvSpPr txBox="1">
            <a:spLocks noGrp="1"/>
          </p:cNvSpPr>
          <p:nvPr>
            <p:ph type="body" idx="2"/>
          </p:nvPr>
        </p:nvSpPr>
        <p:spPr>
          <a:xfrm>
            <a:off x="731525" y="2044642"/>
            <a:ext cx="3840600" cy="2503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00000"/>
              </a:lnSpc>
              <a:spcBef>
                <a:spcPts val="1000"/>
              </a:spcBef>
              <a:spcAft>
                <a:spcPts val="0"/>
              </a:spcAft>
              <a:buClr>
                <a:schemeClr val="dk2"/>
              </a:buClr>
              <a:buSzPts val="1400"/>
              <a:buChar char="○"/>
              <a:defRPr/>
            </a:lvl2pPr>
            <a:lvl3pPr marL="1371600" lvl="2" indent="-317500" rtl="0">
              <a:lnSpc>
                <a:spcPct val="100000"/>
              </a:lnSpc>
              <a:spcBef>
                <a:spcPts val="1000"/>
              </a:spcBef>
              <a:spcAft>
                <a:spcPts val="0"/>
              </a:spcAft>
              <a:buClr>
                <a:schemeClr val="dk2"/>
              </a:buClr>
              <a:buSzPts val="1400"/>
              <a:buChar char="■"/>
              <a:defRPr/>
            </a:lvl3pPr>
            <a:lvl4pPr marL="1828800" lvl="3" indent="-317500" rtl="0">
              <a:lnSpc>
                <a:spcPct val="100000"/>
              </a:lnSpc>
              <a:spcBef>
                <a:spcPts val="1000"/>
              </a:spcBef>
              <a:spcAft>
                <a:spcPts val="0"/>
              </a:spcAft>
              <a:buClr>
                <a:schemeClr val="dk2"/>
              </a:buClr>
              <a:buSzPts val="1400"/>
              <a:buChar char="●"/>
              <a:defRPr/>
            </a:lvl4pPr>
            <a:lvl5pPr marL="2286000" lvl="4" indent="-317500" rtl="0">
              <a:lnSpc>
                <a:spcPct val="100000"/>
              </a:lnSpc>
              <a:spcBef>
                <a:spcPts val="1000"/>
              </a:spcBef>
              <a:spcAft>
                <a:spcPts val="0"/>
              </a:spcAft>
              <a:buClr>
                <a:schemeClr val="dk2"/>
              </a:buClr>
              <a:buSzPts val="1400"/>
              <a:buChar char="○"/>
              <a:defRPr/>
            </a:lvl5pPr>
            <a:lvl6pPr marL="2743200" lvl="5" indent="-317500" rtl="0">
              <a:lnSpc>
                <a:spcPct val="100000"/>
              </a:lnSpc>
              <a:spcBef>
                <a:spcPts val="1000"/>
              </a:spcBef>
              <a:spcAft>
                <a:spcPts val="0"/>
              </a:spcAft>
              <a:buClr>
                <a:schemeClr val="dk2"/>
              </a:buClr>
              <a:buSzPts val="1400"/>
              <a:buChar char="■"/>
              <a:defRPr/>
            </a:lvl6pPr>
            <a:lvl7pPr marL="3200400" lvl="6" indent="-317500" rtl="0">
              <a:lnSpc>
                <a:spcPct val="100000"/>
              </a:lnSpc>
              <a:spcBef>
                <a:spcPts val="1000"/>
              </a:spcBef>
              <a:spcAft>
                <a:spcPts val="0"/>
              </a:spcAft>
              <a:buClr>
                <a:schemeClr val="dk2"/>
              </a:buClr>
              <a:buSzPts val="1400"/>
              <a:buChar char="●"/>
              <a:defRPr/>
            </a:lvl7pPr>
            <a:lvl8pPr marL="3657600" lvl="7" indent="-317500" rtl="0">
              <a:lnSpc>
                <a:spcPct val="100000"/>
              </a:lnSpc>
              <a:spcBef>
                <a:spcPts val="1000"/>
              </a:spcBef>
              <a:spcAft>
                <a:spcPts val="0"/>
              </a:spcAft>
              <a:buClr>
                <a:schemeClr val="dk2"/>
              </a:buClr>
              <a:buSzPts val="1400"/>
              <a:buChar char="○"/>
              <a:defRPr/>
            </a:lvl8pPr>
            <a:lvl9pPr marL="4114800" lvl="8" indent="-317500" rtl="0">
              <a:lnSpc>
                <a:spcPct val="100000"/>
              </a:lnSpc>
              <a:spcBef>
                <a:spcPts val="1000"/>
              </a:spcBef>
              <a:spcAft>
                <a:spcPts val="1000"/>
              </a:spcAft>
              <a:buClr>
                <a:schemeClr val="dk2"/>
              </a:buClr>
              <a:buSzPts val="1400"/>
              <a:buChar char="■"/>
              <a:defRPr/>
            </a:lvl9pPr>
          </a:lstStyle>
          <a:p>
            <a:endParaRPr/>
          </a:p>
        </p:txBody>
      </p:sp>
      <p:sp>
        <p:nvSpPr>
          <p:cNvPr id="565" name="Google Shape;565;p25"/>
          <p:cNvSpPr txBox="1">
            <a:spLocks noGrp="1"/>
          </p:cNvSpPr>
          <p:nvPr>
            <p:ph type="title"/>
          </p:nvPr>
        </p:nvSpPr>
        <p:spPr>
          <a:xfrm>
            <a:off x="731525"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66" name="Google Shape;566;p25"/>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2109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ullet point list">
  <p:cSld name="1_Title and bullet point list">
    <p:spTree>
      <p:nvGrpSpPr>
        <p:cNvPr id="1" name="Shape 562"/>
        <p:cNvGrpSpPr/>
        <p:nvPr/>
      </p:nvGrpSpPr>
      <p:grpSpPr>
        <a:xfrm>
          <a:off x="0" y="0"/>
          <a:ext cx="0" cy="0"/>
          <a:chOff x="0" y="0"/>
          <a:chExt cx="0" cy="0"/>
        </a:xfrm>
      </p:grpSpPr>
      <p:sp>
        <p:nvSpPr>
          <p:cNvPr id="563" name="Google Shape;563;p25"/>
          <p:cNvSpPr txBox="1">
            <a:spLocks noGrp="1"/>
          </p:cNvSpPr>
          <p:nvPr>
            <p:ph type="subTitle" idx="1"/>
          </p:nvPr>
        </p:nvSpPr>
        <p:spPr>
          <a:xfrm>
            <a:off x="731525" y="1557567"/>
            <a:ext cx="3840600" cy="36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2000"/>
              <a:buFont typeface="Tenor Sans"/>
              <a:buNone/>
              <a:defRPr sz="2000">
                <a:solidFill>
                  <a:schemeClr val="accent3"/>
                </a:solidFill>
                <a:latin typeface="Tenor Sans"/>
                <a:ea typeface="Tenor Sans"/>
                <a:cs typeface="Tenor Sans"/>
                <a:sym typeface="Tenor Sans"/>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64" name="Google Shape;564;p25"/>
          <p:cNvSpPr txBox="1">
            <a:spLocks noGrp="1"/>
          </p:cNvSpPr>
          <p:nvPr>
            <p:ph type="body" idx="2"/>
          </p:nvPr>
        </p:nvSpPr>
        <p:spPr>
          <a:xfrm>
            <a:off x="731525" y="2044642"/>
            <a:ext cx="3840600" cy="2503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00000"/>
              </a:lnSpc>
              <a:spcBef>
                <a:spcPts val="1000"/>
              </a:spcBef>
              <a:spcAft>
                <a:spcPts val="0"/>
              </a:spcAft>
              <a:buClr>
                <a:schemeClr val="dk2"/>
              </a:buClr>
              <a:buSzPts val="1400"/>
              <a:buChar char="○"/>
              <a:defRPr/>
            </a:lvl2pPr>
            <a:lvl3pPr marL="1371600" lvl="2" indent="-317500" rtl="0">
              <a:lnSpc>
                <a:spcPct val="100000"/>
              </a:lnSpc>
              <a:spcBef>
                <a:spcPts val="1000"/>
              </a:spcBef>
              <a:spcAft>
                <a:spcPts val="0"/>
              </a:spcAft>
              <a:buClr>
                <a:schemeClr val="dk2"/>
              </a:buClr>
              <a:buSzPts val="1400"/>
              <a:buChar char="■"/>
              <a:defRPr/>
            </a:lvl3pPr>
            <a:lvl4pPr marL="1828800" lvl="3" indent="-317500" rtl="0">
              <a:lnSpc>
                <a:spcPct val="100000"/>
              </a:lnSpc>
              <a:spcBef>
                <a:spcPts val="1000"/>
              </a:spcBef>
              <a:spcAft>
                <a:spcPts val="0"/>
              </a:spcAft>
              <a:buClr>
                <a:schemeClr val="dk2"/>
              </a:buClr>
              <a:buSzPts val="1400"/>
              <a:buChar char="●"/>
              <a:defRPr/>
            </a:lvl4pPr>
            <a:lvl5pPr marL="2286000" lvl="4" indent="-317500" rtl="0">
              <a:lnSpc>
                <a:spcPct val="100000"/>
              </a:lnSpc>
              <a:spcBef>
                <a:spcPts val="1000"/>
              </a:spcBef>
              <a:spcAft>
                <a:spcPts val="0"/>
              </a:spcAft>
              <a:buClr>
                <a:schemeClr val="dk2"/>
              </a:buClr>
              <a:buSzPts val="1400"/>
              <a:buChar char="○"/>
              <a:defRPr/>
            </a:lvl5pPr>
            <a:lvl6pPr marL="2743200" lvl="5" indent="-317500" rtl="0">
              <a:lnSpc>
                <a:spcPct val="100000"/>
              </a:lnSpc>
              <a:spcBef>
                <a:spcPts val="1000"/>
              </a:spcBef>
              <a:spcAft>
                <a:spcPts val="0"/>
              </a:spcAft>
              <a:buClr>
                <a:schemeClr val="dk2"/>
              </a:buClr>
              <a:buSzPts val="1400"/>
              <a:buChar char="■"/>
              <a:defRPr/>
            </a:lvl6pPr>
            <a:lvl7pPr marL="3200400" lvl="6" indent="-317500" rtl="0">
              <a:lnSpc>
                <a:spcPct val="100000"/>
              </a:lnSpc>
              <a:spcBef>
                <a:spcPts val="1000"/>
              </a:spcBef>
              <a:spcAft>
                <a:spcPts val="0"/>
              </a:spcAft>
              <a:buClr>
                <a:schemeClr val="dk2"/>
              </a:buClr>
              <a:buSzPts val="1400"/>
              <a:buChar char="●"/>
              <a:defRPr/>
            </a:lvl7pPr>
            <a:lvl8pPr marL="3657600" lvl="7" indent="-317500" rtl="0">
              <a:lnSpc>
                <a:spcPct val="100000"/>
              </a:lnSpc>
              <a:spcBef>
                <a:spcPts val="1000"/>
              </a:spcBef>
              <a:spcAft>
                <a:spcPts val="0"/>
              </a:spcAft>
              <a:buClr>
                <a:schemeClr val="dk2"/>
              </a:buClr>
              <a:buSzPts val="1400"/>
              <a:buChar char="○"/>
              <a:defRPr/>
            </a:lvl8pPr>
            <a:lvl9pPr marL="4114800" lvl="8" indent="-317500" rtl="0">
              <a:lnSpc>
                <a:spcPct val="100000"/>
              </a:lnSpc>
              <a:spcBef>
                <a:spcPts val="1000"/>
              </a:spcBef>
              <a:spcAft>
                <a:spcPts val="1000"/>
              </a:spcAft>
              <a:buClr>
                <a:schemeClr val="dk2"/>
              </a:buClr>
              <a:buSzPts val="1400"/>
              <a:buChar char="■"/>
              <a:defRPr/>
            </a:lvl9pPr>
          </a:lstStyle>
          <a:p>
            <a:endParaRPr/>
          </a:p>
        </p:txBody>
      </p:sp>
      <p:sp>
        <p:nvSpPr>
          <p:cNvPr id="565" name="Google Shape;565;p25"/>
          <p:cNvSpPr txBox="1">
            <a:spLocks noGrp="1"/>
          </p:cNvSpPr>
          <p:nvPr>
            <p:ph type="title"/>
          </p:nvPr>
        </p:nvSpPr>
        <p:spPr>
          <a:xfrm>
            <a:off x="731525"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66" name="Google Shape;566;p25"/>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82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ullet point list">
  <p:cSld name="1_Title and bullet point list">
    <p:spTree>
      <p:nvGrpSpPr>
        <p:cNvPr id="1" name="Shape 562"/>
        <p:cNvGrpSpPr/>
        <p:nvPr/>
      </p:nvGrpSpPr>
      <p:grpSpPr>
        <a:xfrm>
          <a:off x="0" y="0"/>
          <a:ext cx="0" cy="0"/>
          <a:chOff x="0" y="0"/>
          <a:chExt cx="0" cy="0"/>
        </a:xfrm>
      </p:grpSpPr>
      <p:sp>
        <p:nvSpPr>
          <p:cNvPr id="563" name="Google Shape;563;p25"/>
          <p:cNvSpPr txBox="1">
            <a:spLocks noGrp="1"/>
          </p:cNvSpPr>
          <p:nvPr>
            <p:ph type="subTitle" idx="1"/>
          </p:nvPr>
        </p:nvSpPr>
        <p:spPr>
          <a:xfrm>
            <a:off x="731525" y="1557567"/>
            <a:ext cx="3840600" cy="36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2000"/>
              <a:buFont typeface="Tenor Sans"/>
              <a:buNone/>
              <a:defRPr sz="2000">
                <a:solidFill>
                  <a:schemeClr val="accent3"/>
                </a:solidFill>
                <a:latin typeface="Tenor Sans"/>
                <a:ea typeface="Tenor Sans"/>
                <a:cs typeface="Tenor Sans"/>
                <a:sym typeface="Tenor Sans"/>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564" name="Google Shape;564;p25"/>
          <p:cNvSpPr txBox="1">
            <a:spLocks noGrp="1"/>
          </p:cNvSpPr>
          <p:nvPr>
            <p:ph type="body" idx="2"/>
          </p:nvPr>
        </p:nvSpPr>
        <p:spPr>
          <a:xfrm>
            <a:off x="731525" y="2044642"/>
            <a:ext cx="3840600" cy="2503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400"/>
            </a:lvl1pPr>
            <a:lvl2pPr marL="914400" lvl="1" indent="-317500" rtl="0">
              <a:lnSpc>
                <a:spcPct val="100000"/>
              </a:lnSpc>
              <a:spcBef>
                <a:spcPts val="1000"/>
              </a:spcBef>
              <a:spcAft>
                <a:spcPts val="0"/>
              </a:spcAft>
              <a:buClr>
                <a:schemeClr val="dk2"/>
              </a:buClr>
              <a:buSzPts val="1400"/>
              <a:buChar char="○"/>
              <a:defRPr/>
            </a:lvl2pPr>
            <a:lvl3pPr marL="1371600" lvl="2" indent="-317500" rtl="0">
              <a:lnSpc>
                <a:spcPct val="100000"/>
              </a:lnSpc>
              <a:spcBef>
                <a:spcPts val="1000"/>
              </a:spcBef>
              <a:spcAft>
                <a:spcPts val="0"/>
              </a:spcAft>
              <a:buClr>
                <a:schemeClr val="dk2"/>
              </a:buClr>
              <a:buSzPts val="1400"/>
              <a:buChar char="■"/>
              <a:defRPr/>
            </a:lvl3pPr>
            <a:lvl4pPr marL="1828800" lvl="3" indent="-317500" rtl="0">
              <a:lnSpc>
                <a:spcPct val="100000"/>
              </a:lnSpc>
              <a:spcBef>
                <a:spcPts val="1000"/>
              </a:spcBef>
              <a:spcAft>
                <a:spcPts val="0"/>
              </a:spcAft>
              <a:buClr>
                <a:schemeClr val="dk2"/>
              </a:buClr>
              <a:buSzPts val="1400"/>
              <a:buChar char="●"/>
              <a:defRPr/>
            </a:lvl4pPr>
            <a:lvl5pPr marL="2286000" lvl="4" indent="-317500" rtl="0">
              <a:lnSpc>
                <a:spcPct val="100000"/>
              </a:lnSpc>
              <a:spcBef>
                <a:spcPts val="1000"/>
              </a:spcBef>
              <a:spcAft>
                <a:spcPts val="0"/>
              </a:spcAft>
              <a:buClr>
                <a:schemeClr val="dk2"/>
              </a:buClr>
              <a:buSzPts val="1400"/>
              <a:buChar char="○"/>
              <a:defRPr/>
            </a:lvl5pPr>
            <a:lvl6pPr marL="2743200" lvl="5" indent="-317500" rtl="0">
              <a:lnSpc>
                <a:spcPct val="100000"/>
              </a:lnSpc>
              <a:spcBef>
                <a:spcPts val="1000"/>
              </a:spcBef>
              <a:spcAft>
                <a:spcPts val="0"/>
              </a:spcAft>
              <a:buClr>
                <a:schemeClr val="dk2"/>
              </a:buClr>
              <a:buSzPts val="1400"/>
              <a:buChar char="■"/>
              <a:defRPr/>
            </a:lvl6pPr>
            <a:lvl7pPr marL="3200400" lvl="6" indent="-317500" rtl="0">
              <a:lnSpc>
                <a:spcPct val="100000"/>
              </a:lnSpc>
              <a:spcBef>
                <a:spcPts val="1000"/>
              </a:spcBef>
              <a:spcAft>
                <a:spcPts val="0"/>
              </a:spcAft>
              <a:buClr>
                <a:schemeClr val="dk2"/>
              </a:buClr>
              <a:buSzPts val="1400"/>
              <a:buChar char="●"/>
              <a:defRPr/>
            </a:lvl7pPr>
            <a:lvl8pPr marL="3657600" lvl="7" indent="-317500" rtl="0">
              <a:lnSpc>
                <a:spcPct val="100000"/>
              </a:lnSpc>
              <a:spcBef>
                <a:spcPts val="1000"/>
              </a:spcBef>
              <a:spcAft>
                <a:spcPts val="0"/>
              </a:spcAft>
              <a:buClr>
                <a:schemeClr val="dk2"/>
              </a:buClr>
              <a:buSzPts val="1400"/>
              <a:buChar char="○"/>
              <a:defRPr/>
            </a:lvl8pPr>
            <a:lvl9pPr marL="4114800" lvl="8" indent="-317500" rtl="0">
              <a:lnSpc>
                <a:spcPct val="100000"/>
              </a:lnSpc>
              <a:spcBef>
                <a:spcPts val="1000"/>
              </a:spcBef>
              <a:spcAft>
                <a:spcPts val="1000"/>
              </a:spcAft>
              <a:buClr>
                <a:schemeClr val="dk2"/>
              </a:buClr>
              <a:buSzPts val="1400"/>
              <a:buChar char="■"/>
              <a:defRPr/>
            </a:lvl9pPr>
          </a:lstStyle>
          <a:p>
            <a:endParaRPr/>
          </a:p>
        </p:txBody>
      </p:sp>
      <p:sp>
        <p:nvSpPr>
          <p:cNvPr id="565" name="Google Shape;565;p25"/>
          <p:cNvSpPr txBox="1">
            <a:spLocks noGrp="1"/>
          </p:cNvSpPr>
          <p:nvPr>
            <p:ph type="title"/>
          </p:nvPr>
        </p:nvSpPr>
        <p:spPr>
          <a:xfrm>
            <a:off x="731525" y="445025"/>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566" name="Google Shape;566;p25"/>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31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669"/>
        <p:cNvGrpSpPr/>
        <p:nvPr/>
      </p:nvGrpSpPr>
      <p:grpSpPr>
        <a:xfrm>
          <a:off x="0" y="0"/>
          <a:ext cx="0" cy="0"/>
          <a:chOff x="0" y="0"/>
          <a:chExt cx="0" cy="0"/>
        </a:xfrm>
      </p:grpSpPr>
      <p:sp>
        <p:nvSpPr>
          <p:cNvPr id="670" name="Google Shape;670;p30"/>
          <p:cNvSpPr/>
          <p:nvPr/>
        </p:nvSpPr>
        <p:spPr>
          <a:xfrm>
            <a:off x="4126925" y="-99051"/>
            <a:ext cx="5046949" cy="5272488"/>
          </a:xfrm>
          <a:custGeom>
            <a:avLst/>
            <a:gdLst/>
            <a:ahLst/>
            <a:cxnLst/>
            <a:rect l="l" t="t" r="r" b="b"/>
            <a:pathLst>
              <a:path w="40919" h="41915" extrusionOk="0">
                <a:moveTo>
                  <a:pt x="39318" y="1"/>
                </a:moveTo>
                <a:cubicBezTo>
                  <a:pt x="38926" y="1"/>
                  <a:pt x="38499" y="1"/>
                  <a:pt x="38072" y="36"/>
                </a:cubicBezTo>
                <a:cubicBezTo>
                  <a:pt x="34834" y="321"/>
                  <a:pt x="30351" y="2136"/>
                  <a:pt x="28110" y="9643"/>
                </a:cubicBezTo>
                <a:cubicBezTo>
                  <a:pt x="24374" y="22132"/>
                  <a:pt x="14980" y="19463"/>
                  <a:pt x="6975" y="25975"/>
                </a:cubicBezTo>
                <a:cubicBezTo>
                  <a:pt x="748" y="31027"/>
                  <a:pt x="1" y="38713"/>
                  <a:pt x="1" y="41915"/>
                </a:cubicBezTo>
                <a:lnTo>
                  <a:pt x="40919" y="41915"/>
                </a:lnTo>
                <a:lnTo>
                  <a:pt x="40919" y="179"/>
                </a:lnTo>
                <a:cubicBezTo>
                  <a:pt x="40385" y="72"/>
                  <a:pt x="39851" y="1"/>
                  <a:pt x="39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CUSTOM_21">
    <p:spTree>
      <p:nvGrpSpPr>
        <p:cNvPr id="1" name="Shape 671"/>
        <p:cNvGrpSpPr/>
        <p:nvPr/>
      </p:nvGrpSpPr>
      <p:grpSpPr>
        <a:xfrm>
          <a:off x="0" y="0"/>
          <a:ext cx="0" cy="0"/>
          <a:chOff x="0" y="0"/>
          <a:chExt cx="0" cy="0"/>
        </a:xfrm>
      </p:grpSpPr>
      <p:sp>
        <p:nvSpPr>
          <p:cNvPr id="672" name="Google Shape;672;p31"/>
          <p:cNvSpPr/>
          <p:nvPr/>
        </p:nvSpPr>
        <p:spPr>
          <a:xfrm>
            <a:off x="6075360" y="0"/>
            <a:ext cx="3068640" cy="2001645"/>
          </a:xfrm>
          <a:custGeom>
            <a:avLst/>
            <a:gdLst/>
            <a:ahLst/>
            <a:cxnLst/>
            <a:rect l="l" t="t" r="r" b="b"/>
            <a:pathLst>
              <a:path w="98118" h="86567" extrusionOk="0">
                <a:moveTo>
                  <a:pt x="66841" y="56171"/>
                </a:moveTo>
                <a:cubicBezTo>
                  <a:pt x="74379" y="80943"/>
                  <a:pt x="88756" y="86080"/>
                  <a:pt x="98118" y="86567"/>
                </a:cubicBezTo>
                <a:lnTo>
                  <a:pt x="98118" y="0"/>
                </a:lnTo>
                <a:lnTo>
                  <a:pt x="0" y="0"/>
                </a:lnTo>
                <a:cubicBezTo>
                  <a:pt x="9849" y="20791"/>
                  <a:pt x="52494" y="9210"/>
                  <a:pt x="66841" y="561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31"/>
          <p:cNvGrpSpPr/>
          <p:nvPr/>
        </p:nvGrpSpPr>
        <p:grpSpPr>
          <a:xfrm rot="2044096">
            <a:off x="7583413" y="152992"/>
            <a:ext cx="731581" cy="604846"/>
            <a:chOff x="7714458" y="168714"/>
            <a:chExt cx="731555" cy="604825"/>
          </a:xfrm>
        </p:grpSpPr>
        <p:sp>
          <p:nvSpPr>
            <p:cNvPr id="674" name="Google Shape;674;p31"/>
            <p:cNvSpPr/>
            <p:nvPr/>
          </p:nvSpPr>
          <p:spPr>
            <a:xfrm rot="-5400000" flipH="1">
              <a:off x="7836078" y="486763"/>
              <a:ext cx="431321" cy="142231"/>
            </a:xfrm>
            <a:custGeom>
              <a:avLst/>
              <a:gdLst/>
              <a:ahLst/>
              <a:cxnLst/>
              <a:rect l="l" t="t" r="r" b="b"/>
              <a:pathLst>
                <a:path w="7736" h="2551" extrusionOk="0">
                  <a:moveTo>
                    <a:pt x="6533" y="0"/>
                  </a:moveTo>
                  <a:cubicBezTo>
                    <a:pt x="6129" y="0"/>
                    <a:pt x="5729" y="58"/>
                    <a:pt x="5351" y="175"/>
                  </a:cubicBezTo>
                  <a:cubicBezTo>
                    <a:pt x="4013" y="524"/>
                    <a:pt x="2734" y="1047"/>
                    <a:pt x="1425" y="1483"/>
                  </a:cubicBezTo>
                  <a:cubicBezTo>
                    <a:pt x="1193" y="1571"/>
                    <a:pt x="0" y="1774"/>
                    <a:pt x="146" y="2210"/>
                  </a:cubicBezTo>
                  <a:cubicBezTo>
                    <a:pt x="266" y="2492"/>
                    <a:pt x="874" y="2551"/>
                    <a:pt x="1343" y="2551"/>
                  </a:cubicBezTo>
                  <a:cubicBezTo>
                    <a:pt x="1552" y="2551"/>
                    <a:pt x="1734" y="2539"/>
                    <a:pt x="1832" y="2530"/>
                  </a:cubicBezTo>
                  <a:cubicBezTo>
                    <a:pt x="3257" y="2385"/>
                    <a:pt x="4682" y="2065"/>
                    <a:pt x="5991" y="1542"/>
                  </a:cubicBezTo>
                  <a:cubicBezTo>
                    <a:pt x="6718" y="1251"/>
                    <a:pt x="7445" y="902"/>
                    <a:pt x="7736" y="175"/>
                  </a:cubicBezTo>
                  <a:cubicBezTo>
                    <a:pt x="7343" y="58"/>
                    <a:pt x="6936" y="0"/>
                    <a:pt x="6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1"/>
            <p:cNvSpPr/>
            <p:nvPr/>
          </p:nvSpPr>
          <p:spPr>
            <a:xfrm rot="-5400000" flipH="1">
              <a:off x="7788389" y="273918"/>
              <a:ext cx="190571" cy="338433"/>
            </a:xfrm>
            <a:custGeom>
              <a:avLst/>
              <a:gdLst/>
              <a:ahLst/>
              <a:cxnLst/>
              <a:rect l="l" t="t" r="r" b="b"/>
              <a:pathLst>
                <a:path w="3418" h="6070" extrusionOk="0">
                  <a:moveTo>
                    <a:pt x="2948" y="1"/>
                  </a:moveTo>
                  <a:cubicBezTo>
                    <a:pt x="2868" y="1"/>
                    <a:pt x="2788" y="23"/>
                    <a:pt x="2720" y="63"/>
                  </a:cubicBezTo>
                  <a:cubicBezTo>
                    <a:pt x="2546" y="150"/>
                    <a:pt x="2429" y="267"/>
                    <a:pt x="2342" y="441"/>
                  </a:cubicBezTo>
                  <a:cubicBezTo>
                    <a:pt x="1586" y="1372"/>
                    <a:pt x="1033" y="2477"/>
                    <a:pt x="684" y="3640"/>
                  </a:cubicBezTo>
                  <a:cubicBezTo>
                    <a:pt x="607" y="4028"/>
                    <a:pt x="1" y="6070"/>
                    <a:pt x="725" y="6070"/>
                  </a:cubicBezTo>
                  <a:cubicBezTo>
                    <a:pt x="815" y="6070"/>
                    <a:pt x="927" y="6038"/>
                    <a:pt x="1062" y="5967"/>
                  </a:cubicBezTo>
                  <a:cubicBezTo>
                    <a:pt x="1295" y="5792"/>
                    <a:pt x="1499" y="5559"/>
                    <a:pt x="1615" y="5269"/>
                  </a:cubicBezTo>
                  <a:cubicBezTo>
                    <a:pt x="2342" y="3873"/>
                    <a:pt x="2924" y="2361"/>
                    <a:pt x="3302" y="819"/>
                  </a:cubicBezTo>
                  <a:cubicBezTo>
                    <a:pt x="3360" y="558"/>
                    <a:pt x="3418" y="238"/>
                    <a:pt x="3214" y="92"/>
                  </a:cubicBezTo>
                  <a:cubicBezTo>
                    <a:pt x="3136" y="30"/>
                    <a:pt x="3042" y="1"/>
                    <a:pt x="29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1"/>
            <p:cNvSpPr/>
            <p:nvPr/>
          </p:nvSpPr>
          <p:spPr>
            <a:xfrm rot="-5400000" flipH="1">
              <a:off x="7843194" y="96957"/>
              <a:ext cx="191351" cy="334865"/>
            </a:xfrm>
            <a:custGeom>
              <a:avLst/>
              <a:gdLst/>
              <a:ahLst/>
              <a:cxnLst/>
              <a:rect l="l" t="t" r="r" b="b"/>
              <a:pathLst>
                <a:path w="3432" h="6006" extrusionOk="0">
                  <a:moveTo>
                    <a:pt x="1" y="1"/>
                  </a:moveTo>
                  <a:cubicBezTo>
                    <a:pt x="291" y="2182"/>
                    <a:pt x="1280" y="4188"/>
                    <a:pt x="2792" y="5788"/>
                  </a:cubicBezTo>
                  <a:cubicBezTo>
                    <a:pt x="2941" y="5943"/>
                    <a:pt x="3050" y="6006"/>
                    <a:pt x="3128" y="6006"/>
                  </a:cubicBezTo>
                  <a:cubicBezTo>
                    <a:pt x="3431" y="6006"/>
                    <a:pt x="3275" y="5048"/>
                    <a:pt x="3229" y="4770"/>
                  </a:cubicBezTo>
                  <a:cubicBezTo>
                    <a:pt x="3141" y="4101"/>
                    <a:pt x="2967" y="3461"/>
                    <a:pt x="2676" y="2880"/>
                  </a:cubicBezTo>
                  <a:cubicBezTo>
                    <a:pt x="2094" y="1658"/>
                    <a:pt x="1164" y="64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5400000" flipH="1">
              <a:off x="8073012" y="68185"/>
              <a:ext cx="204398" cy="541604"/>
            </a:xfrm>
            <a:custGeom>
              <a:avLst/>
              <a:gdLst/>
              <a:ahLst/>
              <a:cxnLst/>
              <a:rect l="l" t="t" r="r" b="b"/>
              <a:pathLst>
                <a:path w="3666" h="9714" extrusionOk="0">
                  <a:moveTo>
                    <a:pt x="3665" y="0"/>
                  </a:moveTo>
                  <a:lnTo>
                    <a:pt x="3665" y="0"/>
                  </a:lnTo>
                  <a:cubicBezTo>
                    <a:pt x="3084" y="669"/>
                    <a:pt x="2618" y="1396"/>
                    <a:pt x="2211" y="2182"/>
                  </a:cubicBezTo>
                  <a:cubicBezTo>
                    <a:pt x="1804" y="2938"/>
                    <a:pt x="1426" y="3752"/>
                    <a:pt x="1106" y="4566"/>
                  </a:cubicBezTo>
                  <a:cubicBezTo>
                    <a:pt x="786" y="5380"/>
                    <a:pt x="524" y="6224"/>
                    <a:pt x="321" y="7067"/>
                  </a:cubicBezTo>
                  <a:cubicBezTo>
                    <a:pt x="117" y="7940"/>
                    <a:pt x="1" y="8812"/>
                    <a:pt x="30" y="9713"/>
                  </a:cubicBezTo>
                  <a:cubicBezTo>
                    <a:pt x="292" y="8870"/>
                    <a:pt x="553" y="8056"/>
                    <a:pt x="873" y="7271"/>
                  </a:cubicBezTo>
                  <a:cubicBezTo>
                    <a:pt x="1164" y="6456"/>
                    <a:pt x="1484" y="5642"/>
                    <a:pt x="1804" y="4857"/>
                  </a:cubicBezTo>
                  <a:lnTo>
                    <a:pt x="2735" y="2443"/>
                  </a:lnTo>
                  <a:cubicBezTo>
                    <a:pt x="3054" y="1629"/>
                    <a:pt x="3345" y="815"/>
                    <a:pt x="3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1"/>
          <p:cNvGrpSpPr/>
          <p:nvPr/>
        </p:nvGrpSpPr>
        <p:grpSpPr>
          <a:xfrm rot="5549941" flipH="1">
            <a:off x="7981186" y="500245"/>
            <a:ext cx="1017825" cy="989573"/>
            <a:chOff x="7977765" y="273652"/>
            <a:chExt cx="1017875" cy="989622"/>
          </a:xfrm>
        </p:grpSpPr>
        <p:sp>
          <p:nvSpPr>
            <p:cNvPr id="679" name="Google Shape;679;p31"/>
            <p:cNvSpPr/>
            <p:nvPr/>
          </p:nvSpPr>
          <p:spPr>
            <a:xfrm rot="-5400000" flipH="1">
              <a:off x="8121995" y="312479"/>
              <a:ext cx="912473" cy="834818"/>
            </a:xfrm>
            <a:custGeom>
              <a:avLst/>
              <a:gdLst/>
              <a:ahLst/>
              <a:cxnLst/>
              <a:rect l="l" t="t" r="r" b="b"/>
              <a:pathLst>
                <a:path w="18119" h="16577" extrusionOk="0">
                  <a:moveTo>
                    <a:pt x="3171" y="0"/>
                  </a:moveTo>
                  <a:lnTo>
                    <a:pt x="3171" y="0"/>
                  </a:lnTo>
                  <a:cubicBezTo>
                    <a:pt x="3403" y="2821"/>
                    <a:pt x="3287" y="5642"/>
                    <a:pt x="2734" y="8434"/>
                  </a:cubicBezTo>
                  <a:cubicBezTo>
                    <a:pt x="2211" y="11196"/>
                    <a:pt x="1309" y="13872"/>
                    <a:pt x="1" y="16402"/>
                  </a:cubicBezTo>
                  <a:lnTo>
                    <a:pt x="350" y="16576"/>
                  </a:lnTo>
                  <a:cubicBezTo>
                    <a:pt x="1280" y="15035"/>
                    <a:pt x="2414" y="13610"/>
                    <a:pt x="3694" y="12331"/>
                  </a:cubicBezTo>
                  <a:cubicBezTo>
                    <a:pt x="7562" y="8492"/>
                    <a:pt x="12651" y="6078"/>
                    <a:pt x="18118" y="5497"/>
                  </a:cubicBezTo>
                  <a:lnTo>
                    <a:pt x="18118" y="5497"/>
                  </a:lnTo>
                  <a:cubicBezTo>
                    <a:pt x="16286" y="5584"/>
                    <a:pt x="14483" y="5904"/>
                    <a:pt x="12738" y="6456"/>
                  </a:cubicBezTo>
                  <a:cubicBezTo>
                    <a:pt x="9219" y="7561"/>
                    <a:pt x="6050" y="9481"/>
                    <a:pt x="3432" y="12069"/>
                  </a:cubicBezTo>
                  <a:cubicBezTo>
                    <a:pt x="2664" y="12804"/>
                    <a:pt x="1963" y="13596"/>
                    <a:pt x="1329" y="14435"/>
                  </a:cubicBezTo>
                  <a:lnTo>
                    <a:pt x="1329" y="14435"/>
                  </a:lnTo>
                  <a:cubicBezTo>
                    <a:pt x="2118" y="12522"/>
                    <a:pt x="2687" y="10522"/>
                    <a:pt x="3025" y="8492"/>
                  </a:cubicBezTo>
                  <a:cubicBezTo>
                    <a:pt x="3258" y="7067"/>
                    <a:pt x="3403" y="5671"/>
                    <a:pt x="3432" y="4246"/>
                  </a:cubicBezTo>
                  <a:cubicBezTo>
                    <a:pt x="3432" y="2821"/>
                    <a:pt x="3345" y="1396"/>
                    <a:pt x="3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rot="-5400000" flipH="1">
              <a:off x="8244294" y="229712"/>
              <a:ext cx="667874" cy="796746"/>
            </a:xfrm>
            <a:custGeom>
              <a:avLst/>
              <a:gdLst/>
              <a:ahLst/>
              <a:cxnLst/>
              <a:rect l="l" t="t" r="r" b="b"/>
              <a:pathLst>
                <a:path w="13262" h="15821" extrusionOk="0">
                  <a:moveTo>
                    <a:pt x="13262" y="0"/>
                  </a:moveTo>
                  <a:lnTo>
                    <a:pt x="13262" y="0"/>
                  </a:lnTo>
                  <a:cubicBezTo>
                    <a:pt x="12884" y="233"/>
                    <a:pt x="12535" y="466"/>
                    <a:pt x="12157" y="727"/>
                  </a:cubicBezTo>
                  <a:lnTo>
                    <a:pt x="11110" y="1513"/>
                  </a:lnTo>
                  <a:lnTo>
                    <a:pt x="10121" y="2356"/>
                  </a:lnTo>
                  <a:lnTo>
                    <a:pt x="9132" y="3199"/>
                  </a:lnTo>
                  <a:cubicBezTo>
                    <a:pt x="7824" y="4362"/>
                    <a:pt x="6602" y="5642"/>
                    <a:pt x="5497" y="6980"/>
                  </a:cubicBezTo>
                  <a:cubicBezTo>
                    <a:pt x="4363" y="8317"/>
                    <a:pt x="3345" y="9742"/>
                    <a:pt x="2415" y="11226"/>
                  </a:cubicBezTo>
                  <a:lnTo>
                    <a:pt x="1746" y="12331"/>
                  </a:lnTo>
                  <a:lnTo>
                    <a:pt x="1135" y="13465"/>
                  </a:lnTo>
                  <a:lnTo>
                    <a:pt x="553" y="14628"/>
                  </a:lnTo>
                  <a:cubicBezTo>
                    <a:pt x="379" y="15035"/>
                    <a:pt x="175" y="15442"/>
                    <a:pt x="1" y="15820"/>
                  </a:cubicBezTo>
                  <a:cubicBezTo>
                    <a:pt x="234" y="15442"/>
                    <a:pt x="437" y="15064"/>
                    <a:pt x="641" y="14657"/>
                  </a:cubicBezTo>
                  <a:lnTo>
                    <a:pt x="1310" y="13552"/>
                  </a:lnTo>
                  <a:lnTo>
                    <a:pt x="1978" y="12447"/>
                  </a:lnTo>
                  <a:lnTo>
                    <a:pt x="2676" y="11371"/>
                  </a:lnTo>
                  <a:cubicBezTo>
                    <a:pt x="3636" y="9917"/>
                    <a:pt x="4683" y="8550"/>
                    <a:pt x="5788" y="7212"/>
                  </a:cubicBezTo>
                  <a:cubicBezTo>
                    <a:pt x="6893" y="5875"/>
                    <a:pt x="8085" y="4624"/>
                    <a:pt x="9336" y="3432"/>
                  </a:cubicBezTo>
                  <a:lnTo>
                    <a:pt x="10296" y="2530"/>
                  </a:lnTo>
                  <a:lnTo>
                    <a:pt x="11255" y="1687"/>
                  </a:lnTo>
                  <a:lnTo>
                    <a:pt x="12244" y="815"/>
                  </a:lnTo>
                  <a:cubicBezTo>
                    <a:pt x="12564" y="553"/>
                    <a:pt x="12913" y="291"/>
                    <a:pt x="13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5400000" flipH="1">
              <a:off x="8166665" y="620731"/>
              <a:ext cx="104044" cy="314951"/>
            </a:xfrm>
            <a:custGeom>
              <a:avLst/>
              <a:gdLst/>
              <a:ahLst/>
              <a:cxnLst/>
              <a:rect l="l" t="t" r="r" b="b"/>
              <a:pathLst>
                <a:path w="2066" h="6254" extrusionOk="0">
                  <a:moveTo>
                    <a:pt x="1833" y="1"/>
                  </a:moveTo>
                  <a:cubicBezTo>
                    <a:pt x="1775" y="1077"/>
                    <a:pt x="1571" y="2153"/>
                    <a:pt x="1280" y="3229"/>
                  </a:cubicBezTo>
                  <a:cubicBezTo>
                    <a:pt x="960" y="4276"/>
                    <a:pt x="524" y="5294"/>
                    <a:pt x="1" y="6253"/>
                  </a:cubicBezTo>
                  <a:cubicBezTo>
                    <a:pt x="786" y="5439"/>
                    <a:pt x="1339" y="4421"/>
                    <a:pt x="1658" y="3345"/>
                  </a:cubicBezTo>
                  <a:cubicBezTo>
                    <a:pt x="2007" y="2269"/>
                    <a:pt x="2066" y="110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rot="-5400000" flipH="1">
              <a:off x="8076848" y="357627"/>
              <a:ext cx="141663" cy="120159"/>
            </a:xfrm>
            <a:custGeom>
              <a:avLst/>
              <a:gdLst/>
              <a:ahLst/>
              <a:cxnLst/>
              <a:rect l="l" t="t" r="r" b="b"/>
              <a:pathLst>
                <a:path w="2813" h="2386" extrusionOk="0">
                  <a:moveTo>
                    <a:pt x="1600" y="0"/>
                  </a:moveTo>
                  <a:cubicBezTo>
                    <a:pt x="524" y="0"/>
                    <a:pt x="1" y="1280"/>
                    <a:pt x="757" y="2036"/>
                  </a:cubicBezTo>
                  <a:cubicBezTo>
                    <a:pt x="999" y="2278"/>
                    <a:pt x="1297" y="2385"/>
                    <a:pt x="1589" y="2385"/>
                  </a:cubicBezTo>
                  <a:cubicBezTo>
                    <a:pt x="2213" y="2385"/>
                    <a:pt x="2812" y="1896"/>
                    <a:pt x="2793" y="1163"/>
                  </a:cubicBezTo>
                  <a:cubicBezTo>
                    <a:pt x="2793" y="524"/>
                    <a:pt x="2240"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5400000" flipH="1">
              <a:off x="8075840" y="911132"/>
              <a:ext cx="140253" cy="119756"/>
            </a:xfrm>
            <a:custGeom>
              <a:avLst/>
              <a:gdLst/>
              <a:ahLst/>
              <a:cxnLst/>
              <a:rect l="l" t="t" r="r" b="b"/>
              <a:pathLst>
                <a:path w="2785" h="2378" extrusionOk="0">
                  <a:moveTo>
                    <a:pt x="1585" y="1"/>
                  </a:moveTo>
                  <a:cubicBezTo>
                    <a:pt x="533" y="1"/>
                    <a:pt x="1" y="1260"/>
                    <a:pt x="749" y="2008"/>
                  </a:cubicBezTo>
                  <a:cubicBezTo>
                    <a:pt x="995" y="2264"/>
                    <a:pt x="1297" y="2377"/>
                    <a:pt x="1592" y="2377"/>
                  </a:cubicBezTo>
                  <a:cubicBezTo>
                    <a:pt x="2203" y="2377"/>
                    <a:pt x="2784" y="1890"/>
                    <a:pt x="2784" y="1164"/>
                  </a:cubicBezTo>
                  <a:cubicBezTo>
                    <a:pt x="2784" y="525"/>
                    <a:pt x="2261" y="1"/>
                    <a:pt x="1621" y="1"/>
                  </a:cubicBezTo>
                  <a:cubicBezTo>
                    <a:pt x="1609" y="1"/>
                    <a:pt x="1597"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1"/>
            <p:cNvSpPr/>
            <p:nvPr/>
          </p:nvSpPr>
          <p:spPr>
            <a:xfrm rot="-5400000" flipH="1">
              <a:off x="7967265" y="739606"/>
              <a:ext cx="141663" cy="120663"/>
            </a:xfrm>
            <a:custGeom>
              <a:avLst/>
              <a:gdLst/>
              <a:ahLst/>
              <a:cxnLst/>
              <a:rect l="l" t="t" r="r" b="b"/>
              <a:pathLst>
                <a:path w="2813" h="2396" extrusionOk="0">
                  <a:moveTo>
                    <a:pt x="1600" y="0"/>
                  </a:moveTo>
                  <a:cubicBezTo>
                    <a:pt x="553" y="0"/>
                    <a:pt x="1" y="1309"/>
                    <a:pt x="757" y="2065"/>
                  </a:cubicBezTo>
                  <a:cubicBezTo>
                    <a:pt x="1004" y="2294"/>
                    <a:pt x="1300" y="2396"/>
                    <a:pt x="1588" y="2396"/>
                  </a:cubicBezTo>
                  <a:cubicBezTo>
                    <a:pt x="2218" y="2396"/>
                    <a:pt x="2813" y="1910"/>
                    <a:pt x="2793" y="1193"/>
                  </a:cubicBezTo>
                  <a:cubicBezTo>
                    <a:pt x="2793"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rot="-5400000" flipH="1">
              <a:off x="8349243" y="1132363"/>
              <a:ext cx="141663" cy="120159"/>
            </a:xfrm>
            <a:custGeom>
              <a:avLst/>
              <a:gdLst/>
              <a:ahLst/>
              <a:cxnLst/>
              <a:rect l="l" t="t" r="r" b="b"/>
              <a:pathLst>
                <a:path w="2813" h="2386" extrusionOk="0">
                  <a:moveTo>
                    <a:pt x="1600" y="0"/>
                  </a:moveTo>
                  <a:cubicBezTo>
                    <a:pt x="553" y="0"/>
                    <a:pt x="1" y="1280"/>
                    <a:pt x="757" y="2036"/>
                  </a:cubicBezTo>
                  <a:cubicBezTo>
                    <a:pt x="1008" y="2278"/>
                    <a:pt x="1309" y="2386"/>
                    <a:pt x="1602" y="2386"/>
                  </a:cubicBezTo>
                  <a:cubicBezTo>
                    <a:pt x="2226" y="2386"/>
                    <a:pt x="2812" y="1896"/>
                    <a:pt x="2792" y="1164"/>
                  </a:cubicBezTo>
                  <a:cubicBezTo>
                    <a:pt x="2792" y="524"/>
                    <a:pt x="2269" y="0"/>
                    <a:pt x="1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3">
  <p:cSld name="CUSTOM_22">
    <p:spTree>
      <p:nvGrpSpPr>
        <p:cNvPr id="1" name="Shape 686"/>
        <p:cNvGrpSpPr/>
        <p:nvPr/>
      </p:nvGrpSpPr>
      <p:grpSpPr>
        <a:xfrm>
          <a:off x="0" y="0"/>
          <a:ext cx="0" cy="0"/>
          <a:chOff x="0" y="0"/>
          <a:chExt cx="0" cy="0"/>
        </a:xfrm>
      </p:grpSpPr>
      <p:sp>
        <p:nvSpPr>
          <p:cNvPr id="687" name="Google Shape;687;p32"/>
          <p:cNvSpPr/>
          <p:nvPr/>
        </p:nvSpPr>
        <p:spPr>
          <a:xfrm rot="5400000">
            <a:off x="1374843" y="-1424720"/>
            <a:ext cx="2108741" cy="4878438"/>
          </a:xfrm>
          <a:custGeom>
            <a:avLst/>
            <a:gdLst/>
            <a:ahLst/>
            <a:cxnLst/>
            <a:rect l="l" t="t" r="r" b="b"/>
            <a:pathLst>
              <a:path w="29853" h="69063" extrusionOk="0">
                <a:moveTo>
                  <a:pt x="0" y="0"/>
                </a:moveTo>
                <a:lnTo>
                  <a:pt x="0" y="69062"/>
                </a:lnTo>
                <a:lnTo>
                  <a:pt x="24587" y="69062"/>
                </a:lnTo>
                <a:cubicBezTo>
                  <a:pt x="29853" y="60060"/>
                  <a:pt x="28109" y="40420"/>
                  <a:pt x="16261" y="34727"/>
                </a:cubicBezTo>
                <a:cubicBezTo>
                  <a:pt x="13485" y="33410"/>
                  <a:pt x="11635" y="32058"/>
                  <a:pt x="10354" y="30742"/>
                </a:cubicBezTo>
                <a:cubicBezTo>
                  <a:pt x="10354" y="30706"/>
                  <a:pt x="10319" y="30706"/>
                  <a:pt x="10319" y="30671"/>
                </a:cubicBezTo>
                <a:cubicBezTo>
                  <a:pt x="9998" y="30315"/>
                  <a:pt x="9678" y="29924"/>
                  <a:pt x="9429" y="29497"/>
                </a:cubicBezTo>
                <a:cubicBezTo>
                  <a:pt x="6654" y="25191"/>
                  <a:pt x="9144" y="20246"/>
                  <a:pt x="9073" y="12596"/>
                </a:cubicBezTo>
                <a:cubicBezTo>
                  <a:pt x="9073" y="9536"/>
                  <a:pt x="8006" y="6583"/>
                  <a:pt x="6049" y="4234"/>
                </a:cubicBezTo>
                <a:cubicBezTo>
                  <a:pt x="5800" y="3950"/>
                  <a:pt x="5551" y="3665"/>
                  <a:pt x="5266" y="3416"/>
                </a:cubicBezTo>
                <a:cubicBezTo>
                  <a:pt x="3772" y="1957"/>
                  <a:pt x="1957" y="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rot="10800000" flipH="1">
            <a:off x="5927201" y="3304376"/>
            <a:ext cx="3227275" cy="1849600"/>
          </a:xfrm>
          <a:custGeom>
            <a:avLst/>
            <a:gdLst/>
            <a:ahLst/>
            <a:cxnLst/>
            <a:rect l="l" t="t" r="r" b="b"/>
            <a:pathLst>
              <a:path w="129091" h="73984" extrusionOk="0">
                <a:moveTo>
                  <a:pt x="96324" y="52402"/>
                </a:moveTo>
                <a:cubicBezTo>
                  <a:pt x="107996" y="68634"/>
                  <a:pt x="119729" y="73497"/>
                  <a:pt x="129091" y="73983"/>
                </a:cubicBezTo>
                <a:lnTo>
                  <a:pt x="129091" y="122"/>
                </a:lnTo>
                <a:lnTo>
                  <a:pt x="0" y="122"/>
                </a:lnTo>
                <a:cubicBezTo>
                  <a:pt x="8329" y="49849"/>
                  <a:pt x="58633" y="0"/>
                  <a:pt x="96324" y="5240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32"/>
          <p:cNvGrpSpPr/>
          <p:nvPr/>
        </p:nvGrpSpPr>
        <p:grpSpPr>
          <a:xfrm>
            <a:off x="229058" y="118480"/>
            <a:ext cx="2004170" cy="1662838"/>
            <a:chOff x="229058" y="118480"/>
            <a:chExt cx="2004170" cy="1662838"/>
          </a:xfrm>
        </p:grpSpPr>
        <p:grpSp>
          <p:nvGrpSpPr>
            <p:cNvPr id="690" name="Google Shape;690;p32"/>
            <p:cNvGrpSpPr/>
            <p:nvPr/>
          </p:nvGrpSpPr>
          <p:grpSpPr>
            <a:xfrm rot="-1153606">
              <a:off x="1682131" y="187698"/>
              <a:ext cx="493644" cy="432548"/>
              <a:chOff x="1363200" y="166154"/>
              <a:chExt cx="493656" cy="432559"/>
            </a:xfrm>
          </p:grpSpPr>
          <p:sp>
            <p:nvSpPr>
              <p:cNvPr id="691" name="Google Shape;691;p32"/>
              <p:cNvSpPr/>
              <p:nvPr/>
            </p:nvSpPr>
            <p:spPr>
              <a:xfrm rot="-5400000">
                <a:off x="1433505" y="175363"/>
                <a:ext cx="432559" cy="414142"/>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rot="-5400000">
                <a:off x="1459643" y="314107"/>
                <a:ext cx="249260" cy="92288"/>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rot="-5400000">
                <a:off x="1515367" y="214055"/>
                <a:ext cx="191745" cy="206124"/>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rot="-5400000">
                <a:off x="1522561" y="146962"/>
                <a:ext cx="76714" cy="395438"/>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32"/>
            <p:cNvGrpSpPr/>
            <p:nvPr/>
          </p:nvGrpSpPr>
          <p:grpSpPr>
            <a:xfrm>
              <a:off x="539209" y="1248068"/>
              <a:ext cx="403089" cy="533250"/>
              <a:chOff x="559722" y="1026593"/>
              <a:chExt cx="403089" cy="533250"/>
            </a:xfrm>
          </p:grpSpPr>
          <p:sp>
            <p:nvSpPr>
              <p:cNvPr id="696" name="Google Shape;696;p32"/>
              <p:cNvSpPr/>
              <p:nvPr/>
            </p:nvSpPr>
            <p:spPr>
              <a:xfrm rot="-5400000">
                <a:off x="498639" y="1188365"/>
                <a:ext cx="485295" cy="161751"/>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rot="-5400000">
                <a:off x="610067" y="1091322"/>
                <a:ext cx="274433" cy="322308"/>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5400000">
                <a:off x="764026" y="1232103"/>
                <a:ext cx="112682" cy="168961"/>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rot="-5400000">
                <a:off x="608272" y="1368697"/>
                <a:ext cx="207318" cy="67115"/>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rot="-5400000">
                <a:off x="882821" y="1195871"/>
                <a:ext cx="83183" cy="76797"/>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rot="-5400000">
                <a:off x="874581" y="1338212"/>
                <a:ext cx="84048" cy="76426"/>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rot="-5400000">
                <a:off x="556302" y="1363817"/>
                <a:ext cx="83224" cy="76385"/>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rot="-5400000">
                <a:off x="640944" y="1479606"/>
                <a:ext cx="84089" cy="76385"/>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rot="-5400000">
                <a:off x="784707" y="1477196"/>
                <a:ext cx="84048" cy="76385"/>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2"/>
            <p:cNvGrpSpPr/>
            <p:nvPr/>
          </p:nvGrpSpPr>
          <p:grpSpPr>
            <a:xfrm rot="-5400000" flipH="1">
              <a:off x="330900" y="80358"/>
              <a:ext cx="887851" cy="1091534"/>
              <a:chOff x="254705" y="156553"/>
              <a:chExt cx="887851" cy="1091534"/>
            </a:xfrm>
          </p:grpSpPr>
          <p:sp>
            <p:nvSpPr>
              <p:cNvPr id="706" name="Google Shape;706;p32"/>
              <p:cNvSpPr/>
              <p:nvPr/>
            </p:nvSpPr>
            <p:spPr>
              <a:xfrm rot="-5400000">
                <a:off x="472952" y="473886"/>
                <a:ext cx="535600" cy="420940"/>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rot="-5400000">
                <a:off x="38404" y="812273"/>
                <a:ext cx="670860" cy="200768"/>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rot="-5400000">
                <a:off x="722563" y="40952"/>
                <a:ext cx="210944" cy="629042"/>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rot="-5400000">
                <a:off x="180420" y="338645"/>
                <a:ext cx="795613" cy="560773"/>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rot="-5400000">
                <a:off x="264305" y="146953"/>
                <a:ext cx="494853" cy="514052"/>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32"/>
            <p:cNvGrpSpPr/>
            <p:nvPr/>
          </p:nvGrpSpPr>
          <p:grpSpPr>
            <a:xfrm rot="933143">
              <a:off x="1276418" y="924988"/>
              <a:ext cx="605914" cy="402516"/>
              <a:chOff x="2296577" y="3010047"/>
              <a:chExt cx="332495" cy="220942"/>
            </a:xfrm>
          </p:grpSpPr>
          <p:sp>
            <p:nvSpPr>
              <p:cNvPr id="712" name="Google Shape;712;p32"/>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6" name="Google Shape;716;p32"/>
          <p:cNvGrpSpPr/>
          <p:nvPr/>
        </p:nvGrpSpPr>
        <p:grpSpPr>
          <a:xfrm rot="5400000">
            <a:off x="7187945" y="3395819"/>
            <a:ext cx="1827635" cy="1819103"/>
            <a:chOff x="7247545" y="98381"/>
            <a:chExt cx="1827635" cy="1819103"/>
          </a:xfrm>
        </p:grpSpPr>
        <p:grpSp>
          <p:nvGrpSpPr>
            <p:cNvPr id="717" name="Google Shape;717;p32"/>
            <p:cNvGrpSpPr/>
            <p:nvPr/>
          </p:nvGrpSpPr>
          <p:grpSpPr>
            <a:xfrm>
              <a:off x="7247545" y="98381"/>
              <a:ext cx="853056" cy="737535"/>
              <a:chOff x="7476145" y="98381"/>
              <a:chExt cx="853056" cy="737535"/>
            </a:xfrm>
          </p:grpSpPr>
          <p:sp>
            <p:nvSpPr>
              <p:cNvPr id="718" name="Google Shape;718;p32"/>
              <p:cNvSpPr/>
              <p:nvPr/>
            </p:nvSpPr>
            <p:spPr>
              <a:xfrm rot="-5400000">
                <a:off x="7533906" y="40621"/>
                <a:ext cx="737535" cy="853056"/>
              </a:xfrm>
              <a:custGeom>
                <a:avLst/>
                <a:gdLst/>
                <a:ahLst/>
                <a:cxnLst/>
                <a:rect l="l" t="t" r="r" b="b"/>
                <a:pathLst>
                  <a:path w="12622" h="14599" extrusionOk="0">
                    <a:moveTo>
                      <a:pt x="3519" y="1862"/>
                    </a:moveTo>
                    <a:lnTo>
                      <a:pt x="3611" y="1995"/>
                    </a:lnTo>
                    <a:lnTo>
                      <a:pt x="3611" y="1995"/>
                    </a:lnTo>
                    <a:cubicBezTo>
                      <a:pt x="3589" y="1946"/>
                      <a:pt x="3558" y="1901"/>
                      <a:pt x="3519" y="1862"/>
                    </a:cubicBezTo>
                    <a:close/>
                    <a:moveTo>
                      <a:pt x="9248" y="0"/>
                    </a:moveTo>
                    <a:cubicBezTo>
                      <a:pt x="8957" y="698"/>
                      <a:pt x="8637" y="1396"/>
                      <a:pt x="8318" y="2094"/>
                    </a:cubicBezTo>
                    <a:cubicBezTo>
                      <a:pt x="8201" y="1600"/>
                      <a:pt x="8085" y="1076"/>
                      <a:pt x="7969" y="582"/>
                    </a:cubicBezTo>
                    <a:lnTo>
                      <a:pt x="7561" y="2298"/>
                    </a:lnTo>
                    <a:cubicBezTo>
                      <a:pt x="7503" y="2560"/>
                      <a:pt x="7387" y="2909"/>
                      <a:pt x="7096" y="2938"/>
                    </a:cubicBezTo>
                    <a:cubicBezTo>
                      <a:pt x="6893" y="2938"/>
                      <a:pt x="6689" y="2792"/>
                      <a:pt x="6631" y="2589"/>
                    </a:cubicBezTo>
                    <a:cubicBezTo>
                      <a:pt x="6573" y="2385"/>
                      <a:pt x="6573" y="2181"/>
                      <a:pt x="6602" y="1978"/>
                    </a:cubicBezTo>
                    <a:lnTo>
                      <a:pt x="6602" y="1978"/>
                    </a:lnTo>
                    <a:cubicBezTo>
                      <a:pt x="6340" y="3054"/>
                      <a:pt x="6078" y="4159"/>
                      <a:pt x="5846" y="5235"/>
                    </a:cubicBezTo>
                    <a:lnTo>
                      <a:pt x="3611" y="1995"/>
                    </a:lnTo>
                    <a:lnTo>
                      <a:pt x="3611" y="1995"/>
                    </a:lnTo>
                    <a:cubicBezTo>
                      <a:pt x="3672" y="2128"/>
                      <a:pt x="3670" y="2287"/>
                      <a:pt x="3606" y="2414"/>
                    </a:cubicBezTo>
                    <a:cubicBezTo>
                      <a:pt x="3490" y="2618"/>
                      <a:pt x="3316" y="2734"/>
                      <a:pt x="3112" y="2792"/>
                    </a:cubicBezTo>
                    <a:cubicBezTo>
                      <a:pt x="3035" y="2804"/>
                      <a:pt x="2956" y="2810"/>
                      <a:pt x="2878" y="2810"/>
                    </a:cubicBezTo>
                    <a:cubicBezTo>
                      <a:pt x="2573" y="2810"/>
                      <a:pt x="2267" y="2722"/>
                      <a:pt x="2036" y="2560"/>
                    </a:cubicBezTo>
                    <a:cubicBezTo>
                      <a:pt x="1716" y="2327"/>
                      <a:pt x="1454" y="2065"/>
                      <a:pt x="1222" y="1745"/>
                    </a:cubicBezTo>
                    <a:lnTo>
                      <a:pt x="1222" y="1745"/>
                    </a:lnTo>
                    <a:cubicBezTo>
                      <a:pt x="1745" y="2618"/>
                      <a:pt x="2094" y="3606"/>
                      <a:pt x="2269" y="4624"/>
                    </a:cubicBezTo>
                    <a:lnTo>
                      <a:pt x="756" y="4246"/>
                    </a:lnTo>
                    <a:lnTo>
                      <a:pt x="2298" y="6107"/>
                    </a:lnTo>
                    <a:lnTo>
                      <a:pt x="2298" y="6107"/>
                    </a:lnTo>
                    <a:lnTo>
                      <a:pt x="756" y="5758"/>
                    </a:lnTo>
                    <a:lnTo>
                      <a:pt x="3665" y="8550"/>
                    </a:lnTo>
                    <a:lnTo>
                      <a:pt x="3984" y="8812"/>
                    </a:lnTo>
                    <a:lnTo>
                      <a:pt x="0" y="10353"/>
                    </a:lnTo>
                    <a:lnTo>
                      <a:pt x="1716" y="10935"/>
                    </a:lnTo>
                    <a:lnTo>
                      <a:pt x="902" y="11546"/>
                    </a:lnTo>
                    <a:cubicBezTo>
                      <a:pt x="1025" y="11524"/>
                      <a:pt x="1149" y="11513"/>
                      <a:pt x="1271" y="11513"/>
                    </a:cubicBezTo>
                    <a:cubicBezTo>
                      <a:pt x="1638" y="11513"/>
                      <a:pt x="1992" y="11611"/>
                      <a:pt x="2298" y="11807"/>
                    </a:cubicBezTo>
                    <a:lnTo>
                      <a:pt x="1425" y="13000"/>
                    </a:lnTo>
                    <a:lnTo>
                      <a:pt x="7212" y="11255"/>
                    </a:lnTo>
                    <a:lnTo>
                      <a:pt x="7271" y="14599"/>
                    </a:lnTo>
                    <a:lnTo>
                      <a:pt x="8318" y="13000"/>
                    </a:lnTo>
                    <a:lnTo>
                      <a:pt x="8666" y="14395"/>
                    </a:lnTo>
                    <a:lnTo>
                      <a:pt x="9074" y="13319"/>
                    </a:lnTo>
                    <a:cubicBezTo>
                      <a:pt x="9190" y="13523"/>
                      <a:pt x="9306" y="13727"/>
                      <a:pt x="9423" y="13930"/>
                    </a:cubicBezTo>
                    <a:cubicBezTo>
                      <a:pt x="9539" y="12912"/>
                      <a:pt x="9684" y="11865"/>
                      <a:pt x="9830" y="10848"/>
                    </a:cubicBezTo>
                    <a:lnTo>
                      <a:pt x="12621" y="9452"/>
                    </a:lnTo>
                    <a:lnTo>
                      <a:pt x="11836" y="9248"/>
                    </a:lnTo>
                    <a:lnTo>
                      <a:pt x="12621" y="8434"/>
                    </a:lnTo>
                    <a:lnTo>
                      <a:pt x="11575" y="8405"/>
                    </a:lnTo>
                    <a:lnTo>
                      <a:pt x="12360" y="7154"/>
                    </a:lnTo>
                    <a:lnTo>
                      <a:pt x="9161" y="7881"/>
                    </a:lnTo>
                    <a:cubicBezTo>
                      <a:pt x="9248" y="5875"/>
                      <a:pt x="9568" y="3868"/>
                      <a:pt x="10150" y="1920"/>
                    </a:cubicBezTo>
                    <a:lnTo>
                      <a:pt x="10150" y="1920"/>
                    </a:lnTo>
                    <a:lnTo>
                      <a:pt x="9306" y="3083"/>
                    </a:lnTo>
                    <a:cubicBezTo>
                      <a:pt x="9277" y="2036"/>
                      <a:pt x="9248" y="1018"/>
                      <a:pt x="9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rot="-5400000">
                <a:off x="7784542" y="170610"/>
                <a:ext cx="477569" cy="384077"/>
              </a:xfrm>
              <a:custGeom>
                <a:avLst/>
                <a:gdLst/>
                <a:ahLst/>
                <a:cxnLst/>
                <a:rect l="l" t="t" r="r" b="b"/>
                <a:pathLst>
                  <a:path w="8173" h="6573" extrusionOk="0">
                    <a:moveTo>
                      <a:pt x="1" y="0"/>
                    </a:moveTo>
                    <a:lnTo>
                      <a:pt x="1" y="0"/>
                    </a:lnTo>
                    <a:cubicBezTo>
                      <a:pt x="1164" y="1309"/>
                      <a:pt x="2443" y="2530"/>
                      <a:pt x="3810" y="3606"/>
                    </a:cubicBezTo>
                    <a:cubicBezTo>
                      <a:pt x="5177" y="4711"/>
                      <a:pt x="6631" y="5700"/>
                      <a:pt x="8172" y="6573"/>
                    </a:cubicBezTo>
                    <a:cubicBezTo>
                      <a:pt x="6835" y="5438"/>
                      <a:pt x="5468" y="4362"/>
                      <a:pt x="4101" y="3257"/>
                    </a:cubicBezTo>
                    <a:cubicBezTo>
                      <a:pt x="2763" y="2181"/>
                      <a:pt x="1396" y="107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rot="-5400000">
                <a:off x="7846600" y="271703"/>
                <a:ext cx="35702" cy="260083"/>
              </a:xfrm>
              <a:custGeom>
                <a:avLst/>
                <a:gdLst/>
                <a:ahLst/>
                <a:cxnLst/>
                <a:rect l="l" t="t" r="r" b="b"/>
                <a:pathLst>
                  <a:path w="611" h="4451" extrusionOk="0">
                    <a:moveTo>
                      <a:pt x="553" y="1"/>
                    </a:moveTo>
                    <a:cubicBezTo>
                      <a:pt x="29" y="1455"/>
                      <a:pt x="0" y="2996"/>
                      <a:pt x="436" y="4450"/>
                    </a:cubicBezTo>
                    <a:cubicBezTo>
                      <a:pt x="553" y="3723"/>
                      <a:pt x="582" y="2967"/>
                      <a:pt x="611" y="2240"/>
                    </a:cubicBezTo>
                    <a:cubicBezTo>
                      <a:pt x="611" y="1484"/>
                      <a:pt x="611" y="757"/>
                      <a:pt x="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rot="-5400000">
                <a:off x="7962989" y="469668"/>
                <a:ext cx="151282" cy="78241"/>
              </a:xfrm>
              <a:custGeom>
                <a:avLst/>
                <a:gdLst/>
                <a:ahLst/>
                <a:cxnLst/>
                <a:rect l="l" t="t" r="r" b="b"/>
                <a:pathLst>
                  <a:path w="2589" h="1339" extrusionOk="0">
                    <a:moveTo>
                      <a:pt x="2589" y="0"/>
                    </a:moveTo>
                    <a:lnTo>
                      <a:pt x="2589" y="0"/>
                    </a:lnTo>
                    <a:cubicBezTo>
                      <a:pt x="2094" y="58"/>
                      <a:pt x="1629" y="233"/>
                      <a:pt x="1193" y="466"/>
                    </a:cubicBezTo>
                    <a:cubicBezTo>
                      <a:pt x="756" y="669"/>
                      <a:pt x="349" y="989"/>
                      <a:pt x="0" y="1338"/>
                    </a:cubicBezTo>
                    <a:cubicBezTo>
                      <a:pt x="495" y="1251"/>
                      <a:pt x="960" y="1105"/>
                      <a:pt x="1396" y="873"/>
                    </a:cubicBezTo>
                    <a:cubicBezTo>
                      <a:pt x="1832" y="640"/>
                      <a:pt x="2240" y="349"/>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32"/>
            <p:cNvSpPr/>
            <p:nvPr/>
          </p:nvSpPr>
          <p:spPr>
            <a:xfrm rot="-5400000">
              <a:off x="8445540" y="133238"/>
              <a:ext cx="642407" cy="616872"/>
            </a:xfrm>
            <a:custGeom>
              <a:avLst/>
              <a:gdLst/>
              <a:ahLst/>
              <a:cxnLst/>
              <a:rect l="l" t="t" r="r" b="b"/>
              <a:pathLst>
                <a:path w="10994" h="10557" extrusionOk="0">
                  <a:moveTo>
                    <a:pt x="1" y="0"/>
                  </a:moveTo>
                  <a:lnTo>
                    <a:pt x="1" y="0"/>
                  </a:lnTo>
                  <a:cubicBezTo>
                    <a:pt x="263" y="175"/>
                    <a:pt x="524" y="349"/>
                    <a:pt x="815" y="524"/>
                  </a:cubicBezTo>
                  <a:lnTo>
                    <a:pt x="1629" y="1076"/>
                  </a:lnTo>
                  <a:lnTo>
                    <a:pt x="2415" y="1629"/>
                  </a:lnTo>
                  <a:lnTo>
                    <a:pt x="3171" y="2210"/>
                  </a:lnTo>
                  <a:cubicBezTo>
                    <a:pt x="4159" y="2995"/>
                    <a:pt x="5148" y="3839"/>
                    <a:pt x="6050" y="4711"/>
                  </a:cubicBezTo>
                  <a:cubicBezTo>
                    <a:pt x="6980" y="5613"/>
                    <a:pt x="7853" y="6543"/>
                    <a:pt x="8667" y="7503"/>
                  </a:cubicBezTo>
                  <a:lnTo>
                    <a:pt x="9278" y="8230"/>
                  </a:lnTo>
                  <a:lnTo>
                    <a:pt x="9859" y="8986"/>
                  </a:lnTo>
                  <a:lnTo>
                    <a:pt x="10441" y="9771"/>
                  </a:lnTo>
                  <a:cubicBezTo>
                    <a:pt x="10615" y="10033"/>
                    <a:pt x="10790" y="10295"/>
                    <a:pt x="10993" y="10557"/>
                  </a:cubicBezTo>
                  <a:cubicBezTo>
                    <a:pt x="10819" y="10266"/>
                    <a:pt x="10644" y="9975"/>
                    <a:pt x="10499" y="9713"/>
                  </a:cubicBezTo>
                  <a:lnTo>
                    <a:pt x="10005" y="8899"/>
                  </a:lnTo>
                  <a:lnTo>
                    <a:pt x="9452" y="8085"/>
                  </a:lnTo>
                  <a:lnTo>
                    <a:pt x="8900" y="7329"/>
                  </a:lnTo>
                  <a:cubicBezTo>
                    <a:pt x="7329" y="5264"/>
                    <a:pt x="5468" y="3461"/>
                    <a:pt x="3345" y="1978"/>
                  </a:cubicBezTo>
                  <a:lnTo>
                    <a:pt x="2531" y="1425"/>
                  </a:lnTo>
                  <a:lnTo>
                    <a:pt x="1688" y="902"/>
                  </a:lnTo>
                  <a:lnTo>
                    <a:pt x="844" y="436"/>
                  </a:lnTo>
                  <a:cubicBezTo>
                    <a:pt x="582" y="291"/>
                    <a:pt x="292" y="14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rot="-5400000">
              <a:off x="8350795" y="718173"/>
              <a:ext cx="200599" cy="150464"/>
            </a:xfrm>
            <a:custGeom>
              <a:avLst/>
              <a:gdLst/>
              <a:ahLst/>
              <a:cxnLst/>
              <a:rect l="l" t="t" r="r" b="b"/>
              <a:pathLst>
                <a:path w="3433" h="2575" extrusionOk="0">
                  <a:moveTo>
                    <a:pt x="1715" y="0"/>
                  </a:moveTo>
                  <a:cubicBezTo>
                    <a:pt x="1371" y="0"/>
                    <a:pt x="1026" y="138"/>
                    <a:pt x="757" y="422"/>
                  </a:cubicBezTo>
                  <a:cubicBezTo>
                    <a:pt x="1" y="1237"/>
                    <a:pt x="611" y="2574"/>
                    <a:pt x="1745" y="2574"/>
                  </a:cubicBezTo>
                  <a:cubicBezTo>
                    <a:pt x="2880" y="2545"/>
                    <a:pt x="3432" y="1179"/>
                    <a:pt x="2618" y="364"/>
                  </a:cubicBezTo>
                  <a:cubicBezTo>
                    <a:pt x="2363" y="124"/>
                    <a:pt x="2040" y="0"/>
                    <a:pt x="1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rot="-5400000">
              <a:off x="8620803" y="265509"/>
              <a:ext cx="198378" cy="149646"/>
            </a:xfrm>
            <a:custGeom>
              <a:avLst/>
              <a:gdLst/>
              <a:ahLst/>
              <a:cxnLst/>
              <a:rect l="l" t="t" r="r" b="b"/>
              <a:pathLst>
                <a:path w="3395"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395"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rot="-5400000">
              <a:off x="8607978" y="451465"/>
              <a:ext cx="200073" cy="149879"/>
            </a:xfrm>
            <a:custGeom>
              <a:avLst/>
              <a:gdLst/>
              <a:ahLst/>
              <a:cxnLst/>
              <a:rect l="l" t="t" r="r" b="b"/>
              <a:pathLst>
                <a:path w="3424" h="2565" extrusionOk="0">
                  <a:moveTo>
                    <a:pt x="1722" y="0"/>
                  </a:moveTo>
                  <a:cubicBezTo>
                    <a:pt x="1373" y="0"/>
                    <a:pt x="1021" y="139"/>
                    <a:pt x="748" y="412"/>
                  </a:cubicBezTo>
                  <a:cubicBezTo>
                    <a:pt x="0" y="1217"/>
                    <a:pt x="590" y="2564"/>
                    <a:pt x="1702" y="2564"/>
                  </a:cubicBezTo>
                  <a:cubicBezTo>
                    <a:pt x="1713" y="2564"/>
                    <a:pt x="1725" y="2564"/>
                    <a:pt x="1737" y="2564"/>
                  </a:cubicBezTo>
                  <a:cubicBezTo>
                    <a:pt x="2871" y="2535"/>
                    <a:pt x="3424" y="1168"/>
                    <a:pt x="2610" y="353"/>
                  </a:cubicBezTo>
                  <a:cubicBezTo>
                    <a:pt x="2359" y="117"/>
                    <a:pt x="2042" y="0"/>
                    <a:pt x="1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rot="-5400000">
              <a:off x="8388862" y="494062"/>
              <a:ext cx="200073" cy="149646"/>
            </a:xfrm>
            <a:custGeom>
              <a:avLst/>
              <a:gdLst/>
              <a:ahLst/>
              <a:cxnLst/>
              <a:rect l="l" t="t" r="r" b="b"/>
              <a:pathLst>
                <a:path w="3424" h="2561" extrusionOk="0">
                  <a:moveTo>
                    <a:pt x="1696" y="1"/>
                  </a:moveTo>
                  <a:cubicBezTo>
                    <a:pt x="1349" y="1"/>
                    <a:pt x="1002" y="139"/>
                    <a:pt x="748" y="408"/>
                  </a:cubicBezTo>
                  <a:cubicBezTo>
                    <a:pt x="0" y="1242"/>
                    <a:pt x="590" y="2561"/>
                    <a:pt x="1701" y="2561"/>
                  </a:cubicBezTo>
                  <a:cubicBezTo>
                    <a:pt x="1713" y="2561"/>
                    <a:pt x="1725" y="2560"/>
                    <a:pt x="1737" y="2560"/>
                  </a:cubicBezTo>
                  <a:cubicBezTo>
                    <a:pt x="2871" y="2531"/>
                    <a:pt x="3424" y="1164"/>
                    <a:pt x="2610" y="379"/>
                  </a:cubicBezTo>
                  <a:cubicBezTo>
                    <a:pt x="2355" y="125"/>
                    <a:pt x="2025" y="1"/>
                    <a:pt x="1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32"/>
            <p:cNvGrpSpPr/>
            <p:nvPr/>
          </p:nvGrpSpPr>
          <p:grpSpPr>
            <a:xfrm rot="5400000" flipH="1">
              <a:off x="8266534" y="1300531"/>
              <a:ext cx="752913" cy="480995"/>
              <a:chOff x="7899243" y="902117"/>
              <a:chExt cx="752837" cy="480947"/>
            </a:xfrm>
          </p:grpSpPr>
          <p:sp>
            <p:nvSpPr>
              <p:cNvPr id="728" name="Google Shape;728;p32"/>
              <p:cNvSpPr/>
              <p:nvPr/>
            </p:nvSpPr>
            <p:spPr>
              <a:xfrm rot="-5400000">
                <a:off x="8218715" y="823956"/>
                <a:ext cx="348375" cy="518355"/>
              </a:xfrm>
              <a:custGeom>
                <a:avLst/>
                <a:gdLst/>
                <a:ahLst/>
                <a:cxnLst/>
                <a:rect l="l" t="t" r="r" b="b"/>
                <a:pathLst>
                  <a:path w="5962" h="8871" extrusionOk="0">
                    <a:moveTo>
                      <a:pt x="0" y="1"/>
                    </a:moveTo>
                    <a:cubicBezTo>
                      <a:pt x="640" y="611"/>
                      <a:pt x="1251" y="1280"/>
                      <a:pt x="1832" y="1949"/>
                    </a:cubicBezTo>
                    <a:cubicBezTo>
                      <a:pt x="2414" y="2647"/>
                      <a:pt x="2937" y="3374"/>
                      <a:pt x="3432" y="4101"/>
                    </a:cubicBezTo>
                    <a:cubicBezTo>
                      <a:pt x="3955" y="4857"/>
                      <a:pt x="4421" y="5613"/>
                      <a:pt x="4828" y="6428"/>
                    </a:cubicBezTo>
                    <a:cubicBezTo>
                      <a:pt x="5235" y="7213"/>
                      <a:pt x="5613" y="8027"/>
                      <a:pt x="5962" y="8870"/>
                    </a:cubicBezTo>
                    <a:cubicBezTo>
                      <a:pt x="5671" y="7998"/>
                      <a:pt x="5351" y="7155"/>
                      <a:pt x="4944" y="6369"/>
                    </a:cubicBezTo>
                    <a:cubicBezTo>
                      <a:pt x="4537" y="5555"/>
                      <a:pt x="4101" y="4770"/>
                      <a:pt x="3606" y="4014"/>
                    </a:cubicBezTo>
                    <a:cubicBezTo>
                      <a:pt x="3083" y="3258"/>
                      <a:pt x="2530" y="2560"/>
                      <a:pt x="1920" y="1862"/>
                    </a:cubicBezTo>
                    <a:cubicBezTo>
                      <a:pt x="1338" y="1193"/>
                      <a:pt x="669" y="58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5400000">
                <a:off x="8351171" y="1080473"/>
                <a:ext cx="377299" cy="98751"/>
              </a:xfrm>
              <a:custGeom>
                <a:avLst/>
                <a:gdLst/>
                <a:ahLst/>
                <a:cxnLst/>
                <a:rect l="l" t="t" r="r" b="b"/>
                <a:pathLst>
                  <a:path w="6457" h="1690" extrusionOk="0">
                    <a:moveTo>
                      <a:pt x="2151" y="0"/>
                    </a:moveTo>
                    <a:cubicBezTo>
                      <a:pt x="1946" y="0"/>
                      <a:pt x="1742" y="10"/>
                      <a:pt x="1542" y="32"/>
                    </a:cubicBezTo>
                    <a:cubicBezTo>
                      <a:pt x="1280" y="61"/>
                      <a:pt x="1018" y="90"/>
                      <a:pt x="756" y="148"/>
                    </a:cubicBezTo>
                    <a:cubicBezTo>
                      <a:pt x="621" y="175"/>
                      <a:pt x="206" y="354"/>
                      <a:pt x="33" y="354"/>
                    </a:cubicBezTo>
                    <a:cubicBezTo>
                      <a:pt x="21" y="354"/>
                      <a:pt x="10" y="354"/>
                      <a:pt x="0" y="352"/>
                    </a:cubicBezTo>
                    <a:lnTo>
                      <a:pt x="0" y="352"/>
                    </a:lnTo>
                    <a:cubicBezTo>
                      <a:pt x="1222" y="788"/>
                      <a:pt x="2443" y="1166"/>
                      <a:pt x="3723" y="1457"/>
                    </a:cubicBezTo>
                    <a:cubicBezTo>
                      <a:pt x="4188" y="1573"/>
                      <a:pt x="4653" y="1660"/>
                      <a:pt x="5148" y="1689"/>
                    </a:cubicBezTo>
                    <a:cubicBezTo>
                      <a:pt x="5468" y="1689"/>
                      <a:pt x="5787" y="1631"/>
                      <a:pt x="6078" y="1544"/>
                    </a:cubicBezTo>
                    <a:cubicBezTo>
                      <a:pt x="6456" y="1428"/>
                      <a:pt x="6456" y="1311"/>
                      <a:pt x="6136" y="1108"/>
                    </a:cubicBezTo>
                    <a:cubicBezTo>
                      <a:pt x="5235" y="555"/>
                      <a:pt x="4217" y="206"/>
                      <a:pt x="3141" y="61"/>
                    </a:cubicBezTo>
                    <a:cubicBezTo>
                      <a:pt x="2818" y="25"/>
                      <a:pt x="2483" y="0"/>
                      <a:pt x="2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rot="-5400000">
                <a:off x="8222799" y="1130549"/>
                <a:ext cx="334818" cy="98926"/>
              </a:xfrm>
              <a:custGeom>
                <a:avLst/>
                <a:gdLst/>
                <a:ahLst/>
                <a:cxnLst/>
                <a:rect l="l" t="t" r="r" b="b"/>
                <a:pathLst>
                  <a:path w="5730" h="1693" extrusionOk="0">
                    <a:moveTo>
                      <a:pt x="1077" y="1"/>
                    </a:moveTo>
                    <a:cubicBezTo>
                      <a:pt x="719" y="1"/>
                      <a:pt x="360" y="22"/>
                      <a:pt x="1" y="64"/>
                    </a:cubicBezTo>
                    <a:cubicBezTo>
                      <a:pt x="990" y="296"/>
                      <a:pt x="1862" y="849"/>
                      <a:pt x="2764" y="1227"/>
                    </a:cubicBezTo>
                    <a:cubicBezTo>
                      <a:pt x="3374" y="1518"/>
                      <a:pt x="4043" y="1663"/>
                      <a:pt x="4712" y="1692"/>
                    </a:cubicBezTo>
                    <a:cubicBezTo>
                      <a:pt x="4887" y="1692"/>
                      <a:pt x="5555" y="1692"/>
                      <a:pt x="5643" y="1518"/>
                    </a:cubicBezTo>
                    <a:cubicBezTo>
                      <a:pt x="5730" y="1256"/>
                      <a:pt x="5236" y="994"/>
                      <a:pt x="5061" y="936"/>
                    </a:cubicBezTo>
                    <a:cubicBezTo>
                      <a:pt x="3814" y="313"/>
                      <a:pt x="2457"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rot="-5400000">
                <a:off x="8112541" y="1181501"/>
                <a:ext cx="297421" cy="105704"/>
              </a:xfrm>
              <a:custGeom>
                <a:avLst/>
                <a:gdLst/>
                <a:ahLst/>
                <a:cxnLst/>
                <a:rect l="l" t="t" r="r" b="b"/>
                <a:pathLst>
                  <a:path w="5090" h="1809" extrusionOk="0">
                    <a:moveTo>
                      <a:pt x="182" y="0"/>
                    </a:moveTo>
                    <a:cubicBezTo>
                      <a:pt x="122" y="0"/>
                      <a:pt x="61" y="1"/>
                      <a:pt x="0" y="2"/>
                    </a:cubicBezTo>
                    <a:cubicBezTo>
                      <a:pt x="785" y="380"/>
                      <a:pt x="1483" y="933"/>
                      <a:pt x="2239" y="1340"/>
                    </a:cubicBezTo>
                    <a:cubicBezTo>
                      <a:pt x="2779" y="1637"/>
                      <a:pt x="3369" y="1808"/>
                      <a:pt x="3962" y="1808"/>
                    </a:cubicBezTo>
                    <a:cubicBezTo>
                      <a:pt x="4008" y="1808"/>
                      <a:pt x="4054" y="1807"/>
                      <a:pt x="4101" y="1805"/>
                    </a:cubicBezTo>
                    <a:cubicBezTo>
                      <a:pt x="5089" y="1747"/>
                      <a:pt x="4275" y="1107"/>
                      <a:pt x="3839" y="875"/>
                    </a:cubicBezTo>
                    <a:cubicBezTo>
                      <a:pt x="2701" y="292"/>
                      <a:pt x="1457"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rot="-5400000">
                <a:off x="8010027" y="1206072"/>
                <a:ext cx="169221" cy="174596"/>
              </a:xfrm>
              <a:custGeom>
                <a:avLst/>
                <a:gdLst/>
                <a:ahLst/>
                <a:cxnLst/>
                <a:rect l="l" t="t" r="r" b="b"/>
                <a:pathLst>
                  <a:path w="2896" h="2988" extrusionOk="0">
                    <a:moveTo>
                      <a:pt x="193" y="0"/>
                    </a:moveTo>
                    <a:cubicBezTo>
                      <a:pt x="130" y="0"/>
                      <a:pt x="72" y="27"/>
                      <a:pt x="30" y="70"/>
                    </a:cubicBezTo>
                    <a:cubicBezTo>
                      <a:pt x="0" y="157"/>
                      <a:pt x="0" y="273"/>
                      <a:pt x="30" y="361"/>
                    </a:cubicBezTo>
                    <a:cubicBezTo>
                      <a:pt x="175" y="739"/>
                      <a:pt x="379" y="1059"/>
                      <a:pt x="640" y="1349"/>
                    </a:cubicBezTo>
                    <a:cubicBezTo>
                      <a:pt x="786" y="1553"/>
                      <a:pt x="960" y="1728"/>
                      <a:pt x="1135" y="1873"/>
                    </a:cubicBezTo>
                    <a:cubicBezTo>
                      <a:pt x="1425" y="2164"/>
                      <a:pt x="1774" y="2425"/>
                      <a:pt x="2123" y="2658"/>
                    </a:cubicBezTo>
                    <a:cubicBezTo>
                      <a:pt x="2298" y="2774"/>
                      <a:pt x="2472" y="2891"/>
                      <a:pt x="2676" y="2978"/>
                    </a:cubicBezTo>
                    <a:cubicBezTo>
                      <a:pt x="2701" y="2984"/>
                      <a:pt x="2723" y="2987"/>
                      <a:pt x="2742" y="2987"/>
                    </a:cubicBezTo>
                    <a:cubicBezTo>
                      <a:pt x="2896" y="2987"/>
                      <a:pt x="2844" y="2791"/>
                      <a:pt x="2792" y="2687"/>
                    </a:cubicBezTo>
                    <a:cubicBezTo>
                      <a:pt x="2152" y="1728"/>
                      <a:pt x="1367" y="855"/>
                      <a:pt x="495" y="128"/>
                    </a:cubicBezTo>
                    <a:cubicBezTo>
                      <a:pt x="408" y="70"/>
                      <a:pt x="349" y="41"/>
                      <a:pt x="262" y="12"/>
                    </a:cubicBezTo>
                    <a:cubicBezTo>
                      <a:pt x="239" y="4"/>
                      <a:pt x="215"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rot="-5400000">
                <a:off x="8016487" y="1053362"/>
                <a:ext cx="68015" cy="302505"/>
              </a:xfrm>
              <a:custGeom>
                <a:avLst/>
                <a:gdLst/>
                <a:ahLst/>
                <a:cxnLst/>
                <a:rect l="l" t="t" r="r" b="b"/>
                <a:pathLst>
                  <a:path w="1164" h="5177" extrusionOk="0">
                    <a:moveTo>
                      <a:pt x="291" y="1"/>
                    </a:moveTo>
                    <a:cubicBezTo>
                      <a:pt x="204" y="1"/>
                      <a:pt x="146" y="30"/>
                      <a:pt x="116" y="117"/>
                    </a:cubicBezTo>
                    <a:cubicBezTo>
                      <a:pt x="87" y="204"/>
                      <a:pt x="58" y="291"/>
                      <a:pt x="58" y="350"/>
                    </a:cubicBezTo>
                    <a:cubicBezTo>
                      <a:pt x="0" y="1513"/>
                      <a:pt x="116" y="2647"/>
                      <a:pt x="436" y="3752"/>
                    </a:cubicBezTo>
                    <a:cubicBezTo>
                      <a:pt x="495" y="4014"/>
                      <a:pt x="582" y="4275"/>
                      <a:pt x="698" y="4537"/>
                    </a:cubicBezTo>
                    <a:cubicBezTo>
                      <a:pt x="727" y="4653"/>
                      <a:pt x="843" y="5177"/>
                      <a:pt x="1018" y="5177"/>
                    </a:cubicBezTo>
                    <a:cubicBezTo>
                      <a:pt x="1163" y="5177"/>
                      <a:pt x="1105" y="4566"/>
                      <a:pt x="1105" y="4450"/>
                    </a:cubicBezTo>
                    <a:lnTo>
                      <a:pt x="1105" y="3548"/>
                    </a:lnTo>
                    <a:cubicBezTo>
                      <a:pt x="1105" y="2967"/>
                      <a:pt x="1047" y="2356"/>
                      <a:pt x="989" y="1774"/>
                    </a:cubicBezTo>
                    <a:cubicBezTo>
                      <a:pt x="989" y="1193"/>
                      <a:pt x="814" y="640"/>
                      <a:pt x="524" y="146"/>
                    </a:cubicBezTo>
                    <a:cubicBezTo>
                      <a:pt x="465" y="59"/>
                      <a:pt x="378"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rot="-5400000">
                <a:off x="8133408" y="898052"/>
                <a:ext cx="78241" cy="361697"/>
              </a:xfrm>
              <a:custGeom>
                <a:avLst/>
                <a:gdLst/>
                <a:ahLst/>
                <a:cxnLst/>
                <a:rect l="l" t="t" r="r" b="b"/>
                <a:pathLst>
                  <a:path w="1339" h="6190" extrusionOk="0">
                    <a:moveTo>
                      <a:pt x="437" y="1"/>
                    </a:moveTo>
                    <a:cubicBezTo>
                      <a:pt x="269" y="1"/>
                      <a:pt x="197" y="220"/>
                      <a:pt x="146" y="396"/>
                    </a:cubicBezTo>
                    <a:cubicBezTo>
                      <a:pt x="146" y="512"/>
                      <a:pt x="117" y="600"/>
                      <a:pt x="117" y="687"/>
                    </a:cubicBezTo>
                    <a:cubicBezTo>
                      <a:pt x="59" y="1065"/>
                      <a:pt x="30" y="1472"/>
                      <a:pt x="30" y="1879"/>
                    </a:cubicBezTo>
                    <a:cubicBezTo>
                      <a:pt x="1" y="3217"/>
                      <a:pt x="263" y="4555"/>
                      <a:pt x="757" y="5776"/>
                    </a:cubicBezTo>
                    <a:cubicBezTo>
                      <a:pt x="784" y="5883"/>
                      <a:pt x="910" y="6190"/>
                      <a:pt x="1044" y="6190"/>
                    </a:cubicBezTo>
                    <a:cubicBezTo>
                      <a:pt x="1055" y="6190"/>
                      <a:pt x="1066" y="6188"/>
                      <a:pt x="1077" y="6183"/>
                    </a:cubicBezTo>
                    <a:cubicBezTo>
                      <a:pt x="1222" y="6125"/>
                      <a:pt x="1251" y="5776"/>
                      <a:pt x="1251" y="5660"/>
                    </a:cubicBezTo>
                    <a:cubicBezTo>
                      <a:pt x="1339" y="4816"/>
                      <a:pt x="1339" y="4002"/>
                      <a:pt x="1251" y="3159"/>
                    </a:cubicBezTo>
                    <a:cubicBezTo>
                      <a:pt x="1222" y="2693"/>
                      <a:pt x="1193" y="2228"/>
                      <a:pt x="1135" y="1763"/>
                    </a:cubicBezTo>
                    <a:cubicBezTo>
                      <a:pt x="1077" y="1443"/>
                      <a:pt x="1048" y="1094"/>
                      <a:pt x="961" y="774"/>
                    </a:cubicBezTo>
                    <a:cubicBezTo>
                      <a:pt x="902" y="512"/>
                      <a:pt x="757" y="76"/>
                      <a:pt x="524" y="18"/>
                    </a:cubicBezTo>
                    <a:cubicBezTo>
                      <a:pt x="493" y="6"/>
                      <a:pt x="464"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rot="-5400000">
                <a:off x="8315654" y="741866"/>
                <a:ext cx="76547" cy="397049"/>
              </a:xfrm>
              <a:custGeom>
                <a:avLst/>
                <a:gdLst/>
                <a:ahLst/>
                <a:cxnLst/>
                <a:rect l="l" t="t" r="r" b="b"/>
                <a:pathLst>
                  <a:path w="1310" h="6795" extrusionOk="0">
                    <a:moveTo>
                      <a:pt x="612" y="0"/>
                    </a:moveTo>
                    <a:cubicBezTo>
                      <a:pt x="593" y="0"/>
                      <a:pt x="574" y="3"/>
                      <a:pt x="553" y="8"/>
                    </a:cubicBezTo>
                    <a:cubicBezTo>
                      <a:pt x="437" y="37"/>
                      <a:pt x="379" y="182"/>
                      <a:pt x="350" y="328"/>
                    </a:cubicBezTo>
                    <a:cubicBezTo>
                      <a:pt x="233" y="851"/>
                      <a:pt x="146" y="1375"/>
                      <a:pt x="117" y="1898"/>
                    </a:cubicBezTo>
                    <a:cubicBezTo>
                      <a:pt x="1" y="2858"/>
                      <a:pt x="1" y="3817"/>
                      <a:pt x="117" y="4777"/>
                    </a:cubicBezTo>
                    <a:cubicBezTo>
                      <a:pt x="146" y="5242"/>
                      <a:pt x="204" y="5708"/>
                      <a:pt x="320" y="6173"/>
                    </a:cubicBezTo>
                    <a:cubicBezTo>
                      <a:pt x="350" y="6318"/>
                      <a:pt x="350" y="6667"/>
                      <a:pt x="495" y="6755"/>
                    </a:cubicBezTo>
                    <a:cubicBezTo>
                      <a:pt x="534" y="6782"/>
                      <a:pt x="569" y="6794"/>
                      <a:pt x="602" y="6794"/>
                    </a:cubicBezTo>
                    <a:cubicBezTo>
                      <a:pt x="741" y="6794"/>
                      <a:pt x="826" y="6581"/>
                      <a:pt x="873" y="6464"/>
                    </a:cubicBezTo>
                    <a:cubicBezTo>
                      <a:pt x="1309" y="4457"/>
                      <a:pt x="1309" y="2392"/>
                      <a:pt x="931" y="415"/>
                    </a:cubicBezTo>
                    <a:cubicBezTo>
                      <a:pt x="902" y="299"/>
                      <a:pt x="873" y="211"/>
                      <a:pt x="815" y="124"/>
                    </a:cubicBezTo>
                    <a:cubicBezTo>
                      <a:pt x="767" y="52"/>
                      <a:pt x="699" y="0"/>
                      <a:pt x="6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20727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368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8813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2623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9985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49"/>
        <p:cNvGrpSpPr/>
        <p:nvPr/>
      </p:nvGrpSpPr>
      <p:grpSpPr>
        <a:xfrm>
          <a:off x="0" y="0"/>
          <a:ext cx="0" cy="0"/>
          <a:chOff x="0" y="0"/>
          <a:chExt cx="0" cy="0"/>
        </a:xfrm>
      </p:grpSpPr>
      <p:sp>
        <p:nvSpPr>
          <p:cNvPr id="150" name="Google Shape;150;p6"/>
          <p:cNvSpPr txBox="1">
            <a:spLocks noGrp="1"/>
          </p:cNvSpPr>
          <p:nvPr>
            <p:ph type="title"/>
          </p:nvPr>
        </p:nvSpPr>
        <p:spPr>
          <a:xfrm>
            <a:off x="731550" y="447456"/>
            <a:ext cx="768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
        <p:nvSpPr>
          <p:cNvPr id="151" name="Google Shape;151;p6"/>
          <p:cNvSpPr/>
          <p:nvPr/>
        </p:nvSpPr>
        <p:spPr>
          <a:xfrm rot="-5400000">
            <a:off x="6821785" y="2810121"/>
            <a:ext cx="1769421" cy="2941893"/>
          </a:xfrm>
          <a:custGeom>
            <a:avLst/>
            <a:gdLst/>
            <a:ahLst/>
            <a:cxnLst/>
            <a:rect l="l" t="t" r="r" b="b"/>
            <a:pathLst>
              <a:path w="41453" h="68921" extrusionOk="0">
                <a:moveTo>
                  <a:pt x="0" y="1"/>
                </a:moveTo>
                <a:lnTo>
                  <a:pt x="0" y="68920"/>
                </a:lnTo>
                <a:lnTo>
                  <a:pt x="38855" y="68920"/>
                </a:lnTo>
                <a:cubicBezTo>
                  <a:pt x="41452" y="58139"/>
                  <a:pt x="33553" y="45722"/>
                  <a:pt x="21029" y="41879"/>
                </a:cubicBezTo>
                <a:cubicBezTo>
                  <a:pt x="6476" y="37360"/>
                  <a:pt x="12596" y="28501"/>
                  <a:pt x="11920" y="14944"/>
                </a:cubicBezTo>
                <a:cubicBezTo>
                  <a:pt x="11422" y="4697"/>
                  <a:pt x="3701" y="113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6"/>
          <p:cNvGrpSpPr/>
          <p:nvPr/>
        </p:nvGrpSpPr>
        <p:grpSpPr>
          <a:xfrm>
            <a:off x="6833580" y="3665308"/>
            <a:ext cx="2180812" cy="1403285"/>
            <a:chOff x="6833580" y="3665308"/>
            <a:chExt cx="2180812" cy="1403285"/>
          </a:xfrm>
        </p:grpSpPr>
        <p:grpSp>
          <p:nvGrpSpPr>
            <p:cNvPr id="153" name="Google Shape;153;p6"/>
            <p:cNvGrpSpPr/>
            <p:nvPr/>
          </p:nvGrpSpPr>
          <p:grpSpPr>
            <a:xfrm>
              <a:off x="7412246" y="3665308"/>
              <a:ext cx="1602146" cy="1403285"/>
              <a:chOff x="4270184" y="3429402"/>
              <a:chExt cx="1477041" cy="1293708"/>
            </a:xfrm>
          </p:grpSpPr>
          <p:sp>
            <p:nvSpPr>
              <p:cNvPr id="154" name="Google Shape;154;p6"/>
              <p:cNvSpPr/>
              <p:nvPr/>
            </p:nvSpPr>
            <p:spPr>
              <a:xfrm rot="5400000">
                <a:off x="4261695" y="4323971"/>
                <a:ext cx="398778" cy="381800"/>
              </a:xfrm>
              <a:custGeom>
                <a:avLst/>
                <a:gdLst/>
                <a:ahLst/>
                <a:cxnLst/>
                <a:rect l="l" t="t" r="r" b="b"/>
                <a:pathLst>
                  <a:path w="10499" h="10052" extrusionOk="0">
                    <a:moveTo>
                      <a:pt x="3985" y="1"/>
                    </a:moveTo>
                    <a:cubicBezTo>
                      <a:pt x="3812" y="1"/>
                      <a:pt x="3657" y="79"/>
                      <a:pt x="3519" y="193"/>
                    </a:cubicBezTo>
                    <a:cubicBezTo>
                      <a:pt x="3403" y="368"/>
                      <a:pt x="3345" y="571"/>
                      <a:pt x="3345" y="775"/>
                    </a:cubicBezTo>
                    <a:cubicBezTo>
                      <a:pt x="3345" y="1531"/>
                      <a:pt x="3607" y="2287"/>
                      <a:pt x="4101" y="2869"/>
                    </a:cubicBezTo>
                    <a:cubicBezTo>
                      <a:pt x="2938" y="2898"/>
                      <a:pt x="1833" y="3276"/>
                      <a:pt x="873" y="3945"/>
                    </a:cubicBezTo>
                    <a:cubicBezTo>
                      <a:pt x="582" y="4148"/>
                      <a:pt x="350" y="4381"/>
                      <a:pt x="175" y="4672"/>
                    </a:cubicBezTo>
                    <a:cubicBezTo>
                      <a:pt x="1" y="4992"/>
                      <a:pt x="1" y="5341"/>
                      <a:pt x="175" y="5660"/>
                    </a:cubicBezTo>
                    <a:cubicBezTo>
                      <a:pt x="376" y="5962"/>
                      <a:pt x="758" y="6055"/>
                      <a:pt x="1147" y="6055"/>
                    </a:cubicBezTo>
                    <a:cubicBezTo>
                      <a:pt x="1321" y="6055"/>
                      <a:pt x="1497" y="6036"/>
                      <a:pt x="1658" y="6009"/>
                    </a:cubicBezTo>
                    <a:cubicBezTo>
                      <a:pt x="2880" y="5806"/>
                      <a:pt x="4072" y="5341"/>
                      <a:pt x="5090" y="4643"/>
                    </a:cubicBezTo>
                    <a:lnTo>
                      <a:pt x="5090" y="4643"/>
                    </a:lnTo>
                    <a:cubicBezTo>
                      <a:pt x="4072" y="5690"/>
                      <a:pt x="3403" y="6998"/>
                      <a:pt x="3141" y="8452"/>
                    </a:cubicBezTo>
                    <a:cubicBezTo>
                      <a:pt x="3083" y="8714"/>
                      <a:pt x="3083" y="9005"/>
                      <a:pt x="3112" y="9266"/>
                    </a:cubicBezTo>
                    <a:cubicBezTo>
                      <a:pt x="3171" y="9557"/>
                      <a:pt x="3345" y="9819"/>
                      <a:pt x="3578" y="9964"/>
                    </a:cubicBezTo>
                    <a:cubicBezTo>
                      <a:pt x="3709" y="10023"/>
                      <a:pt x="3854" y="10052"/>
                      <a:pt x="3999" y="10052"/>
                    </a:cubicBezTo>
                    <a:cubicBezTo>
                      <a:pt x="4145" y="10052"/>
                      <a:pt x="4290" y="10023"/>
                      <a:pt x="4421" y="9964"/>
                    </a:cubicBezTo>
                    <a:cubicBezTo>
                      <a:pt x="4683" y="9819"/>
                      <a:pt x="4915" y="9645"/>
                      <a:pt x="5119" y="9412"/>
                    </a:cubicBezTo>
                    <a:cubicBezTo>
                      <a:pt x="6166" y="8307"/>
                      <a:pt x="6835" y="6853"/>
                      <a:pt x="6951" y="5312"/>
                    </a:cubicBezTo>
                    <a:cubicBezTo>
                      <a:pt x="7271" y="6184"/>
                      <a:pt x="7794" y="6940"/>
                      <a:pt x="8521" y="7522"/>
                    </a:cubicBezTo>
                    <a:cubicBezTo>
                      <a:pt x="8715" y="7739"/>
                      <a:pt x="8988" y="7856"/>
                      <a:pt x="9276" y="7856"/>
                    </a:cubicBezTo>
                    <a:cubicBezTo>
                      <a:pt x="9334" y="7856"/>
                      <a:pt x="9393" y="7851"/>
                      <a:pt x="9452" y="7842"/>
                    </a:cubicBezTo>
                    <a:cubicBezTo>
                      <a:pt x="9714" y="7754"/>
                      <a:pt x="9888" y="7522"/>
                      <a:pt x="9946" y="7260"/>
                    </a:cubicBezTo>
                    <a:cubicBezTo>
                      <a:pt x="9975" y="6998"/>
                      <a:pt x="9975" y="6736"/>
                      <a:pt x="9888" y="6475"/>
                    </a:cubicBezTo>
                    <a:cubicBezTo>
                      <a:pt x="9597" y="5253"/>
                      <a:pt x="8929" y="4177"/>
                      <a:pt x="7969" y="3392"/>
                    </a:cubicBezTo>
                    <a:cubicBezTo>
                      <a:pt x="8725" y="3305"/>
                      <a:pt x="9452" y="2985"/>
                      <a:pt x="10034" y="2491"/>
                    </a:cubicBezTo>
                    <a:cubicBezTo>
                      <a:pt x="10266" y="2287"/>
                      <a:pt x="10499" y="1996"/>
                      <a:pt x="10412" y="1705"/>
                    </a:cubicBezTo>
                    <a:cubicBezTo>
                      <a:pt x="10354" y="1531"/>
                      <a:pt x="10179" y="1386"/>
                      <a:pt x="9975" y="1357"/>
                    </a:cubicBezTo>
                    <a:cubicBezTo>
                      <a:pt x="9874" y="1327"/>
                      <a:pt x="9779" y="1313"/>
                      <a:pt x="9685" y="1313"/>
                    </a:cubicBezTo>
                    <a:cubicBezTo>
                      <a:pt x="9590" y="1313"/>
                      <a:pt x="9496" y="1327"/>
                      <a:pt x="9394" y="1357"/>
                    </a:cubicBezTo>
                    <a:cubicBezTo>
                      <a:pt x="8870" y="1415"/>
                      <a:pt x="8376" y="1531"/>
                      <a:pt x="7882" y="1705"/>
                    </a:cubicBezTo>
                    <a:cubicBezTo>
                      <a:pt x="7475" y="1851"/>
                      <a:pt x="6980" y="2258"/>
                      <a:pt x="6544" y="2258"/>
                    </a:cubicBezTo>
                    <a:cubicBezTo>
                      <a:pt x="6079" y="2258"/>
                      <a:pt x="5962" y="1618"/>
                      <a:pt x="5759" y="1327"/>
                    </a:cubicBezTo>
                    <a:cubicBezTo>
                      <a:pt x="5468" y="891"/>
                      <a:pt x="5119" y="542"/>
                      <a:pt x="4712" y="281"/>
                    </a:cubicBezTo>
                    <a:cubicBezTo>
                      <a:pt x="4537" y="135"/>
                      <a:pt x="4334" y="48"/>
                      <a:pt x="4130" y="19"/>
                    </a:cubicBezTo>
                    <a:cubicBezTo>
                      <a:pt x="4080" y="6"/>
                      <a:pt x="4032" y="1"/>
                      <a:pt x="39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rot="5400000">
                <a:off x="4406581" y="4492781"/>
                <a:ext cx="229794" cy="85081"/>
              </a:xfrm>
              <a:custGeom>
                <a:avLst/>
                <a:gdLst/>
                <a:ahLst/>
                <a:cxnLst/>
                <a:rect l="l" t="t" r="r" b="b"/>
                <a:pathLst>
                  <a:path w="6050" h="2240" extrusionOk="0">
                    <a:moveTo>
                      <a:pt x="6049" y="0"/>
                    </a:moveTo>
                    <a:lnTo>
                      <a:pt x="6049" y="0"/>
                    </a:lnTo>
                    <a:cubicBezTo>
                      <a:pt x="5002" y="291"/>
                      <a:pt x="3984" y="640"/>
                      <a:pt x="2996" y="1018"/>
                    </a:cubicBezTo>
                    <a:cubicBezTo>
                      <a:pt x="1978" y="1396"/>
                      <a:pt x="989" y="1774"/>
                      <a:pt x="0" y="2239"/>
                    </a:cubicBezTo>
                    <a:cubicBezTo>
                      <a:pt x="1018" y="1920"/>
                      <a:pt x="2065" y="1571"/>
                      <a:pt x="3054" y="1192"/>
                    </a:cubicBezTo>
                    <a:cubicBezTo>
                      <a:pt x="4043" y="814"/>
                      <a:pt x="5060" y="436"/>
                      <a:pt x="6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rot="5400000">
                <a:off x="4408233" y="4480075"/>
                <a:ext cx="176771" cy="190026"/>
              </a:xfrm>
              <a:custGeom>
                <a:avLst/>
                <a:gdLst/>
                <a:ahLst/>
                <a:cxnLst/>
                <a:rect l="l" t="t" r="r" b="b"/>
                <a:pathLst>
                  <a:path w="4654" h="5003" extrusionOk="0">
                    <a:moveTo>
                      <a:pt x="0" y="0"/>
                    </a:moveTo>
                    <a:cubicBezTo>
                      <a:pt x="262" y="87"/>
                      <a:pt x="524" y="233"/>
                      <a:pt x="727" y="436"/>
                    </a:cubicBezTo>
                    <a:cubicBezTo>
                      <a:pt x="931" y="611"/>
                      <a:pt x="1163" y="814"/>
                      <a:pt x="1367" y="1018"/>
                    </a:cubicBezTo>
                    <a:cubicBezTo>
                      <a:pt x="1803" y="1396"/>
                      <a:pt x="2210" y="1803"/>
                      <a:pt x="2588" y="2239"/>
                    </a:cubicBezTo>
                    <a:cubicBezTo>
                      <a:pt x="3345" y="3083"/>
                      <a:pt x="4042" y="4013"/>
                      <a:pt x="4653" y="5002"/>
                    </a:cubicBezTo>
                    <a:cubicBezTo>
                      <a:pt x="4159" y="3955"/>
                      <a:pt x="3519" y="2966"/>
                      <a:pt x="2734" y="2094"/>
                    </a:cubicBezTo>
                    <a:cubicBezTo>
                      <a:pt x="2356" y="1658"/>
                      <a:pt x="1920" y="1251"/>
                      <a:pt x="1483" y="902"/>
                    </a:cubicBezTo>
                    <a:cubicBezTo>
                      <a:pt x="1251" y="727"/>
                      <a:pt x="1018" y="524"/>
                      <a:pt x="785" y="349"/>
                    </a:cubicBezTo>
                    <a:cubicBezTo>
                      <a:pt x="553" y="175"/>
                      <a:pt x="291" y="5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rot="5400000">
                <a:off x="4507649" y="4367399"/>
                <a:ext cx="70723" cy="364556"/>
              </a:xfrm>
              <a:custGeom>
                <a:avLst/>
                <a:gdLst/>
                <a:ahLst/>
                <a:cxnLst/>
                <a:rect l="l" t="t" r="r" b="b"/>
                <a:pathLst>
                  <a:path w="1862" h="9598" extrusionOk="0">
                    <a:moveTo>
                      <a:pt x="1861" y="0"/>
                    </a:moveTo>
                    <a:lnTo>
                      <a:pt x="1861" y="0"/>
                    </a:lnTo>
                    <a:cubicBezTo>
                      <a:pt x="1774" y="815"/>
                      <a:pt x="1687" y="1629"/>
                      <a:pt x="1600" y="2443"/>
                    </a:cubicBezTo>
                    <a:cubicBezTo>
                      <a:pt x="1483" y="3228"/>
                      <a:pt x="1338" y="4043"/>
                      <a:pt x="1193" y="4857"/>
                    </a:cubicBezTo>
                    <a:cubicBezTo>
                      <a:pt x="1047" y="5642"/>
                      <a:pt x="873" y="6427"/>
                      <a:pt x="669" y="7242"/>
                    </a:cubicBezTo>
                    <a:cubicBezTo>
                      <a:pt x="466" y="8027"/>
                      <a:pt x="233" y="8812"/>
                      <a:pt x="0" y="9597"/>
                    </a:cubicBezTo>
                    <a:cubicBezTo>
                      <a:pt x="320" y="8812"/>
                      <a:pt x="582" y="8056"/>
                      <a:pt x="785" y="7271"/>
                    </a:cubicBezTo>
                    <a:cubicBezTo>
                      <a:pt x="1018" y="6485"/>
                      <a:pt x="1222" y="5671"/>
                      <a:pt x="1367" y="4886"/>
                    </a:cubicBezTo>
                    <a:cubicBezTo>
                      <a:pt x="1542" y="4072"/>
                      <a:pt x="1658" y="3257"/>
                      <a:pt x="1745" y="2443"/>
                    </a:cubicBezTo>
                    <a:cubicBezTo>
                      <a:pt x="1803" y="1629"/>
                      <a:pt x="1861" y="815"/>
                      <a:pt x="1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rot="5400000">
                <a:off x="5074941" y="3622751"/>
                <a:ext cx="447396" cy="149119"/>
              </a:xfrm>
              <a:custGeom>
                <a:avLst/>
                <a:gdLst/>
                <a:ahLst/>
                <a:cxnLst/>
                <a:rect l="l" t="t" r="r" b="b"/>
                <a:pathLst>
                  <a:path w="11779" h="3926" extrusionOk="0">
                    <a:moveTo>
                      <a:pt x="11778" y="0"/>
                    </a:moveTo>
                    <a:lnTo>
                      <a:pt x="11778" y="0"/>
                    </a:lnTo>
                    <a:cubicBezTo>
                      <a:pt x="10760" y="204"/>
                      <a:pt x="9742" y="436"/>
                      <a:pt x="8754" y="727"/>
                    </a:cubicBezTo>
                    <a:cubicBezTo>
                      <a:pt x="7736" y="989"/>
                      <a:pt x="6747" y="1280"/>
                      <a:pt x="5758" y="1629"/>
                    </a:cubicBezTo>
                    <a:cubicBezTo>
                      <a:pt x="4770" y="1949"/>
                      <a:pt x="3810" y="2297"/>
                      <a:pt x="2850" y="2676"/>
                    </a:cubicBezTo>
                    <a:cubicBezTo>
                      <a:pt x="1861" y="3054"/>
                      <a:pt x="931" y="3461"/>
                      <a:pt x="0" y="3926"/>
                    </a:cubicBezTo>
                    <a:cubicBezTo>
                      <a:pt x="989" y="3664"/>
                      <a:pt x="1978" y="3344"/>
                      <a:pt x="2967" y="3054"/>
                    </a:cubicBezTo>
                    <a:cubicBezTo>
                      <a:pt x="3955" y="2763"/>
                      <a:pt x="4944" y="2443"/>
                      <a:pt x="5933" y="2094"/>
                    </a:cubicBezTo>
                    <a:cubicBezTo>
                      <a:pt x="6922" y="1774"/>
                      <a:pt x="7910" y="1454"/>
                      <a:pt x="8870" y="1105"/>
                    </a:cubicBezTo>
                    <a:cubicBezTo>
                      <a:pt x="9830" y="727"/>
                      <a:pt x="10818" y="407"/>
                      <a:pt x="117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rot="5400000">
                <a:off x="5166610" y="3564199"/>
                <a:ext cx="253001" cy="297137"/>
              </a:xfrm>
              <a:custGeom>
                <a:avLst/>
                <a:gdLst/>
                <a:ahLst/>
                <a:cxnLst/>
                <a:rect l="l" t="t" r="r" b="b"/>
                <a:pathLst>
                  <a:path w="6661" h="7823" extrusionOk="0">
                    <a:moveTo>
                      <a:pt x="1" y="0"/>
                    </a:moveTo>
                    <a:lnTo>
                      <a:pt x="1" y="0"/>
                    </a:lnTo>
                    <a:cubicBezTo>
                      <a:pt x="1106" y="465"/>
                      <a:pt x="2152" y="902"/>
                      <a:pt x="3170" y="1396"/>
                    </a:cubicBezTo>
                    <a:cubicBezTo>
                      <a:pt x="4157" y="1862"/>
                      <a:pt x="5117" y="2379"/>
                      <a:pt x="6052" y="2899"/>
                    </a:cubicBezTo>
                    <a:lnTo>
                      <a:pt x="6052" y="2899"/>
                    </a:lnTo>
                    <a:cubicBezTo>
                      <a:pt x="5698" y="3703"/>
                      <a:pt x="5321" y="4483"/>
                      <a:pt x="4944" y="5264"/>
                    </a:cubicBezTo>
                    <a:cubicBezTo>
                      <a:pt x="4508" y="6136"/>
                      <a:pt x="4072" y="6979"/>
                      <a:pt x="3607" y="7823"/>
                    </a:cubicBezTo>
                    <a:cubicBezTo>
                      <a:pt x="4217" y="7067"/>
                      <a:pt x="4770" y="6282"/>
                      <a:pt x="5264" y="5467"/>
                    </a:cubicBezTo>
                    <a:cubicBezTo>
                      <a:pt x="5759" y="4624"/>
                      <a:pt x="6195" y="3781"/>
                      <a:pt x="6573" y="2908"/>
                    </a:cubicBezTo>
                    <a:lnTo>
                      <a:pt x="6660" y="2705"/>
                    </a:lnTo>
                    <a:lnTo>
                      <a:pt x="6486" y="2588"/>
                    </a:lnTo>
                    <a:cubicBezTo>
                      <a:pt x="5468" y="1978"/>
                      <a:pt x="4421" y="1454"/>
                      <a:pt x="3345" y="1018"/>
                    </a:cubicBezTo>
                    <a:cubicBezTo>
                      <a:pt x="2269" y="582"/>
                      <a:pt x="1135" y="23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rot="5400000">
                <a:off x="5173793" y="3575783"/>
                <a:ext cx="103882" cy="155766"/>
              </a:xfrm>
              <a:custGeom>
                <a:avLst/>
                <a:gdLst/>
                <a:ahLst/>
                <a:cxnLst/>
                <a:rect l="l" t="t" r="r" b="b"/>
                <a:pathLst>
                  <a:path w="2735" h="4101" extrusionOk="0">
                    <a:moveTo>
                      <a:pt x="2734" y="0"/>
                    </a:moveTo>
                    <a:lnTo>
                      <a:pt x="2734" y="0"/>
                    </a:lnTo>
                    <a:cubicBezTo>
                      <a:pt x="2443" y="291"/>
                      <a:pt x="2153" y="582"/>
                      <a:pt x="1891" y="931"/>
                    </a:cubicBezTo>
                    <a:cubicBezTo>
                      <a:pt x="1629" y="1251"/>
                      <a:pt x="1397" y="1571"/>
                      <a:pt x="1164" y="1920"/>
                    </a:cubicBezTo>
                    <a:cubicBezTo>
                      <a:pt x="931" y="2239"/>
                      <a:pt x="728" y="2617"/>
                      <a:pt x="524" y="2966"/>
                    </a:cubicBezTo>
                    <a:cubicBezTo>
                      <a:pt x="321" y="3315"/>
                      <a:pt x="146" y="3693"/>
                      <a:pt x="1" y="4101"/>
                    </a:cubicBezTo>
                    <a:cubicBezTo>
                      <a:pt x="321" y="3810"/>
                      <a:pt x="582" y="3519"/>
                      <a:pt x="873" y="3199"/>
                    </a:cubicBezTo>
                    <a:cubicBezTo>
                      <a:pt x="1106" y="2879"/>
                      <a:pt x="1367" y="2530"/>
                      <a:pt x="1600" y="2210"/>
                    </a:cubicBezTo>
                    <a:cubicBezTo>
                      <a:pt x="1804" y="1890"/>
                      <a:pt x="2036" y="1512"/>
                      <a:pt x="2240" y="1163"/>
                    </a:cubicBezTo>
                    <a:cubicBezTo>
                      <a:pt x="2443" y="785"/>
                      <a:pt x="2589" y="407"/>
                      <a:pt x="27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5400000">
                <a:off x="5230138" y="3543748"/>
                <a:ext cx="191128" cy="61873"/>
              </a:xfrm>
              <a:custGeom>
                <a:avLst/>
                <a:gdLst/>
                <a:ahLst/>
                <a:cxnLst/>
                <a:rect l="l" t="t" r="r" b="b"/>
                <a:pathLst>
                  <a:path w="5032" h="1629" extrusionOk="0">
                    <a:moveTo>
                      <a:pt x="1" y="0"/>
                    </a:moveTo>
                    <a:lnTo>
                      <a:pt x="1" y="0"/>
                    </a:lnTo>
                    <a:cubicBezTo>
                      <a:pt x="379" y="233"/>
                      <a:pt x="786" y="437"/>
                      <a:pt x="1193" y="582"/>
                    </a:cubicBezTo>
                    <a:cubicBezTo>
                      <a:pt x="1600" y="756"/>
                      <a:pt x="2007" y="902"/>
                      <a:pt x="2443" y="1047"/>
                    </a:cubicBezTo>
                    <a:cubicBezTo>
                      <a:pt x="2851" y="1193"/>
                      <a:pt x="3287" y="1309"/>
                      <a:pt x="3694" y="1425"/>
                    </a:cubicBezTo>
                    <a:cubicBezTo>
                      <a:pt x="4130" y="1513"/>
                      <a:pt x="4566" y="1600"/>
                      <a:pt x="5032" y="1629"/>
                    </a:cubicBezTo>
                    <a:cubicBezTo>
                      <a:pt x="4625" y="1425"/>
                      <a:pt x="4246" y="1222"/>
                      <a:pt x="3839" y="1047"/>
                    </a:cubicBezTo>
                    <a:cubicBezTo>
                      <a:pt x="3432" y="873"/>
                      <a:pt x="2996" y="727"/>
                      <a:pt x="2589" y="582"/>
                    </a:cubicBezTo>
                    <a:cubicBezTo>
                      <a:pt x="2182" y="437"/>
                      <a:pt x="1746" y="320"/>
                      <a:pt x="1309" y="233"/>
                    </a:cubicBezTo>
                    <a:cubicBezTo>
                      <a:pt x="873" y="117"/>
                      <a:pt x="437" y="2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rot="5400000">
                <a:off x="5091469" y="3694153"/>
                <a:ext cx="76687" cy="70799"/>
              </a:xfrm>
              <a:custGeom>
                <a:avLst/>
                <a:gdLst/>
                <a:ahLst/>
                <a:cxnLst/>
                <a:rect l="l" t="t" r="r" b="b"/>
                <a:pathLst>
                  <a:path w="2019" h="1864" extrusionOk="0">
                    <a:moveTo>
                      <a:pt x="1051" y="0"/>
                    </a:moveTo>
                    <a:cubicBezTo>
                      <a:pt x="838" y="0"/>
                      <a:pt x="620" y="78"/>
                      <a:pt x="436" y="253"/>
                    </a:cubicBezTo>
                    <a:cubicBezTo>
                      <a:pt x="58" y="573"/>
                      <a:pt x="0" y="1125"/>
                      <a:pt x="320" y="1503"/>
                    </a:cubicBezTo>
                    <a:cubicBezTo>
                      <a:pt x="514" y="1751"/>
                      <a:pt x="780" y="1863"/>
                      <a:pt x="1042" y="1863"/>
                    </a:cubicBezTo>
                    <a:cubicBezTo>
                      <a:pt x="1488" y="1863"/>
                      <a:pt x="1923" y="1540"/>
                      <a:pt x="1978" y="1009"/>
                    </a:cubicBezTo>
                    <a:cubicBezTo>
                      <a:pt x="2018" y="419"/>
                      <a:pt x="1547" y="0"/>
                      <a:pt x="10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rot="5400000">
                <a:off x="5098268" y="3563269"/>
                <a:ext cx="77484" cy="70458"/>
              </a:xfrm>
              <a:custGeom>
                <a:avLst/>
                <a:gdLst/>
                <a:ahLst/>
                <a:cxnLst/>
                <a:rect l="l" t="t" r="r" b="b"/>
                <a:pathLst>
                  <a:path w="2040" h="1855" extrusionOk="0">
                    <a:moveTo>
                      <a:pt x="1062" y="1"/>
                    </a:moveTo>
                    <a:cubicBezTo>
                      <a:pt x="855" y="1"/>
                      <a:pt x="644" y="73"/>
                      <a:pt x="466" y="234"/>
                    </a:cubicBezTo>
                    <a:cubicBezTo>
                      <a:pt x="59" y="554"/>
                      <a:pt x="1" y="1107"/>
                      <a:pt x="320" y="1485"/>
                    </a:cubicBezTo>
                    <a:cubicBezTo>
                      <a:pt x="519" y="1738"/>
                      <a:pt x="792" y="1854"/>
                      <a:pt x="1060" y="1854"/>
                    </a:cubicBezTo>
                    <a:cubicBezTo>
                      <a:pt x="1500" y="1854"/>
                      <a:pt x="1924" y="1543"/>
                      <a:pt x="1978" y="1020"/>
                    </a:cubicBezTo>
                    <a:cubicBezTo>
                      <a:pt x="2040" y="423"/>
                      <a:pt x="1563" y="1"/>
                      <a:pt x="1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rot="5400000">
                <a:off x="5392454" y="3539701"/>
                <a:ext cx="76725" cy="70420"/>
              </a:xfrm>
              <a:custGeom>
                <a:avLst/>
                <a:gdLst/>
                <a:ahLst/>
                <a:cxnLst/>
                <a:rect l="l" t="t" r="r" b="b"/>
                <a:pathLst>
                  <a:path w="2020" h="1854" extrusionOk="0">
                    <a:moveTo>
                      <a:pt x="1047" y="0"/>
                    </a:moveTo>
                    <a:cubicBezTo>
                      <a:pt x="839" y="0"/>
                      <a:pt x="624" y="72"/>
                      <a:pt x="437" y="234"/>
                    </a:cubicBezTo>
                    <a:cubicBezTo>
                      <a:pt x="59" y="525"/>
                      <a:pt x="1" y="1106"/>
                      <a:pt x="321" y="1484"/>
                    </a:cubicBezTo>
                    <a:cubicBezTo>
                      <a:pt x="508" y="1738"/>
                      <a:pt x="779" y="1854"/>
                      <a:pt x="1048" y="1854"/>
                    </a:cubicBezTo>
                    <a:cubicBezTo>
                      <a:pt x="1489" y="1854"/>
                      <a:pt x="1924" y="1543"/>
                      <a:pt x="1978" y="1019"/>
                    </a:cubicBezTo>
                    <a:cubicBezTo>
                      <a:pt x="2020" y="422"/>
                      <a:pt x="1551" y="0"/>
                      <a:pt x="1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rot="5400000">
                <a:off x="5313623" y="3432954"/>
                <a:ext cx="77522" cy="70420"/>
              </a:xfrm>
              <a:custGeom>
                <a:avLst/>
                <a:gdLst/>
                <a:ahLst/>
                <a:cxnLst/>
                <a:rect l="l" t="t" r="r" b="b"/>
                <a:pathLst>
                  <a:path w="2041" h="1854" extrusionOk="0">
                    <a:moveTo>
                      <a:pt x="1052" y="0"/>
                    </a:moveTo>
                    <a:cubicBezTo>
                      <a:pt x="841" y="0"/>
                      <a:pt x="624" y="72"/>
                      <a:pt x="437" y="234"/>
                    </a:cubicBezTo>
                    <a:cubicBezTo>
                      <a:pt x="59" y="554"/>
                      <a:pt x="1" y="1106"/>
                      <a:pt x="321" y="1484"/>
                    </a:cubicBezTo>
                    <a:cubicBezTo>
                      <a:pt x="519" y="1738"/>
                      <a:pt x="793" y="1853"/>
                      <a:pt x="1061" y="1853"/>
                    </a:cubicBezTo>
                    <a:cubicBezTo>
                      <a:pt x="1500" y="1853"/>
                      <a:pt x="1924" y="1543"/>
                      <a:pt x="1979" y="1019"/>
                    </a:cubicBezTo>
                    <a:cubicBezTo>
                      <a:pt x="2040" y="422"/>
                      <a:pt x="1563" y="0"/>
                      <a:pt x="1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rot="5400000">
                <a:off x="5181125" y="3435176"/>
                <a:ext cx="77484" cy="70420"/>
              </a:xfrm>
              <a:custGeom>
                <a:avLst/>
                <a:gdLst/>
                <a:ahLst/>
                <a:cxnLst/>
                <a:rect l="l" t="t" r="r" b="b"/>
                <a:pathLst>
                  <a:path w="2040" h="1854" extrusionOk="0">
                    <a:moveTo>
                      <a:pt x="1051" y="1"/>
                    </a:moveTo>
                    <a:cubicBezTo>
                      <a:pt x="840" y="1"/>
                      <a:pt x="623" y="73"/>
                      <a:pt x="436" y="234"/>
                    </a:cubicBezTo>
                    <a:cubicBezTo>
                      <a:pt x="58" y="554"/>
                      <a:pt x="0" y="1107"/>
                      <a:pt x="320" y="1485"/>
                    </a:cubicBezTo>
                    <a:cubicBezTo>
                      <a:pt x="507" y="1738"/>
                      <a:pt x="778" y="1854"/>
                      <a:pt x="1047" y="1854"/>
                    </a:cubicBezTo>
                    <a:cubicBezTo>
                      <a:pt x="1488" y="1854"/>
                      <a:pt x="1923" y="1543"/>
                      <a:pt x="1978" y="1020"/>
                    </a:cubicBezTo>
                    <a:cubicBezTo>
                      <a:pt x="2039" y="423"/>
                      <a:pt x="1562"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rot="5400000">
                <a:off x="5052247" y="4042490"/>
                <a:ext cx="493772" cy="388067"/>
              </a:xfrm>
              <a:custGeom>
                <a:avLst/>
                <a:gdLst/>
                <a:ahLst/>
                <a:cxnLst/>
                <a:rect l="l" t="t" r="r" b="b"/>
                <a:pathLst>
                  <a:path w="13000" h="10217" extrusionOk="0">
                    <a:moveTo>
                      <a:pt x="12884" y="0"/>
                    </a:moveTo>
                    <a:lnTo>
                      <a:pt x="12884" y="0"/>
                    </a:lnTo>
                    <a:cubicBezTo>
                      <a:pt x="11895" y="698"/>
                      <a:pt x="10848" y="1309"/>
                      <a:pt x="9743" y="1862"/>
                    </a:cubicBezTo>
                    <a:cubicBezTo>
                      <a:pt x="8667" y="2385"/>
                      <a:pt x="7533" y="2850"/>
                      <a:pt x="6428" y="3316"/>
                    </a:cubicBezTo>
                    <a:cubicBezTo>
                      <a:pt x="4218" y="4304"/>
                      <a:pt x="1949" y="5555"/>
                      <a:pt x="611" y="7591"/>
                    </a:cubicBezTo>
                    <a:cubicBezTo>
                      <a:pt x="292" y="8085"/>
                      <a:pt x="1" y="8725"/>
                      <a:pt x="204" y="9306"/>
                    </a:cubicBezTo>
                    <a:cubicBezTo>
                      <a:pt x="408" y="9743"/>
                      <a:pt x="815" y="10062"/>
                      <a:pt x="1309" y="10179"/>
                    </a:cubicBezTo>
                    <a:cubicBezTo>
                      <a:pt x="1502" y="10203"/>
                      <a:pt x="1700" y="10217"/>
                      <a:pt x="1901" y="10217"/>
                    </a:cubicBezTo>
                    <a:cubicBezTo>
                      <a:pt x="2184" y="10217"/>
                      <a:pt x="2474" y="10189"/>
                      <a:pt x="2763" y="10121"/>
                    </a:cubicBezTo>
                    <a:cubicBezTo>
                      <a:pt x="5148" y="9626"/>
                      <a:pt x="7358" y="8463"/>
                      <a:pt x="9103" y="6776"/>
                    </a:cubicBezTo>
                    <a:cubicBezTo>
                      <a:pt x="10150" y="5788"/>
                      <a:pt x="11022" y="4653"/>
                      <a:pt x="11691" y="3403"/>
                    </a:cubicBezTo>
                    <a:cubicBezTo>
                      <a:pt x="12040" y="2763"/>
                      <a:pt x="12331" y="2123"/>
                      <a:pt x="12593" y="1454"/>
                    </a:cubicBezTo>
                    <a:cubicBezTo>
                      <a:pt x="12738" y="989"/>
                      <a:pt x="13000" y="466"/>
                      <a:pt x="12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rot="5400000">
                <a:off x="5328165" y="3933505"/>
                <a:ext cx="618469" cy="185089"/>
              </a:xfrm>
              <a:custGeom>
                <a:avLst/>
                <a:gdLst/>
                <a:ahLst/>
                <a:cxnLst/>
                <a:rect l="l" t="t" r="r" b="b"/>
                <a:pathLst>
                  <a:path w="16283" h="4873" extrusionOk="0">
                    <a:moveTo>
                      <a:pt x="4928" y="0"/>
                    </a:moveTo>
                    <a:cubicBezTo>
                      <a:pt x="3874" y="0"/>
                      <a:pt x="2834" y="181"/>
                      <a:pt x="1833" y="535"/>
                    </a:cubicBezTo>
                    <a:cubicBezTo>
                      <a:pt x="1106" y="796"/>
                      <a:pt x="321" y="1262"/>
                      <a:pt x="146" y="2018"/>
                    </a:cubicBezTo>
                    <a:cubicBezTo>
                      <a:pt x="1" y="2774"/>
                      <a:pt x="350" y="3530"/>
                      <a:pt x="1019" y="3908"/>
                    </a:cubicBezTo>
                    <a:cubicBezTo>
                      <a:pt x="1658" y="4286"/>
                      <a:pt x="2385" y="4519"/>
                      <a:pt x="3142" y="4577"/>
                    </a:cubicBezTo>
                    <a:cubicBezTo>
                      <a:pt x="4473" y="4760"/>
                      <a:pt x="5828" y="4872"/>
                      <a:pt x="7186" y="4872"/>
                    </a:cubicBezTo>
                    <a:cubicBezTo>
                      <a:pt x="7340" y="4872"/>
                      <a:pt x="7495" y="4871"/>
                      <a:pt x="7649" y="4868"/>
                    </a:cubicBezTo>
                    <a:cubicBezTo>
                      <a:pt x="10092" y="4868"/>
                      <a:pt x="13029" y="4635"/>
                      <a:pt x="15268" y="3530"/>
                    </a:cubicBezTo>
                    <a:cubicBezTo>
                      <a:pt x="15472" y="3443"/>
                      <a:pt x="16199" y="3123"/>
                      <a:pt x="16257" y="2861"/>
                    </a:cubicBezTo>
                    <a:cubicBezTo>
                      <a:pt x="16283" y="2720"/>
                      <a:pt x="16139" y="2681"/>
                      <a:pt x="15951" y="2681"/>
                    </a:cubicBezTo>
                    <a:cubicBezTo>
                      <a:pt x="15711" y="2681"/>
                      <a:pt x="15399" y="2745"/>
                      <a:pt x="15268" y="2745"/>
                    </a:cubicBezTo>
                    <a:cubicBezTo>
                      <a:pt x="13989" y="2687"/>
                      <a:pt x="12709" y="2396"/>
                      <a:pt x="11517" y="1901"/>
                    </a:cubicBezTo>
                    <a:cubicBezTo>
                      <a:pt x="9830" y="1262"/>
                      <a:pt x="8202" y="447"/>
                      <a:pt x="6457" y="127"/>
                    </a:cubicBezTo>
                    <a:cubicBezTo>
                      <a:pt x="5946" y="42"/>
                      <a:pt x="5435" y="0"/>
                      <a:pt x="4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5400000">
                <a:off x="5121432" y="4249769"/>
                <a:ext cx="194470" cy="579917"/>
              </a:xfrm>
              <a:custGeom>
                <a:avLst/>
                <a:gdLst/>
                <a:ahLst/>
                <a:cxnLst/>
                <a:rect l="l" t="t" r="r" b="b"/>
                <a:pathLst>
                  <a:path w="5120" h="15268" extrusionOk="0">
                    <a:moveTo>
                      <a:pt x="3985" y="0"/>
                    </a:moveTo>
                    <a:cubicBezTo>
                      <a:pt x="3723" y="117"/>
                      <a:pt x="3549" y="553"/>
                      <a:pt x="3433" y="785"/>
                    </a:cubicBezTo>
                    <a:cubicBezTo>
                      <a:pt x="3142" y="1280"/>
                      <a:pt x="2880" y="1774"/>
                      <a:pt x="2589" y="2298"/>
                    </a:cubicBezTo>
                    <a:cubicBezTo>
                      <a:pt x="1891" y="3577"/>
                      <a:pt x="1339" y="4915"/>
                      <a:pt x="873" y="6311"/>
                    </a:cubicBezTo>
                    <a:cubicBezTo>
                      <a:pt x="234" y="8317"/>
                      <a:pt x="1" y="10440"/>
                      <a:pt x="205" y="12534"/>
                    </a:cubicBezTo>
                    <a:cubicBezTo>
                      <a:pt x="234" y="13174"/>
                      <a:pt x="408" y="13785"/>
                      <a:pt x="728" y="14337"/>
                    </a:cubicBezTo>
                    <a:cubicBezTo>
                      <a:pt x="1048" y="14919"/>
                      <a:pt x="1659" y="15268"/>
                      <a:pt x="2298" y="15268"/>
                    </a:cubicBezTo>
                    <a:cubicBezTo>
                      <a:pt x="3084" y="15239"/>
                      <a:pt x="3694" y="14599"/>
                      <a:pt x="4072" y="13930"/>
                    </a:cubicBezTo>
                    <a:cubicBezTo>
                      <a:pt x="4799" y="12476"/>
                      <a:pt x="5119" y="10877"/>
                      <a:pt x="5003" y="9277"/>
                    </a:cubicBezTo>
                    <a:cubicBezTo>
                      <a:pt x="4858" y="7707"/>
                      <a:pt x="4625" y="6107"/>
                      <a:pt x="4305" y="4566"/>
                    </a:cubicBezTo>
                    <a:cubicBezTo>
                      <a:pt x="4131" y="3723"/>
                      <a:pt x="4043" y="2908"/>
                      <a:pt x="3985" y="2065"/>
                    </a:cubicBezTo>
                    <a:cubicBezTo>
                      <a:pt x="3956" y="1454"/>
                      <a:pt x="4160" y="524"/>
                      <a:pt x="39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5400000">
                <a:off x="5082228" y="4038256"/>
                <a:ext cx="733480" cy="516980"/>
              </a:xfrm>
              <a:custGeom>
                <a:avLst/>
                <a:gdLst/>
                <a:ahLst/>
                <a:cxnLst/>
                <a:rect l="l" t="t" r="r" b="b"/>
                <a:pathLst>
                  <a:path w="19311" h="13611" extrusionOk="0">
                    <a:moveTo>
                      <a:pt x="19310" y="1"/>
                    </a:moveTo>
                    <a:lnTo>
                      <a:pt x="18234" y="902"/>
                    </a:lnTo>
                    <a:cubicBezTo>
                      <a:pt x="18089" y="990"/>
                      <a:pt x="17972" y="1048"/>
                      <a:pt x="17827" y="1106"/>
                    </a:cubicBezTo>
                    <a:cubicBezTo>
                      <a:pt x="17653" y="1164"/>
                      <a:pt x="17478" y="1222"/>
                      <a:pt x="17304" y="1280"/>
                    </a:cubicBezTo>
                    <a:cubicBezTo>
                      <a:pt x="16955" y="1368"/>
                      <a:pt x="16577" y="1455"/>
                      <a:pt x="16199" y="1542"/>
                    </a:cubicBezTo>
                    <a:cubicBezTo>
                      <a:pt x="15472" y="1687"/>
                      <a:pt x="14686" y="1804"/>
                      <a:pt x="13930" y="1891"/>
                    </a:cubicBezTo>
                    <a:cubicBezTo>
                      <a:pt x="12389" y="2095"/>
                      <a:pt x="10848" y="2211"/>
                      <a:pt x="9306" y="2327"/>
                    </a:cubicBezTo>
                    <a:cubicBezTo>
                      <a:pt x="7765" y="2444"/>
                      <a:pt x="6195" y="2502"/>
                      <a:pt x="4653" y="2531"/>
                    </a:cubicBezTo>
                    <a:cubicBezTo>
                      <a:pt x="4140" y="2550"/>
                      <a:pt x="3623" y="2560"/>
                      <a:pt x="3105" y="2560"/>
                    </a:cubicBezTo>
                    <a:cubicBezTo>
                      <a:pt x="2068" y="2560"/>
                      <a:pt x="1028" y="2521"/>
                      <a:pt x="0" y="2444"/>
                    </a:cubicBezTo>
                    <a:lnTo>
                      <a:pt x="0" y="2444"/>
                    </a:lnTo>
                    <a:cubicBezTo>
                      <a:pt x="757" y="2618"/>
                      <a:pt x="1542" y="2734"/>
                      <a:pt x="2298" y="2822"/>
                    </a:cubicBezTo>
                    <a:cubicBezTo>
                      <a:pt x="3083" y="2909"/>
                      <a:pt x="3868" y="2967"/>
                      <a:pt x="4653" y="2996"/>
                    </a:cubicBezTo>
                    <a:cubicBezTo>
                      <a:pt x="5518" y="3044"/>
                      <a:pt x="6374" y="3066"/>
                      <a:pt x="7230" y="3066"/>
                    </a:cubicBezTo>
                    <a:cubicBezTo>
                      <a:pt x="7930" y="3066"/>
                      <a:pt x="8630" y="3051"/>
                      <a:pt x="9335" y="3025"/>
                    </a:cubicBezTo>
                    <a:cubicBezTo>
                      <a:pt x="10906" y="2967"/>
                      <a:pt x="12476" y="2880"/>
                      <a:pt x="14017" y="2676"/>
                    </a:cubicBezTo>
                    <a:cubicBezTo>
                      <a:pt x="14803" y="2589"/>
                      <a:pt x="15588" y="2473"/>
                      <a:pt x="16373" y="2327"/>
                    </a:cubicBezTo>
                    <a:cubicBezTo>
                      <a:pt x="16751" y="2240"/>
                      <a:pt x="17158" y="2153"/>
                      <a:pt x="17536" y="2036"/>
                    </a:cubicBezTo>
                    <a:cubicBezTo>
                      <a:pt x="17635" y="2008"/>
                      <a:pt x="17726" y="1980"/>
                      <a:pt x="17817" y="1949"/>
                    </a:cubicBezTo>
                    <a:lnTo>
                      <a:pt x="17817" y="1949"/>
                    </a:lnTo>
                    <a:cubicBezTo>
                      <a:pt x="17585" y="2668"/>
                      <a:pt x="17372" y="3392"/>
                      <a:pt x="17187" y="4130"/>
                    </a:cubicBezTo>
                    <a:cubicBezTo>
                      <a:pt x="16926" y="5148"/>
                      <a:pt x="16751" y="6195"/>
                      <a:pt x="16548" y="7242"/>
                    </a:cubicBezTo>
                    <a:cubicBezTo>
                      <a:pt x="16373" y="8289"/>
                      <a:pt x="16257" y="9365"/>
                      <a:pt x="16199" y="10412"/>
                    </a:cubicBezTo>
                    <a:cubicBezTo>
                      <a:pt x="16140" y="11488"/>
                      <a:pt x="16111" y="12535"/>
                      <a:pt x="16169" y="13611"/>
                    </a:cubicBezTo>
                    <a:cubicBezTo>
                      <a:pt x="16257" y="12535"/>
                      <a:pt x="16344" y="11517"/>
                      <a:pt x="16489" y="10470"/>
                    </a:cubicBezTo>
                    <a:cubicBezTo>
                      <a:pt x="16664" y="9423"/>
                      <a:pt x="16838" y="8376"/>
                      <a:pt x="17071" y="7358"/>
                    </a:cubicBezTo>
                    <a:cubicBezTo>
                      <a:pt x="17275" y="6340"/>
                      <a:pt x="17565" y="5323"/>
                      <a:pt x="17856" y="4305"/>
                    </a:cubicBezTo>
                    <a:cubicBezTo>
                      <a:pt x="18147" y="3287"/>
                      <a:pt x="18467" y="2298"/>
                      <a:pt x="18845" y="1309"/>
                    </a:cubicBezTo>
                    <a:lnTo>
                      <a:pt x="19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rot="5400000">
                <a:off x="5282167" y="4258053"/>
                <a:ext cx="456208" cy="473908"/>
              </a:xfrm>
              <a:custGeom>
                <a:avLst/>
                <a:gdLst/>
                <a:ahLst/>
                <a:cxnLst/>
                <a:rect l="l" t="t" r="r" b="b"/>
                <a:pathLst>
                  <a:path w="12011" h="12477" extrusionOk="0">
                    <a:moveTo>
                      <a:pt x="12011" y="1"/>
                    </a:moveTo>
                    <a:lnTo>
                      <a:pt x="12011" y="1"/>
                    </a:lnTo>
                    <a:cubicBezTo>
                      <a:pt x="10702" y="699"/>
                      <a:pt x="9539" y="1600"/>
                      <a:pt x="8521" y="2647"/>
                    </a:cubicBezTo>
                    <a:cubicBezTo>
                      <a:pt x="7503" y="3694"/>
                      <a:pt x="6543" y="4799"/>
                      <a:pt x="5671" y="5962"/>
                    </a:cubicBezTo>
                    <a:cubicBezTo>
                      <a:pt x="4769" y="7126"/>
                      <a:pt x="3897" y="8260"/>
                      <a:pt x="2995" y="9365"/>
                    </a:cubicBezTo>
                    <a:cubicBezTo>
                      <a:pt x="2065" y="10470"/>
                      <a:pt x="1076" y="11517"/>
                      <a:pt x="0" y="12477"/>
                    </a:cubicBezTo>
                    <a:cubicBezTo>
                      <a:pt x="1280" y="11750"/>
                      <a:pt x="2443" y="10848"/>
                      <a:pt x="3461" y="9772"/>
                    </a:cubicBezTo>
                    <a:cubicBezTo>
                      <a:pt x="4450" y="8725"/>
                      <a:pt x="5409" y="7620"/>
                      <a:pt x="6311" y="6457"/>
                    </a:cubicBezTo>
                    <a:cubicBezTo>
                      <a:pt x="7183" y="5323"/>
                      <a:pt x="8056" y="4159"/>
                      <a:pt x="8986" y="3083"/>
                    </a:cubicBezTo>
                    <a:cubicBezTo>
                      <a:pt x="9888" y="1949"/>
                      <a:pt x="10905" y="931"/>
                      <a:pt x="12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6"/>
            <p:cNvGrpSpPr/>
            <p:nvPr/>
          </p:nvGrpSpPr>
          <p:grpSpPr>
            <a:xfrm rot="10800000">
              <a:off x="6833580" y="4743594"/>
              <a:ext cx="404613" cy="268843"/>
              <a:chOff x="2296577" y="3010047"/>
              <a:chExt cx="332495" cy="220942"/>
            </a:xfrm>
          </p:grpSpPr>
          <p:sp>
            <p:nvSpPr>
              <p:cNvPr id="173" name="Google Shape;173;p6"/>
              <p:cNvSpPr/>
              <p:nvPr/>
            </p:nvSpPr>
            <p:spPr>
              <a:xfrm rot="5400000">
                <a:off x="2494197" y="3070703"/>
                <a:ext cx="106047" cy="163705"/>
              </a:xfrm>
              <a:custGeom>
                <a:avLst/>
                <a:gdLst/>
                <a:ahLst/>
                <a:cxnLst/>
                <a:rect l="l" t="t" r="r" b="b"/>
                <a:pathLst>
                  <a:path w="2792" h="4310" extrusionOk="0">
                    <a:moveTo>
                      <a:pt x="2792" y="0"/>
                    </a:moveTo>
                    <a:lnTo>
                      <a:pt x="2792" y="0"/>
                    </a:lnTo>
                    <a:cubicBezTo>
                      <a:pt x="2414" y="291"/>
                      <a:pt x="2094" y="640"/>
                      <a:pt x="1774" y="989"/>
                    </a:cubicBezTo>
                    <a:cubicBezTo>
                      <a:pt x="1251" y="1629"/>
                      <a:pt x="785" y="2356"/>
                      <a:pt x="436" y="3112"/>
                    </a:cubicBezTo>
                    <a:cubicBezTo>
                      <a:pt x="320" y="3345"/>
                      <a:pt x="0" y="3897"/>
                      <a:pt x="87" y="4159"/>
                    </a:cubicBezTo>
                    <a:cubicBezTo>
                      <a:pt x="138" y="4268"/>
                      <a:pt x="222" y="4309"/>
                      <a:pt x="321" y="4309"/>
                    </a:cubicBezTo>
                    <a:cubicBezTo>
                      <a:pt x="564" y="4309"/>
                      <a:pt x="894" y="4059"/>
                      <a:pt x="1018" y="3955"/>
                    </a:cubicBezTo>
                    <a:cubicBezTo>
                      <a:pt x="2094" y="2909"/>
                      <a:pt x="2734" y="1484"/>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rot="5400000">
                <a:off x="2485252" y="2962322"/>
                <a:ext cx="78472" cy="173922"/>
              </a:xfrm>
              <a:custGeom>
                <a:avLst/>
                <a:gdLst/>
                <a:ahLst/>
                <a:cxnLst/>
                <a:rect l="l" t="t" r="r" b="b"/>
                <a:pathLst>
                  <a:path w="2066" h="4579" extrusionOk="0">
                    <a:moveTo>
                      <a:pt x="452" y="1"/>
                    </a:moveTo>
                    <a:cubicBezTo>
                      <a:pt x="407" y="1"/>
                      <a:pt x="362" y="10"/>
                      <a:pt x="320" y="31"/>
                    </a:cubicBezTo>
                    <a:cubicBezTo>
                      <a:pt x="204" y="118"/>
                      <a:pt x="146" y="264"/>
                      <a:pt x="146" y="409"/>
                    </a:cubicBezTo>
                    <a:cubicBezTo>
                      <a:pt x="1" y="1688"/>
                      <a:pt x="350" y="2968"/>
                      <a:pt x="1077" y="4015"/>
                    </a:cubicBezTo>
                    <a:cubicBezTo>
                      <a:pt x="1210" y="4175"/>
                      <a:pt x="1513" y="4578"/>
                      <a:pt x="1742" y="4578"/>
                    </a:cubicBezTo>
                    <a:cubicBezTo>
                      <a:pt x="1763" y="4578"/>
                      <a:pt x="1784" y="4575"/>
                      <a:pt x="1804" y="4567"/>
                    </a:cubicBezTo>
                    <a:cubicBezTo>
                      <a:pt x="2065" y="4451"/>
                      <a:pt x="1891" y="3928"/>
                      <a:pt x="1862" y="3753"/>
                    </a:cubicBezTo>
                    <a:cubicBezTo>
                      <a:pt x="1775" y="2997"/>
                      <a:pt x="1600" y="2270"/>
                      <a:pt x="1367" y="1572"/>
                    </a:cubicBezTo>
                    <a:cubicBezTo>
                      <a:pt x="1222" y="1165"/>
                      <a:pt x="1077" y="787"/>
                      <a:pt x="902" y="409"/>
                    </a:cubicBezTo>
                    <a:cubicBezTo>
                      <a:pt x="873" y="293"/>
                      <a:pt x="786" y="176"/>
                      <a:pt x="699" y="89"/>
                    </a:cubicBezTo>
                    <a:cubicBezTo>
                      <a:pt x="623" y="33"/>
                      <a:pt x="536" y="1"/>
                      <a:pt x="4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rot="5400000">
                <a:off x="2395845" y="3131418"/>
                <a:ext cx="145815" cy="53327"/>
              </a:xfrm>
              <a:custGeom>
                <a:avLst/>
                <a:gdLst/>
                <a:ahLst/>
                <a:cxnLst/>
                <a:rect l="l" t="t" r="r" b="b"/>
                <a:pathLst>
                  <a:path w="3839" h="1404" extrusionOk="0">
                    <a:moveTo>
                      <a:pt x="3344" y="0"/>
                    </a:moveTo>
                    <a:cubicBezTo>
                      <a:pt x="2617" y="29"/>
                      <a:pt x="1890" y="175"/>
                      <a:pt x="1221" y="466"/>
                    </a:cubicBezTo>
                    <a:cubicBezTo>
                      <a:pt x="873" y="582"/>
                      <a:pt x="553" y="727"/>
                      <a:pt x="262" y="931"/>
                    </a:cubicBezTo>
                    <a:cubicBezTo>
                      <a:pt x="0" y="1164"/>
                      <a:pt x="320" y="1396"/>
                      <a:pt x="582" y="1396"/>
                    </a:cubicBezTo>
                    <a:cubicBezTo>
                      <a:pt x="669" y="1401"/>
                      <a:pt x="757" y="1403"/>
                      <a:pt x="844" y="1403"/>
                    </a:cubicBezTo>
                    <a:cubicBezTo>
                      <a:pt x="1803" y="1403"/>
                      <a:pt x="2751" y="1112"/>
                      <a:pt x="3577" y="553"/>
                    </a:cubicBezTo>
                    <a:cubicBezTo>
                      <a:pt x="3693" y="466"/>
                      <a:pt x="3839" y="378"/>
                      <a:pt x="3810" y="204"/>
                    </a:cubicBezTo>
                    <a:cubicBezTo>
                      <a:pt x="3752" y="29"/>
                      <a:pt x="3519" y="0"/>
                      <a:pt x="3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5400000">
                <a:off x="2344625" y="2973052"/>
                <a:ext cx="99438" cy="195534"/>
              </a:xfrm>
              <a:custGeom>
                <a:avLst/>
                <a:gdLst/>
                <a:ahLst/>
                <a:cxnLst/>
                <a:rect l="l" t="t" r="r" b="b"/>
                <a:pathLst>
                  <a:path w="2618" h="5148" extrusionOk="0">
                    <a:moveTo>
                      <a:pt x="2618" y="1"/>
                    </a:moveTo>
                    <a:cubicBezTo>
                      <a:pt x="2269" y="349"/>
                      <a:pt x="1949" y="728"/>
                      <a:pt x="1687" y="1135"/>
                    </a:cubicBezTo>
                    <a:cubicBezTo>
                      <a:pt x="1396" y="1542"/>
                      <a:pt x="1135" y="1949"/>
                      <a:pt x="902" y="2385"/>
                    </a:cubicBezTo>
                    <a:cubicBezTo>
                      <a:pt x="466" y="3258"/>
                      <a:pt x="175" y="4188"/>
                      <a:pt x="0" y="5148"/>
                    </a:cubicBezTo>
                    <a:cubicBezTo>
                      <a:pt x="291" y="4217"/>
                      <a:pt x="640" y="3345"/>
                      <a:pt x="1076" y="2472"/>
                    </a:cubicBezTo>
                    <a:cubicBezTo>
                      <a:pt x="1280" y="2036"/>
                      <a:pt x="1542" y="1629"/>
                      <a:pt x="1803" y="1222"/>
                    </a:cubicBezTo>
                    <a:cubicBezTo>
                      <a:pt x="2065" y="815"/>
                      <a:pt x="2327" y="408"/>
                      <a:pt x="26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0764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1550" y="445025"/>
            <a:ext cx="76809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Tenor Sans"/>
              <a:buNone/>
              <a:defRPr sz="3000">
                <a:solidFill>
                  <a:schemeClr val="accent3"/>
                </a:solidFill>
                <a:latin typeface="Tenor Sans"/>
                <a:ea typeface="Tenor Sans"/>
                <a:cs typeface="Tenor Sans"/>
                <a:sym typeface="Tenor Sans"/>
              </a:defRPr>
            </a:lvl1pPr>
            <a:lvl2pPr lvl="1">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2pPr>
            <a:lvl3pPr lvl="2">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3pPr>
            <a:lvl4pPr lvl="3">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4pPr>
            <a:lvl5pPr lvl="4">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5pPr>
            <a:lvl6pPr lvl="5">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6pPr>
            <a:lvl7pPr lvl="6">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7pPr>
            <a:lvl8pPr lvl="7">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8pPr>
            <a:lvl9pPr lvl="8">
              <a:spcBef>
                <a:spcPts val="0"/>
              </a:spcBef>
              <a:spcAft>
                <a:spcPts val="0"/>
              </a:spcAft>
              <a:buClr>
                <a:schemeClr val="dk1"/>
              </a:buClr>
              <a:buSzPts val="2800"/>
              <a:buFont typeface="Sofia"/>
              <a:buNone/>
              <a:defRPr sz="2800">
                <a:solidFill>
                  <a:schemeClr val="dk1"/>
                </a:solidFill>
                <a:latin typeface="Sofia"/>
                <a:ea typeface="Sofia"/>
                <a:cs typeface="Sofia"/>
                <a:sym typeface="Sofia"/>
              </a:defRPr>
            </a:lvl9pPr>
          </a:lstStyle>
          <a:p>
            <a:endParaRPr/>
          </a:p>
        </p:txBody>
      </p:sp>
      <p:sp>
        <p:nvSpPr>
          <p:cNvPr id="7" name="Google Shape;7;p1"/>
          <p:cNvSpPr txBox="1">
            <a:spLocks noGrp="1"/>
          </p:cNvSpPr>
          <p:nvPr>
            <p:ph type="body" idx="1"/>
          </p:nvPr>
        </p:nvSpPr>
        <p:spPr>
          <a:xfrm>
            <a:off x="722375" y="1152475"/>
            <a:ext cx="7698600" cy="345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98" r:id="rId4"/>
    <p:sldLayoutId id="2147483696" r:id="rId5"/>
    <p:sldLayoutId id="2147483693" r:id="rId6"/>
    <p:sldLayoutId id="2147483691" r:id="rId7"/>
    <p:sldLayoutId id="2147483688" r:id="rId8"/>
    <p:sldLayoutId id="2147483686" r:id="rId9"/>
    <p:sldLayoutId id="2147483684" r:id="rId10"/>
    <p:sldLayoutId id="2147483682" r:id="rId11"/>
    <p:sldLayoutId id="2147483653" r:id="rId12"/>
    <p:sldLayoutId id="2147483695" r:id="rId13"/>
    <p:sldLayoutId id="2147483694" r:id="rId14"/>
    <p:sldLayoutId id="2147483685" r:id="rId15"/>
    <p:sldLayoutId id="2147483657" r:id="rId16"/>
    <p:sldLayoutId id="2147483658" r:id="rId17"/>
    <p:sldLayoutId id="2147483659" r:id="rId18"/>
    <p:sldLayoutId id="2147483663" r:id="rId19"/>
    <p:sldLayoutId id="2147483699" r:id="rId20"/>
    <p:sldLayoutId id="2147483689" r:id="rId21"/>
    <p:sldLayoutId id="2147483665" r:id="rId22"/>
    <p:sldLayoutId id="2147483690" r:id="rId23"/>
    <p:sldLayoutId id="2147483669" r:id="rId24"/>
    <p:sldLayoutId id="2147483692" r:id="rId25"/>
    <p:sldLayoutId id="2147483683" r:id="rId26"/>
    <p:sldLayoutId id="2147483671" r:id="rId27"/>
    <p:sldLayoutId id="2147483697" r:id="rId28"/>
    <p:sldLayoutId id="2147483687" r:id="rId29"/>
    <p:sldLayoutId id="2147483681" r:id="rId30"/>
    <p:sldLayoutId id="2147483676" r:id="rId31"/>
    <p:sldLayoutId id="2147483677" r:id="rId32"/>
    <p:sldLayoutId id="2147483678"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8"/>
          <p:cNvSpPr/>
          <p:nvPr/>
        </p:nvSpPr>
        <p:spPr>
          <a:xfrm>
            <a:off x="4171054" y="1085039"/>
            <a:ext cx="3944244" cy="1802203"/>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txBox="1">
            <a:spLocks noGrp="1"/>
          </p:cNvSpPr>
          <p:nvPr>
            <p:ph type="title" idx="2"/>
          </p:nvPr>
        </p:nvSpPr>
        <p:spPr>
          <a:xfrm flipH="1">
            <a:off x="4367585" y="1588025"/>
            <a:ext cx="3747713" cy="91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rgbClr val="FFFFFF"/>
                </a:solidFill>
                <a:latin typeface="UTM Eremitage" panose="02040603050506020204" pitchFamily="18" charset="0"/>
              </a:rPr>
              <a:t>VẬT LÍ 9</a:t>
            </a:r>
            <a:endParaRPr sz="6000">
              <a:solidFill>
                <a:srgbClr val="FFFFFF"/>
              </a:solidFill>
              <a:latin typeface="UTM Eremitage" panose="02040603050506020204" pitchFamily="18" charset="0"/>
            </a:endParaRPr>
          </a:p>
        </p:txBody>
      </p:sp>
      <p:sp>
        <p:nvSpPr>
          <p:cNvPr id="839" name="Google Shape;839;p38"/>
          <p:cNvSpPr/>
          <p:nvPr/>
        </p:nvSpPr>
        <p:spPr>
          <a:xfrm>
            <a:off x="1852447" y="2922510"/>
            <a:ext cx="135518" cy="113371"/>
          </a:xfrm>
          <a:custGeom>
            <a:avLst/>
            <a:gdLst/>
            <a:ahLst/>
            <a:cxnLst/>
            <a:rect l="l" t="t" r="r" b="b"/>
            <a:pathLst>
              <a:path w="1922" h="1608" extrusionOk="0">
                <a:moveTo>
                  <a:pt x="1104" y="0"/>
                </a:moveTo>
                <a:cubicBezTo>
                  <a:pt x="356" y="0"/>
                  <a:pt x="1" y="854"/>
                  <a:pt x="534" y="1352"/>
                </a:cubicBezTo>
                <a:cubicBezTo>
                  <a:pt x="699" y="1529"/>
                  <a:pt x="906" y="1608"/>
                  <a:pt x="1110" y="1608"/>
                </a:cubicBezTo>
                <a:cubicBezTo>
                  <a:pt x="1523" y="1608"/>
                  <a:pt x="1922" y="1283"/>
                  <a:pt x="1922" y="783"/>
                </a:cubicBezTo>
                <a:cubicBezTo>
                  <a:pt x="1922" y="356"/>
                  <a:pt x="1531" y="0"/>
                  <a:pt x="1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3526383" y="1116468"/>
            <a:ext cx="100475" cy="102937"/>
          </a:xfrm>
          <a:custGeom>
            <a:avLst/>
            <a:gdLst/>
            <a:ahLst/>
            <a:cxnLst/>
            <a:rect l="l" t="t" r="r" b="b"/>
            <a:pathLst>
              <a:path w="1425" h="1460" extrusionOk="0">
                <a:moveTo>
                  <a:pt x="713" y="0"/>
                </a:moveTo>
                <a:cubicBezTo>
                  <a:pt x="321" y="0"/>
                  <a:pt x="1" y="321"/>
                  <a:pt x="1" y="747"/>
                </a:cubicBezTo>
                <a:cubicBezTo>
                  <a:pt x="1" y="1139"/>
                  <a:pt x="321" y="1459"/>
                  <a:pt x="713" y="1459"/>
                </a:cubicBezTo>
                <a:cubicBezTo>
                  <a:pt x="1104" y="1459"/>
                  <a:pt x="1424" y="1139"/>
                  <a:pt x="1424" y="747"/>
                </a:cubicBezTo>
                <a:cubicBezTo>
                  <a:pt x="1424" y="321"/>
                  <a:pt x="1104"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3743686" y="1967725"/>
            <a:ext cx="95399" cy="79600"/>
          </a:xfrm>
          <a:custGeom>
            <a:avLst/>
            <a:gdLst/>
            <a:ahLst/>
            <a:cxnLst/>
            <a:rect l="l" t="t" r="r" b="b"/>
            <a:pathLst>
              <a:path w="1353" h="1129" extrusionOk="0">
                <a:moveTo>
                  <a:pt x="783" y="1"/>
                </a:moveTo>
                <a:cubicBezTo>
                  <a:pt x="250" y="1"/>
                  <a:pt x="1" y="606"/>
                  <a:pt x="356" y="962"/>
                </a:cubicBezTo>
                <a:cubicBezTo>
                  <a:pt x="472" y="1077"/>
                  <a:pt x="618" y="1129"/>
                  <a:pt x="762" y="1129"/>
                </a:cubicBezTo>
                <a:cubicBezTo>
                  <a:pt x="1061" y="1129"/>
                  <a:pt x="1353" y="906"/>
                  <a:pt x="1353" y="570"/>
                </a:cubicBezTo>
                <a:cubicBezTo>
                  <a:pt x="1353" y="250"/>
                  <a:pt x="1068" y="1"/>
                  <a:pt x="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3271754" y="1672747"/>
            <a:ext cx="90392" cy="90316"/>
          </a:xfrm>
          <a:custGeom>
            <a:avLst/>
            <a:gdLst/>
            <a:ahLst/>
            <a:cxnLst/>
            <a:rect l="l" t="t" r="r" b="b"/>
            <a:pathLst>
              <a:path w="1282" h="1281" extrusionOk="0">
                <a:moveTo>
                  <a:pt x="641" y="0"/>
                </a:moveTo>
                <a:cubicBezTo>
                  <a:pt x="285" y="0"/>
                  <a:pt x="0" y="285"/>
                  <a:pt x="0" y="640"/>
                </a:cubicBezTo>
                <a:cubicBezTo>
                  <a:pt x="0" y="996"/>
                  <a:pt x="285" y="1281"/>
                  <a:pt x="641" y="1281"/>
                </a:cubicBezTo>
                <a:cubicBezTo>
                  <a:pt x="997" y="1281"/>
                  <a:pt x="1281" y="996"/>
                  <a:pt x="1281" y="640"/>
                </a:cubicBezTo>
                <a:cubicBezTo>
                  <a:pt x="1281" y="285"/>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1100806" y="1090274"/>
            <a:ext cx="92860" cy="79600"/>
          </a:xfrm>
          <a:custGeom>
            <a:avLst/>
            <a:gdLst/>
            <a:ahLst/>
            <a:cxnLst/>
            <a:rect l="l" t="t" r="r" b="b"/>
            <a:pathLst>
              <a:path w="1317" h="1129" extrusionOk="0">
                <a:moveTo>
                  <a:pt x="748" y="1"/>
                </a:moveTo>
                <a:cubicBezTo>
                  <a:pt x="250" y="1"/>
                  <a:pt x="1" y="605"/>
                  <a:pt x="356" y="961"/>
                </a:cubicBezTo>
                <a:cubicBezTo>
                  <a:pt x="472" y="1077"/>
                  <a:pt x="614" y="1129"/>
                  <a:pt x="753" y="1129"/>
                </a:cubicBezTo>
                <a:cubicBezTo>
                  <a:pt x="1042" y="1129"/>
                  <a:pt x="1317" y="906"/>
                  <a:pt x="1317" y="570"/>
                </a:cubicBezTo>
                <a:cubicBezTo>
                  <a:pt x="1317" y="250"/>
                  <a:pt x="1068" y="1"/>
                  <a:pt x="7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2711406" y="641047"/>
            <a:ext cx="80380" cy="68601"/>
          </a:xfrm>
          <a:custGeom>
            <a:avLst/>
            <a:gdLst/>
            <a:ahLst/>
            <a:cxnLst/>
            <a:rect l="l" t="t" r="r" b="b"/>
            <a:pathLst>
              <a:path w="1140" h="973" extrusionOk="0">
                <a:moveTo>
                  <a:pt x="641" y="1"/>
                </a:moveTo>
                <a:cubicBezTo>
                  <a:pt x="214" y="1"/>
                  <a:pt x="1" y="499"/>
                  <a:pt x="286" y="819"/>
                </a:cubicBezTo>
                <a:cubicBezTo>
                  <a:pt x="391" y="924"/>
                  <a:pt x="519" y="972"/>
                  <a:pt x="644" y="972"/>
                </a:cubicBezTo>
                <a:cubicBezTo>
                  <a:pt x="899" y="972"/>
                  <a:pt x="1140" y="774"/>
                  <a:pt x="1140" y="463"/>
                </a:cubicBezTo>
                <a:cubicBezTo>
                  <a:pt x="1140" y="214"/>
                  <a:pt x="926"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1706491" y="842932"/>
            <a:ext cx="120499" cy="100962"/>
          </a:xfrm>
          <a:custGeom>
            <a:avLst/>
            <a:gdLst/>
            <a:ahLst/>
            <a:cxnLst/>
            <a:rect l="l" t="t" r="r" b="b"/>
            <a:pathLst>
              <a:path w="1709" h="1432" extrusionOk="0">
                <a:moveTo>
                  <a:pt x="1051" y="1"/>
                </a:moveTo>
                <a:cubicBezTo>
                  <a:pt x="1033" y="1"/>
                  <a:pt x="1015" y="1"/>
                  <a:pt x="997" y="3"/>
                </a:cubicBezTo>
                <a:cubicBezTo>
                  <a:pt x="321" y="3"/>
                  <a:pt x="1" y="786"/>
                  <a:pt x="463" y="1213"/>
                </a:cubicBezTo>
                <a:cubicBezTo>
                  <a:pt x="615" y="1364"/>
                  <a:pt x="800" y="1432"/>
                  <a:pt x="981" y="1432"/>
                </a:cubicBezTo>
                <a:cubicBezTo>
                  <a:pt x="1354" y="1432"/>
                  <a:pt x="1709" y="1146"/>
                  <a:pt x="1709" y="715"/>
                </a:cubicBezTo>
                <a:cubicBezTo>
                  <a:pt x="1709" y="341"/>
                  <a:pt x="1417" y="1"/>
                  <a:pt x="1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2340871" y="3035888"/>
            <a:ext cx="54504" cy="45616"/>
          </a:xfrm>
          <a:custGeom>
            <a:avLst/>
            <a:gdLst/>
            <a:ahLst/>
            <a:cxnLst/>
            <a:rect l="l" t="t" r="r" b="b"/>
            <a:pathLst>
              <a:path w="773" h="647" extrusionOk="0">
                <a:moveTo>
                  <a:pt x="421" y="0"/>
                </a:moveTo>
                <a:cubicBezTo>
                  <a:pt x="10" y="0"/>
                  <a:pt x="1" y="647"/>
                  <a:pt x="392" y="647"/>
                </a:cubicBezTo>
                <a:cubicBezTo>
                  <a:pt x="411" y="647"/>
                  <a:pt x="431" y="645"/>
                  <a:pt x="453" y="642"/>
                </a:cubicBezTo>
                <a:cubicBezTo>
                  <a:pt x="630" y="642"/>
                  <a:pt x="773" y="500"/>
                  <a:pt x="773" y="322"/>
                </a:cubicBezTo>
                <a:cubicBezTo>
                  <a:pt x="773" y="144"/>
                  <a:pt x="630" y="2"/>
                  <a:pt x="453" y="2"/>
                </a:cubicBezTo>
                <a:cubicBezTo>
                  <a:pt x="442" y="1"/>
                  <a:pt x="431" y="0"/>
                  <a:pt x="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2624821" y="3219422"/>
            <a:ext cx="173170" cy="148201"/>
          </a:xfrm>
          <a:custGeom>
            <a:avLst/>
            <a:gdLst/>
            <a:ahLst/>
            <a:cxnLst/>
            <a:rect l="l" t="t" r="r" b="b"/>
            <a:pathLst>
              <a:path w="2456" h="2102" extrusionOk="0">
                <a:moveTo>
                  <a:pt x="1424" y="1"/>
                </a:moveTo>
                <a:cubicBezTo>
                  <a:pt x="463" y="1"/>
                  <a:pt x="0" y="1139"/>
                  <a:pt x="676" y="1780"/>
                </a:cubicBezTo>
                <a:cubicBezTo>
                  <a:pt x="887" y="2002"/>
                  <a:pt x="1152" y="2101"/>
                  <a:pt x="1412" y="2101"/>
                </a:cubicBezTo>
                <a:cubicBezTo>
                  <a:pt x="1943" y="2101"/>
                  <a:pt x="2456" y="1689"/>
                  <a:pt x="2456" y="1068"/>
                </a:cubicBezTo>
                <a:cubicBezTo>
                  <a:pt x="2456" y="463"/>
                  <a:pt x="1993" y="1"/>
                  <a:pt x="1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1836110" y="2350523"/>
            <a:ext cx="168164" cy="210808"/>
          </a:xfrm>
          <a:custGeom>
            <a:avLst/>
            <a:gdLst/>
            <a:ahLst/>
            <a:cxnLst/>
            <a:rect l="l" t="t" r="r" b="b"/>
            <a:pathLst>
              <a:path w="2385" h="2990" extrusionOk="0">
                <a:moveTo>
                  <a:pt x="1139" y="1"/>
                </a:moveTo>
                <a:cubicBezTo>
                  <a:pt x="890" y="1"/>
                  <a:pt x="1104" y="784"/>
                  <a:pt x="819" y="1104"/>
                </a:cubicBezTo>
                <a:cubicBezTo>
                  <a:pt x="570" y="1424"/>
                  <a:pt x="1" y="1317"/>
                  <a:pt x="1" y="1531"/>
                </a:cubicBezTo>
                <a:cubicBezTo>
                  <a:pt x="1" y="1638"/>
                  <a:pt x="570" y="1709"/>
                  <a:pt x="819" y="1922"/>
                </a:cubicBezTo>
                <a:cubicBezTo>
                  <a:pt x="1068" y="2100"/>
                  <a:pt x="1033" y="2990"/>
                  <a:pt x="1210" y="2990"/>
                </a:cubicBezTo>
                <a:cubicBezTo>
                  <a:pt x="1388" y="2990"/>
                  <a:pt x="1282" y="2349"/>
                  <a:pt x="1460" y="2064"/>
                </a:cubicBezTo>
                <a:cubicBezTo>
                  <a:pt x="1709" y="1602"/>
                  <a:pt x="2385" y="1673"/>
                  <a:pt x="2385" y="1495"/>
                </a:cubicBezTo>
                <a:cubicBezTo>
                  <a:pt x="2385" y="1353"/>
                  <a:pt x="1958" y="1353"/>
                  <a:pt x="1566" y="1175"/>
                </a:cubicBezTo>
                <a:cubicBezTo>
                  <a:pt x="1210" y="961"/>
                  <a:pt x="1353" y="1"/>
                  <a:pt x="1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3040109" y="1087638"/>
            <a:ext cx="125506" cy="160609"/>
          </a:xfrm>
          <a:custGeom>
            <a:avLst/>
            <a:gdLst/>
            <a:ahLst/>
            <a:cxnLst/>
            <a:rect l="l" t="t" r="r" b="b"/>
            <a:pathLst>
              <a:path w="1780" h="2278" extrusionOk="0">
                <a:moveTo>
                  <a:pt x="854" y="0"/>
                </a:moveTo>
                <a:cubicBezTo>
                  <a:pt x="676" y="0"/>
                  <a:pt x="818" y="569"/>
                  <a:pt x="605" y="819"/>
                </a:cubicBezTo>
                <a:cubicBezTo>
                  <a:pt x="427" y="1068"/>
                  <a:pt x="0" y="996"/>
                  <a:pt x="0" y="1139"/>
                </a:cubicBezTo>
                <a:cubicBezTo>
                  <a:pt x="0" y="1210"/>
                  <a:pt x="391" y="1281"/>
                  <a:pt x="569" y="1423"/>
                </a:cubicBezTo>
                <a:cubicBezTo>
                  <a:pt x="783" y="1601"/>
                  <a:pt x="747" y="2277"/>
                  <a:pt x="890" y="2277"/>
                </a:cubicBezTo>
                <a:cubicBezTo>
                  <a:pt x="996" y="2277"/>
                  <a:pt x="961" y="1779"/>
                  <a:pt x="1067" y="1566"/>
                </a:cubicBezTo>
                <a:cubicBezTo>
                  <a:pt x="1245" y="1210"/>
                  <a:pt x="1779" y="1245"/>
                  <a:pt x="1779" y="1139"/>
                </a:cubicBezTo>
                <a:cubicBezTo>
                  <a:pt x="1779" y="1032"/>
                  <a:pt x="1423" y="1032"/>
                  <a:pt x="1174" y="890"/>
                </a:cubicBezTo>
                <a:cubicBezTo>
                  <a:pt x="890" y="712"/>
                  <a:pt x="996" y="0"/>
                  <a:pt x="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3362150" y="2263147"/>
            <a:ext cx="125506" cy="160609"/>
          </a:xfrm>
          <a:custGeom>
            <a:avLst/>
            <a:gdLst/>
            <a:ahLst/>
            <a:cxnLst/>
            <a:rect l="l" t="t" r="r" b="b"/>
            <a:pathLst>
              <a:path w="1780" h="2278" extrusionOk="0">
                <a:moveTo>
                  <a:pt x="818" y="1"/>
                </a:moveTo>
                <a:cubicBezTo>
                  <a:pt x="676" y="1"/>
                  <a:pt x="818" y="606"/>
                  <a:pt x="605" y="819"/>
                </a:cubicBezTo>
                <a:cubicBezTo>
                  <a:pt x="392" y="1068"/>
                  <a:pt x="0" y="997"/>
                  <a:pt x="0" y="1139"/>
                </a:cubicBezTo>
                <a:cubicBezTo>
                  <a:pt x="0" y="1246"/>
                  <a:pt x="392" y="1282"/>
                  <a:pt x="569" y="1460"/>
                </a:cubicBezTo>
                <a:cubicBezTo>
                  <a:pt x="747" y="1602"/>
                  <a:pt x="712" y="2278"/>
                  <a:pt x="854" y="2278"/>
                </a:cubicBezTo>
                <a:cubicBezTo>
                  <a:pt x="996" y="2278"/>
                  <a:pt x="925" y="1780"/>
                  <a:pt x="1068" y="1566"/>
                </a:cubicBezTo>
                <a:cubicBezTo>
                  <a:pt x="1245" y="1211"/>
                  <a:pt x="1779" y="1282"/>
                  <a:pt x="1779" y="1139"/>
                </a:cubicBezTo>
                <a:cubicBezTo>
                  <a:pt x="1779" y="1033"/>
                  <a:pt x="1423" y="1033"/>
                  <a:pt x="1139" y="890"/>
                </a:cubicBezTo>
                <a:cubicBezTo>
                  <a:pt x="890" y="712"/>
                  <a:pt x="996" y="1"/>
                  <a:pt x="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9BE9DDC8-EEF8-4420-B7E5-001F6213AFA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 name="Rectangle 8"/>
          <p:cNvSpPr/>
          <p:nvPr/>
        </p:nvSpPr>
        <p:spPr>
          <a:xfrm>
            <a:off x="1109240" y="2931969"/>
            <a:ext cx="5952473" cy="1338828"/>
          </a:xfrm>
          <a:prstGeom prst="rect">
            <a:avLst/>
          </a:prstGeom>
        </p:spPr>
        <p:txBody>
          <a:bodyPr wrap="square">
            <a:spAutoFit/>
          </a:bodyPr>
          <a:lstStyle/>
          <a:p>
            <a:r>
              <a:rPr lang="en-US" sz="1600">
                <a:solidFill>
                  <a:srgbClr val="483461"/>
                </a:solidFill>
                <a:latin typeface="UTM Centur" panose="02040603050506020204" pitchFamily="18" charset="0"/>
              </a:rPr>
              <a:t>c) Công của dòng điện sản ra trên biến trở trong 10 phút:</a:t>
            </a:r>
          </a:p>
          <a:p>
            <a:pPr>
              <a:spcBef>
                <a:spcPts val="600"/>
              </a:spcBef>
            </a:pPr>
            <a:r>
              <a:rPr lang="en-US" sz="1600">
                <a:solidFill>
                  <a:srgbClr val="483461"/>
                </a:solidFill>
                <a:latin typeface="UTM Centur" panose="02040603050506020204" pitchFamily="18" charset="0"/>
              </a:rPr>
              <a:t>	A</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 </a:t>
            </a:r>
            <a:r>
              <a:rPr lang="en-US" sz="1800">
                <a:solidFill>
                  <a:srgbClr val="483461"/>
                </a:solidFill>
                <a:latin typeface="UVN Ke Chuyen1" panose="03030602030607080B05" pitchFamily="66" charset="0"/>
              </a:rPr>
              <a:t>P</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.t = 2,25.600 = 1 350(J)</a:t>
            </a:r>
          </a:p>
          <a:p>
            <a:pPr>
              <a:spcBef>
                <a:spcPts val="600"/>
              </a:spcBef>
            </a:pPr>
            <a:r>
              <a:rPr lang="en-US" sz="1600">
                <a:solidFill>
                  <a:srgbClr val="483461"/>
                </a:solidFill>
                <a:latin typeface="UTM Centur" panose="02040603050506020204" pitchFamily="18" charset="0"/>
              </a:rPr>
              <a:t>Công của dòng điện sản ra trên toàn mạch trong 10 phút:</a:t>
            </a:r>
          </a:p>
          <a:p>
            <a:pPr>
              <a:spcBef>
                <a:spcPts val="600"/>
              </a:spcBef>
            </a:pPr>
            <a:r>
              <a:rPr lang="en-US" sz="1600">
                <a:solidFill>
                  <a:srgbClr val="483461"/>
                </a:solidFill>
                <a:latin typeface="UTM Centur" panose="02040603050506020204" pitchFamily="18" charset="0"/>
              </a:rPr>
              <a:t>	A = U.I.t = 9.0,75.600 = 4 050(J)</a:t>
            </a:r>
          </a:p>
        </p:txBody>
      </p:sp>
      <p:sp>
        <p:nvSpPr>
          <p:cNvPr id="8" name="Google Shape;760;p37"/>
          <p:cNvSpPr/>
          <p:nvPr/>
        </p:nvSpPr>
        <p:spPr>
          <a:xfrm>
            <a:off x="988207" y="120643"/>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4;p37"/>
          <p:cNvSpPr txBox="1">
            <a:spLocks noGrp="1"/>
          </p:cNvSpPr>
          <p:nvPr>
            <p:ph type="title" idx="4294967295"/>
          </p:nvPr>
        </p:nvSpPr>
        <p:spPr>
          <a:xfrm>
            <a:off x="1120166" y="219589"/>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05</a:t>
            </a:r>
            <a:endParaRPr sz="2400">
              <a:solidFill>
                <a:srgbClr val="EC646E"/>
              </a:solidFill>
              <a:latin typeface="Tenor Sans" panose="020B0604020202020204" charset="0"/>
            </a:endParaRPr>
          </a:p>
        </p:txBody>
      </p:sp>
      <p:sp>
        <p:nvSpPr>
          <p:cNvPr id="11" name="Rectangle 1"/>
          <p:cNvSpPr>
            <a:spLocks noChangeArrowheads="1"/>
          </p:cNvSpPr>
          <p:nvPr/>
        </p:nvSpPr>
        <p:spPr bwMode="auto">
          <a:xfrm>
            <a:off x="2813777" y="271815"/>
            <a:ext cx="6047509"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Một đoạn mạch gồm một bóng đèn có ghi 6V - 4,5W được mắc nối tiếp với một biến trở và được đặt vào hiệu điện thế không đổi 9V như hình 14.1. Điện trở của dây nối và ampe kế là rất nhỏ.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a) Đóng công tắc K, bóng đèn sáng bình thường. Tính số chỉ của ampe kế.</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b) Tính điện trở và công suất tiêu thụ điện của biến trở khi đó.</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c) Tính công của dòng điện sản ra ở biến trở và ở toàn đoạn mạch trong 10 phút.</a:t>
            </a:r>
          </a:p>
        </p:txBody>
      </p:sp>
      <p:pic>
        <p:nvPicPr>
          <p:cNvPr id="12" name="Picture 11"/>
          <p:cNvPicPr>
            <a:picLocks noChangeAspect="1"/>
          </p:cNvPicPr>
          <p:nvPr/>
        </p:nvPicPr>
        <p:blipFill>
          <a:blip r:embed="rId3"/>
          <a:stretch>
            <a:fillRect/>
          </a:stretch>
        </p:blipFill>
        <p:spPr>
          <a:xfrm>
            <a:off x="262138" y="967339"/>
            <a:ext cx="2295526" cy="13548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9848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arn(inVertical)">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barn(inVertical)">
                                      <p:cBhvr>
                                        <p:cTn id="1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36" name="Google Shape;760;p37"/>
          <p:cNvSpPr/>
          <p:nvPr/>
        </p:nvSpPr>
        <p:spPr>
          <a:xfrm>
            <a:off x="407883" y="426185"/>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4;p37"/>
          <p:cNvSpPr txBox="1">
            <a:spLocks noGrp="1"/>
          </p:cNvSpPr>
          <p:nvPr>
            <p:ph type="title" idx="4294967295"/>
          </p:nvPr>
        </p:nvSpPr>
        <p:spPr>
          <a:xfrm>
            <a:off x="539842" y="525131"/>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06</a:t>
            </a:r>
            <a:endParaRPr sz="2400">
              <a:solidFill>
                <a:srgbClr val="EC646E"/>
              </a:solidFill>
              <a:latin typeface="Tenor Sans" panose="020B0604020202020204" charset="0"/>
            </a:endParaRPr>
          </a:p>
        </p:txBody>
      </p:sp>
      <p:sp>
        <p:nvSpPr>
          <p:cNvPr id="9" name="Rectangle 8"/>
          <p:cNvSpPr/>
          <p:nvPr/>
        </p:nvSpPr>
        <p:spPr>
          <a:xfrm>
            <a:off x="1266797" y="144290"/>
            <a:ext cx="6031127" cy="1815882"/>
          </a:xfrm>
          <a:prstGeom prst="rect">
            <a:avLst/>
          </a:prstGeom>
        </p:spPr>
        <p:txBody>
          <a:bodyPr wrap="square">
            <a:spAutoFit/>
          </a:bodyPr>
          <a:lstStyle/>
          <a:p>
            <a:pPr algn="just"/>
            <a:r>
              <a:rPr lang="vi-VN" sz="1600">
                <a:solidFill>
                  <a:srgbClr val="483461"/>
                </a:solidFill>
                <a:latin typeface="UTM Centur" panose="02040603050506020204" pitchFamily="18" charset="0"/>
              </a:rPr>
              <a:t>Một bóng đèn dây tóc có ghi 220V - 100W và một bàn là có ghi 220V - 1000W cùng được mắc vào ổ lấy điện 220V ở gia đình để cả hai cùng hoạt động bình thường.</a:t>
            </a:r>
          </a:p>
          <a:p>
            <a:pPr algn="just"/>
            <a:r>
              <a:rPr lang="vi-VN" sz="1600">
                <a:solidFill>
                  <a:srgbClr val="483461"/>
                </a:solidFill>
                <a:latin typeface="UTM Centur" panose="02040603050506020204" pitchFamily="18" charset="0"/>
              </a:rPr>
              <a:t>a) Vẽ sơ đồ mạch điện, trong đó bàn là được kí hiệu như một điện trở và tính điện trở tương đương của đoạn mạch này.</a:t>
            </a:r>
          </a:p>
          <a:p>
            <a:pPr algn="just"/>
            <a:r>
              <a:rPr lang="vi-VN" sz="1600">
                <a:solidFill>
                  <a:srgbClr val="483461"/>
                </a:solidFill>
                <a:latin typeface="UTM Centur" panose="02040603050506020204" pitchFamily="18" charset="0"/>
              </a:rPr>
              <a:t>b) Tính điện năng mà đoạn mạch này tiêu thụ trong 1 giờ theo đơn vị jun và đơn vị kil</a:t>
            </a:r>
            <a:r>
              <a:rPr lang="en-US" sz="1600">
                <a:solidFill>
                  <a:srgbClr val="483461"/>
                </a:solidFill>
                <a:latin typeface="UTM Centur" panose="02040603050506020204" pitchFamily="18" charset="0"/>
              </a:rPr>
              <a:t>ô</a:t>
            </a:r>
            <a:r>
              <a:rPr lang="vi-VN" sz="1600">
                <a:solidFill>
                  <a:srgbClr val="483461"/>
                </a:solidFill>
                <a:latin typeface="UTM Centur" panose="02040603050506020204" pitchFamily="18" charset="0"/>
              </a:rPr>
              <a:t>oat giờ.</a:t>
            </a:r>
          </a:p>
        </p:txBody>
      </p:sp>
      <p:sp>
        <p:nvSpPr>
          <p:cNvPr id="2" name="Rectangle 1"/>
          <p:cNvSpPr/>
          <p:nvPr/>
        </p:nvSpPr>
        <p:spPr>
          <a:xfrm>
            <a:off x="407883" y="2149982"/>
            <a:ext cx="2234045" cy="2277547"/>
          </a:xfrm>
          <a:prstGeom prst="rect">
            <a:avLst/>
          </a:prstGeom>
        </p:spPr>
        <p:txBody>
          <a:bodyPr wrap="square">
            <a:spAutoFit/>
          </a:bodyPr>
          <a:lstStyle/>
          <a:p>
            <a:pPr lvl="0" algn="just" eaLnBrk="0" fontAlgn="base" hangingPunct="0">
              <a:spcBef>
                <a:spcPts val="600"/>
              </a:spcBef>
              <a:spcAft>
                <a:spcPct val="0"/>
              </a:spcAft>
              <a:buClrTx/>
            </a:pPr>
            <a:r>
              <a:rPr lang="vi-VN" sz="1600" b="1">
                <a:solidFill>
                  <a:srgbClr val="EC646E"/>
                </a:solidFill>
                <a:latin typeface="UTM Centur" panose="02040603050506020204" pitchFamily="18" charset="0"/>
              </a:rPr>
              <a:t>Tóm tắt</a:t>
            </a:r>
            <a:endParaRPr lang="vi-VN" sz="1600">
              <a:solidFill>
                <a:srgbClr val="483461"/>
              </a:solidFill>
              <a:latin typeface="UTM Centur" panose="02040603050506020204" pitchFamily="18" charset="0"/>
            </a:endParaRP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Đ: 220</a:t>
            </a:r>
            <a:r>
              <a:rPr lang="vi-VN" sz="1600">
                <a:solidFill>
                  <a:srgbClr val="483461"/>
                </a:solidFill>
                <a:latin typeface="UTM Centur" panose="02040603050506020204" pitchFamily="18" charset="0"/>
              </a:rPr>
              <a:t>V</a:t>
            </a:r>
            <a:r>
              <a:rPr lang="en-US" sz="1600">
                <a:solidFill>
                  <a:srgbClr val="483461"/>
                </a:solidFill>
                <a:latin typeface="UTM Centur" panose="02040603050506020204" pitchFamily="18" charset="0"/>
              </a:rPr>
              <a:t> - 100</a:t>
            </a:r>
            <a:r>
              <a:rPr lang="vi-VN" sz="1600">
                <a:solidFill>
                  <a:srgbClr val="483461"/>
                </a:solidFill>
                <a:latin typeface="UTM Centur" panose="02040603050506020204" pitchFamily="18" charset="0"/>
              </a:rPr>
              <a:t>W</a:t>
            </a:r>
            <a:endParaRPr lang="en-US" sz="1600">
              <a:solidFill>
                <a:srgbClr val="483461"/>
              </a:solidFill>
              <a:latin typeface="UTM Centur" panose="02040603050506020204" pitchFamily="18" charset="0"/>
            </a:endParaRP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R: 220V – 1000W</a:t>
            </a: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U = 220V</a:t>
            </a: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t = 1 giờ = 3600s</a:t>
            </a:r>
          </a:p>
          <a:p>
            <a:pPr marL="342900" lvl="0" indent="-342900" algn="just" eaLnBrk="0" fontAlgn="base" hangingPunct="0">
              <a:spcBef>
                <a:spcPts val="600"/>
              </a:spcBef>
              <a:spcAft>
                <a:spcPct val="0"/>
              </a:spcAft>
              <a:buClrTx/>
              <a:buAutoNum type="alphaLcParenR"/>
            </a:pPr>
            <a:r>
              <a:rPr lang="en-US" sz="1600">
                <a:solidFill>
                  <a:srgbClr val="483461"/>
                </a:solidFill>
                <a:latin typeface="UTM Centur" panose="02040603050506020204" pitchFamily="18" charset="0"/>
              </a:rPr>
              <a:t>R</a:t>
            </a:r>
            <a:r>
              <a:rPr lang="en-US" sz="1600" baseline="-25000">
                <a:solidFill>
                  <a:srgbClr val="483461"/>
                </a:solidFill>
                <a:latin typeface="UTM Centur" panose="02040603050506020204" pitchFamily="18" charset="0"/>
              </a:rPr>
              <a:t>tđ</a:t>
            </a:r>
            <a:r>
              <a:rPr lang="en-US" sz="1600">
                <a:solidFill>
                  <a:srgbClr val="483461"/>
                </a:solidFill>
                <a:latin typeface="UTM Centur" panose="02040603050506020204" pitchFamily="18" charset="0"/>
              </a:rPr>
              <a:t> = ?</a:t>
            </a:r>
          </a:p>
          <a:p>
            <a:pPr marL="342900" lvl="0" indent="-342900" algn="just" eaLnBrk="0" fontAlgn="base" hangingPunct="0">
              <a:spcBef>
                <a:spcPts val="600"/>
              </a:spcBef>
              <a:spcAft>
                <a:spcPct val="0"/>
              </a:spcAft>
              <a:buClrTx/>
              <a:buAutoNum type="alphaLcParenR"/>
            </a:pPr>
            <a:r>
              <a:rPr lang="en-US" sz="1600">
                <a:solidFill>
                  <a:srgbClr val="483461"/>
                </a:solidFill>
                <a:latin typeface="UTM Centur" panose="02040603050506020204" pitchFamily="18" charset="0"/>
              </a:rPr>
              <a:t>A = ?</a:t>
            </a:r>
          </a:p>
        </p:txBody>
      </p:sp>
      <p:sp>
        <p:nvSpPr>
          <p:cNvPr id="3" name="Rectangle 2"/>
          <p:cNvSpPr/>
          <p:nvPr/>
        </p:nvSpPr>
        <p:spPr>
          <a:xfrm>
            <a:off x="2317172" y="2149982"/>
            <a:ext cx="4104410" cy="2215991"/>
          </a:xfrm>
          <a:prstGeom prst="rect">
            <a:avLst/>
          </a:prstGeom>
        </p:spPr>
        <p:txBody>
          <a:bodyPr wrap="square">
            <a:spAutoFit/>
          </a:bodyPr>
          <a:lstStyle/>
          <a:p>
            <a:pPr lvl="0" algn="ctr">
              <a:spcBef>
                <a:spcPts val="600"/>
              </a:spcBef>
            </a:pPr>
            <a:r>
              <a:rPr lang="en-US" sz="1600" b="1">
                <a:solidFill>
                  <a:srgbClr val="EC646E"/>
                </a:solidFill>
                <a:latin typeface="UTM Centur" panose="02040603050506020204" pitchFamily="18" charset="0"/>
              </a:rPr>
              <a:t>Giải</a:t>
            </a:r>
          </a:p>
          <a:p>
            <a:pPr lvl="0" algn="just">
              <a:spcBef>
                <a:spcPts val="600"/>
              </a:spcBef>
            </a:pPr>
            <a:r>
              <a:rPr lang="en-US" sz="1600">
                <a:solidFill>
                  <a:srgbClr val="483461"/>
                </a:solidFill>
                <a:latin typeface="UTM Centur" panose="02040603050506020204" pitchFamily="18" charset="0"/>
              </a:rPr>
              <a:t>a) Bóng đèn và bàn là hoạt động bình thường nên chúng đều hoạt động với hiệu điện thế định mức. Mà hiệu điện thế định mức của bóng đèn và bàn là đều là 220V, bằng với hiệu điện thế của ổ lấy điện.</a:t>
            </a:r>
          </a:p>
          <a:p>
            <a:pPr lvl="0" algn="just">
              <a:spcBef>
                <a:spcPts val="600"/>
              </a:spcBef>
            </a:pPr>
            <a:r>
              <a:rPr lang="en-US" sz="1600">
                <a:solidFill>
                  <a:srgbClr val="483461"/>
                </a:solidFill>
                <a:latin typeface="UTM Centur" panose="02040603050506020204" pitchFamily="18" charset="0"/>
              </a:rPr>
              <a:t>Vì vậy, bóng đèn và bàn là phải được mắc song song với nhau.</a:t>
            </a:r>
          </a:p>
        </p:txBody>
      </p:sp>
      <p:pic>
        <p:nvPicPr>
          <p:cNvPr id="5" name="Picture 4"/>
          <p:cNvPicPr>
            <a:picLocks noChangeAspect="1"/>
          </p:cNvPicPr>
          <p:nvPr/>
        </p:nvPicPr>
        <p:blipFill>
          <a:blip r:embed="rId3"/>
          <a:stretch>
            <a:fillRect/>
          </a:stretch>
        </p:blipFill>
        <p:spPr>
          <a:xfrm>
            <a:off x="6837218" y="3243027"/>
            <a:ext cx="1950853" cy="161157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995593" y="2745373"/>
            <a:ext cx="1792478" cy="338554"/>
          </a:xfrm>
          <a:prstGeom prst="rect">
            <a:avLst/>
          </a:prstGeom>
        </p:spPr>
        <p:txBody>
          <a:bodyPr wrap="none">
            <a:spAutoFit/>
          </a:bodyPr>
          <a:lstStyle/>
          <a:p>
            <a:pPr lvl="0" algn="just">
              <a:spcBef>
                <a:spcPts val="600"/>
              </a:spcBef>
            </a:pPr>
            <a:r>
              <a:rPr lang="en-US" sz="1600">
                <a:solidFill>
                  <a:srgbClr val="483461"/>
                </a:solidFill>
                <a:latin typeface="UTM Centur" panose="02040603050506020204" pitchFamily="18" charset="0"/>
              </a:rPr>
              <a:t>Sơ đồ mạch điện:</a:t>
            </a:r>
          </a:p>
        </p:txBody>
      </p:sp>
    </p:spTree>
    <p:extLst>
      <p:ext uri="{BB962C8B-B14F-4D97-AF65-F5344CB8AC3E}">
        <p14:creationId xmlns:p14="http://schemas.microsoft.com/office/powerpoint/2010/main" val="36382082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wipe(up)">
                                      <p:cBhvr>
                                        <p:cTn id="37" dur="500"/>
                                        <p:tgtEl>
                                          <p:spTgt spid="3">
                                            <p:txEl>
                                              <p:pRg st="0" end="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up)">
                                      <p:cBhvr>
                                        <p:cTn id="40" dur="500"/>
                                        <p:tgtEl>
                                          <p:spTgt spid="3">
                                            <p:txEl>
                                              <p:pRg st="1" end="1"/>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up)">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2" name="Rectangle 1"/>
          <p:cNvSpPr/>
          <p:nvPr/>
        </p:nvSpPr>
        <p:spPr>
          <a:xfrm>
            <a:off x="443254" y="2407306"/>
            <a:ext cx="2234045" cy="2277547"/>
          </a:xfrm>
          <a:prstGeom prst="rect">
            <a:avLst/>
          </a:prstGeom>
        </p:spPr>
        <p:txBody>
          <a:bodyPr wrap="square">
            <a:spAutoFit/>
          </a:bodyPr>
          <a:lstStyle/>
          <a:p>
            <a:pPr lvl="0" algn="just" eaLnBrk="0" fontAlgn="base" hangingPunct="0">
              <a:spcBef>
                <a:spcPts val="600"/>
              </a:spcBef>
              <a:spcAft>
                <a:spcPct val="0"/>
              </a:spcAft>
              <a:buClrTx/>
            </a:pPr>
            <a:r>
              <a:rPr lang="vi-VN" sz="1600" b="1">
                <a:solidFill>
                  <a:srgbClr val="EC646E"/>
                </a:solidFill>
                <a:latin typeface="UTM Centur" panose="02040603050506020204" pitchFamily="18" charset="0"/>
              </a:rPr>
              <a:t>Tóm tắt</a:t>
            </a:r>
            <a:endParaRPr lang="vi-VN" sz="1600">
              <a:solidFill>
                <a:srgbClr val="483461"/>
              </a:solidFill>
              <a:latin typeface="UTM Centur" panose="02040603050506020204" pitchFamily="18" charset="0"/>
            </a:endParaRP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Đ: 220</a:t>
            </a:r>
            <a:r>
              <a:rPr lang="vi-VN" sz="1600">
                <a:solidFill>
                  <a:srgbClr val="483461"/>
                </a:solidFill>
                <a:latin typeface="UTM Centur" panose="02040603050506020204" pitchFamily="18" charset="0"/>
              </a:rPr>
              <a:t>V</a:t>
            </a:r>
            <a:r>
              <a:rPr lang="en-US" sz="1600">
                <a:solidFill>
                  <a:srgbClr val="483461"/>
                </a:solidFill>
                <a:latin typeface="UTM Centur" panose="02040603050506020204" pitchFamily="18" charset="0"/>
              </a:rPr>
              <a:t> - 100</a:t>
            </a:r>
            <a:r>
              <a:rPr lang="vi-VN" sz="1600">
                <a:solidFill>
                  <a:srgbClr val="483461"/>
                </a:solidFill>
                <a:latin typeface="UTM Centur" panose="02040603050506020204" pitchFamily="18" charset="0"/>
              </a:rPr>
              <a:t>W</a:t>
            </a:r>
            <a:endParaRPr lang="en-US" sz="1600">
              <a:solidFill>
                <a:srgbClr val="483461"/>
              </a:solidFill>
              <a:latin typeface="UTM Centur" panose="02040603050506020204" pitchFamily="18" charset="0"/>
            </a:endParaRP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R: 220V – 1000W</a:t>
            </a: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U = 220V</a:t>
            </a:r>
          </a:p>
          <a:p>
            <a:pPr lvl="0" algn="just" eaLnBrk="0" fontAlgn="base" hangingPunct="0">
              <a:spcBef>
                <a:spcPts val="600"/>
              </a:spcBef>
              <a:spcAft>
                <a:spcPct val="0"/>
              </a:spcAft>
              <a:buClrTx/>
            </a:pPr>
            <a:r>
              <a:rPr lang="en-US" sz="1600">
                <a:solidFill>
                  <a:srgbClr val="483461"/>
                </a:solidFill>
                <a:latin typeface="UTM Centur" panose="02040603050506020204" pitchFamily="18" charset="0"/>
              </a:rPr>
              <a:t>t = 1 giờ = 3600s</a:t>
            </a:r>
          </a:p>
          <a:p>
            <a:pPr marL="342900" lvl="0" indent="-342900" algn="just" eaLnBrk="0" fontAlgn="base" hangingPunct="0">
              <a:spcBef>
                <a:spcPts val="600"/>
              </a:spcBef>
              <a:spcAft>
                <a:spcPct val="0"/>
              </a:spcAft>
              <a:buClrTx/>
              <a:buAutoNum type="alphaLcParenR"/>
            </a:pPr>
            <a:r>
              <a:rPr lang="en-US" sz="1600">
                <a:solidFill>
                  <a:srgbClr val="483461"/>
                </a:solidFill>
                <a:latin typeface="UTM Centur" panose="02040603050506020204" pitchFamily="18" charset="0"/>
              </a:rPr>
              <a:t>R</a:t>
            </a:r>
            <a:r>
              <a:rPr lang="en-US" sz="1600" baseline="-25000">
                <a:solidFill>
                  <a:srgbClr val="483461"/>
                </a:solidFill>
                <a:latin typeface="UTM Centur" panose="02040603050506020204" pitchFamily="18" charset="0"/>
              </a:rPr>
              <a:t>tđ</a:t>
            </a:r>
            <a:r>
              <a:rPr lang="en-US" sz="1600">
                <a:solidFill>
                  <a:srgbClr val="483461"/>
                </a:solidFill>
                <a:latin typeface="UTM Centur" panose="02040603050506020204" pitchFamily="18" charset="0"/>
              </a:rPr>
              <a:t> = ?</a:t>
            </a:r>
          </a:p>
          <a:p>
            <a:pPr marL="342900" lvl="0" indent="-342900" algn="just" eaLnBrk="0" fontAlgn="base" hangingPunct="0">
              <a:spcBef>
                <a:spcPts val="600"/>
              </a:spcBef>
              <a:spcAft>
                <a:spcPct val="0"/>
              </a:spcAft>
              <a:buClrTx/>
              <a:buAutoNum type="alphaLcParenR"/>
            </a:pPr>
            <a:r>
              <a:rPr lang="en-US" sz="1600">
                <a:solidFill>
                  <a:srgbClr val="483461"/>
                </a:solidFill>
                <a:latin typeface="UTM Centur" panose="02040603050506020204" pitchFamily="18" charset="0"/>
              </a:rPr>
              <a:t>A = ?</a:t>
            </a:r>
          </a:p>
        </p:txBody>
      </p:sp>
      <mc:AlternateContent xmlns:mc="http://schemas.openxmlformats.org/markup-compatibility/2006" xmlns:a14="http://schemas.microsoft.com/office/drawing/2010/main">
        <mc:Choice Requires="a14">
          <p:sp>
            <p:nvSpPr>
              <p:cNvPr id="3" name="Rectangle 2"/>
              <p:cNvSpPr/>
              <p:nvPr/>
            </p:nvSpPr>
            <p:spPr>
              <a:xfrm>
                <a:off x="2465281" y="2047766"/>
                <a:ext cx="6426699" cy="3113609"/>
              </a:xfrm>
              <a:prstGeom prst="rect">
                <a:avLst/>
              </a:prstGeom>
            </p:spPr>
            <p:txBody>
              <a:bodyPr wrap="square">
                <a:spAutoFit/>
              </a:bodyPr>
              <a:lstStyle/>
              <a:p>
                <a:pPr lvl="0" algn="just"/>
                <a:r>
                  <a:rPr lang="en-US" sz="1600">
                    <a:solidFill>
                      <a:srgbClr val="483461"/>
                    </a:solidFill>
                    <a:latin typeface="UTM Centur" panose="02040603050506020204" pitchFamily="18" charset="0"/>
                  </a:rPr>
                  <a:t>Điện trở của bóng đèn:</a:t>
                </a:r>
              </a:p>
              <a:p>
                <a:pPr lvl="0" algn="just"/>
                <a:r>
                  <a:rPr lang="en-US" sz="1600">
                    <a:solidFill>
                      <a:srgbClr val="483461"/>
                    </a:solidFill>
                    <a:latin typeface="UTM Centur" panose="02040603050506020204" pitchFamily="18" charset="0"/>
                  </a:rPr>
                  <a:t>	R</a:t>
                </a:r>
                <a:r>
                  <a:rPr lang="en-US" sz="1600" baseline="-25000">
                    <a:solidFill>
                      <a:srgbClr val="483461"/>
                    </a:solidFill>
                    <a:latin typeface="UTM Centur" panose="02040603050506020204" pitchFamily="18" charset="0"/>
                  </a:rPr>
                  <a:t>đ</a:t>
                </a:r>
                <a:r>
                  <a:rPr lang="en-US" sz="16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sSubSup>
                          <m:sSubSupPr>
                            <m:ctrlPr>
                              <a:rPr lang="en-US" sz="2000" i="1">
                                <a:solidFill>
                                  <a:srgbClr val="483461"/>
                                </a:solidFill>
                                <a:latin typeface="Cambria Math" panose="02040503050406030204" pitchFamily="18" charset="0"/>
                              </a:rPr>
                            </m:ctrlPr>
                          </m:sSubSupPr>
                          <m:e>
                            <m:r>
                              <m:rPr>
                                <m:sty m:val="p"/>
                              </m:rPr>
                              <a:rPr lang="en-US" sz="2000" i="0">
                                <a:solidFill>
                                  <a:srgbClr val="483461"/>
                                </a:solidFill>
                                <a:latin typeface="Cambria Math" panose="02040503050406030204" pitchFamily="18" charset="0"/>
                              </a:rPr>
                              <m:t>U</m:t>
                            </m:r>
                          </m:e>
                          <m:sub>
                            <m:r>
                              <a:rPr lang="en-US" sz="2000" i="0">
                                <a:solidFill>
                                  <a:srgbClr val="483461"/>
                                </a:solidFill>
                                <a:latin typeface="Cambria Math" panose="02040503050406030204" pitchFamily="18" charset="0"/>
                              </a:rPr>
                              <m:t>đ</m:t>
                            </m:r>
                          </m:sub>
                          <m:sup>
                            <m:r>
                              <a:rPr lang="en-US" sz="2000" i="0">
                                <a:solidFill>
                                  <a:srgbClr val="483461"/>
                                </a:solidFill>
                                <a:latin typeface="Cambria Math" panose="02040503050406030204" pitchFamily="18" charset="0"/>
                              </a:rPr>
                              <m:t>2</m:t>
                            </m:r>
                          </m:sup>
                        </m:sSubSup>
                      </m:num>
                      <m:den>
                        <m:sSub>
                          <m:sSubPr>
                            <m:ctrlPr>
                              <a:rPr lang="en-US" sz="2000" i="1">
                                <a:solidFill>
                                  <a:srgbClr val="483461"/>
                                </a:solidFill>
                                <a:latin typeface="Cambria Math" panose="02040503050406030204" pitchFamily="18" charset="0"/>
                              </a:rPr>
                            </m:ctrlPr>
                          </m:sSubPr>
                          <m:e>
                            <m:r>
                              <m:rPr>
                                <m:nor/>
                              </m:rPr>
                              <a:rPr lang="en-US" sz="2000">
                                <a:solidFill>
                                  <a:srgbClr val="483461"/>
                                </a:solidFill>
                                <a:latin typeface="UVN Ke Chuyen1" panose="03030602030607080B05" pitchFamily="66" charset="0"/>
                              </a:rPr>
                              <m:t>P</m:t>
                            </m:r>
                          </m:e>
                          <m:sub>
                            <m:r>
                              <a:rPr lang="en-US" sz="2000" i="0">
                                <a:solidFill>
                                  <a:srgbClr val="483461"/>
                                </a:solidFill>
                                <a:latin typeface="Cambria Math" panose="02040503050406030204" pitchFamily="18" charset="0"/>
                              </a:rPr>
                              <m:t>đ</m:t>
                            </m:r>
                          </m:sub>
                        </m:sSub>
                      </m:den>
                    </m:f>
                  </m:oMath>
                </a14:m>
                <a:r>
                  <a:rPr lang="en-US" sz="2000">
                    <a:solidFill>
                      <a:srgbClr val="483461"/>
                    </a:solidFill>
                    <a:latin typeface="UTM Centur" panose="02040603050506020204" pitchFamily="18" charset="0"/>
                  </a:rPr>
                  <a:t> = </a:t>
                </a:r>
                <a14:m>
                  <m:oMath xmlns:m="http://schemas.openxmlformats.org/officeDocument/2006/math">
                    <m:f>
                      <m:fPr>
                        <m:ctrlPr>
                          <a:rPr lang="en-US" sz="2000" i="1" smtClean="0">
                            <a:solidFill>
                              <a:srgbClr val="483461"/>
                            </a:solidFill>
                            <a:latin typeface="Cambria Math" panose="02040503050406030204" pitchFamily="18" charset="0"/>
                          </a:rPr>
                        </m:ctrlPr>
                      </m:fPr>
                      <m:num>
                        <m:sSup>
                          <m:sSupPr>
                            <m:ctrlPr>
                              <a:rPr lang="en-US" sz="2000" i="1" smtClean="0">
                                <a:solidFill>
                                  <a:srgbClr val="483461"/>
                                </a:solidFill>
                                <a:latin typeface="Cambria Math" panose="02040503050406030204" pitchFamily="18" charset="0"/>
                              </a:rPr>
                            </m:ctrlPr>
                          </m:sSupPr>
                          <m:e>
                            <m:r>
                              <a:rPr lang="en-US" sz="2000" b="0" i="0" smtClean="0">
                                <a:solidFill>
                                  <a:srgbClr val="483461"/>
                                </a:solidFill>
                                <a:latin typeface="Cambria Math" panose="02040503050406030204" pitchFamily="18" charset="0"/>
                              </a:rPr>
                              <m:t>220</m:t>
                            </m:r>
                          </m:e>
                          <m:sup>
                            <m:r>
                              <a:rPr lang="en-US" sz="2000" b="0" i="0" smtClean="0">
                                <a:solidFill>
                                  <a:srgbClr val="483461"/>
                                </a:solidFill>
                                <a:latin typeface="Cambria Math" panose="02040503050406030204" pitchFamily="18" charset="0"/>
                              </a:rPr>
                              <m:t>2</m:t>
                            </m:r>
                          </m:sup>
                        </m:sSup>
                      </m:num>
                      <m:den>
                        <m:r>
                          <a:rPr lang="en-US" sz="2000" b="0" i="0" smtClean="0">
                            <a:solidFill>
                              <a:srgbClr val="483461"/>
                            </a:solidFill>
                            <a:latin typeface="Cambria Math" panose="02040503050406030204" pitchFamily="18" charset="0"/>
                          </a:rPr>
                          <m:t>100</m:t>
                        </m:r>
                      </m:den>
                    </m:f>
                    <m:r>
                      <a:rPr lang="en-US" sz="2000" b="0" i="0" smtClean="0">
                        <a:solidFill>
                          <a:srgbClr val="483461"/>
                        </a:solidFill>
                        <a:latin typeface="Cambria Math" panose="02040503050406030204" pitchFamily="18" charset="0"/>
                      </a:rPr>
                      <m:t> </m:t>
                    </m:r>
                  </m:oMath>
                </a14:m>
                <a:r>
                  <a:rPr lang="en-US" sz="1600">
                    <a:solidFill>
                      <a:srgbClr val="483461"/>
                    </a:solidFill>
                    <a:latin typeface="UTM Centur" panose="02040603050506020204" pitchFamily="18" charset="0"/>
                  </a:rPr>
                  <a:t>= 484(</a:t>
                </a:r>
                <a:r>
                  <a:rPr lang="el-GR" sz="1600">
                    <a:solidFill>
                      <a:srgbClr val="483461"/>
                    </a:solidFill>
                    <a:latin typeface="Times New Roman" panose="02020603050405020304" pitchFamily="18" charset="0"/>
                    <a:cs typeface="Times New Roman" panose="02020603050405020304" pitchFamily="18" charset="0"/>
                  </a:rPr>
                  <a:t>Ω</a:t>
                </a:r>
                <a:r>
                  <a:rPr lang="en-US" sz="1600">
                    <a:solidFill>
                      <a:srgbClr val="483461"/>
                    </a:solidFill>
                    <a:latin typeface="UTM Centur" panose="02040603050506020204" pitchFamily="18" charset="0"/>
                  </a:rPr>
                  <a:t>)</a:t>
                </a:r>
              </a:p>
              <a:p>
                <a:pPr lvl="0" algn="just"/>
                <a:r>
                  <a:rPr lang="en-US" sz="1600">
                    <a:solidFill>
                      <a:srgbClr val="483461"/>
                    </a:solidFill>
                    <a:latin typeface="UTM Centur" panose="02040603050506020204" pitchFamily="18" charset="0"/>
                  </a:rPr>
                  <a:t>Điện trở của bàn là:</a:t>
                </a:r>
              </a:p>
              <a:p>
                <a:pPr lvl="0" algn="just"/>
                <a:r>
                  <a:rPr lang="en-US" sz="1600">
                    <a:solidFill>
                      <a:srgbClr val="483461"/>
                    </a:solidFill>
                    <a:latin typeface="UTM Centur" panose="02040603050506020204" pitchFamily="18" charset="0"/>
                  </a:rPr>
                  <a:t>	R </a:t>
                </a:r>
                <a:r>
                  <a:rPr lang="en-US" sz="2000">
                    <a:solidFill>
                      <a:srgbClr val="483461"/>
                    </a:solidFill>
                    <a:latin typeface="UTM Centur" panose="02040603050506020204" pitchFamily="18" charset="0"/>
                  </a:rPr>
                  <a:t>= </a:t>
                </a:r>
                <a14:m>
                  <m:oMath xmlns:m="http://schemas.openxmlformats.org/officeDocument/2006/math">
                    <m:f>
                      <m:fPr>
                        <m:ctrlPr>
                          <a:rPr lang="en-US" sz="2000" i="1" smtClean="0">
                            <a:solidFill>
                              <a:srgbClr val="483461"/>
                            </a:solidFill>
                            <a:latin typeface="Cambria Math" panose="02040503050406030204" pitchFamily="18" charset="0"/>
                          </a:rPr>
                        </m:ctrlPr>
                      </m:fPr>
                      <m:num>
                        <m:sSup>
                          <m:sSupPr>
                            <m:ctrlPr>
                              <a:rPr lang="en-US" sz="2000" i="1" smtClean="0">
                                <a:solidFill>
                                  <a:srgbClr val="483461"/>
                                </a:solidFill>
                                <a:latin typeface="Cambria Math" panose="02040503050406030204" pitchFamily="18" charset="0"/>
                              </a:rPr>
                            </m:ctrlPr>
                          </m:sSupPr>
                          <m:e>
                            <m:r>
                              <m:rPr>
                                <m:sty m:val="p"/>
                              </m:rPr>
                              <a:rPr lang="en-US" sz="2000" b="0" i="0" smtClean="0">
                                <a:solidFill>
                                  <a:srgbClr val="483461"/>
                                </a:solidFill>
                                <a:latin typeface="Cambria Math" panose="02040503050406030204" pitchFamily="18" charset="0"/>
                              </a:rPr>
                              <m:t>U</m:t>
                            </m:r>
                          </m:e>
                          <m:sup>
                            <m:r>
                              <a:rPr lang="en-US" sz="2000" b="0" i="0" smtClean="0">
                                <a:solidFill>
                                  <a:srgbClr val="483461"/>
                                </a:solidFill>
                                <a:latin typeface="Cambria Math" panose="02040503050406030204" pitchFamily="18" charset="0"/>
                              </a:rPr>
                              <m:t>2</m:t>
                            </m:r>
                          </m:sup>
                        </m:sSup>
                      </m:num>
                      <m:den>
                        <m:r>
                          <m:rPr>
                            <m:nor/>
                          </m:rPr>
                          <a:rPr lang="en-US" sz="2000">
                            <a:solidFill>
                              <a:srgbClr val="483461"/>
                            </a:solidFill>
                            <a:latin typeface="UVN Ke Chuyen1" panose="03030602030607080B05" pitchFamily="66" charset="0"/>
                          </a:rPr>
                          <m:t>P</m:t>
                        </m:r>
                      </m:den>
                    </m:f>
                  </m:oMath>
                </a14:m>
                <a:r>
                  <a:rPr lang="en-US" sz="20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sSup>
                          <m:sSupPr>
                            <m:ctrlPr>
                              <a:rPr lang="en-US" sz="2000" i="1">
                                <a:solidFill>
                                  <a:srgbClr val="483461"/>
                                </a:solidFill>
                                <a:latin typeface="Cambria Math" panose="02040503050406030204" pitchFamily="18" charset="0"/>
                              </a:rPr>
                            </m:ctrlPr>
                          </m:sSupPr>
                          <m:e>
                            <m:r>
                              <a:rPr lang="en-US" sz="2000" b="0" i="0" smtClean="0">
                                <a:solidFill>
                                  <a:srgbClr val="483461"/>
                                </a:solidFill>
                                <a:latin typeface="Cambria Math" panose="02040503050406030204" pitchFamily="18" charset="0"/>
                              </a:rPr>
                              <m:t>220</m:t>
                            </m:r>
                          </m:e>
                          <m:sup>
                            <m:r>
                              <a:rPr lang="en-US" sz="2000" b="0" i="0" smtClean="0">
                                <a:solidFill>
                                  <a:srgbClr val="483461"/>
                                </a:solidFill>
                                <a:latin typeface="Cambria Math" panose="02040503050406030204" pitchFamily="18" charset="0"/>
                              </a:rPr>
                              <m:t>2</m:t>
                            </m:r>
                          </m:sup>
                        </m:sSup>
                      </m:num>
                      <m:den>
                        <m:r>
                          <a:rPr lang="en-US" sz="2000" b="0" i="0" smtClean="0">
                            <a:solidFill>
                              <a:srgbClr val="483461"/>
                            </a:solidFill>
                            <a:latin typeface="Cambria Math" panose="02040503050406030204" pitchFamily="18" charset="0"/>
                          </a:rPr>
                          <m:t>1000</m:t>
                        </m:r>
                      </m:den>
                    </m:f>
                    <m:r>
                      <a:rPr lang="en-US" sz="2000" b="0" i="0" smtClean="0">
                        <a:solidFill>
                          <a:srgbClr val="483461"/>
                        </a:solidFill>
                        <a:latin typeface="Cambria Math" panose="02040503050406030204" pitchFamily="18" charset="0"/>
                      </a:rPr>
                      <m:t> </m:t>
                    </m:r>
                  </m:oMath>
                </a14:m>
                <a:r>
                  <a:rPr lang="en-US" sz="1600">
                    <a:solidFill>
                      <a:srgbClr val="483461"/>
                    </a:solidFill>
                    <a:latin typeface="UTM Centur" panose="02040603050506020204" pitchFamily="18" charset="0"/>
                  </a:rPr>
                  <a:t>= 48,4(</a:t>
                </a:r>
                <a:r>
                  <a:rPr lang="el-GR" sz="1600">
                    <a:solidFill>
                      <a:srgbClr val="483461"/>
                    </a:solidFill>
                    <a:latin typeface="Times New Roman" panose="02020603050405020304" pitchFamily="18" charset="0"/>
                    <a:cs typeface="Times New Roman" panose="02020603050405020304" pitchFamily="18" charset="0"/>
                  </a:rPr>
                  <a:t>Ω</a:t>
                </a:r>
                <a:r>
                  <a:rPr lang="en-US" sz="1600">
                    <a:solidFill>
                      <a:srgbClr val="483461"/>
                    </a:solidFill>
                    <a:latin typeface="UTM Centur" panose="02040603050506020204" pitchFamily="18" charset="0"/>
                  </a:rPr>
                  <a:t>)</a:t>
                </a:r>
              </a:p>
              <a:p>
                <a:pPr lvl="0" algn="just"/>
                <a:r>
                  <a:rPr lang="en-US" sz="1600">
                    <a:solidFill>
                      <a:srgbClr val="483461"/>
                    </a:solidFill>
                    <a:latin typeface="UTM Centur" panose="02040603050506020204" pitchFamily="18" charset="0"/>
                  </a:rPr>
                  <a:t>Điện trở tương đương của đoạn mạch:</a:t>
                </a:r>
              </a:p>
              <a:p>
                <a:pPr lvl="0" algn="just"/>
                <a:r>
                  <a:rPr lang="en-US" sz="1600">
                    <a:solidFill>
                      <a:srgbClr val="483461"/>
                    </a:solidFill>
                    <a:latin typeface="UTM Centur" panose="02040603050506020204" pitchFamily="18" charset="0"/>
                  </a:rPr>
                  <a:t>	R</a:t>
                </a:r>
                <a:r>
                  <a:rPr lang="en-US" sz="1600" baseline="-25000">
                    <a:solidFill>
                      <a:srgbClr val="483461"/>
                    </a:solidFill>
                    <a:latin typeface="UTM Centur" panose="02040603050506020204" pitchFamily="18" charset="0"/>
                  </a:rPr>
                  <a:t>tđ</a:t>
                </a:r>
                <a:r>
                  <a:rPr lang="en-US" sz="1600">
                    <a:solidFill>
                      <a:srgbClr val="483461"/>
                    </a:solidFill>
                    <a:latin typeface="UTM Centur" panose="02040603050506020204" pitchFamily="18" charset="0"/>
                  </a:rPr>
                  <a:t> = </a:t>
                </a:r>
                <a14:m>
                  <m:oMath xmlns:m="http://schemas.openxmlformats.org/officeDocument/2006/math">
                    <m:f>
                      <m:fPr>
                        <m:ctrlPr>
                          <a:rPr lang="en-US" sz="2000" i="1" smtClean="0">
                            <a:solidFill>
                              <a:srgbClr val="483461"/>
                            </a:solidFill>
                            <a:latin typeface="Cambria Math" panose="02040503050406030204" pitchFamily="18" charset="0"/>
                          </a:rPr>
                        </m:ctrlPr>
                      </m:fPr>
                      <m:num>
                        <m:sSub>
                          <m:sSubPr>
                            <m:ctrlPr>
                              <a:rPr lang="en-US" sz="2000" i="1" smtClean="0">
                                <a:solidFill>
                                  <a:srgbClr val="483461"/>
                                </a:solidFill>
                                <a:latin typeface="Cambria Math" panose="02040503050406030204" pitchFamily="18" charset="0"/>
                              </a:rPr>
                            </m:ctrlPr>
                          </m:sSubPr>
                          <m:e>
                            <m:r>
                              <m:rPr>
                                <m:sty m:val="p"/>
                              </m:rPr>
                              <a:rPr lang="en-US" sz="2000" b="0" i="0" smtClean="0">
                                <a:solidFill>
                                  <a:srgbClr val="483461"/>
                                </a:solidFill>
                                <a:latin typeface="Cambria Math" panose="02040503050406030204" pitchFamily="18" charset="0"/>
                              </a:rPr>
                              <m:t>R</m:t>
                            </m:r>
                          </m:e>
                          <m:sub>
                            <m:r>
                              <a:rPr lang="en-US" sz="2000" b="0" i="0" smtClean="0">
                                <a:solidFill>
                                  <a:srgbClr val="483461"/>
                                </a:solidFill>
                                <a:latin typeface="Cambria Math" panose="02040503050406030204" pitchFamily="18" charset="0"/>
                              </a:rPr>
                              <m:t>đ</m:t>
                            </m:r>
                          </m:sub>
                        </m:sSub>
                        <m:r>
                          <a:rPr lang="en-US" sz="2000" b="0" i="0" smtClean="0">
                            <a:solidFill>
                              <a:srgbClr val="483461"/>
                            </a:solidFill>
                            <a:latin typeface="Cambria Math" panose="02040503050406030204" pitchFamily="18" charset="0"/>
                          </a:rPr>
                          <m:t>.</m:t>
                        </m:r>
                        <m:r>
                          <m:rPr>
                            <m:sty m:val="p"/>
                          </m:rPr>
                          <a:rPr lang="en-US" sz="2000" b="0" i="0" smtClean="0">
                            <a:solidFill>
                              <a:srgbClr val="483461"/>
                            </a:solidFill>
                            <a:latin typeface="Cambria Math" panose="02040503050406030204" pitchFamily="18" charset="0"/>
                          </a:rPr>
                          <m:t>R</m:t>
                        </m:r>
                      </m:num>
                      <m:den>
                        <m:sSub>
                          <m:sSubPr>
                            <m:ctrlPr>
                              <a:rPr lang="en-US" sz="2000" i="1" smtClean="0">
                                <a:solidFill>
                                  <a:srgbClr val="483461"/>
                                </a:solidFill>
                                <a:latin typeface="Cambria Math" panose="02040503050406030204" pitchFamily="18" charset="0"/>
                              </a:rPr>
                            </m:ctrlPr>
                          </m:sSubPr>
                          <m:e>
                            <m:r>
                              <m:rPr>
                                <m:sty m:val="p"/>
                              </m:rPr>
                              <a:rPr lang="en-US" sz="2000" b="0" i="0" smtClean="0">
                                <a:solidFill>
                                  <a:srgbClr val="483461"/>
                                </a:solidFill>
                                <a:latin typeface="Cambria Math" panose="02040503050406030204" pitchFamily="18" charset="0"/>
                              </a:rPr>
                              <m:t>R</m:t>
                            </m:r>
                          </m:e>
                          <m:sub>
                            <m:r>
                              <a:rPr lang="en-US" sz="2000" b="0" i="0" smtClean="0">
                                <a:solidFill>
                                  <a:srgbClr val="483461"/>
                                </a:solidFill>
                                <a:latin typeface="Cambria Math" panose="02040503050406030204" pitchFamily="18" charset="0"/>
                              </a:rPr>
                              <m:t>đ</m:t>
                            </m:r>
                          </m:sub>
                        </m:sSub>
                        <m:r>
                          <a:rPr lang="en-US" sz="2000" b="0" i="0" smtClean="0">
                            <a:solidFill>
                              <a:srgbClr val="483461"/>
                            </a:solidFill>
                            <a:latin typeface="Cambria Math" panose="02040503050406030204" pitchFamily="18" charset="0"/>
                          </a:rPr>
                          <m:t>+</m:t>
                        </m:r>
                        <m:r>
                          <m:rPr>
                            <m:sty m:val="p"/>
                          </m:rPr>
                          <a:rPr lang="en-US" sz="2000" b="0" i="0" smtClean="0">
                            <a:solidFill>
                              <a:srgbClr val="483461"/>
                            </a:solidFill>
                            <a:latin typeface="Cambria Math" panose="02040503050406030204" pitchFamily="18" charset="0"/>
                          </a:rPr>
                          <m:t>R</m:t>
                        </m:r>
                      </m:den>
                    </m:f>
                    <m:r>
                      <a:rPr lang="en-US" sz="2000" b="0" i="0" smtClean="0">
                        <a:solidFill>
                          <a:srgbClr val="483461"/>
                        </a:solidFill>
                        <a:latin typeface="Cambria Math" panose="02040503050406030204" pitchFamily="18" charset="0"/>
                      </a:rPr>
                      <m:t> </m:t>
                    </m:r>
                  </m:oMath>
                </a14:m>
                <a:r>
                  <a:rPr lang="en-US" sz="2000">
                    <a:solidFill>
                      <a:srgbClr val="483461"/>
                    </a:solidFill>
                    <a:latin typeface="UTM Centur" panose="02040603050506020204" pitchFamily="18" charset="0"/>
                  </a:rPr>
                  <a:t>= </a:t>
                </a:r>
                <a14:m>
                  <m:oMath xmlns:m="http://schemas.openxmlformats.org/officeDocument/2006/math">
                    <m:f>
                      <m:fPr>
                        <m:ctrlPr>
                          <a:rPr lang="en-US" sz="2000" i="1" smtClean="0">
                            <a:solidFill>
                              <a:srgbClr val="483461"/>
                            </a:solidFill>
                            <a:latin typeface="Cambria Math" panose="02040503050406030204" pitchFamily="18" charset="0"/>
                          </a:rPr>
                        </m:ctrlPr>
                      </m:fPr>
                      <m:num>
                        <m:r>
                          <a:rPr lang="en-US" sz="2000" b="0" i="0" smtClean="0">
                            <a:solidFill>
                              <a:srgbClr val="483461"/>
                            </a:solidFill>
                            <a:latin typeface="Cambria Math" panose="02040503050406030204" pitchFamily="18" charset="0"/>
                          </a:rPr>
                          <m:t>484.48,4</m:t>
                        </m:r>
                      </m:num>
                      <m:den>
                        <m:r>
                          <a:rPr lang="en-US" sz="2000" b="0" i="0" smtClean="0">
                            <a:solidFill>
                              <a:srgbClr val="483461"/>
                            </a:solidFill>
                            <a:latin typeface="Cambria Math" panose="02040503050406030204" pitchFamily="18" charset="0"/>
                          </a:rPr>
                          <m:t>484+48,4</m:t>
                        </m:r>
                      </m:den>
                    </m:f>
                  </m:oMath>
                </a14:m>
                <a:r>
                  <a:rPr lang="en-US" sz="2000">
                    <a:solidFill>
                      <a:srgbClr val="483461"/>
                    </a:solidFill>
                    <a:latin typeface="UTM Centur" panose="02040603050506020204" pitchFamily="18" charset="0"/>
                  </a:rPr>
                  <a:t> </a:t>
                </a:r>
                <a:r>
                  <a:rPr lang="en-US" sz="1600">
                    <a:solidFill>
                      <a:srgbClr val="483461"/>
                    </a:solidFill>
                    <a:latin typeface="UTM Centur" panose="02040603050506020204" pitchFamily="18" charset="0"/>
                  </a:rPr>
                  <a:t>= 44(</a:t>
                </a:r>
                <a:r>
                  <a:rPr lang="el-GR" sz="1600">
                    <a:solidFill>
                      <a:srgbClr val="483461"/>
                    </a:solidFill>
                    <a:latin typeface="Times New Roman" panose="02020603050405020304" pitchFamily="18" charset="0"/>
                    <a:cs typeface="Times New Roman" panose="02020603050405020304" pitchFamily="18" charset="0"/>
                  </a:rPr>
                  <a:t>Ω</a:t>
                </a:r>
                <a:r>
                  <a:rPr lang="en-US" sz="1600">
                    <a:solidFill>
                      <a:srgbClr val="483461"/>
                    </a:solidFill>
                    <a:latin typeface="UTM Centur" panose="02040603050506020204" pitchFamily="18" charset="0"/>
                  </a:rPr>
                  <a:t>)</a:t>
                </a:r>
              </a:p>
              <a:p>
                <a:pPr lvl="0" algn="just"/>
                <a:r>
                  <a:rPr lang="en-US" sz="1600">
                    <a:solidFill>
                      <a:srgbClr val="483461"/>
                    </a:solidFill>
                    <a:latin typeface="UTM Centur" panose="02040603050506020204" pitchFamily="18" charset="0"/>
                  </a:rPr>
                  <a:t>b) Điện năng mà đoạn mạch tiêu thụ trong 1 giờ:</a:t>
                </a:r>
              </a:p>
              <a:p>
                <a:pPr lvl="0" algn="just"/>
                <a:r>
                  <a:rPr lang="en-US" sz="1600">
                    <a:solidFill>
                      <a:srgbClr val="483461"/>
                    </a:solidFill>
                    <a:latin typeface="UTM Centur" panose="02040603050506020204" pitchFamily="18" charset="0"/>
                  </a:rPr>
                  <a:t>	A = </a:t>
                </a:r>
                <a:r>
                  <a:rPr lang="en-US" sz="2000">
                    <a:solidFill>
                      <a:srgbClr val="483461"/>
                    </a:solidFill>
                    <a:latin typeface="UVN Ke Chuyen1" panose="03030602030607080B05" pitchFamily="66" charset="0"/>
                  </a:rPr>
                  <a:t>P</a:t>
                </a:r>
                <a:r>
                  <a:rPr lang="en-US" sz="1600">
                    <a:solidFill>
                      <a:srgbClr val="483461"/>
                    </a:solidFill>
                    <a:latin typeface="UTM Centur" panose="02040603050506020204" pitchFamily="18" charset="0"/>
                  </a:rPr>
                  <a:t>.t = </a:t>
                </a:r>
                <a14:m>
                  <m:oMath xmlns:m="http://schemas.openxmlformats.org/officeDocument/2006/math">
                    <m:f>
                      <m:fPr>
                        <m:ctrlPr>
                          <a:rPr lang="en-US" sz="2000" i="1" smtClean="0">
                            <a:solidFill>
                              <a:srgbClr val="483461"/>
                            </a:solidFill>
                            <a:latin typeface="Cambria Math" panose="02040503050406030204" pitchFamily="18" charset="0"/>
                          </a:rPr>
                        </m:ctrlPr>
                      </m:fPr>
                      <m:num>
                        <m:sSup>
                          <m:sSupPr>
                            <m:ctrlPr>
                              <a:rPr lang="en-US" sz="2000" i="1" smtClean="0">
                                <a:solidFill>
                                  <a:srgbClr val="483461"/>
                                </a:solidFill>
                                <a:latin typeface="Cambria Math" panose="02040503050406030204" pitchFamily="18" charset="0"/>
                              </a:rPr>
                            </m:ctrlPr>
                          </m:sSupPr>
                          <m:e>
                            <m:r>
                              <m:rPr>
                                <m:sty m:val="p"/>
                              </m:rPr>
                              <a:rPr lang="en-US" sz="2000" b="0" i="0" smtClean="0">
                                <a:solidFill>
                                  <a:srgbClr val="483461"/>
                                </a:solidFill>
                                <a:latin typeface="Cambria Math" panose="02040503050406030204" pitchFamily="18" charset="0"/>
                              </a:rPr>
                              <m:t>U</m:t>
                            </m:r>
                          </m:e>
                          <m:sup>
                            <m:r>
                              <a:rPr lang="en-US" sz="2000" b="0" i="0" smtClean="0">
                                <a:solidFill>
                                  <a:srgbClr val="483461"/>
                                </a:solidFill>
                                <a:latin typeface="Cambria Math" panose="02040503050406030204" pitchFamily="18" charset="0"/>
                              </a:rPr>
                              <m:t>2</m:t>
                            </m:r>
                          </m:sup>
                        </m:sSup>
                      </m:num>
                      <m:den>
                        <m:sSub>
                          <m:sSubPr>
                            <m:ctrlPr>
                              <a:rPr lang="en-US" sz="2000" i="1" smtClean="0">
                                <a:solidFill>
                                  <a:srgbClr val="483461"/>
                                </a:solidFill>
                                <a:latin typeface="Cambria Math" panose="02040503050406030204" pitchFamily="18" charset="0"/>
                              </a:rPr>
                            </m:ctrlPr>
                          </m:sSubPr>
                          <m:e>
                            <m:r>
                              <m:rPr>
                                <m:sty m:val="p"/>
                              </m:rPr>
                              <a:rPr lang="en-US" sz="2000" b="0" i="0" smtClean="0">
                                <a:solidFill>
                                  <a:srgbClr val="483461"/>
                                </a:solidFill>
                                <a:latin typeface="Cambria Math" panose="02040503050406030204" pitchFamily="18" charset="0"/>
                              </a:rPr>
                              <m:t>R</m:t>
                            </m:r>
                          </m:e>
                          <m:sub>
                            <m:r>
                              <m:rPr>
                                <m:sty m:val="p"/>
                              </m:rPr>
                              <a:rPr lang="en-US" sz="2000" b="0" i="0" smtClean="0">
                                <a:solidFill>
                                  <a:srgbClr val="483461"/>
                                </a:solidFill>
                                <a:latin typeface="Cambria Math" panose="02040503050406030204" pitchFamily="18" charset="0"/>
                              </a:rPr>
                              <m:t>t</m:t>
                            </m:r>
                            <m:r>
                              <a:rPr lang="en-US" sz="2000" b="0" i="0" smtClean="0">
                                <a:solidFill>
                                  <a:srgbClr val="483461"/>
                                </a:solidFill>
                                <a:latin typeface="Cambria Math" panose="02040503050406030204" pitchFamily="18" charset="0"/>
                              </a:rPr>
                              <m:t>đ</m:t>
                            </m:r>
                          </m:sub>
                        </m:sSub>
                      </m:den>
                    </m:f>
                  </m:oMath>
                </a14:m>
                <a:r>
                  <a:rPr lang="en-US" sz="1600">
                    <a:solidFill>
                      <a:srgbClr val="483461"/>
                    </a:solidFill>
                    <a:latin typeface="UTM Centur" panose="02040603050506020204" pitchFamily="18" charset="0"/>
                  </a:rPr>
                  <a:t>.t = </a:t>
                </a:r>
                <a14:m>
                  <m:oMath xmlns:m="http://schemas.openxmlformats.org/officeDocument/2006/math">
                    <m:f>
                      <m:fPr>
                        <m:ctrlPr>
                          <a:rPr lang="en-US" sz="2000" i="1" smtClean="0">
                            <a:solidFill>
                              <a:srgbClr val="483461"/>
                            </a:solidFill>
                            <a:latin typeface="Cambria Math" panose="02040503050406030204" pitchFamily="18" charset="0"/>
                          </a:rPr>
                        </m:ctrlPr>
                      </m:fPr>
                      <m:num>
                        <m:sSup>
                          <m:sSupPr>
                            <m:ctrlPr>
                              <a:rPr lang="en-US" sz="2000" i="1" smtClean="0">
                                <a:solidFill>
                                  <a:srgbClr val="483461"/>
                                </a:solidFill>
                                <a:latin typeface="Cambria Math" panose="02040503050406030204" pitchFamily="18" charset="0"/>
                              </a:rPr>
                            </m:ctrlPr>
                          </m:sSupPr>
                          <m:e>
                            <m:r>
                              <a:rPr lang="en-US" sz="2000" b="0" i="1" smtClean="0">
                                <a:solidFill>
                                  <a:srgbClr val="483461"/>
                                </a:solidFill>
                                <a:latin typeface="Cambria Math" panose="02040503050406030204" pitchFamily="18" charset="0"/>
                              </a:rPr>
                              <m:t>220</m:t>
                            </m:r>
                          </m:e>
                          <m:sup>
                            <m:r>
                              <a:rPr lang="en-US" sz="2000" b="0" i="1" smtClean="0">
                                <a:solidFill>
                                  <a:srgbClr val="483461"/>
                                </a:solidFill>
                                <a:latin typeface="Cambria Math" panose="02040503050406030204" pitchFamily="18" charset="0"/>
                              </a:rPr>
                              <m:t>2</m:t>
                            </m:r>
                          </m:sup>
                        </m:sSup>
                      </m:num>
                      <m:den>
                        <m:r>
                          <a:rPr lang="en-US" sz="2000" b="0" i="1" smtClean="0">
                            <a:solidFill>
                              <a:srgbClr val="483461"/>
                            </a:solidFill>
                            <a:latin typeface="Cambria Math" panose="02040503050406030204" pitchFamily="18" charset="0"/>
                          </a:rPr>
                          <m:t>44</m:t>
                        </m:r>
                      </m:den>
                    </m:f>
                  </m:oMath>
                </a14:m>
                <a:r>
                  <a:rPr lang="en-US" sz="1600">
                    <a:solidFill>
                      <a:srgbClr val="483461"/>
                    </a:solidFill>
                    <a:latin typeface="UTM Centur" panose="02040603050506020204" pitchFamily="18" charset="0"/>
                  </a:rPr>
                  <a:t>.3600 = 3 960 000(J) = 1,1(kW.h)</a:t>
                </a:r>
              </a:p>
            </p:txBody>
          </p:sp>
        </mc:Choice>
        <mc:Fallback xmlns="">
          <p:sp>
            <p:nvSpPr>
              <p:cNvPr id="3" name="Rectangle 2"/>
              <p:cNvSpPr>
                <a:spLocks noRot="1" noChangeAspect="1" noMove="1" noResize="1" noEditPoints="1" noAdjustHandles="1" noChangeArrowheads="1" noChangeShapeType="1" noTextEdit="1"/>
              </p:cNvSpPr>
              <p:nvPr/>
            </p:nvSpPr>
            <p:spPr>
              <a:xfrm>
                <a:off x="2465281" y="2047766"/>
                <a:ext cx="6426699" cy="3113609"/>
              </a:xfrm>
              <a:prstGeom prst="rect">
                <a:avLst/>
              </a:prstGeom>
              <a:blipFill>
                <a:blip r:embed="rId3"/>
                <a:stretch>
                  <a:fillRect l="-474" t="-587"/>
                </a:stretch>
              </a:blipFill>
            </p:spPr>
            <p:txBody>
              <a:bodyPr/>
              <a:lstStyle/>
              <a:p>
                <a:r>
                  <a:rPr lang="en-US">
                    <a:noFill/>
                  </a:rPr>
                  <a:t> </a:t>
                </a:r>
              </a:p>
            </p:txBody>
          </p:sp>
        </mc:Fallback>
      </mc:AlternateContent>
      <p:sp>
        <p:nvSpPr>
          <p:cNvPr id="5" name="Google Shape;760;p37"/>
          <p:cNvSpPr/>
          <p:nvPr/>
        </p:nvSpPr>
        <p:spPr>
          <a:xfrm>
            <a:off x="442561" y="543271"/>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4;p37"/>
          <p:cNvSpPr txBox="1">
            <a:spLocks noGrp="1"/>
          </p:cNvSpPr>
          <p:nvPr>
            <p:ph type="title" idx="4294967295"/>
          </p:nvPr>
        </p:nvSpPr>
        <p:spPr>
          <a:xfrm>
            <a:off x="574520" y="642217"/>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06</a:t>
            </a:r>
            <a:endParaRPr sz="2400">
              <a:solidFill>
                <a:srgbClr val="EC646E"/>
              </a:solidFill>
              <a:latin typeface="Tenor Sans" panose="020B0604020202020204" charset="0"/>
            </a:endParaRPr>
          </a:p>
        </p:txBody>
      </p:sp>
      <p:sp>
        <p:nvSpPr>
          <p:cNvPr id="7" name="Rectangle 6"/>
          <p:cNvSpPr/>
          <p:nvPr/>
        </p:nvSpPr>
        <p:spPr>
          <a:xfrm>
            <a:off x="1232118" y="174466"/>
            <a:ext cx="6031127" cy="1815882"/>
          </a:xfrm>
          <a:prstGeom prst="rect">
            <a:avLst/>
          </a:prstGeom>
        </p:spPr>
        <p:txBody>
          <a:bodyPr wrap="square">
            <a:spAutoFit/>
          </a:bodyPr>
          <a:lstStyle/>
          <a:p>
            <a:pPr algn="just"/>
            <a:r>
              <a:rPr lang="vi-VN" sz="1600">
                <a:solidFill>
                  <a:srgbClr val="483461"/>
                </a:solidFill>
                <a:latin typeface="UTM Centur" panose="02040603050506020204" pitchFamily="18" charset="0"/>
              </a:rPr>
              <a:t>Một bóng đèn dây tóc có ghi 220V - 100W và một bàn là có ghi 220V - 1000W cùng được mắc vào ổ lấy điện 220V ở gia đình để cả hai cùng hoạt động bình thường.</a:t>
            </a:r>
          </a:p>
          <a:p>
            <a:pPr algn="just"/>
            <a:r>
              <a:rPr lang="vi-VN" sz="1600">
                <a:solidFill>
                  <a:srgbClr val="483461"/>
                </a:solidFill>
                <a:latin typeface="UTM Centur" panose="02040603050506020204" pitchFamily="18" charset="0"/>
              </a:rPr>
              <a:t>a) Vẽ sơ đồ mạch điện, trong đó bàn là được kí hiệu như một điện trở và tính điện trở tương đương của đoạn mạch này.</a:t>
            </a:r>
          </a:p>
          <a:p>
            <a:pPr algn="just"/>
            <a:r>
              <a:rPr lang="vi-VN" sz="1600">
                <a:solidFill>
                  <a:srgbClr val="483461"/>
                </a:solidFill>
                <a:latin typeface="UTM Centur" panose="02040603050506020204" pitchFamily="18" charset="0"/>
              </a:rPr>
              <a:t>b) Tính điện năng mà đoạn mạch này tiêu thụ trong 1 giờ theo đơn vị jun và đơn vị kil</a:t>
            </a:r>
            <a:r>
              <a:rPr lang="en-US" sz="1600">
                <a:solidFill>
                  <a:srgbClr val="483461"/>
                </a:solidFill>
                <a:latin typeface="UTM Centur" panose="02040603050506020204" pitchFamily="18" charset="0"/>
              </a:rPr>
              <a:t>ô</a:t>
            </a:r>
            <a:r>
              <a:rPr lang="vi-VN" sz="1600">
                <a:solidFill>
                  <a:srgbClr val="483461"/>
                </a:solidFill>
                <a:latin typeface="UTM Centur" panose="02040603050506020204" pitchFamily="18" charset="0"/>
              </a:rPr>
              <a:t>oat giờ.</a:t>
            </a:r>
          </a:p>
        </p:txBody>
      </p:sp>
      <p:pic>
        <p:nvPicPr>
          <p:cNvPr id="8" name="Picture 7"/>
          <p:cNvPicPr>
            <a:picLocks noChangeAspect="1"/>
          </p:cNvPicPr>
          <p:nvPr/>
        </p:nvPicPr>
        <p:blipFill>
          <a:blip r:embed="rId4"/>
          <a:stretch>
            <a:fillRect/>
          </a:stretch>
        </p:blipFill>
        <p:spPr>
          <a:xfrm>
            <a:off x="6941128" y="2488002"/>
            <a:ext cx="1950853" cy="1611575"/>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099503" y="1990348"/>
            <a:ext cx="1792478" cy="338554"/>
          </a:xfrm>
          <a:prstGeom prst="rect">
            <a:avLst/>
          </a:prstGeom>
        </p:spPr>
        <p:txBody>
          <a:bodyPr wrap="none">
            <a:spAutoFit/>
          </a:bodyPr>
          <a:lstStyle/>
          <a:p>
            <a:pPr lvl="0" algn="just">
              <a:spcBef>
                <a:spcPts val="600"/>
              </a:spcBef>
            </a:pPr>
            <a:r>
              <a:rPr lang="en-US" sz="1600">
                <a:solidFill>
                  <a:srgbClr val="483461"/>
                </a:solidFill>
                <a:latin typeface="UTM Centur" panose="02040603050506020204" pitchFamily="18" charset="0"/>
              </a:rPr>
              <a:t>Sơ đồ mạch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grpSp>
        <p:nvGrpSpPr>
          <p:cNvPr id="64" name="Google Shape;1478;p60"/>
          <p:cNvGrpSpPr/>
          <p:nvPr/>
        </p:nvGrpSpPr>
        <p:grpSpPr>
          <a:xfrm>
            <a:off x="2754985" y="2020207"/>
            <a:ext cx="855352" cy="1152053"/>
            <a:chOff x="4577662" y="2292611"/>
            <a:chExt cx="1116793" cy="1504183"/>
          </a:xfrm>
        </p:grpSpPr>
        <p:sp>
          <p:nvSpPr>
            <p:cNvPr id="65" name="Google Shape;1479;p60"/>
            <p:cNvSpPr/>
            <p:nvPr/>
          </p:nvSpPr>
          <p:spPr>
            <a:xfrm>
              <a:off x="4852319" y="2564803"/>
              <a:ext cx="842137" cy="1231990"/>
            </a:xfrm>
            <a:custGeom>
              <a:avLst/>
              <a:gdLst/>
              <a:ahLst/>
              <a:cxnLst/>
              <a:rect l="l" t="t" r="r" b="b"/>
              <a:pathLst>
                <a:path w="11280" h="16503" extrusionOk="0">
                  <a:moveTo>
                    <a:pt x="327" y="1"/>
                  </a:moveTo>
                  <a:cubicBezTo>
                    <a:pt x="290" y="1"/>
                    <a:pt x="252" y="10"/>
                    <a:pt x="214" y="29"/>
                  </a:cubicBezTo>
                  <a:lnTo>
                    <a:pt x="178" y="29"/>
                  </a:lnTo>
                  <a:cubicBezTo>
                    <a:pt x="72" y="64"/>
                    <a:pt x="0" y="242"/>
                    <a:pt x="36" y="349"/>
                  </a:cubicBezTo>
                  <a:lnTo>
                    <a:pt x="72" y="420"/>
                  </a:lnTo>
                  <a:cubicBezTo>
                    <a:pt x="143" y="598"/>
                    <a:pt x="178" y="776"/>
                    <a:pt x="249" y="918"/>
                  </a:cubicBezTo>
                  <a:cubicBezTo>
                    <a:pt x="641" y="2021"/>
                    <a:pt x="1032" y="3018"/>
                    <a:pt x="1459" y="3978"/>
                  </a:cubicBezTo>
                  <a:cubicBezTo>
                    <a:pt x="1530" y="4156"/>
                    <a:pt x="1637" y="4334"/>
                    <a:pt x="1708" y="4512"/>
                  </a:cubicBezTo>
                  <a:cubicBezTo>
                    <a:pt x="2278" y="5757"/>
                    <a:pt x="2882" y="6932"/>
                    <a:pt x="3594" y="8106"/>
                  </a:cubicBezTo>
                  <a:cubicBezTo>
                    <a:pt x="3665" y="8284"/>
                    <a:pt x="3772" y="8426"/>
                    <a:pt x="3879" y="8568"/>
                  </a:cubicBezTo>
                  <a:cubicBezTo>
                    <a:pt x="4412" y="9493"/>
                    <a:pt x="5017" y="10383"/>
                    <a:pt x="5693" y="11237"/>
                  </a:cubicBezTo>
                  <a:cubicBezTo>
                    <a:pt x="5836" y="11415"/>
                    <a:pt x="5978" y="11628"/>
                    <a:pt x="6120" y="11806"/>
                  </a:cubicBezTo>
                  <a:cubicBezTo>
                    <a:pt x="7117" y="13051"/>
                    <a:pt x="8255" y="14190"/>
                    <a:pt x="9465" y="15186"/>
                  </a:cubicBezTo>
                  <a:lnTo>
                    <a:pt x="9785" y="15471"/>
                  </a:lnTo>
                  <a:cubicBezTo>
                    <a:pt x="10070" y="15649"/>
                    <a:pt x="10283" y="15827"/>
                    <a:pt x="10532" y="16005"/>
                  </a:cubicBezTo>
                  <a:cubicBezTo>
                    <a:pt x="10781" y="16182"/>
                    <a:pt x="11030" y="16325"/>
                    <a:pt x="11280" y="16503"/>
                  </a:cubicBezTo>
                  <a:lnTo>
                    <a:pt x="11280" y="15827"/>
                  </a:lnTo>
                  <a:cubicBezTo>
                    <a:pt x="10853" y="15542"/>
                    <a:pt x="10390" y="15186"/>
                    <a:pt x="9927" y="14830"/>
                  </a:cubicBezTo>
                  <a:cubicBezTo>
                    <a:pt x="9785" y="14724"/>
                    <a:pt x="9678" y="14617"/>
                    <a:pt x="9536" y="14510"/>
                  </a:cubicBezTo>
                  <a:cubicBezTo>
                    <a:pt x="8469" y="13621"/>
                    <a:pt x="7508" y="12624"/>
                    <a:pt x="6618" y="11521"/>
                  </a:cubicBezTo>
                  <a:lnTo>
                    <a:pt x="6369" y="11237"/>
                  </a:lnTo>
                  <a:cubicBezTo>
                    <a:pt x="5622" y="10276"/>
                    <a:pt x="4911" y="9280"/>
                    <a:pt x="4306" y="8284"/>
                  </a:cubicBezTo>
                  <a:cubicBezTo>
                    <a:pt x="4235" y="8177"/>
                    <a:pt x="4199" y="8106"/>
                    <a:pt x="4163" y="8035"/>
                  </a:cubicBezTo>
                  <a:cubicBezTo>
                    <a:pt x="3416" y="6754"/>
                    <a:pt x="2740" y="5473"/>
                    <a:pt x="2135" y="4156"/>
                  </a:cubicBezTo>
                  <a:cubicBezTo>
                    <a:pt x="2028" y="3907"/>
                    <a:pt x="1922" y="3658"/>
                    <a:pt x="1815" y="3409"/>
                  </a:cubicBezTo>
                  <a:cubicBezTo>
                    <a:pt x="1424" y="2519"/>
                    <a:pt x="1068" y="1594"/>
                    <a:pt x="712" y="598"/>
                  </a:cubicBezTo>
                  <a:lnTo>
                    <a:pt x="570" y="171"/>
                  </a:lnTo>
                  <a:cubicBezTo>
                    <a:pt x="518" y="67"/>
                    <a:pt x="427" y="1"/>
                    <a:pt x="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480;p60"/>
            <p:cNvSpPr/>
            <p:nvPr/>
          </p:nvSpPr>
          <p:spPr>
            <a:xfrm>
              <a:off x="4577662" y="2460211"/>
              <a:ext cx="311396" cy="174762"/>
            </a:xfrm>
            <a:custGeom>
              <a:avLst/>
              <a:gdLst/>
              <a:ahLst/>
              <a:cxnLst/>
              <a:rect l="l" t="t" r="r" b="b"/>
              <a:pathLst>
                <a:path w="4171" h="2341" extrusionOk="0">
                  <a:moveTo>
                    <a:pt x="584" y="1"/>
                  </a:moveTo>
                  <a:cubicBezTo>
                    <a:pt x="323" y="1"/>
                    <a:pt x="149" y="126"/>
                    <a:pt x="121" y="434"/>
                  </a:cubicBezTo>
                  <a:cubicBezTo>
                    <a:pt x="0" y="1734"/>
                    <a:pt x="2988" y="2340"/>
                    <a:pt x="3889" y="2340"/>
                  </a:cubicBezTo>
                  <a:cubicBezTo>
                    <a:pt x="4048" y="2340"/>
                    <a:pt x="4142" y="2321"/>
                    <a:pt x="4142" y="2284"/>
                  </a:cubicBezTo>
                  <a:cubicBezTo>
                    <a:pt x="4171" y="2084"/>
                    <a:pt x="1650" y="1"/>
                    <a:pt x="5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81;p60"/>
            <p:cNvSpPr/>
            <p:nvPr/>
          </p:nvSpPr>
          <p:spPr>
            <a:xfrm>
              <a:off x="4654408" y="2766820"/>
              <a:ext cx="342230" cy="141168"/>
            </a:xfrm>
            <a:custGeom>
              <a:avLst/>
              <a:gdLst/>
              <a:ahLst/>
              <a:cxnLst/>
              <a:rect l="l" t="t" r="r" b="b"/>
              <a:pathLst>
                <a:path w="4584" h="1891" extrusionOk="0">
                  <a:moveTo>
                    <a:pt x="942" y="1"/>
                  </a:moveTo>
                  <a:cubicBezTo>
                    <a:pt x="554" y="1"/>
                    <a:pt x="272" y="138"/>
                    <a:pt x="196" y="490"/>
                  </a:cubicBezTo>
                  <a:cubicBezTo>
                    <a:pt x="1" y="1493"/>
                    <a:pt x="2160" y="1890"/>
                    <a:pt x="3517" y="1890"/>
                  </a:cubicBezTo>
                  <a:cubicBezTo>
                    <a:pt x="4133" y="1890"/>
                    <a:pt x="4584" y="1808"/>
                    <a:pt x="4573" y="1664"/>
                  </a:cubicBezTo>
                  <a:cubicBezTo>
                    <a:pt x="4573" y="1446"/>
                    <a:pt x="2201" y="1"/>
                    <a:pt x="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482;p60"/>
            <p:cNvSpPr/>
            <p:nvPr/>
          </p:nvSpPr>
          <p:spPr>
            <a:xfrm>
              <a:off x="4856275" y="3103738"/>
              <a:ext cx="296838" cy="109142"/>
            </a:xfrm>
            <a:custGeom>
              <a:avLst/>
              <a:gdLst/>
              <a:ahLst/>
              <a:cxnLst/>
              <a:rect l="l" t="t" r="r" b="b"/>
              <a:pathLst>
                <a:path w="3976" h="1462" extrusionOk="0">
                  <a:moveTo>
                    <a:pt x="600" y="1"/>
                  </a:moveTo>
                  <a:cubicBezTo>
                    <a:pt x="236" y="1"/>
                    <a:pt x="1" y="100"/>
                    <a:pt x="19" y="353"/>
                  </a:cubicBezTo>
                  <a:cubicBezTo>
                    <a:pt x="68" y="1045"/>
                    <a:pt x="2004" y="1462"/>
                    <a:pt x="3135" y="1462"/>
                  </a:cubicBezTo>
                  <a:cubicBezTo>
                    <a:pt x="3634" y="1462"/>
                    <a:pt x="3976" y="1381"/>
                    <a:pt x="3932" y="1207"/>
                  </a:cubicBezTo>
                  <a:cubicBezTo>
                    <a:pt x="3853" y="862"/>
                    <a:pt x="1672" y="1"/>
                    <a:pt x="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483;p60"/>
            <p:cNvSpPr/>
            <p:nvPr/>
          </p:nvSpPr>
          <p:spPr>
            <a:xfrm>
              <a:off x="5006482" y="3352116"/>
              <a:ext cx="323342" cy="126760"/>
            </a:xfrm>
            <a:custGeom>
              <a:avLst/>
              <a:gdLst/>
              <a:ahLst/>
              <a:cxnLst/>
              <a:rect l="l" t="t" r="r" b="b"/>
              <a:pathLst>
                <a:path w="4331" h="1698" extrusionOk="0">
                  <a:moveTo>
                    <a:pt x="988" y="0"/>
                  </a:moveTo>
                  <a:cubicBezTo>
                    <a:pt x="400" y="0"/>
                    <a:pt x="0" y="200"/>
                    <a:pt x="106" y="762"/>
                  </a:cubicBezTo>
                  <a:cubicBezTo>
                    <a:pt x="225" y="1475"/>
                    <a:pt x="988" y="1698"/>
                    <a:pt x="1829" y="1698"/>
                  </a:cubicBezTo>
                  <a:cubicBezTo>
                    <a:pt x="3004" y="1698"/>
                    <a:pt x="4331" y="1263"/>
                    <a:pt x="4269" y="1118"/>
                  </a:cubicBezTo>
                  <a:cubicBezTo>
                    <a:pt x="4173" y="831"/>
                    <a:pt x="2188" y="0"/>
                    <a:pt x="9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84;p60"/>
            <p:cNvSpPr/>
            <p:nvPr/>
          </p:nvSpPr>
          <p:spPr>
            <a:xfrm>
              <a:off x="4799911" y="2292611"/>
              <a:ext cx="216208" cy="324888"/>
            </a:xfrm>
            <a:custGeom>
              <a:avLst/>
              <a:gdLst/>
              <a:ahLst/>
              <a:cxnLst/>
              <a:rect l="l" t="t" r="r" b="b"/>
              <a:pathLst>
                <a:path w="2896" h="4352" extrusionOk="0">
                  <a:moveTo>
                    <a:pt x="1334" y="0"/>
                  </a:moveTo>
                  <a:cubicBezTo>
                    <a:pt x="1" y="0"/>
                    <a:pt x="821" y="4282"/>
                    <a:pt x="1236" y="4351"/>
                  </a:cubicBezTo>
                  <a:cubicBezTo>
                    <a:pt x="1239" y="4351"/>
                    <a:pt x="1243" y="4352"/>
                    <a:pt x="1246" y="4352"/>
                  </a:cubicBezTo>
                  <a:cubicBezTo>
                    <a:pt x="1649" y="4352"/>
                    <a:pt x="2896" y="292"/>
                    <a:pt x="1450" y="10"/>
                  </a:cubicBezTo>
                  <a:cubicBezTo>
                    <a:pt x="1410" y="3"/>
                    <a:pt x="1371" y="0"/>
                    <a:pt x="1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485;p60"/>
            <p:cNvSpPr/>
            <p:nvPr/>
          </p:nvSpPr>
          <p:spPr>
            <a:xfrm>
              <a:off x="4969378" y="2608850"/>
              <a:ext cx="199112" cy="282186"/>
            </a:xfrm>
            <a:custGeom>
              <a:avLst/>
              <a:gdLst/>
              <a:ahLst/>
              <a:cxnLst/>
              <a:rect l="l" t="t" r="r" b="b"/>
              <a:pathLst>
                <a:path w="2667" h="3780" extrusionOk="0">
                  <a:moveTo>
                    <a:pt x="1328" y="0"/>
                  </a:moveTo>
                  <a:cubicBezTo>
                    <a:pt x="442" y="0"/>
                    <a:pt x="1" y="3780"/>
                    <a:pt x="349" y="3780"/>
                  </a:cubicBezTo>
                  <a:cubicBezTo>
                    <a:pt x="351" y="3780"/>
                    <a:pt x="352" y="3780"/>
                    <a:pt x="354" y="3780"/>
                  </a:cubicBezTo>
                  <a:cubicBezTo>
                    <a:pt x="496" y="3744"/>
                    <a:pt x="2667" y="1040"/>
                    <a:pt x="1599" y="115"/>
                  </a:cubicBezTo>
                  <a:cubicBezTo>
                    <a:pt x="1505" y="36"/>
                    <a:pt x="1414" y="0"/>
                    <a:pt x="1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486;p60"/>
            <p:cNvSpPr/>
            <p:nvPr/>
          </p:nvSpPr>
          <p:spPr>
            <a:xfrm>
              <a:off x="5155942" y="2895376"/>
              <a:ext cx="181194" cy="290697"/>
            </a:xfrm>
            <a:custGeom>
              <a:avLst/>
              <a:gdLst/>
              <a:ahLst/>
              <a:cxnLst/>
              <a:rect l="l" t="t" r="r" b="b"/>
              <a:pathLst>
                <a:path w="2427" h="3894" extrusionOk="0">
                  <a:moveTo>
                    <a:pt x="1095" y="0"/>
                  </a:moveTo>
                  <a:cubicBezTo>
                    <a:pt x="172" y="0"/>
                    <a:pt x="1" y="3825"/>
                    <a:pt x="132" y="3891"/>
                  </a:cubicBezTo>
                  <a:cubicBezTo>
                    <a:pt x="135" y="3893"/>
                    <a:pt x="139" y="3894"/>
                    <a:pt x="144" y="3894"/>
                  </a:cubicBezTo>
                  <a:cubicBezTo>
                    <a:pt x="413" y="3894"/>
                    <a:pt x="2427" y="784"/>
                    <a:pt x="1342" y="84"/>
                  </a:cubicBezTo>
                  <a:cubicBezTo>
                    <a:pt x="1254" y="27"/>
                    <a:pt x="1172" y="0"/>
                    <a:pt x="1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487;p60"/>
            <p:cNvSpPr/>
            <p:nvPr/>
          </p:nvSpPr>
          <p:spPr>
            <a:xfrm>
              <a:off x="5310553" y="3136362"/>
              <a:ext cx="223599" cy="294653"/>
            </a:xfrm>
            <a:custGeom>
              <a:avLst/>
              <a:gdLst/>
              <a:ahLst/>
              <a:cxnLst/>
              <a:rect l="l" t="t" r="r" b="b"/>
              <a:pathLst>
                <a:path w="2995" h="3947" extrusionOk="0">
                  <a:moveTo>
                    <a:pt x="1171" y="1"/>
                  </a:moveTo>
                  <a:cubicBezTo>
                    <a:pt x="0" y="1"/>
                    <a:pt x="106" y="3740"/>
                    <a:pt x="303" y="3937"/>
                  </a:cubicBezTo>
                  <a:cubicBezTo>
                    <a:pt x="310" y="3943"/>
                    <a:pt x="320" y="3947"/>
                    <a:pt x="332" y="3947"/>
                  </a:cubicBezTo>
                  <a:cubicBezTo>
                    <a:pt x="704" y="3947"/>
                    <a:pt x="2994" y="852"/>
                    <a:pt x="1512" y="94"/>
                  </a:cubicBezTo>
                  <a:cubicBezTo>
                    <a:pt x="1388" y="30"/>
                    <a:pt x="1274" y="1"/>
                    <a:pt x="11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1544;p60"/>
          <p:cNvSpPr/>
          <p:nvPr/>
        </p:nvSpPr>
        <p:spPr>
          <a:xfrm flipH="1">
            <a:off x="5924953" y="1119967"/>
            <a:ext cx="60952" cy="52525"/>
          </a:xfrm>
          <a:custGeom>
            <a:avLst/>
            <a:gdLst/>
            <a:ahLst/>
            <a:cxnLst/>
            <a:rect l="l" t="t" r="r" b="b"/>
            <a:pathLst>
              <a:path w="962" h="829" extrusionOk="0">
                <a:moveTo>
                  <a:pt x="535" y="1"/>
                </a:moveTo>
                <a:cubicBezTo>
                  <a:pt x="179" y="1"/>
                  <a:pt x="1" y="463"/>
                  <a:pt x="250" y="712"/>
                </a:cubicBezTo>
                <a:cubicBezTo>
                  <a:pt x="330" y="792"/>
                  <a:pt x="433" y="828"/>
                  <a:pt x="534" y="828"/>
                </a:cubicBezTo>
                <a:cubicBezTo>
                  <a:pt x="749" y="828"/>
                  <a:pt x="962" y="669"/>
                  <a:pt x="962" y="428"/>
                </a:cubicBezTo>
                <a:cubicBezTo>
                  <a:pt x="962" y="179"/>
                  <a:pt x="748"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45;p60"/>
          <p:cNvSpPr/>
          <p:nvPr/>
        </p:nvSpPr>
        <p:spPr>
          <a:xfrm flipH="1">
            <a:off x="5390858" y="1638079"/>
            <a:ext cx="51892" cy="51892"/>
          </a:xfrm>
          <a:custGeom>
            <a:avLst/>
            <a:gdLst/>
            <a:ahLst/>
            <a:cxnLst/>
            <a:rect l="l" t="t" r="r" b="b"/>
            <a:pathLst>
              <a:path w="819" h="819" extrusionOk="0">
                <a:moveTo>
                  <a:pt x="392" y="0"/>
                </a:moveTo>
                <a:cubicBezTo>
                  <a:pt x="178" y="0"/>
                  <a:pt x="0" y="178"/>
                  <a:pt x="0" y="392"/>
                </a:cubicBezTo>
                <a:cubicBezTo>
                  <a:pt x="0" y="641"/>
                  <a:pt x="178" y="819"/>
                  <a:pt x="392" y="819"/>
                </a:cubicBezTo>
                <a:cubicBezTo>
                  <a:pt x="605" y="819"/>
                  <a:pt x="818" y="641"/>
                  <a:pt x="818" y="392"/>
                </a:cubicBezTo>
                <a:cubicBezTo>
                  <a:pt x="818" y="178"/>
                  <a:pt x="605"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46;p60"/>
          <p:cNvSpPr/>
          <p:nvPr/>
        </p:nvSpPr>
        <p:spPr>
          <a:xfrm flipH="1">
            <a:off x="5576441" y="1212848"/>
            <a:ext cx="69949" cy="60319"/>
          </a:xfrm>
          <a:custGeom>
            <a:avLst/>
            <a:gdLst/>
            <a:ahLst/>
            <a:cxnLst/>
            <a:rect l="l" t="t" r="r" b="b"/>
            <a:pathLst>
              <a:path w="1104" h="952" extrusionOk="0">
                <a:moveTo>
                  <a:pt x="689" y="0"/>
                </a:moveTo>
                <a:cubicBezTo>
                  <a:pt x="673" y="0"/>
                  <a:pt x="658" y="1"/>
                  <a:pt x="641" y="4"/>
                </a:cubicBezTo>
                <a:cubicBezTo>
                  <a:pt x="214" y="4"/>
                  <a:pt x="1" y="502"/>
                  <a:pt x="286" y="822"/>
                </a:cubicBezTo>
                <a:cubicBezTo>
                  <a:pt x="386" y="911"/>
                  <a:pt x="504" y="952"/>
                  <a:pt x="619" y="952"/>
                </a:cubicBezTo>
                <a:cubicBezTo>
                  <a:pt x="869" y="952"/>
                  <a:pt x="1104" y="759"/>
                  <a:pt x="1104" y="466"/>
                </a:cubicBezTo>
                <a:cubicBezTo>
                  <a:pt x="1104" y="233"/>
                  <a:pt x="917"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47;p60"/>
          <p:cNvSpPr/>
          <p:nvPr/>
        </p:nvSpPr>
        <p:spPr>
          <a:xfrm flipH="1">
            <a:off x="5015118" y="1524532"/>
            <a:ext cx="110544" cy="113562"/>
          </a:xfrm>
          <a:custGeom>
            <a:avLst/>
            <a:gdLst/>
            <a:ahLst/>
            <a:cxnLst/>
            <a:rect l="l" t="t" r="r" b="b"/>
            <a:pathLst>
              <a:path w="1282" h="1317" extrusionOk="0">
                <a:moveTo>
                  <a:pt x="641" y="0"/>
                </a:moveTo>
                <a:cubicBezTo>
                  <a:pt x="285" y="0"/>
                  <a:pt x="0" y="320"/>
                  <a:pt x="0" y="676"/>
                </a:cubicBezTo>
                <a:cubicBezTo>
                  <a:pt x="0" y="1032"/>
                  <a:pt x="285" y="1317"/>
                  <a:pt x="641" y="1317"/>
                </a:cubicBezTo>
                <a:cubicBezTo>
                  <a:pt x="997" y="1317"/>
                  <a:pt x="1281" y="1032"/>
                  <a:pt x="1281" y="676"/>
                </a:cubicBezTo>
                <a:cubicBezTo>
                  <a:pt x="1281" y="320"/>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48;p60"/>
          <p:cNvSpPr/>
          <p:nvPr/>
        </p:nvSpPr>
        <p:spPr>
          <a:xfrm flipH="1">
            <a:off x="3105142" y="1480479"/>
            <a:ext cx="83508" cy="71533"/>
          </a:xfrm>
          <a:custGeom>
            <a:avLst/>
            <a:gdLst/>
            <a:ahLst/>
            <a:cxnLst/>
            <a:rect l="l" t="t" r="r" b="b"/>
            <a:pathLst>
              <a:path w="1318" h="1129" extrusionOk="0">
                <a:moveTo>
                  <a:pt x="748" y="0"/>
                </a:moveTo>
                <a:cubicBezTo>
                  <a:pt x="250" y="0"/>
                  <a:pt x="1" y="605"/>
                  <a:pt x="357" y="961"/>
                </a:cubicBezTo>
                <a:cubicBezTo>
                  <a:pt x="472" y="1076"/>
                  <a:pt x="614" y="1128"/>
                  <a:pt x="753" y="1128"/>
                </a:cubicBezTo>
                <a:cubicBezTo>
                  <a:pt x="1042" y="1128"/>
                  <a:pt x="1317" y="905"/>
                  <a:pt x="1317" y="569"/>
                </a:cubicBezTo>
                <a:cubicBezTo>
                  <a:pt x="1317" y="249"/>
                  <a:pt x="1068" y="0"/>
                  <a:pt x="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49;p60"/>
          <p:cNvSpPr/>
          <p:nvPr/>
        </p:nvSpPr>
        <p:spPr>
          <a:xfrm flipH="1">
            <a:off x="6219019" y="3264141"/>
            <a:ext cx="60889" cy="60952"/>
          </a:xfrm>
          <a:custGeom>
            <a:avLst/>
            <a:gdLst/>
            <a:ahLst/>
            <a:cxnLst/>
            <a:rect l="l" t="t" r="r" b="b"/>
            <a:pathLst>
              <a:path w="961" h="962" extrusionOk="0">
                <a:moveTo>
                  <a:pt x="498" y="1"/>
                </a:moveTo>
                <a:cubicBezTo>
                  <a:pt x="214" y="1"/>
                  <a:pt x="0" y="214"/>
                  <a:pt x="0" y="499"/>
                </a:cubicBezTo>
                <a:cubicBezTo>
                  <a:pt x="0" y="748"/>
                  <a:pt x="214" y="961"/>
                  <a:pt x="498" y="961"/>
                </a:cubicBezTo>
                <a:cubicBezTo>
                  <a:pt x="747" y="961"/>
                  <a:pt x="961" y="748"/>
                  <a:pt x="961" y="499"/>
                </a:cubicBezTo>
                <a:cubicBezTo>
                  <a:pt x="961" y="214"/>
                  <a:pt x="747"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50;p60"/>
          <p:cNvSpPr/>
          <p:nvPr/>
        </p:nvSpPr>
        <p:spPr>
          <a:xfrm flipH="1">
            <a:off x="6100194" y="1638084"/>
            <a:ext cx="110544" cy="110544"/>
          </a:xfrm>
          <a:custGeom>
            <a:avLst/>
            <a:gdLst/>
            <a:ahLst/>
            <a:cxnLst/>
            <a:rect l="l" t="t" r="r" b="b"/>
            <a:pathLst>
              <a:path w="1282" h="1282" extrusionOk="0">
                <a:moveTo>
                  <a:pt x="641" y="1"/>
                </a:moveTo>
                <a:cubicBezTo>
                  <a:pt x="285" y="1"/>
                  <a:pt x="0" y="286"/>
                  <a:pt x="0" y="641"/>
                </a:cubicBezTo>
                <a:cubicBezTo>
                  <a:pt x="0" y="997"/>
                  <a:pt x="285" y="1282"/>
                  <a:pt x="641" y="1282"/>
                </a:cubicBezTo>
                <a:cubicBezTo>
                  <a:pt x="997" y="1282"/>
                  <a:pt x="1281" y="997"/>
                  <a:pt x="1281" y="641"/>
                </a:cubicBezTo>
                <a:cubicBezTo>
                  <a:pt x="1281" y="286"/>
                  <a:pt x="997"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51;p60"/>
          <p:cNvSpPr/>
          <p:nvPr/>
        </p:nvSpPr>
        <p:spPr>
          <a:xfrm flipH="1">
            <a:off x="2785637" y="3444458"/>
            <a:ext cx="108282" cy="92886"/>
          </a:xfrm>
          <a:custGeom>
            <a:avLst/>
            <a:gdLst/>
            <a:ahLst/>
            <a:cxnLst/>
            <a:rect l="l" t="t" r="r" b="b"/>
            <a:pathLst>
              <a:path w="1709" h="1466" extrusionOk="0">
                <a:moveTo>
                  <a:pt x="997" y="1"/>
                </a:moveTo>
                <a:cubicBezTo>
                  <a:pt x="357" y="1"/>
                  <a:pt x="1" y="784"/>
                  <a:pt x="463" y="1246"/>
                </a:cubicBezTo>
                <a:cubicBezTo>
                  <a:pt x="615" y="1398"/>
                  <a:pt x="800" y="1465"/>
                  <a:pt x="981" y="1465"/>
                </a:cubicBezTo>
                <a:cubicBezTo>
                  <a:pt x="1354" y="1465"/>
                  <a:pt x="1709" y="1179"/>
                  <a:pt x="1709" y="748"/>
                </a:cubicBezTo>
                <a:cubicBezTo>
                  <a:pt x="1709" y="357"/>
                  <a:pt x="1388"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52;p60"/>
          <p:cNvSpPr/>
          <p:nvPr/>
        </p:nvSpPr>
        <p:spPr>
          <a:xfrm flipH="1">
            <a:off x="3369485" y="2071613"/>
            <a:ext cx="51955" cy="51892"/>
          </a:xfrm>
          <a:custGeom>
            <a:avLst/>
            <a:gdLst/>
            <a:ahLst/>
            <a:cxnLst/>
            <a:rect l="l" t="t" r="r" b="b"/>
            <a:pathLst>
              <a:path w="820" h="819" extrusionOk="0">
                <a:moveTo>
                  <a:pt x="428" y="0"/>
                </a:moveTo>
                <a:cubicBezTo>
                  <a:pt x="179" y="0"/>
                  <a:pt x="1" y="178"/>
                  <a:pt x="1" y="427"/>
                </a:cubicBezTo>
                <a:cubicBezTo>
                  <a:pt x="1" y="641"/>
                  <a:pt x="179" y="819"/>
                  <a:pt x="428" y="819"/>
                </a:cubicBezTo>
                <a:cubicBezTo>
                  <a:pt x="641" y="819"/>
                  <a:pt x="819" y="641"/>
                  <a:pt x="819" y="427"/>
                </a:cubicBezTo>
                <a:cubicBezTo>
                  <a:pt x="819" y="178"/>
                  <a:pt x="641" y="0"/>
                  <a:pt x="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53;p60"/>
          <p:cNvSpPr/>
          <p:nvPr/>
        </p:nvSpPr>
        <p:spPr>
          <a:xfrm flipH="1">
            <a:off x="3470811" y="1550474"/>
            <a:ext cx="72230" cy="61649"/>
          </a:xfrm>
          <a:custGeom>
            <a:avLst/>
            <a:gdLst/>
            <a:ahLst/>
            <a:cxnLst/>
            <a:rect l="l" t="t" r="r" b="b"/>
            <a:pathLst>
              <a:path w="1140" h="973" extrusionOk="0">
                <a:moveTo>
                  <a:pt x="641" y="0"/>
                </a:moveTo>
                <a:cubicBezTo>
                  <a:pt x="214" y="0"/>
                  <a:pt x="0" y="534"/>
                  <a:pt x="285" y="819"/>
                </a:cubicBezTo>
                <a:cubicBezTo>
                  <a:pt x="392" y="926"/>
                  <a:pt x="522" y="973"/>
                  <a:pt x="649" y="973"/>
                </a:cubicBezTo>
                <a:cubicBezTo>
                  <a:pt x="902" y="973"/>
                  <a:pt x="1139" y="783"/>
                  <a:pt x="1139" y="499"/>
                </a:cubicBezTo>
                <a:cubicBezTo>
                  <a:pt x="1139" y="214"/>
                  <a:pt x="926"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54;p60"/>
          <p:cNvSpPr/>
          <p:nvPr/>
        </p:nvSpPr>
        <p:spPr>
          <a:xfrm flipH="1">
            <a:off x="3825582" y="1514748"/>
            <a:ext cx="133056" cy="133119"/>
          </a:xfrm>
          <a:custGeom>
            <a:avLst/>
            <a:gdLst/>
            <a:ahLst/>
            <a:cxnLst/>
            <a:rect l="l" t="t" r="r" b="b"/>
            <a:pathLst>
              <a:path w="2100" h="2101" extrusionOk="0">
                <a:moveTo>
                  <a:pt x="1032" y="1"/>
                </a:moveTo>
                <a:cubicBezTo>
                  <a:pt x="463" y="1"/>
                  <a:pt x="0" y="463"/>
                  <a:pt x="0" y="1068"/>
                </a:cubicBezTo>
                <a:cubicBezTo>
                  <a:pt x="0" y="1638"/>
                  <a:pt x="463" y="2100"/>
                  <a:pt x="1032" y="2100"/>
                </a:cubicBezTo>
                <a:cubicBezTo>
                  <a:pt x="1637" y="2100"/>
                  <a:pt x="2099" y="1638"/>
                  <a:pt x="2099" y="1068"/>
                </a:cubicBezTo>
                <a:cubicBezTo>
                  <a:pt x="2099" y="463"/>
                  <a:pt x="1637"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55;p60"/>
          <p:cNvSpPr/>
          <p:nvPr/>
        </p:nvSpPr>
        <p:spPr>
          <a:xfrm flipH="1">
            <a:off x="3958635" y="941454"/>
            <a:ext cx="198444" cy="254771"/>
          </a:xfrm>
          <a:custGeom>
            <a:avLst/>
            <a:gdLst/>
            <a:ahLst/>
            <a:cxnLst/>
            <a:rect l="l" t="t" r="r" b="b"/>
            <a:pathLst>
              <a:path w="3132" h="4021" extrusionOk="0">
                <a:moveTo>
                  <a:pt x="1495" y="0"/>
                </a:moveTo>
                <a:cubicBezTo>
                  <a:pt x="1175" y="0"/>
                  <a:pt x="1459" y="1068"/>
                  <a:pt x="1103" y="1495"/>
                </a:cubicBezTo>
                <a:cubicBezTo>
                  <a:pt x="712" y="1922"/>
                  <a:pt x="0" y="1779"/>
                  <a:pt x="0" y="2028"/>
                </a:cubicBezTo>
                <a:cubicBezTo>
                  <a:pt x="0" y="2206"/>
                  <a:pt x="676" y="2277"/>
                  <a:pt x="1032" y="2562"/>
                </a:cubicBezTo>
                <a:cubicBezTo>
                  <a:pt x="1352" y="2811"/>
                  <a:pt x="1317" y="4021"/>
                  <a:pt x="1530" y="4021"/>
                </a:cubicBezTo>
                <a:cubicBezTo>
                  <a:pt x="1779" y="4021"/>
                  <a:pt x="1673" y="3131"/>
                  <a:pt x="1886" y="2740"/>
                </a:cubicBezTo>
                <a:cubicBezTo>
                  <a:pt x="2242" y="2171"/>
                  <a:pt x="3132" y="2242"/>
                  <a:pt x="3132" y="2028"/>
                </a:cubicBezTo>
                <a:cubicBezTo>
                  <a:pt x="3132" y="1815"/>
                  <a:pt x="2527" y="1815"/>
                  <a:pt x="2064" y="1566"/>
                </a:cubicBezTo>
                <a:cubicBezTo>
                  <a:pt x="1602" y="1281"/>
                  <a:pt x="1779" y="0"/>
                  <a:pt x="1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56;p60"/>
          <p:cNvSpPr/>
          <p:nvPr/>
        </p:nvSpPr>
        <p:spPr>
          <a:xfrm flipH="1">
            <a:off x="4589069" y="1273178"/>
            <a:ext cx="151114" cy="191664"/>
          </a:xfrm>
          <a:custGeom>
            <a:avLst/>
            <a:gdLst/>
            <a:ahLst/>
            <a:cxnLst/>
            <a:rect l="l" t="t" r="r" b="b"/>
            <a:pathLst>
              <a:path w="2385" h="3025" extrusionOk="0">
                <a:moveTo>
                  <a:pt x="1139" y="0"/>
                </a:moveTo>
                <a:cubicBezTo>
                  <a:pt x="926" y="0"/>
                  <a:pt x="1104" y="783"/>
                  <a:pt x="855" y="1103"/>
                </a:cubicBezTo>
                <a:cubicBezTo>
                  <a:pt x="570" y="1423"/>
                  <a:pt x="1" y="1352"/>
                  <a:pt x="1" y="1530"/>
                </a:cubicBezTo>
                <a:cubicBezTo>
                  <a:pt x="1" y="1672"/>
                  <a:pt x="570" y="1708"/>
                  <a:pt x="819" y="1922"/>
                </a:cubicBezTo>
                <a:cubicBezTo>
                  <a:pt x="1068" y="2135"/>
                  <a:pt x="1033" y="3025"/>
                  <a:pt x="1210" y="3025"/>
                </a:cubicBezTo>
                <a:cubicBezTo>
                  <a:pt x="1388" y="3025"/>
                  <a:pt x="1282" y="2349"/>
                  <a:pt x="1460" y="2064"/>
                </a:cubicBezTo>
                <a:cubicBezTo>
                  <a:pt x="1709" y="1637"/>
                  <a:pt x="2385" y="1672"/>
                  <a:pt x="2385" y="1530"/>
                </a:cubicBezTo>
                <a:cubicBezTo>
                  <a:pt x="2385" y="1388"/>
                  <a:pt x="1958" y="1388"/>
                  <a:pt x="1566" y="1174"/>
                </a:cubicBezTo>
                <a:cubicBezTo>
                  <a:pt x="1210" y="961"/>
                  <a:pt x="1353" y="0"/>
                  <a:pt x="11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57;p60"/>
          <p:cNvSpPr/>
          <p:nvPr/>
        </p:nvSpPr>
        <p:spPr>
          <a:xfrm flipH="1">
            <a:off x="6193055" y="941434"/>
            <a:ext cx="112781" cy="144334"/>
          </a:xfrm>
          <a:custGeom>
            <a:avLst/>
            <a:gdLst/>
            <a:ahLst/>
            <a:cxnLst/>
            <a:rect l="l" t="t" r="r" b="b"/>
            <a:pathLst>
              <a:path w="1780" h="2278" extrusionOk="0">
                <a:moveTo>
                  <a:pt x="855" y="0"/>
                </a:moveTo>
                <a:cubicBezTo>
                  <a:pt x="677" y="0"/>
                  <a:pt x="819" y="605"/>
                  <a:pt x="641" y="854"/>
                </a:cubicBezTo>
                <a:cubicBezTo>
                  <a:pt x="428" y="1068"/>
                  <a:pt x="1" y="996"/>
                  <a:pt x="1" y="1139"/>
                </a:cubicBezTo>
                <a:cubicBezTo>
                  <a:pt x="1" y="1245"/>
                  <a:pt x="392" y="1317"/>
                  <a:pt x="606" y="1459"/>
                </a:cubicBezTo>
                <a:cubicBezTo>
                  <a:pt x="784" y="1601"/>
                  <a:pt x="748" y="2277"/>
                  <a:pt x="890" y="2277"/>
                </a:cubicBezTo>
                <a:cubicBezTo>
                  <a:pt x="1033" y="2277"/>
                  <a:pt x="962" y="1779"/>
                  <a:pt x="1104" y="1566"/>
                </a:cubicBezTo>
                <a:cubicBezTo>
                  <a:pt x="1282" y="1245"/>
                  <a:pt x="1780" y="1281"/>
                  <a:pt x="1780" y="1174"/>
                </a:cubicBezTo>
                <a:cubicBezTo>
                  <a:pt x="1780" y="1032"/>
                  <a:pt x="1424" y="1068"/>
                  <a:pt x="1175" y="890"/>
                </a:cubicBezTo>
                <a:cubicBezTo>
                  <a:pt x="926" y="747"/>
                  <a:pt x="1033"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58;p60"/>
          <p:cNvSpPr/>
          <p:nvPr/>
        </p:nvSpPr>
        <p:spPr>
          <a:xfrm flipH="1">
            <a:off x="5990416" y="2655190"/>
            <a:ext cx="153485" cy="196426"/>
          </a:xfrm>
          <a:custGeom>
            <a:avLst/>
            <a:gdLst/>
            <a:ahLst/>
            <a:cxnLst/>
            <a:rect l="l" t="t" r="r" b="b"/>
            <a:pathLst>
              <a:path w="1780" h="2278" extrusionOk="0">
                <a:moveTo>
                  <a:pt x="819" y="0"/>
                </a:moveTo>
                <a:cubicBezTo>
                  <a:pt x="677" y="0"/>
                  <a:pt x="819" y="605"/>
                  <a:pt x="605" y="854"/>
                </a:cubicBezTo>
                <a:cubicBezTo>
                  <a:pt x="392" y="1068"/>
                  <a:pt x="1" y="996"/>
                  <a:pt x="1" y="1139"/>
                </a:cubicBezTo>
                <a:cubicBezTo>
                  <a:pt x="1" y="1246"/>
                  <a:pt x="392" y="1317"/>
                  <a:pt x="570" y="1459"/>
                </a:cubicBezTo>
                <a:cubicBezTo>
                  <a:pt x="748" y="1601"/>
                  <a:pt x="748" y="2277"/>
                  <a:pt x="855" y="2277"/>
                </a:cubicBezTo>
                <a:cubicBezTo>
                  <a:pt x="997" y="2277"/>
                  <a:pt x="926" y="1779"/>
                  <a:pt x="1068" y="1566"/>
                </a:cubicBezTo>
                <a:cubicBezTo>
                  <a:pt x="1246" y="1246"/>
                  <a:pt x="1780" y="1281"/>
                  <a:pt x="1780" y="1174"/>
                </a:cubicBezTo>
                <a:cubicBezTo>
                  <a:pt x="1780" y="1032"/>
                  <a:pt x="1424" y="1068"/>
                  <a:pt x="1139" y="890"/>
                </a:cubicBezTo>
                <a:cubicBezTo>
                  <a:pt x="890" y="712"/>
                  <a:pt x="99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59;p60"/>
          <p:cNvSpPr/>
          <p:nvPr/>
        </p:nvSpPr>
        <p:spPr>
          <a:xfrm flipH="1">
            <a:off x="5864024" y="4122915"/>
            <a:ext cx="60952" cy="52525"/>
          </a:xfrm>
          <a:custGeom>
            <a:avLst/>
            <a:gdLst/>
            <a:ahLst/>
            <a:cxnLst/>
            <a:rect l="l" t="t" r="r" b="b"/>
            <a:pathLst>
              <a:path w="962" h="829" extrusionOk="0">
                <a:moveTo>
                  <a:pt x="535" y="1"/>
                </a:moveTo>
                <a:cubicBezTo>
                  <a:pt x="179" y="1"/>
                  <a:pt x="1" y="463"/>
                  <a:pt x="250" y="712"/>
                </a:cubicBezTo>
                <a:cubicBezTo>
                  <a:pt x="330" y="792"/>
                  <a:pt x="433" y="828"/>
                  <a:pt x="534" y="828"/>
                </a:cubicBezTo>
                <a:cubicBezTo>
                  <a:pt x="749" y="828"/>
                  <a:pt x="962" y="669"/>
                  <a:pt x="962" y="428"/>
                </a:cubicBezTo>
                <a:cubicBezTo>
                  <a:pt x="962" y="179"/>
                  <a:pt x="748"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60;p60"/>
          <p:cNvSpPr/>
          <p:nvPr/>
        </p:nvSpPr>
        <p:spPr>
          <a:xfrm flipH="1">
            <a:off x="3773688" y="4197291"/>
            <a:ext cx="51892" cy="51892"/>
          </a:xfrm>
          <a:custGeom>
            <a:avLst/>
            <a:gdLst/>
            <a:ahLst/>
            <a:cxnLst/>
            <a:rect l="l" t="t" r="r" b="b"/>
            <a:pathLst>
              <a:path w="819" h="819" extrusionOk="0">
                <a:moveTo>
                  <a:pt x="392" y="0"/>
                </a:moveTo>
                <a:cubicBezTo>
                  <a:pt x="178" y="0"/>
                  <a:pt x="0" y="178"/>
                  <a:pt x="0" y="392"/>
                </a:cubicBezTo>
                <a:cubicBezTo>
                  <a:pt x="0" y="641"/>
                  <a:pt x="178" y="819"/>
                  <a:pt x="392" y="819"/>
                </a:cubicBezTo>
                <a:cubicBezTo>
                  <a:pt x="605" y="819"/>
                  <a:pt x="818" y="641"/>
                  <a:pt x="818" y="392"/>
                </a:cubicBezTo>
                <a:cubicBezTo>
                  <a:pt x="818" y="178"/>
                  <a:pt x="605"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61;p60"/>
          <p:cNvSpPr/>
          <p:nvPr/>
        </p:nvSpPr>
        <p:spPr>
          <a:xfrm flipH="1">
            <a:off x="5202762" y="4193126"/>
            <a:ext cx="69949" cy="60319"/>
          </a:xfrm>
          <a:custGeom>
            <a:avLst/>
            <a:gdLst/>
            <a:ahLst/>
            <a:cxnLst/>
            <a:rect l="l" t="t" r="r" b="b"/>
            <a:pathLst>
              <a:path w="1104" h="952" extrusionOk="0">
                <a:moveTo>
                  <a:pt x="689" y="0"/>
                </a:moveTo>
                <a:cubicBezTo>
                  <a:pt x="673" y="0"/>
                  <a:pt x="658" y="1"/>
                  <a:pt x="641" y="4"/>
                </a:cubicBezTo>
                <a:cubicBezTo>
                  <a:pt x="214" y="4"/>
                  <a:pt x="1" y="502"/>
                  <a:pt x="286" y="822"/>
                </a:cubicBezTo>
                <a:cubicBezTo>
                  <a:pt x="386" y="911"/>
                  <a:pt x="504" y="952"/>
                  <a:pt x="619" y="952"/>
                </a:cubicBezTo>
                <a:cubicBezTo>
                  <a:pt x="869" y="952"/>
                  <a:pt x="1104" y="759"/>
                  <a:pt x="1104" y="466"/>
                </a:cubicBezTo>
                <a:cubicBezTo>
                  <a:pt x="1104" y="233"/>
                  <a:pt x="917" y="0"/>
                  <a:pt x="6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62;p60"/>
          <p:cNvSpPr/>
          <p:nvPr/>
        </p:nvSpPr>
        <p:spPr>
          <a:xfrm flipH="1">
            <a:off x="2994823" y="3980451"/>
            <a:ext cx="110544" cy="113562"/>
          </a:xfrm>
          <a:custGeom>
            <a:avLst/>
            <a:gdLst/>
            <a:ahLst/>
            <a:cxnLst/>
            <a:rect l="l" t="t" r="r" b="b"/>
            <a:pathLst>
              <a:path w="1282" h="1317" extrusionOk="0">
                <a:moveTo>
                  <a:pt x="641" y="0"/>
                </a:moveTo>
                <a:cubicBezTo>
                  <a:pt x="285" y="0"/>
                  <a:pt x="0" y="320"/>
                  <a:pt x="0" y="676"/>
                </a:cubicBezTo>
                <a:cubicBezTo>
                  <a:pt x="0" y="1032"/>
                  <a:pt x="285" y="1317"/>
                  <a:pt x="641" y="1317"/>
                </a:cubicBezTo>
                <a:cubicBezTo>
                  <a:pt x="997" y="1317"/>
                  <a:pt x="1281" y="1032"/>
                  <a:pt x="1281" y="676"/>
                </a:cubicBezTo>
                <a:cubicBezTo>
                  <a:pt x="1281" y="320"/>
                  <a:pt x="997" y="0"/>
                  <a:pt x="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63;p60"/>
          <p:cNvSpPr/>
          <p:nvPr/>
        </p:nvSpPr>
        <p:spPr>
          <a:xfrm flipH="1">
            <a:off x="6194180" y="4193122"/>
            <a:ext cx="110544" cy="110544"/>
          </a:xfrm>
          <a:custGeom>
            <a:avLst/>
            <a:gdLst/>
            <a:ahLst/>
            <a:cxnLst/>
            <a:rect l="l" t="t" r="r" b="b"/>
            <a:pathLst>
              <a:path w="1282" h="1282" extrusionOk="0">
                <a:moveTo>
                  <a:pt x="641" y="1"/>
                </a:moveTo>
                <a:cubicBezTo>
                  <a:pt x="285" y="1"/>
                  <a:pt x="0" y="286"/>
                  <a:pt x="0" y="641"/>
                </a:cubicBezTo>
                <a:cubicBezTo>
                  <a:pt x="0" y="997"/>
                  <a:pt x="285" y="1282"/>
                  <a:pt x="641" y="1282"/>
                </a:cubicBezTo>
                <a:cubicBezTo>
                  <a:pt x="997" y="1282"/>
                  <a:pt x="1281" y="997"/>
                  <a:pt x="1281" y="641"/>
                </a:cubicBezTo>
                <a:cubicBezTo>
                  <a:pt x="1281" y="286"/>
                  <a:pt x="997" y="1"/>
                  <a:pt x="6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64;p60"/>
          <p:cNvSpPr txBox="1">
            <a:spLocks noGrp="1"/>
          </p:cNvSpPr>
          <p:nvPr>
            <p:ph type="title"/>
          </p:nvPr>
        </p:nvSpPr>
        <p:spPr>
          <a:xfrm>
            <a:off x="3458802" y="2362154"/>
            <a:ext cx="2988420" cy="8419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THANKS</a:t>
            </a:r>
            <a:endParaRPr sz="4400"/>
          </a:p>
        </p:txBody>
      </p:sp>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791" y="3054763"/>
            <a:ext cx="1019598" cy="971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5" name="Google Shape;745;p35"/>
          <p:cNvSpPr txBox="1">
            <a:spLocks noGrp="1"/>
          </p:cNvSpPr>
          <p:nvPr>
            <p:ph type="subTitle" idx="1"/>
          </p:nvPr>
        </p:nvSpPr>
        <p:spPr>
          <a:xfrm>
            <a:off x="1646958" y="1270716"/>
            <a:ext cx="6011142" cy="2709001"/>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3200" dirty="0">
                <a:solidFill>
                  <a:srgbClr val="EC646E"/>
                </a:solidFill>
                <a:latin typeface="UTM Ambrose" panose="02040603050506020204" pitchFamily="18" charset="0"/>
              </a:rPr>
              <a:t>TIẾT 14. </a:t>
            </a:r>
            <a:r>
              <a:rPr lang="en-US" sz="3200" dirty="0" err="1">
                <a:solidFill>
                  <a:srgbClr val="EC646E"/>
                </a:solidFill>
                <a:latin typeface="UTM Ambrose" panose="02040603050506020204" pitchFamily="18" charset="0"/>
              </a:rPr>
              <a:t>Bài</a:t>
            </a:r>
            <a:r>
              <a:rPr lang="en-US" sz="3200" dirty="0">
                <a:solidFill>
                  <a:srgbClr val="EC646E"/>
                </a:solidFill>
                <a:latin typeface="UTM Ambrose" panose="02040603050506020204" pitchFamily="18" charset="0"/>
              </a:rPr>
              <a:t> 14</a:t>
            </a:r>
          </a:p>
          <a:p>
            <a:pPr marL="0" lvl="0" indent="0" algn="ctr" rtl="0">
              <a:spcBef>
                <a:spcPts val="0"/>
              </a:spcBef>
              <a:spcAft>
                <a:spcPts val="1600"/>
              </a:spcAft>
              <a:buNone/>
            </a:pPr>
            <a:r>
              <a:rPr lang="en-US" sz="3200" b="1" dirty="0">
                <a:solidFill>
                  <a:srgbClr val="EC646E"/>
                </a:solidFill>
                <a:latin typeface="UTM Ambrose" panose="02040603050506020204" pitchFamily="18" charset="0"/>
              </a:rPr>
              <a:t>BÀI TẬP VỀ CÔNG SUẤT ĐIỆN VÀ ĐIỆN NĂNG SỬ DỤNG</a:t>
            </a:r>
            <a:endParaRPr sz="3200" b="1" dirty="0">
              <a:solidFill>
                <a:srgbClr val="EC646E"/>
              </a:solidFill>
              <a:latin typeface="UTM Ambros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8" name="Oval 17"/>
          <p:cNvSpPr/>
          <p:nvPr/>
        </p:nvSpPr>
        <p:spPr>
          <a:xfrm>
            <a:off x="6184024" y="3065705"/>
            <a:ext cx="393246" cy="4779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40727" y="914607"/>
            <a:ext cx="5403273" cy="430887"/>
          </a:xfrm>
          <a:prstGeom prst="rect">
            <a:avLst/>
          </a:prstGeom>
        </p:spPr>
        <p:txBody>
          <a:bodyPr wrap="square">
            <a:spAutoFit/>
          </a:bodyPr>
          <a:lstStyle/>
          <a:p>
            <a:pPr algn="just"/>
            <a:r>
              <a:rPr lang="en-US" sz="2200" kern="1200">
                <a:solidFill>
                  <a:srgbClr val="0C1F1C"/>
                </a:solidFill>
                <a:latin typeface="UVN Gia Dinh Hep" panose="02020606070506020304" pitchFamily="18" charset="0"/>
                <a:ea typeface="Chewy"/>
                <a:cs typeface="Chewy"/>
              </a:rPr>
              <a:t>Công thức tính c</a:t>
            </a:r>
            <a:r>
              <a:rPr lang="vi-VN" sz="2200" kern="1200">
                <a:solidFill>
                  <a:srgbClr val="0C1F1C"/>
                </a:solidFill>
                <a:latin typeface="UVN Gia Dinh Hep" panose="02020606070506020304" pitchFamily="18" charset="0"/>
                <a:ea typeface="Chewy"/>
                <a:cs typeface="Chewy"/>
              </a:rPr>
              <a:t>ông của dòng điệ</a:t>
            </a:r>
            <a:r>
              <a:rPr lang="en-US" sz="2200" kern="1200">
                <a:solidFill>
                  <a:srgbClr val="0C1F1C"/>
                </a:solidFill>
                <a:latin typeface="UVN Gia Dinh Hep" panose="02020606070506020304" pitchFamily="18" charset="0"/>
                <a:ea typeface="Chewy"/>
                <a:cs typeface="Chewy"/>
              </a:rPr>
              <a:t>n:</a:t>
            </a:r>
          </a:p>
        </p:txBody>
      </p:sp>
      <p:sp>
        <p:nvSpPr>
          <p:cNvPr id="11" name="Rounded Rectangle 10"/>
          <p:cNvSpPr/>
          <p:nvPr/>
        </p:nvSpPr>
        <p:spPr>
          <a:xfrm>
            <a:off x="4681104" y="1569294"/>
            <a:ext cx="3522518" cy="703704"/>
          </a:xfrm>
          <a:prstGeom prst="roundRect">
            <a:avLst/>
          </a:prstGeom>
          <a:solidFill>
            <a:srgbClr val="FF9F98"/>
          </a:solidFill>
          <a:ln w="25400" cap="flat" cmpd="sng" algn="ctr">
            <a:solidFill>
              <a:srgbClr val="FF9F9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C7EAE4">
                    <a:lumMod val="10000"/>
                  </a:srgbClr>
                </a:solidFill>
                <a:effectLst/>
                <a:uLnTx/>
                <a:uFillTx/>
                <a:latin typeface="UVN Sach Vo" panose="02050604050505020204" pitchFamily="18" charset="0"/>
                <a:ea typeface="Arial"/>
                <a:cs typeface="Arial"/>
              </a:rPr>
              <a:t>A = </a:t>
            </a:r>
            <a:r>
              <a:rPr kumimoji="0" lang="en-US" sz="2800" b="0" i="0" u="none" strike="noStrike" kern="0" cap="none" spc="0" normalizeH="0" baseline="0" noProof="0" dirty="0">
                <a:ln>
                  <a:noFill/>
                </a:ln>
                <a:solidFill>
                  <a:srgbClr val="C7EAE4">
                    <a:lumMod val="10000"/>
                  </a:srgbClr>
                </a:solidFill>
                <a:effectLst/>
                <a:uLnTx/>
                <a:uFillTx/>
                <a:latin typeface="VNI-Allegie" pitchFamily="2" charset="0"/>
              </a:rPr>
              <a:t>P</a:t>
            </a:r>
            <a:r>
              <a:rPr kumimoji="0" lang="en-US" sz="2400" b="0" i="0" u="none" strike="noStrike" kern="0" cap="none" spc="0" normalizeH="0" baseline="0" noProof="0" dirty="0">
                <a:ln>
                  <a:noFill/>
                </a:ln>
                <a:solidFill>
                  <a:srgbClr val="C7EAE4">
                    <a:lumMod val="10000"/>
                  </a:srgbClr>
                </a:solidFill>
                <a:effectLst/>
                <a:uLnTx/>
                <a:uFillTx/>
                <a:latin typeface="UVN Sach Vo" panose="02050604050505020204" pitchFamily="18" charset="0"/>
                <a:ea typeface="Arial"/>
                <a:cs typeface="Arial"/>
              </a:rPr>
              <a:t>.t = U.I.t</a:t>
            </a:r>
          </a:p>
        </p:txBody>
      </p:sp>
      <p:sp>
        <p:nvSpPr>
          <p:cNvPr id="12" name="Rectangle 11"/>
          <p:cNvSpPr/>
          <p:nvPr/>
        </p:nvSpPr>
        <p:spPr>
          <a:xfrm>
            <a:off x="5587698" y="2407036"/>
            <a:ext cx="3556302" cy="2462213"/>
          </a:xfrm>
          <a:prstGeom prst="rect">
            <a:avLst/>
          </a:prstGeom>
        </p:spPr>
        <p:txBody>
          <a:bodyPr wrap="square">
            <a:spAutoFit/>
          </a:bodyPr>
          <a:lstStyle/>
          <a:p>
            <a:pPr algn="just"/>
            <a:r>
              <a:rPr lang="en-US" sz="2200" kern="1200">
                <a:solidFill>
                  <a:srgbClr val="0C1F1C"/>
                </a:solidFill>
                <a:latin typeface="UVN Gia Dinh Hep" panose="02020606070506020304" pitchFamily="18" charset="0"/>
                <a:ea typeface="Chewy"/>
                <a:cs typeface="Chewy"/>
              </a:rPr>
              <a:t>Trong đó:</a:t>
            </a:r>
          </a:p>
          <a:p>
            <a:pPr algn="just"/>
            <a:r>
              <a:rPr lang="en-US" sz="2200" kern="1200">
                <a:solidFill>
                  <a:srgbClr val="0C1F1C"/>
                </a:solidFill>
                <a:latin typeface="UVN Gia Dinh Hep" panose="02020606070506020304" pitchFamily="18" charset="0"/>
                <a:ea typeface="Chewy"/>
                <a:cs typeface="Chewy"/>
              </a:rPr>
              <a:t>         U : hiệu điện thế (V)</a:t>
            </a:r>
          </a:p>
          <a:p>
            <a:pPr algn="just"/>
            <a:r>
              <a:rPr lang="en-US" sz="2200" kern="1200">
                <a:solidFill>
                  <a:srgbClr val="0C1F1C"/>
                </a:solidFill>
                <a:latin typeface="UVN Gia Dinh Hep" panose="02020606070506020304" pitchFamily="18" charset="0"/>
                <a:ea typeface="Chewy"/>
                <a:cs typeface="Chewy"/>
              </a:rPr>
              <a:t>          I : cường độ dòng điện (A)</a:t>
            </a:r>
          </a:p>
          <a:p>
            <a:pPr algn="just"/>
            <a:r>
              <a:rPr lang="en-US" sz="2200" kern="1200">
                <a:solidFill>
                  <a:srgbClr val="0C1F1C"/>
                </a:solidFill>
                <a:latin typeface="UVN Gia Dinh Hep" panose="02020606070506020304" pitchFamily="18" charset="0"/>
                <a:ea typeface="Chewy"/>
                <a:cs typeface="Chewy"/>
              </a:rPr>
              <a:t>          t : thời gian (s)</a:t>
            </a:r>
          </a:p>
          <a:p>
            <a:pPr algn="just"/>
            <a:r>
              <a:rPr lang="en-US" sz="2200" kern="1200">
                <a:solidFill>
                  <a:srgbClr val="0C1F1C"/>
                </a:solidFill>
                <a:latin typeface="UVN Gia Dinh Hep" panose="02020606070506020304" pitchFamily="18" charset="0"/>
                <a:ea typeface="Chewy"/>
                <a:cs typeface="Chewy"/>
              </a:rPr>
              <a:t>         A : công của dòng điện</a:t>
            </a:r>
          </a:p>
          <a:p>
            <a:pPr algn="ctr"/>
            <a:r>
              <a:rPr lang="en-US" sz="2200" kern="1200">
                <a:solidFill>
                  <a:srgbClr val="0C1F1C"/>
                </a:solidFill>
                <a:latin typeface="UVN Gia Dinh Hep" panose="02020606070506020304" pitchFamily="18" charset="0"/>
                <a:ea typeface="Chewy"/>
                <a:cs typeface="Chewy"/>
              </a:rPr>
              <a:t>(J) hoặc (kW.h)</a:t>
            </a:r>
          </a:p>
          <a:p>
            <a:pPr algn="ctr"/>
            <a:r>
              <a:rPr lang="en-US" sz="2200" kern="1200">
                <a:solidFill>
                  <a:srgbClr val="0C1F1C"/>
                </a:solidFill>
                <a:latin typeface="UVN Gia Dinh Hep" panose="02020606070506020304" pitchFamily="18" charset="0"/>
                <a:ea typeface="Chewy"/>
                <a:cs typeface="Chewy"/>
              </a:rPr>
              <a:t>1kW.h = 3 600 000J</a:t>
            </a:r>
          </a:p>
        </p:txBody>
      </p:sp>
      <mc:AlternateContent xmlns:mc="http://schemas.openxmlformats.org/markup-compatibility/2006" xmlns:a14="http://schemas.microsoft.com/office/drawing/2010/main">
        <mc:Choice Requires="a14">
          <p:sp>
            <p:nvSpPr>
              <p:cNvPr id="13" name="TextBox 12"/>
              <p:cNvSpPr txBox="1"/>
              <p:nvPr/>
            </p:nvSpPr>
            <p:spPr>
              <a:xfrm>
                <a:off x="2195205" y="2434222"/>
                <a:ext cx="440386" cy="67710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2200" b="0" i="1" u="none" strike="noStrike" kern="0" cap="none" spc="0" normalizeH="0" baseline="0" noProof="0" smtClean="0">
                              <a:ln>
                                <a:noFill/>
                              </a:ln>
                              <a:solidFill>
                                <a:srgbClr val="483461"/>
                              </a:solidFill>
                              <a:effectLst/>
                              <a:uLnTx/>
                              <a:uFillTx/>
                              <a:latin typeface="Cambria Math" panose="02040503050406030204" pitchFamily="18" charset="0"/>
                            </a:rPr>
                          </m:ctrlPr>
                        </m:fPr>
                        <m:num>
                          <m:sSup>
                            <m:sSupPr>
                              <m:ctrlPr>
                                <a:rPr kumimoji="0" lang="en-US" sz="2200" b="0" i="1" u="none" strike="noStrike" kern="0" cap="none" spc="0" normalizeH="0" baseline="0" noProof="0" smtClean="0">
                                  <a:ln>
                                    <a:noFill/>
                                  </a:ln>
                                  <a:solidFill>
                                    <a:srgbClr val="483461"/>
                                  </a:solidFill>
                                  <a:effectLst/>
                                  <a:uLnTx/>
                                  <a:uFillTx/>
                                  <a:latin typeface="Cambria Math" panose="02040503050406030204" pitchFamily="18" charset="0"/>
                                </a:rPr>
                              </m:ctrlPr>
                            </m:sSupPr>
                            <m:e>
                              <m:r>
                                <a:rPr kumimoji="0" lang="en-US" sz="2200" b="0" i="0" u="none" strike="noStrike" kern="0" cap="none" spc="0" normalizeH="0" baseline="0" noProof="0" smtClean="0">
                                  <a:ln>
                                    <a:noFill/>
                                  </a:ln>
                                  <a:solidFill>
                                    <a:srgbClr val="483461"/>
                                  </a:solidFill>
                                  <a:effectLst/>
                                  <a:uLnTx/>
                                  <a:uFillTx/>
                                  <a:latin typeface="Cambria Math" panose="02040503050406030204" pitchFamily="18" charset="0"/>
                                </a:rPr>
                                <m:t> </m:t>
                              </m:r>
                              <m:r>
                                <m:rPr>
                                  <m:sty m:val="p"/>
                                </m:rPr>
                                <a:rPr kumimoji="0" lang="en-US" sz="2200" b="0" i="0" u="none" strike="noStrike" kern="0" cap="none" spc="0" normalizeH="0" baseline="0" noProof="0" smtClean="0">
                                  <a:ln>
                                    <a:noFill/>
                                  </a:ln>
                                  <a:solidFill>
                                    <a:srgbClr val="483461"/>
                                  </a:solidFill>
                                  <a:effectLst/>
                                  <a:uLnTx/>
                                  <a:uFillTx/>
                                  <a:latin typeface="Cambria Math" panose="02040503050406030204" pitchFamily="18" charset="0"/>
                                </a:rPr>
                                <m:t>U</m:t>
                              </m:r>
                            </m:e>
                            <m:sup>
                              <m:r>
                                <a:rPr kumimoji="0" lang="en-US" sz="2200" b="0" i="0" u="none" strike="noStrike" kern="0" cap="none" spc="0" normalizeH="0" baseline="0" noProof="0" smtClean="0">
                                  <a:ln>
                                    <a:noFill/>
                                  </a:ln>
                                  <a:solidFill>
                                    <a:srgbClr val="483461"/>
                                  </a:solidFill>
                                  <a:effectLst/>
                                  <a:uLnTx/>
                                  <a:uFillTx/>
                                  <a:latin typeface="Cambria Math" panose="02040503050406030204" pitchFamily="18" charset="0"/>
                                </a:rPr>
                                <m:t>2</m:t>
                              </m:r>
                            </m:sup>
                          </m:sSup>
                        </m:num>
                        <m:den>
                          <m:r>
                            <m:rPr>
                              <m:sty m:val="p"/>
                            </m:rPr>
                            <a:rPr kumimoji="0" lang="en-US" sz="2200" b="0" i="0" u="none" strike="noStrike" kern="0" cap="none" spc="0" normalizeH="0" baseline="0" noProof="0" smtClean="0">
                              <a:ln>
                                <a:noFill/>
                              </a:ln>
                              <a:solidFill>
                                <a:srgbClr val="483461"/>
                              </a:solidFill>
                              <a:effectLst/>
                              <a:uLnTx/>
                              <a:uFillTx/>
                              <a:latin typeface="Cambria Math" panose="02040503050406030204" pitchFamily="18" charset="0"/>
                            </a:rPr>
                            <m:t>R</m:t>
                          </m:r>
                        </m:den>
                      </m:f>
                    </m:oMath>
                  </m:oMathPara>
                </a14:m>
                <a:endParaRPr kumimoji="0" lang="en-US" sz="2200" b="0" i="0" u="none" strike="noStrike" kern="0" cap="none" spc="0" normalizeH="0" baseline="0" noProof="0">
                  <a:ln>
                    <a:noFill/>
                  </a:ln>
                  <a:solidFill>
                    <a:srgbClr val="483461"/>
                  </a:solidFill>
                  <a:effectLst/>
                  <a:uLnTx/>
                  <a:uFillTx/>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195205" y="2434222"/>
                <a:ext cx="440386" cy="677108"/>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777668" y="2596765"/>
            <a:ext cx="1507324" cy="461665"/>
          </a:xfrm>
          <a:prstGeom prst="rect">
            <a:avLst/>
          </a:prstGeom>
        </p:spPr>
        <p:txBody>
          <a:bodyPr wrap="square">
            <a:spAutoFit/>
          </a:bodyPr>
          <a:lstStyle/>
          <a:p>
            <a:r>
              <a:rPr lang="en-US" altLang="en-US" sz="2400" b="1" dirty="0">
                <a:solidFill>
                  <a:srgbClr val="483461"/>
                </a:solidFill>
                <a:latin typeface="VNI-Allegie" pitchFamily="2" charset="0"/>
                <a:ea typeface="Chewy"/>
                <a:cs typeface="Chewy"/>
              </a:rPr>
              <a:t>P </a:t>
            </a:r>
            <a:r>
              <a:rPr lang="en-US" altLang="en-US" sz="2400" b="1" dirty="0">
                <a:solidFill>
                  <a:srgbClr val="483461"/>
                </a:solidFill>
                <a:latin typeface="UVN Ke Chuyen3" panose="03030602030607080B05" pitchFamily="66" charset="0"/>
                <a:ea typeface="Chewy"/>
                <a:cs typeface="Chewy"/>
              </a:rPr>
              <a:t> </a:t>
            </a:r>
            <a:r>
              <a:rPr lang="en-US" altLang="en-US" sz="2400" dirty="0">
                <a:solidFill>
                  <a:srgbClr val="483461"/>
                </a:solidFill>
                <a:latin typeface="UVN Gia Dinh Hep" panose="02020606070506020304" pitchFamily="18" charset="0"/>
                <a:ea typeface="Chewy"/>
                <a:cs typeface="Chewy"/>
              </a:rPr>
              <a:t>= U.I =  </a:t>
            </a:r>
            <a:endParaRPr lang="en-US" sz="2400" dirty="0">
              <a:solidFill>
                <a:srgbClr val="483461"/>
              </a:solidFill>
              <a:latin typeface="UVN Gia Dinh Hep" panose="02020606070506020304" pitchFamily="18" charset="0"/>
              <a:ea typeface="Chewy"/>
              <a:cs typeface="Chewy"/>
            </a:endParaRPr>
          </a:p>
        </p:txBody>
      </p:sp>
      <p:sp>
        <p:nvSpPr>
          <p:cNvPr id="15" name="Rectangle 14"/>
          <p:cNvSpPr/>
          <p:nvPr/>
        </p:nvSpPr>
        <p:spPr>
          <a:xfrm>
            <a:off x="2520694" y="2604040"/>
            <a:ext cx="997024" cy="461665"/>
          </a:xfrm>
          <a:prstGeom prst="rect">
            <a:avLst/>
          </a:prstGeom>
        </p:spPr>
        <p:txBody>
          <a:bodyPr wrap="square">
            <a:spAutoFit/>
          </a:bodyPr>
          <a:lstStyle/>
          <a:p>
            <a:r>
              <a:rPr lang="en-US" altLang="en-US" sz="2400" b="1">
                <a:solidFill>
                  <a:srgbClr val="483461"/>
                </a:solidFill>
                <a:latin typeface="UVN Ke Chuyen3" panose="03030602030607080B05" pitchFamily="66" charset="0"/>
                <a:ea typeface="Chewy"/>
                <a:cs typeface="Chewy"/>
              </a:rPr>
              <a:t> </a:t>
            </a:r>
            <a:r>
              <a:rPr lang="en-US" altLang="en-US" sz="2400">
                <a:solidFill>
                  <a:srgbClr val="483461"/>
                </a:solidFill>
                <a:latin typeface="UVN Gia Dinh Hep" panose="02020606070506020304" pitchFamily="18" charset="0"/>
                <a:ea typeface="Chewy"/>
                <a:cs typeface="Chewy"/>
              </a:rPr>
              <a:t>= I</a:t>
            </a:r>
            <a:r>
              <a:rPr lang="en-US" altLang="en-US" sz="2400" baseline="30000">
                <a:solidFill>
                  <a:srgbClr val="483461"/>
                </a:solidFill>
                <a:latin typeface="UVN Gia Dinh Hep" panose="02020606070506020304" pitchFamily="18" charset="0"/>
                <a:ea typeface="Chewy"/>
                <a:cs typeface="Chewy"/>
              </a:rPr>
              <a:t>2</a:t>
            </a:r>
            <a:r>
              <a:rPr lang="en-US" altLang="en-US" sz="2400">
                <a:solidFill>
                  <a:srgbClr val="483461"/>
                </a:solidFill>
                <a:latin typeface="UVN Gia Dinh Hep" panose="02020606070506020304" pitchFamily="18" charset="0"/>
                <a:ea typeface="Chewy"/>
                <a:cs typeface="Chewy"/>
              </a:rPr>
              <a:t>.R </a:t>
            </a:r>
            <a:endParaRPr lang="en-US" sz="2400">
              <a:solidFill>
                <a:srgbClr val="483461"/>
              </a:solidFill>
              <a:latin typeface="UVN Gia Dinh Hep" panose="02020606070506020304" pitchFamily="18" charset="0"/>
              <a:ea typeface="Chewy"/>
              <a:cs typeface="Chewy"/>
            </a:endParaRPr>
          </a:p>
        </p:txBody>
      </p:sp>
      <p:sp>
        <p:nvSpPr>
          <p:cNvPr id="17" name="Rounded Rectangle 16"/>
          <p:cNvSpPr/>
          <p:nvPr/>
        </p:nvSpPr>
        <p:spPr>
          <a:xfrm>
            <a:off x="630433" y="2287361"/>
            <a:ext cx="2994031" cy="1054249"/>
          </a:xfrm>
          <a:prstGeom prst="roundRect">
            <a:avLst/>
          </a:prstGeom>
          <a:noFill/>
          <a:ln w="28575" cap="flat" cmpd="sng" algn="ctr">
            <a:solidFill>
              <a:schemeClr val="accent4">
                <a:lumMod val="7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83461"/>
              </a:solidFill>
              <a:effectLst/>
              <a:uLnTx/>
              <a:uFillTx/>
              <a:latin typeface="Arial"/>
              <a:ea typeface="+mn-ea"/>
              <a:cs typeface="+mn-cs"/>
            </a:endParaRPr>
          </a:p>
        </p:txBody>
      </p:sp>
      <p:sp>
        <p:nvSpPr>
          <p:cNvPr id="6" name="Rectangle 5"/>
          <p:cNvSpPr/>
          <p:nvPr/>
        </p:nvSpPr>
        <p:spPr>
          <a:xfrm>
            <a:off x="353291" y="1357695"/>
            <a:ext cx="2167403" cy="769441"/>
          </a:xfrm>
          <a:prstGeom prst="rect">
            <a:avLst/>
          </a:prstGeom>
        </p:spPr>
        <p:txBody>
          <a:bodyPr wrap="square">
            <a:spAutoFit/>
          </a:bodyPr>
          <a:lstStyle/>
          <a:p>
            <a:pPr marL="457200" fontAlgn="base">
              <a:spcBef>
                <a:spcPct val="0"/>
              </a:spcBef>
              <a:spcAft>
                <a:spcPct val="0"/>
              </a:spcAft>
              <a:buClrTx/>
              <a:defRPr/>
            </a:pPr>
            <a:r>
              <a:rPr lang="en-US" sz="2200" kern="1200">
                <a:solidFill>
                  <a:srgbClr val="483461"/>
                </a:solidFill>
                <a:latin typeface="UVN Gia Dinh Hep" panose="02020606070506020304" pitchFamily="18" charset="0"/>
                <a:ea typeface="Chewy"/>
                <a:cs typeface="Chewy"/>
              </a:rPr>
              <a:t>Công thức tính </a:t>
            </a:r>
          </a:p>
          <a:p>
            <a:pPr marL="457200" algn="ctr" fontAlgn="base">
              <a:spcBef>
                <a:spcPct val="0"/>
              </a:spcBef>
              <a:spcAft>
                <a:spcPct val="0"/>
              </a:spcAft>
              <a:buClrTx/>
              <a:defRPr/>
            </a:pPr>
            <a:r>
              <a:rPr lang="en-US" sz="2200" kern="1200">
                <a:solidFill>
                  <a:srgbClr val="483461"/>
                </a:solidFill>
                <a:latin typeface="UVN Gia Dinh Hep" panose="02020606070506020304" pitchFamily="18" charset="0"/>
                <a:ea typeface="Chewy"/>
                <a:cs typeface="Chewy"/>
              </a:rPr>
              <a:t>c</a:t>
            </a:r>
            <a:r>
              <a:rPr lang="vi-VN" sz="2200" kern="1200">
                <a:solidFill>
                  <a:srgbClr val="483461"/>
                </a:solidFill>
                <a:latin typeface="UVN Gia Dinh Hep" panose="02020606070506020304" pitchFamily="18" charset="0"/>
                <a:ea typeface="Chewy"/>
                <a:cs typeface="Chewy"/>
              </a:rPr>
              <a:t>ông </a:t>
            </a:r>
            <a:r>
              <a:rPr lang="en-US" sz="2200" kern="1200">
                <a:solidFill>
                  <a:srgbClr val="483461"/>
                </a:solidFill>
                <a:latin typeface="UVN Gia Dinh Hep" panose="02020606070506020304" pitchFamily="18" charset="0"/>
                <a:ea typeface="Chewy"/>
                <a:cs typeface="Chewy"/>
              </a:rPr>
              <a:t>suất:</a:t>
            </a:r>
          </a:p>
        </p:txBody>
      </p:sp>
      <p:sp>
        <p:nvSpPr>
          <p:cNvPr id="7" name="Rectangle 6"/>
          <p:cNvSpPr/>
          <p:nvPr/>
        </p:nvSpPr>
        <p:spPr>
          <a:xfrm>
            <a:off x="440498" y="3473636"/>
            <a:ext cx="4572000" cy="1477328"/>
          </a:xfrm>
          <a:prstGeom prst="rect">
            <a:avLst/>
          </a:prstGeom>
        </p:spPr>
        <p:txBody>
          <a:bodyPr>
            <a:spAutoFit/>
          </a:bodyPr>
          <a:lstStyle/>
          <a:p>
            <a:pPr marL="457200" lvl="0" fontAlgn="base">
              <a:spcBef>
                <a:spcPct val="0"/>
              </a:spcBef>
              <a:spcAft>
                <a:spcPct val="0"/>
              </a:spcAft>
              <a:buClrTx/>
              <a:defRPr/>
            </a:pPr>
            <a:r>
              <a:rPr lang="en-US" altLang="en-US" sz="2200" kern="1200" dirty="0" err="1">
                <a:solidFill>
                  <a:srgbClr val="483461"/>
                </a:solidFill>
                <a:latin typeface="UVN Gia Dinh Hep" panose="02020606070506020304" pitchFamily="18" charset="0"/>
                <a:ea typeface="Chewy"/>
                <a:cs typeface="Chewy"/>
              </a:rPr>
              <a:t>Trong</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đó</a:t>
            </a:r>
            <a:r>
              <a:rPr lang="en-US" altLang="en-US" sz="2200" kern="1200" dirty="0">
                <a:solidFill>
                  <a:srgbClr val="483461"/>
                </a:solidFill>
                <a:latin typeface="UVN Gia Dinh Hep" panose="02020606070506020304" pitchFamily="18" charset="0"/>
                <a:ea typeface="Chewy"/>
                <a:cs typeface="Chewy"/>
              </a:rPr>
              <a:t>: </a:t>
            </a:r>
          </a:p>
          <a:p>
            <a:pPr marL="457200" lvl="0" fontAlgn="base">
              <a:spcBef>
                <a:spcPct val="0"/>
              </a:spcBef>
              <a:spcAft>
                <a:spcPct val="0"/>
              </a:spcAft>
              <a:buClrTx/>
              <a:defRPr/>
            </a:pPr>
            <a:r>
              <a:rPr lang="en-US" altLang="en-US" sz="2400" b="1" dirty="0">
                <a:solidFill>
                  <a:srgbClr val="483461"/>
                </a:solidFill>
                <a:latin typeface="UVN Ke Chuyen3" panose="03030602030607080B05" pitchFamily="66" charset="0"/>
                <a:ea typeface="Chewy"/>
                <a:cs typeface="Chewy"/>
              </a:rPr>
              <a:t>	</a:t>
            </a:r>
            <a:r>
              <a:rPr lang="en-US" altLang="en-US" sz="2400" b="1" dirty="0">
                <a:solidFill>
                  <a:srgbClr val="483461"/>
                </a:solidFill>
                <a:latin typeface="VNI-Allegie" pitchFamily="2" charset="0"/>
                <a:ea typeface="Chewy"/>
                <a:cs typeface="Chewy"/>
              </a:rPr>
              <a:t>P</a:t>
            </a:r>
            <a:r>
              <a:rPr lang="en-US" altLang="en-US" sz="2400" b="1" dirty="0">
                <a:solidFill>
                  <a:srgbClr val="483461"/>
                </a:solidFill>
                <a:latin typeface="UVN Ke Chuyen3" panose="03030602030607080B05" pitchFamily="66" charset="0"/>
                <a:ea typeface="Chewy"/>
                <a:cs typeface="Chewy"/>
              </a:rPr>
              <a:t> </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công</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suất</a:t>
            </a:r>
            <a:r>
              <a:rPr lang="en-US" altLang="en-US" sz="2200" kern="1200" dirty="0">
                <a:solidFill>
                  <a:srgbClr val="483461"/>
                </a:solidFill>
                <a:latin typeface="UVN Gia Dinh Hep" panose="02020606070506020304" pitchFamily="18" charset="0"/>
                <a:ea typeface="Chewy"/>
                <a:cs typeface="Chewy"/>
              </a:rPr>
              <a:t> (W)</a:t>
            </a:r>
          </a:p>
          <a:p>
            <a:pPr marL="457200" lvl="0" fontAlgn="base">
              <a:spcBef>
                <a:spcPct val="0"/>
              </a:spcBef>
              <a:spcAft>
                <a:spcPct val="0"/>
              </a:spcAft>
              <a:buClrTx/>
              <a:defRPr/>
            </a:pPr>
            <a:r>
              <a:rPr lang="en-US" altLang="en-US" sz="2200" kern="1200" dirty="0">
                <a:solidFill>
                  <a:srgbClr val="483461"/>
                </a:solidFill>
                <a:latin typeface="UVN Gia Dinh Hep" panose="02020606070506020304" pitchFamily="18" charset="0"/>
                <a:ea typeface="Chewy"/>
                <a:cs typeface="Chewy"/>
              </a:rPr>
              <a:t>	   U: </a:t>
            </a:r>
            <a:r>
              <a:rPr lang="en-US" altLang="en-US" sz="2200" kern="1200" dirty="0" err="1">
                <a:solidFill>
                  <a:srgbClr val="483461"/>
                </a:solidFill>
                <a:latin typeface="UVN Gia Dinh Hep" panose="02020606070506020304" pitchFamily="18" charset="0"/>
                <a:ea typeface="Chewy"/>
                <a:cs typeface="Chewy"/>
              </a:rPr>
              <a:t>hiệu</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điện</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thế</a:t>
            </a:r>
            <a:r>
              <a:rPr lang="en-US" altLang="en-US" sz="2200" kern="1200" dirty="0">
                <a:solidFill>
                  <a:srgbClr val="483461"/>
                </a:solidFill>
                <a:latin typeface="UVN Gia Dinh Hep" panose="02020606070506020304" pitchFamily="18" charset="0"/>
                <a:ea typeface="Chewy"/>
                <a:cs typeface="Chewy"/>
              </a:rPr>
              <a:t> (V)</a:t>
            </a:r>
          </a:p>
          <a:p>
            <a:pPr marL="457200" lvl="0" fontAlgn="base">
              <a:spcBef>
                <a:spcPct val="0"/>
              </a:spcBef>
              <a:spcAft>
                <a:spcPct val="0"/>
              </a:spcAft>
              <a:buClrTx/>
              <a:defRPr/>
            </a:pPr>
            <a:r>
              <a:rPr lang="en-US" altLang="en-US" sz="2200" kern="1200" dirty="0">
                <a:solidFill>
                  <a:srgbClr val="483461"/>
                </a:solidFill>
                <a:latin typeface="UVN Gia Dinh Hep" panose="02020606070506020304" pitchFamily="18" charset="0"/>
                <a:ea typeface="Chewy"/>
                <a:cs typeface="Chewy"/>
              </a:rPr>
              <a:t>	   I : </a:t>
            </a:r>
            <a:r>
              <a:rPr lang="en-US" altLang="en-US" sz="2200" kern="1200" dirty="0" err="1">
                <a:solidFill>
                  <a:srgbClr val="483461"/>
                </a:solidFill>
                <a:latin typeface="UVN Gia Dinh Hep" panose="02020606070506020304" pitchFamily="18" charset="0"/>
                <a:ea typeface="Chewy"/>
                <a:cs typeface="Chewy"/>
              </a:rPr>
              <a:t>cường</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độ</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dòng</a:t>
            </a:r>
            <a:r>
              <a:rPr lang="en-US" altLang="en-US" sz="2200" kern="1200" dirty="0">
                <a:solidFill>
                  <a:srgbClr val="483461"/>
                </a:solidFill>
                <a:latin typeface="UVN Gia Dinh Hep" panose="02020606070506020304" pitchFamily="18" charset="0"/>
                <a:ea typeface="Chewy"/>
                <a:cs typeface="Chewy"/>
              </a:rPr>
              <a:t> </a:t>
            </a:r>
            <a:r>
              <a:rPr lang="en-US" altLang="en-US" sz="2200" kern="1200" dirty="0" err="1">
                <a:solidFill>
                  <a:srgbClr val="483461"/>
                </a:solidFill>
                <a:latin typeface="UVN Gia Dinh Hep" panose="02020606070506020304" pitchFamily="18" charset="0"/>
                <a:ea typeface="Chewy"/>
                <a:cs typeface="Chewy"/>
              </a:rPr>
              <a:t>điện</a:t>
            </a:r>
            <a:r>
              <a:rPr lang="en-US" altLang="en-US" sz="2200" kern="1200" dirty="0">
                <a:solidFill>
                  <a:srgbClr val="483461"/>
                </a:solidFill>
                <a:latin typeface="UVN Gia Dinh Hep" panose="02020606070506020304" pitchFamily="18" charset="0"/>
                <a:ea typeface="Chewy"/>
                <a:cs typeface="Chewy"/>
              </a:rPr>
              <a:t>(A)</a:t>
            </a:r>
          </a:p>
        </p:txBody>
      </p:sp>
      <p:sp>
        <p:nvSpPr>
          <p:cNvPr id="8" name="Oval 7"/>
          <p:cNvSpPr/>
          <p:nvPr/>
        </p:nvSpPr>
        <p:spPr>
          <a:xfrm>
            <a:off x="3210791" y="2434222"/>
            <a:ext cx="197427" cy="195300"/>
          </a:xfrm>
          <a:prstGeom prst="ellipse">
            <a:avLst/>
          </a:prstGeom>
          <a:solidFill>
            <a:srgbClr val="FFE7DC"/>
          </a:solidFill>
          <a:ln>
            <a:solidFill>
              <a:srgbClr val="FFE7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2A13843-EEF7-4002-B86C-0E35BBF8CE9A}"/>
              </a:ext>
            </a:extLst>
          </p:cNvPr>
          <p:cNvSpPr/>
          <p:nvPr/>
        </p:nvSpPr>
        <p:spPr>
          <a:xfrm>
            <a:off x="642951" y="72399"/>
            <a:ext cx="376256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Ôn</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tập</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kt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grpSp>
        <p:nvGrpSpPr>
          <p:cNvPr id="9" name="Group 8"/>
          <p:cNvGrpSpPr/>
          <p:nvPr/>
        </p:nvGrpSpPr>
        <p:grpSpPr>
          <a:xfrm>
            <a:off x="548987" y="1252578"/>
            <a:ext cx="753056" cy="713182"/>
            <a:chOff x="1068179" y="1548134"/>
            <a:chExt cx="753056" cy="713182"/>
          </a:xfrm>
        </p:grpSpPr>
        <p:sp>
          <p:nvSpPr>
            <p:cNvPr id="66" name="Google Shape;1320;p56"/>
            <p:cNvSpPr/>
            <p:nvPr/>
          </p:nvSpPr>
          <p:spPr>
            <a:xfrm>
              <a:off x="1068179" y="1548134"/>
              <a:ext cx="753056" cy="71318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9" name="Google Shape;1323;p56"/>
            <p:cNvGrpSpPr/>
            <p:nvPr/>
          </p:nvGrpSpPr>
          <p:grpSpPr>
            <a:xfrm>
              <a:off x="1250711" y="1740062"/>
              <a:ext cx="387992" cy="329326"/>
              <a:chOff x="839307" y="2318098"/>
              <a:chExt cx="387992" cy="329326"/>
            </a:xfrm>
          </p:grpSpPr>
          <p:sp>
            <p:nvSpPr>
              <p:cNvPr id="70" name="Google Shape;1324;p56"/>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1325;p56"/>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 name="Google Shape;1326;p56"/>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1327;p56"/>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1328;p56"/>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1329;p56"/>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 name="Google Shape;1330;p56"/>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 name="Group 12"/>
          <p:cNvGrpSpPr/>
          <p:nvPr/>
        </p:nvGrpSpPr>
        <p:grpSpPr>
          <a:xfrm>
            <a:off x="560757" y="3991235"/>
            <a:ext cx="753056" cy="713182"/>
            <a:chOff x="1068179" y="3857834"/>
            <a:chExt cx="753056" cy="713182"/>
          </a:xfrm>
        </p:grpSpPr>
        <p:sp>
          <p:nvSpPr>
            <p:cNvPr id="68" name="Google Shape;1322;p56"/>
            <p:cNvSpPr/>
            <p:nvPr/>
          </p:nvSpPr>
          <p:spPr>
            <a:xfrm rot="10800000">
              <a:off x="1068179" y="3857834"/>
              <a:ext cx="753056" cy="71318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7" name="Google Shape;1331;p56"/>
            <p:cNvGrpSpPr/>
            <p:nvPr/>
          </p:nvGrpSpPr>
          <p:grpSpPr>
            <a:xfrm>
              <a:off x="1239401" y="4028306"/>
              <a:ext cx="410613" cy="372229"/>
              <a:chOff x="1884401" y="4141593"/>
              <a:chExt cx="410613" cy="372229"/>
            </a:xfrm>
          </p:grpSpPr>
          <p:sp>
            <p:nvSpPr>
              <p:cNvPr id="78" name="Google Shape;1332;p56"/>
              <p:cNvSpPr/>
              <p:nvPr/>
            </p:nvSpPr>
            <p:spPr>
              <a:xfrm>
                <a:off x="1934529" y="4484476"/>
                <a:ext cx="343697" cy="29346"/>
              </a:xfrm>
              <a:custGeom>
                <a:avLst/>
                <a:gdLst/>
                <a:ahLst/>
                <a:cxnLst/>
                <a:rect l="l" t="t" r="r" b="b"/>
                <a:pathLst>
                  <a:path w="13082" h="1117" extrusionOk="0">
                    <a:moveTo>
                      <a:pt x="0" y="0"/>
                    </a:moveTo>
                    <a:lnTo>
                      <a:pt x="188" y="659"/>
                    </a:lnTo>
                    <a:cubicBezTo>
                      <a:pt x="271" y="923"/>
                      <a:pt x="514" y="1103"/>
                      <a:pt x="791" y="1117"/>
                    </a:cubicBezTo>
                    <a:lnTo>
                      <a:pt x="12284" y="1117"/>
                    </a:lnTo>
                    <a:cubicBezTo>
                      <a:pt x="12562" y="1103"/>
                      <a:pt x="12804" y="923"/>
                      <a:pt x="12895" y="659"/>
                    </a:cubicBezTo>
                    <a:lnTo>
                      <a:pt x="130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1333;p56"/>
              <p:cNvSpPr/>
              <p:nvPr/>
            </p:nvSpPr>
            <p:spPr>
              <a:xfrm>
                <a:off x="1884401" y="4269619"/>
                <a:ext cx="345720" cy="189635"/>
              </a:xfrm>
              <a:custGeom>
                <a:avLst/>
                <a:gdLst/>
                <a:ahLst/>
                <a:cxnLst/>
                <a:rect l="l" t="t" r="r" b="b"/>
                <a:pathLst>
                  <a:path w="13159" h="7218" extrusionOk="0">
                    <a:moveTo>
                      <a:pt x="3739" y="957"/>
                    </a:moveTo>
                    <a:lnTo>
                      <a:pt x="3739" y="2511"/>
                    </a:lnTo>
                    <a:cubicBezTo>
                      <a:pt x="3732" y="2802"/>
                      <a:pt x="3760" y="3094"/>
                      <a:pt x="3816" y="3378"/>
                    </a:cubicBezTo>
                    <a:lnTo>
                      <a:pt x="3517" y="3378"/>
                    </a:lnTo>
                    <a:cubicBezTo>
                      <a:pt x="2262" y="3378"/>
                      <a:pt x="1409" y="2116"/>
                      <a:pt x="1867" y="957"/>
                    </a:cubicBezTo>
                    <a:close/>
                    <a:moveTo>
                      <a:pt x="1312" y="0"/>
                    </a:moveTo>
                    <a:cubicBezTo>
                      <a:pt x="1" y="1804"/>
                      <a:pt x="1291" y="4328"/>
                      <a:pt x="3517" y="4335"/>
                    </a:cubicBezTo>
                    <a:lnTo>
                      <a:pt x="4107" y="4335"/>
                    </a:lnTo>
                    <a:cubicBezTo>
                      <a:pt x="4851" y="6108"/>
                      <a:pt x="6579" y="7217"/>
                      <a:pt x="8443" y="7217"/>
                    </a:cubicBezTo>
                    <a:cubicBezTo>
                      <a:pt x="8752" y="7217"/>
                      <a:pt x="9065" y="7187"/>
                      <a:pt x="9379" y="7124"/>
                    </a:cubicBezTo>
                    <a:cubicBezTo>
                      <a:pt x="11577" y="6687"/>
                      <a:pt x="13159" y="4752"/>
                      <a:pt x="13159" y="2511"/>
                    </a:cubicBezTo>
                    <a:lnTo>
                      <a:pt x="13159" y="0"/>
                    </a:lnTo>
                    <a:lnTo>
                      <a:pt x="12118" y="0"/>
                    </a:lnTo>
                    <a:lnTo>
                      <a:pt x="11876" y="319"/>
                    </a:lnTo>
                    <a:lnTo>
                      <a:pt x="116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1334;p56"/>
              <p:cNvSpPr/>
              <p:nvPr/>
            </p:nvSpPr>
            <p:spPr>
              <a:xfrm>
                <a:off x="2097970" y="4322006"/>
                <a:ext cx="104827" cy="110003"/>
              </a:xfrm>
              <a:custGeom>
                <a:avLst/>
                <a:gdLst/>
                <a:ahLst/>
                <a:cxnLst/>
                <a:rect l="l" t="t" r="r" b="b"/>
                <a:pathLst>
                  <a:path w="3990" h="4187" extrusionOk="0">
                    <a:moveTo>
                      <a:pt x="3750" y="0"/>
                    </a:moveTo>
                    <a:cubicBezTo>
                      <a:pt x="3630" y="0"/>
                      <a:pt x="3511" y="80"/>
                      <a:pt x="3511" y="240"/>
                    </a:cubicBezTo>
                    <a:lnTo>
                      <a:pt x="3511" y="517"/>
                    </a:lnTo>
                    <a:cubicBezTo>
                      <a:pt x="3504" y="2279"/>
                      <a:pt x="2082" y="3708"/>
                      <a:pt x="320" y="3708"/>
                    </a:cubicBezTo>
                    <a:cubicBezTo>
                      <a:pt x="1" y="3708"/>
                      <a:pt x="1" y="4186"/>
                      <a:pt x="320" y="4186"/>
                    </a:cubicBezTo>
                    <a:cubicBezTo>
                      <a:pt x="2345" y="4186"/>
                      <a:pt x="3982" y="2543"/>
                      <a:pt x="3989" y="517"/>
                    </a:cubicBezTo>
                    <a:lnTo>
                      <a:pt x="3989" y="240"/>
                    </a:lnTo>
                    <a:cubicBezTo>
                      <a:pt x="3989" y="80"/>
                      <a:pt x="3870" y="0"/>
                      <a:pt x="3750"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1335;p56"/>
              <p:cNvSpPr/>
              <p:nvPr/>
            </p:nvSpPr>
            <p:spPr>
              <a:xfrm>
                <a:off x="2190187" y="4269619"/>
                <a:ext cx="12611" cy="39829"/>
              </a:xfrm>
              <a:custGeom>
                <a:avLst/>
                <a:gdLst/>
                <a:ahLst/>
                <a:cxnLst/>
                <a:rect l="l" t="t" r="r" b="b"/>
                <a:pathLst>
                  <a:path w="480" h="1516" extrusionOk="0">
                    <a:moveTo>
                      <a:pt x="1" y="0"/>
                    </a:moveTo>
                    <a:lnTo>
                      <a:pt x="1" y="1277"/>
                    </a:lnTo>
                    <a:cubicBezTo>
                      <a:pt x="1" y="1436"/>
                      <a:pt x="120" y="1516"/>
                      <a:pt x="240" y="1516"/>
                    </a:cubicBezTo>
                    <a:cubicBezTo>
                      <a:pt x="360" y="1516"/>
                      <a:pt x="479" y="1436"/>
                      <a:pt x="479" y="1277"/>
                    </a:cubicBezTo>
                    <a:lnTo>
                      <a:pt x="479" y="0"/>
                    </a:ln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1336;p56"/>
              <p:cNvSpPr/>
              <p:nvPr/>
            </p:nvSpPr>
            <p:spPr>
              <a:xfrm>
                <a:off x="2069018" y="4141593"/>
                <a:ext cx="24250" cy="109083"/>
              </a:xfrm>
              <a:custGeom>
                <a:avLst/>
                <a:gdLst/>
                <a:ahLst/>
                <a:cxnLst/>
                <a:rect l="l" t="t" r="r" b="b"/>
                <a:pathLst>
                  <a:path w="923" h="4152" extrusionOk="0">
                    <a:moveTo>
                      <a:pt x="621" y="1"/>
                    </a:moveTo>
                    <a:cubicBezTo>
                      <a:pt x="501" y="1"/>
                      <a:pt x="382" y="80"/>
                      <a:pt x="382" y="240"/>
                    </a:cubicBezTo>
                    <a:cubicBezTo>
                      <a:pt x="382" y="420"/>
                      <a:pt x="340" y="594"/>
                      <a:pt x="250" y="739"/>
                    </a:cubicBezTo>
                    <a:cubicBezTo>
                      <a:pt x="0" y="1190"/>
                      <a:pt x="0" y="1738"/>
                      <a:pt x="250" y="2189"/>
                    </a:cubicBezTo>
                    <a:cubicBezTo>
                      <a:pt x="423" y="2501"/>
                      <a:pt x="423" y="2876"/>
                      <a:pt x="250" y="3188"/>
                    </a:cubicBezTo>
                    <a:cubicBezTo>
                      <a:pt x="118" y="3410"/>
                      <a:pt x="56" y="3659"/>
                      <a:pt x="63" y="3909"/>
                    </a:cubicBezTo>
                    <a:cubicBezTo>
                      <a:pt x="63" y="4041"/>
                      <a:pt x="167" y="4152"/>
                      <a:pt x="298" y="4152"/>
                    </a:cubicBezTo>
                    <a:cubicBezTo>
                      <a:pt x="430" y="4152"/>
                      <a:pt x="541" y="4041"/>
                      <a:pt x="541" y="3909"/>
                    </a:cubicBezTo>
                    <a:cubicBezTo>
                      <a:pt x="534" y="3736"/>
                      <a:pt x="583" y="3562"/>
                      <a:pt x="673" y="3410"/>
                    </a:cubicBezTo>
                    <a:cubicBezTo>
                      <a:pt x="923" y="2959"/>
                      <a:pt x="923" y="2418"/>
                      <a:pt x="673" y="1967"/>
                    </a:cubicBezTo>
                    <a:cubicBezTo>
                      <a:pt x="493" y="1655"/>
                      <a:pt x="493" y="1273"/>
                      <a:pt x="673" y="961"/>
                    </a:cubicBezTo>
                    <a:cubicBezTo>
                      <a:pt x="798" y="746"/>
                      <a:pt x="867" y="497"/>
                      <a:pt x="860" y="240"/>
                    </a:cubicBezTo>
                    <a:cubicBezTo>
                      <a:pt x="860" y="80"/>
                      <a:pt x="741" y="1"/>
                      <a:pt x="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1337;p56"/>
              <p:cNvSpPr/>
              <p:nvPr/>
            </p:nvSpPr>
            <p:spPr>
              <a:xfrm>
                <a:off x="2119303" y="4141593"/>
                <a:ext cx="24276" cy="109083"/>
              </a:xfrm>
              <a:custGeom>
                <a:avLst/>
                <a:gdLst/>
                <a:ahLst/>
                <a:cxnLst/>
                <a:rect l="l" t="t" r="r" b="b"/>
                <a:pathLst>
                  <a:path w="924" h="4152" extrusionOk="0">
                    <a:moveTo>
                      <a:pt x="621" y="1"/>
                    </a:moveTo>
                    <a:cubicBezTo>
                      <a:pt x="502" y="1"/>
                      <a:pt x="382" y="80"/>
                      <a:pt x="382" y="240"/>
                    </a:cubicBezTo>
                    <a:cubicBezTo>
                      <a:pt x="389" y="420"/>
                      <a:pt x="340" y="594"/>
                      <a:pt x="250" y="739"/>
                    </a:cubicBezTo>
                    <a:cubicBezTo>
                      <a:pt x="1" y="1190"/>
                      <a:pt x="1" y="1738"/>
                      <a:pt x="250" y="2189"/>
                    </a:cubicBezTo>
                    <a:cubicBezTo>
                      <a:pt x="424" y="2501"/>
                      <a:pt x="424" y="2876"/>
                      <a:pt x="250" y="3188"/>
                    </a:cubicBezTo>
                    <a:cubicBezTo>
                      <a:pt x="118" y="3410"/>
                      <a:pt x="56" y="3659"/>
                      <a:pt x="63" y="3909"/>
                    </a:cubicBezTo>
                    <a:cubicBezTo>
                      <a:pt x="63" y="4041"/>
                      <a:pt x="167" y="4152"/>
                      <a:pt x="299" y="4152"/>
                    </a:cubicBezTo>
                    <a:cubicBezTo>
                      <a:pt x="431" y="4152"/>
                      <a:pt x="542" y="4041"/>
                      <a:pt x="542" y="3909"/>
                    </a:cubicBezTo>
                    <a:cubicBezTo>
                      <a:pt x="535" y="3736"/>
                      <a:pt x="583" y="3562"/>
                      <a:pt x="673" y="3410"/>
                    </a:cubicBezTo>
                    <a:cubicBezTo>
                      <a:pt x="923" y="2959"/>
                      <a:pt x="923" y="2418"/>
                      <a:pt x="673" y="1967"/>
                    </a:cubicBezTo>
                    <a:cubicBezTo>
                      <a:pt x="500" y="1655"/>
                      <a:pt x="500" y="1273"/>
                      <a:pt x="673" y="961"/>
                    </a:cubicBezTo>
                    <a:cubicBezTo>
                      <a:pt x="798" y="746"/>
                      <a:pt x="868" y="497"/>
                      <a:pt x="861" y="240"/>
                    </a:cubicBezTo>
                    <a:cubicBezTo>
                      <a:pt x="861" y="80"/>
                      <a:pt x="741" y="1"/>
                      <a:pt x="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1338;p56"/>
              <p:cNvSpPr/>
              <p:nvPr/>
            </p:nvSpPr>
            <p:spPr>
              <a:xfrm>
                <a:off x="1917583" y="4478091"/>
                <a:ext cx="377431" cy="12585"/>
              </a:xfrm>
              <a:custGeom>
                <a:avLst/>
                <a:gdLst/>
                <a:ahLst/>
                <a:cxnLst/>
                <a:rect l="l" t="t" r="r" b="b"/>
                <a:pathLst>
                  <a:path w="14366" h="479" extrusionOk="0">
                    <a:moveTo>
                      <a:pt x="319" y="0"/>
                    </a:moveTo>
                    <a:cubicBezTo>
                      <a:pt x="0" y="0"/>
                      <a:pt x="0" y="479"/>
                      <a:pt x="319" y="479"/>
                    </a:cubicBezTo>
                    <a:lnTo>
                      <a:pt x="14046" y="479"/>
                    </a:lnTo>
                    <a:cubicBezTo>
                      <a:pt x="14365" y="479"/>
                      <a:pt x="14365" y="0"/>
                      <a:pt x="1404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 name="Group 9"/>
          <p:cNvGrpSpPr/>
          <p:nvPr/>
        </p:nvGrpSpPr>
        <p:grpSpPr>
          <a:xfrm>
            <a:off x="547622" y="2103735"/>
            <a:ext cx="753056" cy="713182"/>
            <a:chOff x="1068179" y="2318034"/>
            <a:chExt cx="753056" cy="713182"/>
          </a:xfrm>
        </p:grpSpPr>
        <p:sp>
          <p:nvSpPr>
            <p:cNvPr id="65" name="Google Shape;1317;p56"/>
            <p:cNvSpPr/>
            <p:nvPr/>
          </p:nvSpPr>
          <p:spPr>
            <a:xfrm rot="10800000">
              <a:off x="1068179" y="2318034"/>
              <a:ext cx="753056" cy="71318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1339;p56"/>
            <p:cNvSpPr/>
            <p:nvPr/>
          </p:nvSpPr>
          <p:spPr>
            <a:xfrm>
              <a:off x="1371249" y="2747137"/>
              <a:ext cx="146916" cy="88775"/>
            </a:xfrm>
            <a:custGeom>
              <a:avLst/>
              <a:gdLst/>
              <a:ahLst/>
              <a:cxnLst/>
              <a:rect l="l" t="t" r="r" b="b"/>
              <a:pathLst>
                <a:path w="5592" h="3379" extrusionOk="0">
                  <a:moveTo>
                    <a:pt x="2796" y="1"/>
                  </a:moveTo>
                  <a:lnTo>
                    <a:pt x="576" y="986"/>
                  </a:lnTo>
                  <a:lnTo>
                    <a:pt x="1" y="2879"/>
                  </a:lnTo>
                  <a:lnTo>
                    <a:pt x="1298" y="3108"/>
                  </a:lnTo>
                  <a:lnTo>
                    <a:pt x="2865" y="3379"/>
                  </a:lnTo>
                  <a:lnTo>
                    <a:pt x="5591" y="2879"/>
                  </a:lnTo>
                  <a:lnTo>
                    <a:pt x="5238" y="1714"/>
                  </a:lnTo>
                  <a:lnTo>
                    <a:pt x="5016" y="986"/>
                  </a:lnTo>
                  <a:lnTo>
                    <a:pt x="27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1340;p56"/>
            <p:cNvSpPr/>
            <p:nvPr/>
          </p:nvSpPr>
          <p:spPr>
            <a:xfrm>
              <a:off x="1251158" y="2498021"/>
              <a:ext cx="387099" cy="275021"/>
            </a:xfrm>
            <a:custGeom>
              <a:avLst/>
              <a:gdLst/>
              <a:ahLst/>
              <a:cxnLst/>
              <a:rect l="l" t="t" r="r" b="b"/>
              <a:pathLst>
                <a:path w="14734" h="10468" extrusionOk="0">
                  <a:moveTo>
                    <a:pt x="1215" y="1"/>
                  </a:moveTo>
                  <a:cubicBezTo>
                    <a:pt x="542" y="1"/>
                    <a:pt x="1" y="549"/>
                    <a:pt x="1" y="1222"/>
                  </a:cubicBezTo>
                  <a:lnTo>
                    <a:pt x="1" y="9247"/>
                  </a:lnTo>
                  <a:cubicBezTo>
                    <a:pt x="1" y="9920"/>
                    <a:pt x="542" y="10468"/>
                    <a:pt x="1215" y="10468"/>
                  </a:cubicBezTo>
                  <a:lnTo>
                    <a:pt x="13513" y="10468"/>
                  </a:lnTo>
                  <a:cubicBezTo>
                    <a:pt x="14185" y="10468"/>
                    <a:pt x="14733" y="9920"/>
                    <a:pt x="14733" y="9247"/>
                  </a:cubicBezTo>
                  <a:lnTo>
                    <a:pt x="14733" y="1222"/>
                  </a:lnTo>
                  <a:cubicBezTo>
                    <a:pt x="14733" y="549"/>
                    <a:pt x="14185" y="1"/>
                    <a:pt x="135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1341;p56"/>
            <p:cNvSpPr/>
            <p:nvPr/>
          </p:nvSpPr>
          <p:spPr>
            <a:xfrm>
              <a:off x="1282685" y="2529680"/>
              <a:ext cx="324045" cy="193628"/>
            </a:xfrm>
            <a:custGeom>
              <a:avLst/>
              <a:gdLst/>
              <a:ahLst/>
              <a:cxnLst/>
              <a:rect l="l" t="t" r="r" b="b"/>
              <a:pathLst>
                <a:path w="12334" h="7370" extrusionOk="0">
                  <a:moveTo>
                    <a:pt x="12320" y="1"/>
                  </a:moveTo>
                  <a:cubicBezTo>
                    <a:pt x="12318" y="1"/>
                    <a:pt x="12315" y="2"/>
                    <a:pt x="12313" y="3"/>
                  </a:cubicBezTo>
                  <a:lnTo>
                    <a:pt x="15" y="3"/>
                  </a:lnTo>
                  <a:cubicBezTo>
                    <a:pt x="8" y="3"/>
                    <a:pt x="1" y="10"/>
                    <a:pt x="1" y="17"/>
                  </a:cubicBezTo>
                  <a:lnTo>
                    <a:pt x="1" y="7369"/>
                  </a:lnTo>
                  <a:lnTo>
                    <a:pt x="12333" y="7369"/>
                  </a:lnTo>
                  <a:lnTo>
                    <a:pt x="12333" y="17"/>
                  </a:lnTo>
                  <a:cubicBezTo>
                    <a:pt x="12333" y="11"/>
                    <a:pt x="12329" y="1"/>
                    <a:pt x="12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1342;p56"/>
            <p:cNvSpPr/>
            <p:nvPr/>
          </p:nvSpPr>
          <p:spPr>
            <a:xfrm>
              <a:off x="1330789" y="2822776"/>
              <a:ext cx="227651" cy="28453"/>
            </a:xfrm>
            <a:custGeom>
              <a:avLst/>
              <a:gdLst/>
              <a:ahLst/>
              <a:cxnLst/>
              <a:rect l="l" t="t" r="r" b="b"/>
              <a:pathLst>
                <a:path w="8665" h="1083" extrusionOk="0">
                  <a:moveTo>
                    <a:pt x="542" y="0"/>
                  </a:moveTo>
                  <a:cubicBezTo>
                    <a:pt x="244" y="0"/>
                    <a:pt x="1" y="243"/>
                    <a:pt x="1" y="541"/>
                  </a:cubicBezTo>
                  <a:cubicBezTo>
                    <a:pt x="1" y="839"/>
                    <a:pt x="244" y="1082"/>
                    <a:pt x="542" y="1082"/>
                  </a:cubicBezTo>
                  <a:lnTo>
                    <a:pt x="8123" y="1082"/>
                  </a:lnTo>
                  <a:cubicBezTo>
                    <a:pt x="8421" y="1082"/>
                    <a:pt x="8664" y="839"/>
                    <a:pt x="8664" y="541"/>
                  </a:cubicBezTo>
                  <a:cubicBezTo>
                    <a:pt x="8664" y="243"/>
                    <a:pt x="8421" y="0"/>
                    <a:pt x="8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1343;p56"/>
            <p:cNvSpPr/>
            <p:nvPr/>
          </p:nvSpPr>
          <p:spPr>
            <a:xfrm>
              <a:off x="1436484" y="2741147"/>
              <a:ext cx="14975" cy="11849"/>
            </a:xfrm>
            <a:custGeom>
              <a:avLst/>
              <a:gdLst/>
              <a:ahLst/>
              <a:cxnLst/>
              <a:rect l="l" t="t" r="r" b="b"/>
              <a:pathLst>
                <a:path w="570" h="451" extrusionOk="0">
                  <a:moveTo>
                    <a:pt x="312" y="0"/>
                  </a:moveTo>
                  <a:cubicBezTo>
                    <a:pt x="266" y="0"/>
                    <a:pt x="218" y="15"/>
                    <a:pt x="174" y="48"/>
                  </a:cubicBezTo>
                  <a:cubicBezTo>
                    <a:pt x="1" y="180"/>
                    <a:pt x="91" y="451"/>
                    <a:pt x="313" y="451"/>
                  </a:cubicBezTo>
                  <a:cubicBezTo>
                    <a:pt x="410" y="451"/>
                    <a:pt x="500" y="381"/>
                    <a:pt x="528" y="284"/>
                  </a:cubicBezTo>
                  <a:cubicBezTo>
                    <a:pt x="570" y="129"/>
                    <a:pt x="448" y="0"/>
                    <a:pt x="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 name="Group 11"/>
          <p:cNvGrpSpPr/>
          <p:nvPr/>
        </p:nvGrpSpPr>
        <p:grpSpPr>
          <a:xfrm>
            <a:off x="536692" y="3021654"/>
            <a:ext cx="753056" cy="713182"/>
            <a:chOff x="731926" y="3103418"/>
            <a:chExt cx="753056" cy="713182"/>
          </a:xfrm>
        </p:grpSpPr>
        <p:sp>
          <p:nvSpPr>
            <p:cNvPr id="67" name="Google Shape;1321;p56"/>
            <p:cNvSpPr/>
            <p:nvPr/>
          </p:nvSpPr>
          <p:spPr>
            <a:xfrm>
              <a:off x="731926" y="3103418"/>
              <a:ext cx="753056" cy="71318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0" name="Google Shape;1344;p56"/>
            <p:cNvGrpSpPr/>
            <p:nvPr/>
          </p:nvGrpSpPr>
          <p:grpSpPr>
            <a:xfrm>
              <a:off x="923850" y="3330883"/>
              <a:ext cx="369207" cy="258259"/>
              <a:chOff x="1444103" y="3324574"/>
              <a:chExt cx="369207" cy="258259"/>
            </a:xfrm>
          </p:grpSpPr>
          <p:sp>
            <p:nvSpPr>
              <p:cNvPr id="91" name="Google Shape;1345;p56"/>
              <p:cNvSpPr/>
              <p:nvPr/>
            </p:nvSpPr>
            <p:spPr>
              <a:xfrm>
                <a:off x="1598086" y="3333691"/>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1346;p56"/>
              <p:cNvSpPr/>
              <p:nvPr/>
            </p:nvSpPr>
            <p:spPr>
              <a:xfrm>
                <a:off x="1732391" y="3347904"/>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1347;p56"/>
              <p:cNvSpPr/>
              <p:nvPr/>
            </p:nvSpPr>
            <p:spPr>
              <a:xfrm>
                <a:off x="1444103" y="3373783"/>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1348;p56"/>
              <p:cNvSpPr/>
              <p:nvPr/>
            </p:nvSpPr>
            <p:spPr>
              <a:xfrm>
                <a:off x="1760634" y="3408778"/>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1349;p56"/>
              <p:cNvSpPr/>
              <p:nvPr/>
            </p:nvSpPr>
            <p:spPr>
              <a:xfrm>
                <a:off x="1558179" y="3388916"/>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1350;p56"/>
              <p:cNvSpPr/>
              <p:nvPr/>
            </p:nvSpPr>
            <p:spPr>
              <a:xfrm>
                <a:off x="1574756" y="3404206"/>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1351;p56"/>
              <p:cNvSpPr/>
              <p:nvPr/>
            </p:nvSpPr>
            <p:spPr>
              <a:xfrm>
                <a:off x="1594067" y="3423884"/>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1352;p56"/>
              <p:cNvSpPr/>
              <p:nvPr/>
            </p:nvSpPr>
            <p:spPr>
              <a:xfrm>
                <a:off x="1477075" y="3324574"/>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1353;p56"/>
              <p:cNvSpPr/>
              <p:nvPr/>
            </p:nvSpPr>
            <p:spPr>
              <a:xfrm>
                <a:off x="1731840" y="3392384"/>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354;p56"/>
              <p:cNvSpPr/>
              <p:nvPr/>
            </p:nvSpPr>
            <p:spPr>
              <a:xfrm>
                <a:off x="1444103" y="3346643"/>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7" name="Rectangle 6"/>
          <p:cNvSpPr/>
          <p:nvPr/>
        </p:nvSpPr>
        <p:spPr>
          <a:xfrm>
            <a:off x="1509215" y="319475"/>
            <a:ext cx="5068230" cy="729430"/>
          </a:xfrm>
          <a:prstGeom prst="rect">
            <a:avLst/>
          </a:prstGeom>
        </p:spPr>
        <p:txBody>
          <a:bodyPr wrap="square">
            <a:spAutoFit/>
          </a:bodyPr>
          <a:lstStyle/>
          <a:p>
            <a:pPr lvl="0" algn="just">
              <a:lnSpc>
                <a:spcPct val="115000"/>
              </a:lnSpc>
              <a:spcAft>
                <a:spcPts val="1600"/>
              </a:spcAft>
              <a:buClr>
                <a:srgbClr val="212237"/>
              </a:buClr>
              <a:buSzPts val="1600"/>
            </a:pPr>
            <a:r>
              <a:rPr lang="vi-VN" sz="1800" b="1">
                <a:solidFill>
                  <a:srgbClr val="EC646E"/>
                </a:solidFill>
                <a:latin typeface="Times New Roman" panose="02020603050405020304" pitchFamily="18" charset="0"/>
                <a:ea typeface="Montserrat"/>
                <a:cs typeface="Times New Roman" panose="02020603050405020304" pitchFamily="18" charset="0"/>
                <a:sym typeface="Montserrat"/>
              </a:rPr>
              <a:t>Trên nhiều dụng cụ điện trong gia đình thường có ghi 220V và số o</a:t>
            </a:r>
            <a:r>
              <a:rPr lang="en-US" sz="1800" b="1">
                <a:solidFill>
                  <a:srgbClr val="EC646E"/>
                </a:solidFill>
                <a:latin typeface="Times New Roman" panose="02020603050405020304" pitchFamily="18" charset="0"/>
                <a:ea typeface="Montserrat"/>
                <a:cs typeface="Times New Roman" panose="02020603050405020304" pitchFamily="18" charset="0"/>
                <a:sym typeface="Montserrat"/>
              </a:rPr>
              <a:t>a</a:t>
            </a:r>
            <a:r>
              <a:rPr lang="vi-VN" sz="1800" b="1">
                <a:solidFill>
                  <a:srgbClr val="EC646E"/>
                </a:solidFill>
                <a:latin typeface="Times New Roman" panose="02020603050405020304" pitchFamily="18" charset="0"/>
                <a:ea typeface="Montserrat"/>
                <a:cs typeface="Times New Roman" panose="02020603050405020304" pitchFamily="18" charset="0"/>
                <a:sym typeface="Montserrat"/>
              </a:rPr>
              <a:t>t (W). Số o</a:t>
            </a:r>
            <a:r>
              <a:rPr lang="en-US" sz="1800" b="1">
                <a:solidFill>
                  <a:srgbClr val="EC646E"/>
                </a:solidFill>
                <a:latin typeface="Times New Roman" panose="02020603050405020304" pitchFamily="18" charset="0"/>
                <a:ea typeface="Montserrat"/>
                <a:cs typeface="Times New Roman" panose="02020603050405020304" pitchFamily="18" charset="0"/>
                <a:sym typeface="Montserrat"/>
              </a:rPr>
              <a:t>a</a:t>
            </a:r>
            <a:r>
              <a:rPr lang="vi-VN" sz="1800" b="1">
                <a:solidFill>
                  <a:srgbClr val="EC646E"/>
                </a:solidFill>
                <a:latin typeface="Times New Roman" panose="02020603050405020304" pitchFamily="18" charset="0"/>
                <a:ea typeface="Montserrat"/>
                <a:cs typeface="Times New Roman" panose="02020603050405020304" pitchFamily="18" charset="0"/>
                <a:sym typeface="Montserrat"/>
              </a:rPr>
              <a:t>t này có ý nghĩa gì</a:t>
            </a:r>
            <a:r>
              <a:rPr lang="en-US" sz="1800" b="1">
                <a:solidFill>
                  <a:srgbClr val="EC646E"/>
                </a:solidFill>
                <a:latin typeface="Times New Roman" panose="02020603050405020304" pitchFamily="18" charset="0"/>
                <a:ea typeface="Montserrat"/>
                <a:cs typeface="Times New Roman" panose="02020603050405020304" pitchFamily="18" charset="0"/>
                <a:sym typeface="Montserrat"/>
              </a:rPr>
              <a:t>?</a:t>
            </a:r>
            <a:endParaRPr lang="vi-VN" sz="1800" b="1">
              <a:solidFill>
                <a:srgbClr val="EC646E"/>
              </a:solidFill>
              <a:latin typeface="Times New Roman" panose="02020603050405020304" pitchFamily="18" charset="0"/>
              <a:ea typeface="Montserrat"/>
              <a:cs typeface="Times New Roman" panose="02020603050405020304" pitchFamily="18" charset="0"/>
              <a:sym typeface="Montserrat"/>
            </a:endParaRPr>
          </a:p>
        </p:txBody>
      </p:sp>
      <p:sp>
        <p:nvSpPr>
          <p:cNvPr id="8" name="Rectangle 7"/>
          <p:cNvSpPr/>
          <p:nvPr/>
        </p:nvSpPr>
        <p:spPr>
          <a:xfrm>
            <a:off x="1472728" y="1351897"/>
            <a:ext cx="4958372" cy="729430"/>
          </a:xfrm>
          <a:prstGeom prst="rect">
            <a:avLst/>
          </a:prstGeom>
        </p:spPr>
        <p:txBody>
          <a:bodyPr wrap="square">
            <a:spAutoFit/>
          </a:bodyPr>
          <a:lstStyle/>
          <a:p>
            <a:pPr lvl="0" algn="just">
              <a:lnSpc>
                <a:spcPct val="115000"/>
              </a:lnSpc>
              <a:spcAft>
                <a:spcPts val="1600"/>
              </a:spcAft>
              <a:buClr>
                <a:srgbClr val="212237"/>
              </a:buClr>
              <a:buSzPts val="1600"/>
            </a:pPr>
            <a:r>
              <a:rPr lang="vi-VN" sz="1800">
                <a:solidFill>
                  <a:srgbClr val="212237"/>
                </a:solidFill>
                <a:latin typeface="Times New Roman" panose="02020603050405020304" pitchFamily="18" charset="0"/>
                <a:ea typeface="Montserrat"/>
                <a:cs typeface="Times New Roman" panose="02020603050405020304" pitchFamily="18" charset="0"/>
                <a:sym typeface="Montserrat"/>
              </a:rPr>
              <a:t>A. Công suất tiêu thụ điện của dụng cụ khi nó được sử dụng với những hiệu điện thế nhỏ hơn 220V</a:t>
            </a:r>
            <a:r>
              <a:rPr lang="en-US" sz="1800">
                <a:solidFill>
                  <a:srgbClr val="212237"/>
                </a:solidFill>
                <a:latin typeface="Times New Roman" panose="02020603050405020304" pitchFamily="18" charset="0"/>
                <a:ea typeface="Montserrat"/>
                <a:cs typeface="Times New Roman" panose="02020603050405020304" pitchFamily="18" charset="0"/>
                <a:sym typeface="Montserrat"/>
              </a:rPr>
              <a:t>.</a:t>
            </a:r>
            <a:endParaRPr lang="vi-VN" sz="1800">
              <a:solidFill>
                <a:srgbClr val="212237"/>
              </a:solidFill>
              <a:latin typeface="Times New Roman" panose="02020603050405020304" pitchFamily="18" charset="0"/>
              <a:ea typeface="Montserrat"/>
              <a:cs typeface="Times New Roman" panose="02020603050405020304" pitchFamily="18" charset="0"/>
              <a:sym typeface="Montserrat"/>
            </a:endParaRPr>
          </a:p>
        </p:txBody>
      </p:sp>
      <p:sp>
        <p:nvSpPr>
          <p:cNvPr id="11" name="Rectangle 10"/>
          <p:cNvSpPr/>
          <p:nvPr/>
        </p:nvSpPr>
        <p:spPr>
          <a:xfrm>
            <a:off x="1472728" y="2140755"/>
            <a:ext cx="4958372" cy="729430"/>
          </a:xfrm>
          <a:prstGeom prst="rect">
            <a:avLst/>
          </a:prstGeom>
        </p:spPr>
        <p:txBody>
          <a:bodyPr wrap="square">
            <a:spAutoFit/>
          </a:bodyPr>
          <a:lstStyle/>
          <a:p>
            <a:pPr lvl="0" algn="just">
              <a:lnSpc>
                <a:spcPct val="115000"/>
              </a:lnSpc>
              <a:spcAft>
                <a:spcPts val="1600"/>
              </a:spcAft>
              <a:buClr>
                <a:srgbClr val="212237"/>
              </a:buClr>
              <a:buSzPts val="1600"/>
            </a:pPr>
            <a:r>
              <a:rPr lang="vi-VN" sz="1800">
                <a:solidFill>
                  <a:srgbClr val="212237"/>
                </a:solidFill>
                <a:latin typeface="Times New Roman" panose="02020603050405020304" pitchFamily="18" charset="0"/>
                <a:ea typeface="Montserrat"/>
                <a:cs typeface="Times New Roman" panose="02020603050405020304" pitchFamily="18" charset="0"/>
                <a:sym typeface="Montserrat"/>
              </a:rPr>
              <a:t>B. Công suất tiêu thụ điện của dụng cụ khi nó được sử dụng với đúng hiệu điện thế 220V</a:t>
            </a:r>
            <a:r>
              <a:rPr lang="en-US" sz="1800">
                <a:solidFill>
                  <a:srgbClr val="212237"/>
                </a:solidFill>
                <a:latin typeface="Times New Roman" panose="02020603050405020304" pitchFamily="18" charset="0"/>
                <a:ea typeface="Montserrat"/>
                <a:cs typeface="Times New Roman" panose="02020603050405020304" pitchFamily="18" charset="0"/>
                <a:sym typeface="Montserrat"/>
              </a:rPr>
              <a:t>.</a:t>
            </a:r>
            <a:endParaRPr lang="vi-VN" sz="1800">
              <a:solidFill>
                <a:srgbClr val="212237"/>
              </a:solidFill>
              <a:latin typeface="Times New Roman" panose="02020603050405020304" pitchFamily="18" charset="0"/>
              <a:ea typeface="Montserrat"/>
              <a:cs typeface="Times New Roman" panose="02020603050405020304" pitchFamily="18" charset="0"/>
              <a:sym typeface="Montserrat"/>
            </a:endParaRPr>
          </a:p>
        </p:txBody>
      </p:sp>
      <p:sp>
        <p:nvSpPr>
          <p:cNvPr id="14" name="Rectangle 13"/>
          <p:cNvSpPr/>
          <p:nvPr/>
        </p:nvSpPr>
        <p:spPr>
          <a:xfrm>
            <a:off x="1514644" y="2943256"/>
            <a:ext cx="4916456" cy="1047979"/>
          </a:xfrm>
          <a:prstGeom prst="rect">
            <a:avLst/>
          </a:prstGeom>
        </p:spPr>
        <p:txBody>
          <a:bodyPr wrap="square">
            <a:spAutoFit/>
          </a:bodyPr>
          <a:lstStyle/>
          <a:p>
            <a:pPr lvl="0" algn="just">
              <a:lnSpc>
                <a:spcPct val="115000"/>
              </a:lnSpc>
              <a:spcAft>
                <a:spcPts val="1600"/>
              </a:spcAft>
              <a:buClr>
                <a:srgbClr val="212237"/>
              </a:buClr>
              <a:buSzPts val="1600"/>
            </a:pPr>
            <a:r>
              <a:rPr lang="vi-VN" sz="1800">
                <a:solidFill>
                  <a:srgbClr val="212237"/>
                </a:solidFill>
                <a:latin typeface="Times New Roman" panose="02020603050405020304" pitchFamily="18" charset="0"/>
                <a:ea typeface="Montserrat"/>
                <a:cs typeface="Times New Roman" panose="02020603050405020304" pitchFamily="18" charset="0"/>
                <a:sym typeface="Montserrat"/>
              </a:rPr>
              <a:t>C. Công mà dòng điện thực hiện trong một phút khi dụng cụ này được sử dụng với đúng hiệu điện thế 220V</a:t>
            </a:r>
            <a:r>
              <a:rPr lang="en-US" sz="1800">
                <a:solidFill>
                  <a:srgbClr val="212237"/>
                </a:solidFill>
                <a:latin typeface="Times New Roman" panose="02020603050405020304" pitchFamily="18" charset="0"/>
                <a:ea typeface="Montserrat"/>
                <a:cs typeface="Times New Roman" panose="02020603050405020304" pitchFamily="18" charset="0"/>
                <a:sym typeface="Montserrat"/>
              </a:rPr>
              <a:t>.</a:t>
            </a:r>
            <a:endParaRPr lang="vi-VN" sz="1800">
              <a:solidFill>
                <a:srgbClr val="212237"/>
              </a:solidFill>
              <a:latin typeface="Times New Roman" panose="02020603050405020304" pitchFamily="18" charset="0"/>
              <a:ea typeface="Montserrat"/>
              <a:cs typeface="Times New Roman" panose="02020603050405020304" pitchFamily="18" charset="0"/>
              <a:sym typeface="Montserrat"/>
            </a:endParaRPr>
          </a:p>
        </p:txBody>
      </p:sp>
      <p:sp>
        <p:nvSpPr>
          <p:cNvPr id="109" name="Rectangle 108"/>
          <p:cNvSpPr/>
          <p:nvPr/>
        </p:nvSpPr>
        <p:spPr>
          <a:xfrm>
            <a:off x="1485025" y="3965722"/>
            <a:ext cx="4946076" cy="729430"/>
          </a:xfrm>
          <a:prstGeom prst="rect">
            <a:avLst/>
          </a:prstGeom>
        </p:spPr>
        <p:txBody>
          <a:bodyPr wrap="square">
            <a:spAutoFit/>
          </a:bodyPr>
          <a:lstStyle/>
          <a:p>
            <a:pPr algn="just">
              <a:lnSpc>
                <a:spcPct val="115000"/>
              </a:lnSpc>
              <a:spcAft>
                <a:spcPts val="1600"/>
              </a:spcAft>
              <a:buClr>
                <a:srgbClr val="212237"/>
              </a:buClr>
              <a:buSzPts val="1600"/>
            </a:pPr>
            <a:r>
              <a:rPr lang="vi-VN" sz="1800">
                <a:solidFill>
                  <a:srgbClr val="212237"/>
                </a:solidFill>
                <a:latin typeface="Times New Roman" panose="02020603050405020304" pitchFamily="18" charset="0"/>
                <a:ea typeface="Montserrat"/>
                <a:cs typeface="Times New Roman" panose="02020603050405020304" pitchFamily="18" charset="0"/>
                <a:sym typeface="Montserrat"/>
              </a:rPr>
              <a:t>D. Điện năng mà dụng cụ tiêu thụ trong một giờ khi nó được sử dụng với đúng hiệu điện thế 220V</a:t>
            </a:r>
            <a:r>
              <a:rPr lang="en-US" sz="1800">
                <a:solidFill>
                  <a:srgbClr val="212237"/>
                </a:solidFill>
                <a:latin typeface="Times New Roman" panose="02020603050405020304" pitchFamily="18" charset="0"/>
                <a:ea typeface="Montserrat"/>
                <a:cs typeface="Times New Roman" panose="02020603050405020304" pitchFamily="18" charset="0"/>
                <a:sym typeface="Montserrat"/>
              </a:rPr>
              <a:t>.</a:t>
            </a:r>
            <a:endParaRPr lang="vi-VN" sz="1800">
              <a:solidFill>
                <a:srgbClr val="212237"/>
              </a:solidFill>
              <a:latin typeface="Times New Roman" panose="02020603050405020304" pitchFamily="18" charset="0"/>
              <a:ea typeface="Montserrat"/>
              <a:cs typeface="Times New Roman" panose="02020603050405020304" pitchFamily="18" charset="0"/>
              <a:sym typeface="Montserrat"/>
            </a:endParaRPr>
          </a:p>
        </p:txBody>
      </p:sp>
      <p:sp>
        <p:nvSpPr>
          <p:cNvPr id="112" name="Google Shape;760;p37"/>
          <p:cNvSpPr/>
          <p:nvPr/>
        </p:nvSpPr>
        <p:spPr>
          <a:xfrm>
            <a:off x="591413" y="253464"/>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764;p37"/>
          <p:cNvSpPr txBox="1">
            <a:spLocks noGrp="1"/>
          </p:cNvSpPr>
          <p:nvPr>
            <p:ph type="title" idx="4294967295"/>
          </p:nvPr>
        </p:nvSpPr>
        <p:spPr>
          <a:xfrm>
            <a:off x="723372" y="352410"/>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01</a:t>
            </a:r>
            <a:endParaRPr sz="2400">
              <a:solidFill>
                <a:srgbClr val="EC646E"/>
              </a:solidFill>
              <a:latin typeface="Tenor Sans" panose="020B0604020202020204" charset="0"/>
            </a:endParaRPr>
          </a:p>
        </p:txBody>
      </p:sp>
      <p:pic>
        <p:nvPicPr>
          <p:cNvPr id="117" name="Picture 116" descr="Một vài lưu ý bạn cần biết để chọn mua bóng đèn tốt"/>
          <p:cNvPicPr>
            <a:picLocks noChangeAspect="1" noChangeArrowheads="1"/>
          </p:cNvPicPr>
          <p:nvPr/>
        </p:nvPicPr>
        <p:blipFill rotWithShape="1">
          <a:blip r:embed="rId3">
            <a:extLst>
              <a:ext uri="{28A0092B-C50C-407E-A947-70E740481C1C}">
                <a14:useLocalDpi xmlns:a14="http://schemas.microsoft.com/office/drawing/2010/main" val="0"/>
              </a:ext>
            </a:extLst>
          </a:blip>
          <a:srcRect t="10373" r="-478" b="10117"/>
          <a:stretch/>
        </p:blipFill>
        <p:spPr bwMode="auto">
          <a:xfrm rot="16200000">
            <a:off x="6145498" y="1077938"/>
            <a:ext cx="3043049" cy="16064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8DF1CCA-A42D-4B97-9078-CDA454A859E6}"/>
                  </a:ext>
                </a:extLst>
              </p14:cNvPr>
              <p14:cNvContentPartPr/>
              <p14:nvPr/>
            </p14:nvContentPartPr>
            <p14:xfrm>
              <a:off x="223200" y="70200"/>
              <a:ext cx="1382760" cy="529560"/>
            </p14:xfrm>
          </p:contentPart>
        </mc:Choice>
        <mc:Fallback xmlns="">
          <p:pic>
            <p:nvPicPr>
              <p:cNvPr id="2" name="Ink 1">
                <a:extLst>
                  <a:ext uri="{FF2B5EF4-FFF2-40B4-BE49-F238E27FC236}">
                    <a16:creationId xmlns:a16="http://schemas.microsoft.com/office/drawing/2014/main" id="{88DF1CCA-A42D-4B97-9078-CDA454A859E6}"/>
                  </a:ext>
                </a:extLst>
              </p:cNvPr>
              <p:cNvPicPr/>
              <p:nvPr/>
            </p:nvPicPr>
            <p:blipFill>
              <a:blip r:embed="rId5"/>
              <a:stretch>
                <a:fillRect/>
              </a:stretch>
            </p:blipFill>
            <p:spPr>
              <a:xfrm>
                <a:off x="213840" y="60840"/>
                <a:ext cx="1401480" cy="548280"/>
              </a:xfrm>
              <a:prstGeom prst="rect">
                <a:avLst/>
              </a:prstGeom>
            </p:spPr>
          </p:pic>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style.color</p:attrName>
                                        </p:attrNameLst>
                                      </p:cBhvr>
                                      <p:to>
                                        <p:clrVal>
                                          <a:srgbClr val="C00000"/>
                                        </p:clrVal>
                                      </p:to>
                                    </p:set>
                                    <p:set>
                                      <p:cBhvr>
                                        <p:cTn id="7" dur="500" fill="hold"/>
                                        <p:tgtEl>
                                          <p:spTgt spid="11">
                                            <p:txEl>
                                              <p:pRg st="0" end="0"/>
                                            </p:txEl>
                                          </p:spTgt>
                                        </p:tgtEl>
                                        <p:attrNameLst>
                                          <p:attrName>fillcolor</p:attrName>
                                        </p:attrNameLst>
                                      </p:cBhvr>
                                      <p:to>
                                        <p:clrVal>
                                          <a:srgbClr val="C00000"/>
                                        </p:clrVal>
                                      </p:to>
                                    </p:set>
                                    <p:set>
                                      <p:cBhvr>
                                        <p:cTn id="8"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cxnSp>
        <p:nvCxnSpPr>
          <p:cNvPr id="1359" name="Google Shape;1359;p57"/>
          <p:cNvCxnSpPr/>
          <p:nvPr/>
        </p:nvCxnSpPr>
        <p:spPr>
          <a:xfrm>
            <a:off x="3648525" y="1962724"/>
            <a:ext cx="893100" cy="5157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1360" name="Google Shape;1360;p57"/>
          <p:cNvCxnSpPr/>
          <p:nvPr/>
        </p:nvCxnSpPr>
        <p:spPr>
          <a:xfrm flipH="1">
            <a:off x="4602375" y="1962724"/>
            <a:ext cx="893100" cy="5157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1361" name="Google Shape;1361;p57"/>
          <p:cNvCxnSpPr/>
          <p:nvPr/>
        </p:nvCxnSpPr>
        <p:spPr>
          <a:xfrm rot="10800000">
            <a:off x="4602375" y="3305942"/>
            <a:ext cx="893100" cy="5157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1362" name="Google Shape;1362;p57"/>
          <p:cNvCxnSpPr/>
          <p:nvPr/>
        </p:nvCxnSpPr>
        <p:spPr>
          <a:xfrm rot="10800000" flipH="1">
            <a:off x="3648525" y="3305942"/>
            <a:ext cx="893100" cy="515700"/>
          </a:xfrm>
          <a:prstGeom prst="bentConnector3">
            <a:avLst>
              <a:gd name="adj1" fmla="val 50000"/>
            </a:avLst>
          </a:prstGeom>
          <a:noFill/>
          <a:ln w="19050" cap="flat" cmpd="sng">
            <a:solidFill>
              <a:schemeClr val="dk2"/>
            </a:solidFill>
            <a:prstDash val="solid"/>
            <a:round/>
            <a:headEnd type="none" w="med" len="med"/>
            <a:tailEnd type="none" w="med" len="med"/>
          </a:ln>
        </p:spPr>
      </p:cxnSp>
      <p:sp>
        <p:nvSpPr>
          <p:cNvPr id="1364" name="Google Shape;1364;p57"/>
          <p:cNvSpPr/>
          <p:nvPr/>
        </p:nvSpPr>
        <p:spPr>
          <a:xfrm>
            <a:off x="3860896" y="2275006"/>
            <a:ext cx="1422207" cy="1346902"/>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57"/>
          <p:cNvGrpSpPr/>
          <p:nvPr/>
        </p:nvGrpSpPr>
        <p:grpSpPr>
          <a:xfrm rot="1954380" flipH="1">
            <a:off x="4758699" y="2505466"/>
            <a:ext cx="478392" cy="733583"/>
            <a:chOff x="7009303" y="1697406"/>
            <a:chExt cx="947236" cy="1452525"/>
          </a:xfrm>
        </p:grpSpPr>
        <p:sp>
          <p:nvSpPr>
            <p:cNvPr id="1366" name="Google Shape;1366;p57"/>
            <p:cNvSpPr/>
            <p:nvPr/>
          </p:nvSpPr>
          <p:spPr>
            <a:xfrm>
              <a:off x="7482915" y="1697406"/>
              <a:ext cx="224987" cy="731732"/>
            </a:xfrm>
            <a:custGeom>
              <a:avLst/>
              <a:gdLst/>
              <a:ahLst/>
              <a:cxnLst/>
              <a:rect l="l" t="t" r="r" b="b"/>
              <a:pathLst>
                <a:path w="2473" h="8043" extrusionOk="0">
                  <a:moveTo>
                    <a:pt x="146" y="0"/>
                  </a:moveTo>
                  <a:cubicBezTo>
                    <a:pt x="58" y="756"/>
                    <a:pt x="0" y="1541"/>
                    <a:pt x="29" y="2298"/>
                  </a:cubicBezTo>
                  <a:cubicBezTo>
                    <a:pt x="58" y="3664"/>
                    <a:pt x="262" y="5031"/>
                    <a:pt x="669" y="6340"/>
                  </a:cubicBezTo>
                  <a:cubicBezTo>
                    <a:pt x="785" y="6718"/>
                    <a:pt x="989" y="7794"/>
                    <a:pt x="1396" y="7997"/>
                  </a:cubicBezTo>
                  <a:cubicBezTo>
                    <a:pt x="1461" y="8029"/>
                    <a:pt x="1522" y="8043"/>
                    <a:pt x="1579" y="8043"/>
                  </a:cubicBezTo>
                  <a:cubicBezTo>
                    <a:pt x="2055" y="8043"/>
                    <a:pt x="2246" y="7056"/>
                    <a:pt x="2298" y="6718"/>
                  </a:cubicBezTo>
                  <a:cubicBezTo>
                    <a:pt x="2472" y="4304"/>
                    <a:pt x="1716" y="1890"/>
                    <a:pt x="1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7"/>
            <p:cNvSpPr/>
            <p:nvPr/>
          </p:nvSpPr>
          <p:spPr>
            <a:xfrm>
              <a:off x="7009303" y="2200039"/>
              <a:ext cx="635114" cy="408671"/>
            </a:xfrm>
            <a:custGeom>
              <a:avLst/>
              <a:gdLst/>
              <a:ahLst/>
              <a:cxnLst/>
              <a:rect l="l" t="t" r="r" b="b"/>
              <a:pathLst>
                <a:path w="6981" h="4492" extrusionOk="0">
                  <a:moveTo>
                    <a:pt x="553" y="1"/>
                  </a:moveTo>
                  <a:cubicBezTo>
                    <a:pt x="321" y="1"/>
                    <a:pt x="117" y="117"/>
                    <a:pt x="30" y="320"/>
                  </a:cubicBezTo>
                  <a:cubicBezTo>
                    <a:pt x="1" y="582"/>
                    <a:pt x="59" y="815"/>
                    <a:pt x="233" y="1018"/>
                  </a:cubicBezTo>
                  <a:cubicBezTo>
                    <a:pt x="1455" y="2705"/>
                    <a:pt x="3258" y="3897"/>
                    <a:pt x="5293" y="4363"/>
                  </a:cubicBezTo>
                  <a:cubicBezTo>
                    <a:pt x="5467" y="4410"/>
                    <a:pt x="5828" y="4491"/>
                    <a:pt x="6154" y="4491"/>
                  </a:cubicBezTo>
                  <a:cubicBezTo>
                    <a:pt x="6431" y="4491"/>
                    <a:pt x="6683" y="4433"/>
                    <a:pt x="6777" y="4246"/>
                  </a:cubicBezTo>
                  <a:cubicBezTo>
                    <a:pt x="6980" y="3839"/>
                    <a:pt x="6166" y="3374"/>
                    <a:pt x="5962" y="3170"/>
                  </a:cubicBezTo>
                  <a:cubicBezTo>
                    <a:pt x="5032" y="2385"/>
                    <a:pt x="4043" y="1658"/>
                    <a:pt x="2967" y="1077"/>
                  </a:cubicBezTo>
                  <a:cubicBezTo>
                    <a:pt x="2385" y="728"/>
                    <a:pt x="1804" y="437"/>
                    <a:pt x="1193" y="175"/>
                  </a:cubicBezTo>
                  <a:cubicBezTo>
                    <a:pt x="989" y="59"/>
                    <a:pt x="786" y="1"/>
                    <a:pt x="5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7"/>
            <p:cNvSpPr/>
            <p:nvPr/>
          </p:nvSpPr>
          <p:spPr>
            <a:xfrm>
              <a:off x="7613645" y="2043199"/>
              <a:ext cx="342894" cy="475539"/>
            </a:xfrm>
            <a:custGeom>
              <a:avLst/>
              <a:gdLst/>
              <a:ahLst/>
              <a:cxnLst/>
              <a:rect l="l" t="t" r="r" b="b"/>
              <a:pathLst>
                <a:path w="3769" h="5227" extrusionOk="0">
                  <a:moveTo>
                    <a:pt x="3336" y="1"/>
                  </a:moveTo>
                  <a:cubicBezTo>
                    <a:pt x="3141" y="1"/>
                    <a:pt x="2929" y="150"/>
                    <a:pt x="2780" y="300"/>
                  </a:cubicBezTo>
                  <a:cubicBezTo>
                    <a:pt x="1908" y="1143"/>
                    <a:pt x="1210" y="2132"/>
                    <a:pt x="686" y="3208"/>
                  </a:cubicBezTo>
                  <a:cubicBezTo>
                    <a:pt x="395" y="3702"/>
                    <a:pt x="192" y="4226"/>
                    <a:pt x="46" y="4807"/>
                  </a:cubicBezTo>
                  <a:cubicBezTo>
                    <a:pt x="0" y="5113"/>
                    <a:pt x="156" y="5226"/>
                    <a:pt x="360" y="5226"/>
                  </a:cubicBezTo>
                  <a:cubicBezTo>
                    <a:pt x="544" y="5226"/>
                    <a:pt x="767" y="5135"/>
                    <a:pt x="919" y="5011"/>
                  </a:cubicBezTo>
                  <a:cubicBezTo>
                    <a:pt x="2286" y="3935"/>
                    <a:pt x="3245" y="2452"/>
                    <a:pt x="3652" y="765"/>
                  </a:cubicBezTo>
                  <a:cubicBezTo>
                    <a:pt x="3711" y="532"/>
                    <a:pt x="3769" y="241"/>
                    <a:pt x="3536" y="67"/>
                  </a:cubicBezTo>
                  <a:cubicBezTo>
                    <a:pt x="3474" y="21"/>
                    <a:pt x="3406" y="1"/>
                    <a:pt x="3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7"/>
            <p:cNvSpPr/>
            <p:nvPr/>
          </p:nvSpPr>
          <p:spPr>
            <a:xfrm>
              <a:off x="7604547" y="2321763"/>
              <a:ext cx="222349" cy="828168"/>
            </a:xfrm>
            <a:custGeom>
              <a:avLst/>
              <a:gdLst/>
              <a:ahLst/>
              <a:cxnLst/>
              <a:rect l="l" t="t" r="r" b="b"/>
              <a:pathLst>
                <a:path w="2444" h="9103" extrusionOk="0">
                  <a:moveTo>
                    <a:pt x="59" y="0"/>
                  </a:moveTo>
                  <a:lnTo>
                    <a:pt x="59" y="0"/>
                  </a:lnTo>
                  <a:cubicBezTo>
                    <a:pt x="1" y="785"/>
                    <a:pt x="30" y="1600"/>
                    <a:pt x="117" y="2385"/>
                  </a:cubicBezTo>
                  <a:cubicBezTo>
                    <a:pt x="205" y="3170"/>
                    <a:pt x="350" y="3955"/>
                    <a:pt x="554" y="4740"/>
                  </a:cubicBezTo>
                  <a:cubicBezTo>
                    <a:pt x="757" y="5497"/>
                    <a:pt x="1019" y="6253"/>
                    <a:pt x="1310" y="7009"/>
                  </a:cubicBezTo>
                  <a:cubicBezTo>
                    <a:pt x="1629" y="7736"/>
                    <a:pt x="2008" y="8434"/>
                    <a:pt x="2444" y="9103"/>
                  </a:cubicBezTo>
                  <a:cubicBezTo>
                    <a:pt x="2124" y="8376"/>
                    <a:pt x="1833" y="7649"/>
                    <a:pt x="1571" y="6892"/>
                  </a:cubicBezTo>
                  <a:cubicBezTo>
                    <a:pt x="1310" y="6165"/>
                    <a:pt x="1048" y="5409"/>
                    <a:pt x="844" y="4653"/>
                  </a:cubicBezTo>
                  <a:cubicBezTo>
                    <a:pt x="641" y="3897"/>
                    <a:pt x="495" y="3141"/>
                    <a:pt x="350" y="2356"/>
                  </a:cubicBezTo>
                  <a:cubicBezTo>
                    <a:pt x="234" y="1571"/>
                    <a:pt x="146" y="785"/>
                    <a:pt x="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57"/>
          <p:cNvGrpSpPr/>
          <p:nvPr/>
        </p:nvGrpSpPr>
        <p:grpSpPr>
          <a:xfrm rot="7771563">
            <a:off x="3797842" y="2686637"/>
            <a:ext cx="500978" cy="676040"/>
            <a:chOff x="6302326" y="1254879"/>
            <a:chExt cx="501001" cy="676071"/>
          </a:xfrm>
        </p:grpSpPr>
        <p:sp>
          <p:nvSpPr>
            <p:cNvPr id="1371" name="Google Shape;1371;p57"/>
            <p:cNvSpPr/>
            <p:nvPr/>
          </p:nvSpPr>
          <p:spPr>
            <a:xfrm rot="-5400000" flipH="1">
              <a:off x="6475307" y="1205941"/>
              <a:ext cx="76298" cy="264300"/>
            </a:xfrm>
            <a:custGeom>
              <a:avLst/>
              <a:gdLst/>
              <a:ahLst/>
              <a:cxnLst/>
              <a:rect l="l" t="t" r="r" b="b"/>
              <a:pathLst>
                <a:path w="1280" h="4434" extrusionOk="0">
                  <a:moveTo>
                    <a:pt x="832" y="1"/>
                  </a:moveTo>
                  <a:cubicBezTo>
                    <a:pt x="687" y="1"/>
                    <a:pt x="524" y="215"/>
                    <a:pt x="465" y="391"/>
                  </a:cubicBezTo>
                  <a:cubicBezTo>
                    <a:pt x="117" y="1496"/>
                    <a:pt x="0" y="2659"/>
                    <a:pt x="117" y="3822"/>
                  </a:cubicBezTo>
                  <a:cubicBezTo>
                    <a:pt x="146" y="3968"/>
                    <a:pt x="175" y="4084"/>
                    <a:pt x="233" y="4230"/>
                  </a:cubicBezTo>
                  <a:cubicBezTo>
                    <a:pt x="291" y="4346"/>
                    <a:pt x="436" y="4433"/>
                    <a:pt x="582" y="4433"/>
                  </a:cubicBezTo>
                  <a:cubicBezTo>
                    <a:pt x="814" y="4433"/>
                    <a:pt x="931" y="4171"/>
                    <a:pt x="989" y="3939"/>
                  </a:cubicBezTo>
                  <a:cubicBezTo>
                    <a:pt x="1076" y="3619"/>
                    <a:pt x="1134" y="3270"/>
                    <a:pt x="1193" y="2921"/>
                  </a:cubicBezTo>
                  <a:cubicBezTo>
                    <a:pt x="1280" y="2339"/>
                    <a:pt x="1280" y="1729"/>
                    <a:pt x="1193" y="1118"/>
                  </a:cubicBezTo>
                  <a:cubicBezTo>
                    <a:pt x="1163" y="798"/>
                    <a:pt x="1105" y="507"/>
                    <a:pt x="1018" y="187"/>
                  </a:cubicBezTo>
                  <a:cubicBezTo>
                    <a:pt x="970" y="53"/>
                    <a:pt x="903" y="1"/>
                    <a:pt x="8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7"/>
            <p:cNvSpPr/>
            <p:nvPr/>
          </p:nvSpPr>
          <p:spPr>
            <a:xfrm rot="-5400000" flipH="1">
              <a:off x="6505438" y="1368939"/>
              <a:ext cx="149078" cy="260723"/>
            </a:xfrm>
            <a:custGeom>
              <a:avLst/>
              <a:gdLst/>
              <a:ahLst/>
              <a:cxnLst/>
              <a:rect l="l" t="t" r="r" b="b"/>
              <a:pathLst>
                <a:path w="2501" h="4374" extrusionOk="0">
                  <a:moveTo>
                    <a:pt x="291" y="1"/>
                  </a:moveTo>
                  <a:cubicBezTo>
                    <a:pt x="0" y="1"/>
                    <a:pt x="175" y="524"/>
                    <a:pt x="204" y="670"/>
                  </a:cubicBezTo>
                  <a:cubicBezTo>
                    <a:pt x="465" y="1891"/>
                    <a:pt x="989" y="3054"/>
                    <a:pt x="1716" y="4072"/>
                  </a:cubicBezTo>
                  <a:cubicBezTo>
                    <a:pt x="1818" y="4200"/>
                    <a:pt x="1966" y="4373"/>
                    <a:pt x="2138" y="4373"/>
                  </a:cubicBezTo>
                  <a:cubicBezTo>
                    <a:pt x="2162" y="4373"/>
                    <a:pt x="2186" y="4370"/>
                    <a:pt x="2210" y="4363"/>
                  </a:cubicBezTo>
                  <a:cubicBezTo>
                    <a:pt x="2327" y="4334"/>
                    <a:pt x="2414" y="4247"/>
                    <a:pt x="2443" y="4130"/>
                  </a:cubicBezTo>
                  <a:cubicBezTo>
                    <a:pt x="2472" y="4014"/>
                    <a:pt x="2501" y="3869"/>
                    <a:pt x="2472" y="3752"/>
                  </a:cubicBezTo>
                  <a:cubicBezTo>
                    <a:pt x="2443" y="3084"/>
                    <a:pt x="2268" y="2444"/>
                    <a:pt x="1978" y="1862"/>
                  </a:cubicBezTo>
                  <a:cubicBezTo>
                    <a:pt x="1716" y="1339"/>
                    <a:pt x="1338" y="873"/>
                    <a:pt x="931" y="466"/>
                  </a:cubicBezTo>
                  <a:cubicBezTo>
                    <a:pt x="785" y="350"/>
                    <a:pt x="494" y="1"/>
                    <a:pt x="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7"/>
            <p:cNvSpPr/>
            <p:nvPr/>
          </p:nvSpPr>
          <p:spPr>
            <a:xfrm rot="-5400000" flipH="1">
              <a:off x="6301193" y="1531101"/>
              <a:ext cx="256610" cy="88994"/>
            </a:xfrm>
            <a:custGeom>
              <a:avLst/>
              <a:gdLst/>
              <a:ahLst/>
              <a:cxnLst/>
              <a:rect l="l" t="t" r="r" b="b"/>
              <a:pathLst>
                <a:path w="4305" h="1493" extrusionOk="0">
                  <a:moveTo>
                    <a:pt x="3145" y="0"/>
                  </a:moveTo>
                  <a:cubicBezTo>
                    <a:pt x="2215" y="0"/>
                    <a:pt x="1334" y="230"/>
                    <a:pt x="524" y="649"/>
                  </a:cubicBezTo>
                  <a:cubicBezTo>
                    <a:pt x="378" y="736"/>
                    <a:pt x="0" y="881"/>
                    <a:pt x="87" y="1085"/>
                  </a:cubicBezTo>
                  <a:cubicBezTo>
                    <a:pt x="204" y="1318"/>
                    <a:pt x="553" y="1318"/>
                    <a:pt x="727" y="1347"/>
                  </a:cubicBezTo>
                  <a:cubicBezTo>
                    <a:pt x="1192" y="1463"/>
                    <a:pt x="1687" y="1492"/>
                    <a:pt x="2181" y="1492"/>
                  </a:cubicBezTo>
                  <a:cubicBezTo>
                    <a:pt x="2705" y="1463"/>
                    <a:pt x="3257" y="1347"/>
                    <a:pt x="3752" y="1143"/>
                  </a:cubicBezTo>
                  <a:cubicBezTo>
                    <a:pt x="4013" y="1027"/>
                    <a:pt x="4304" y="852"/>
                    <a:pt x="4304" y="591"/>
                  </a:cubicBezTo>
                  <a:cubicBezTo>
                    <a:pt x="4304" y="387"/>
                    <a:pt x="4188" y="213"/>
                    <a:pt x="4013" y="125"/>
                  </a:cubicBezTo>
                  <a:cubicBezTo>
                    <a:pt x="3839" y="38"/>
                    <a:pt x="3635" y="9"/>
                    <a:pt x="3461" y="9"/>
                  </a:cubicBezTo>
                  <a:cubicBezTo>
                    <a:pt x="3355" y="3"/>
                    <a:pt x="3250" y="0"/>
                    <a:pt x="3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7"/>
            <p:cNvSpPr/>
            <p:nvPr/>
          </p:nvSpPr>
          <p:spPr>
            <a:xfrm rot="-5400000" flipH="1">
              <a:off x="6645575" y="1580785"/>
              <a:ext cx="104075" cy="211428"/>
            </a:xfrm>
            <a:custGeom>
              <a:avLst/>
              <a:gdLst/>
              <a:ahLst/>
              <a:cxnLst/>
              <a:rect l="l" t="t" r="r" b="b"/>
              <a:pathLst>
                <a:path w="1746" h="3547" extrusionOk="0">
                  <a:moveTo>
                    <a:pt x="152" y="1"/>
                  </a:moveTo>
                  <a:cubicBezTo>
                    <a:pt x="129" y="1"/>
                    <a:pt x="107" y="9"/>
                    <a:pt x="88" y="28"/>
                  </a:cubicBezTo>
                  <a:cubicBezTo>
                    <a:pt x="1" y="115"/>
                    <a:pt x="30" y="406"/>
                    <a:pt x="30" y="551"/>
                  </a:cubicBezTo>
                  <a:cubicBezTo>
                    <a:pt x="30" y="958"/>
                    <a:pt x="117" y="1365"/>
                    <a:pt x="263" y="1773"/>
                  </a:cubicBezTo>
                  <a:cubicBezTo>
                    <a:pt x="437" y="2267"/>
                    <a:pt x="670" y="2761"/>
                    <a:pt x="931" y="3227"/>
                  </a:cubicBezTo>
                  <a:cubicBezTo>
                    <a:pt x="1048" y="3372"/>
                    <a:pt x="1193" y="3546"/>
                    <a:pt x="1368" y="3546"/>
                  </a:cubicBezTo>
                  <a:cubicBezTo>
                    <a:pt x="1513" y="3546"/>
                    <a:pt x="1658" y="3430"/>
                    <a:pt x="1688" y="3285"/>
                  </a:cubicBezTo>
                  <a:cubicBezTo>
                    <a:pt x="1746" y="3139"/>
                    <a:pt x="1746" y="2994"/>
                    <a:pt x="1717" y="2849"/>
                  </a:cubicBezTo>
                  <a:cubicBezTo>
                    <a:pt x="1629" y="2180"/>
                    <a:pt x="1397" y="1540"/>
                    <a:pt x="1019" y="958"/>
                  </a:cubicBezTo>
                  <a:cubicBezTo>
                    <a:pt x="844" y="667"/>
                    <a:pt x="641" y="406"/>
                    <a:pt x="408" y="173"/>
                  </a:cubicBezTo>
                  <a:cubicBezTo>
                    <a:pt x="340" y="105"/>
                    <a:pt x="23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7"/>
            <p:cNvSpPr/>
            <p:nvPr/>
          </p:nvSpPr>
          <p:spPr>
            <a:xfrm rot="-5400000" flipH="1">
              <a:off x="6623103" y="1770576"/>
              <a:ext cx="192055" cy="128693"/>
            </a:xfrm>
            <a:custGeom>
              <a:avLst/>
              <a:gdLst/>
              <a:ahLst/>
              <a:cxnLst/>
              <a:rect l="l" t="t" r="r" b="b"/>
              <a:pathLst>
                <a:path w="3222" h="2159" extrusionOk="0">
                  <a:moveTo>
                    <a:pt x="562" y="0"/>
                  </a:moveTo>
                  <a:cubicBezTo>
                    <a:pt x="301" y="0"/>
                    <a:pt x="1" y="104"/>
                    <a:pt x="139" y="427"/>
                  </a:cubicBezTo>
                  <a:cubicBezTo>
                    <a:pt x="401" y="834"/>
                    <a:pt x="750" y="1183"/>
                    <a:pt x="1157" y="1445"/>
                  </a:cubicBezTo>
                  <a:cubicBezTo>
                    <a:pt x="1564" y="1735"/>
                    <a:pt x="2000" y="1939"/>
                    <a:pt x="2466" y="2113"/>
                  </a:cubicBezTo>
                  <a:cubicBezTo>
                    <a:pt x="2567" y="2139"/>
                    <a:pt x="2679" y="2158"/>
                    <a:pt x="2783" y="2158"/>
                  </a:cubicBezTo>
                  <a:cubicBezTo>
                    <a:pt x="2918" y="2158"/>
                    <a:pt x="3040" y="2125"/>
                    <a:pt x="3105" y="2026"/>
                  </a:cubicBezTo>
                  <a:cubicBezTo>
                    <a:pt x="3222" y="1852"/>
                    <a:pt x="3134" y="1619"/>
                    <a:pt x="3018" y="1445"/>
                  </a:cubicBezTo>
                  <a:cubicBezTo>
                    <a:pt x="2756" y="1037"/>
                    <a:pt x="2407" y="688"/>
                    <a:pt x="2000" y="456"/>
                  </a:cubicBezTo>
                  <a:cubicBezTo>
                    <a:pt x="1622" y="223"/>
                    <a:pt x="1186" y="78"/>
                    <a:pt x="750" y="20"/>
                  </a:cubicBezTo>
                  <a:cubicBezTo>
                    <a:pt x="696" y="8"/>
                    <a:pt x="630" y="0"/>
                    <a:pt x="5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7"/>
            <p:cNvSpPr/>
            <p:nvPr/>
          </p:nvSpPr>
          <p:spPr>
            <a:xfrm rot="-5400000" flipH="1">
              <a:off x="6437635" y="1702176"/>
              <a:ext cx="236582" cy="110095"/>
            </a:xfrm>
            <a:custGeom>
              <a:avLst/>
              <a:gdLst/>
              <a:ahLst/>
              <a:cxnLst/>
              <a:rect l="l" t="t" r="r" b="b"/>
              <a:pathLst>
                <a:path w="3969" h="1847" extrusionOk="0">
                  <a:moveTo>
                    <a:pt x="44" y="1526"/>
                  </a:moveTo>
                  <a:cubicBezTo>
                    <a:pt x="74" y="1562"/>
                    <a:pt x="117" y="1588"/>
                    <a:pt x="159" y="1588"/>
                  </a:cubicBezTo>
                  <a:cubicBezTo>
                    <a:pt x="169" y="1588"/>
                    <a:pt x="178" y="1587"/>
                    <a:pt x="188" y="1584"/>
                  </a:cubicBezTo>
                  <a:lnTo>
                    <a:pt x="44" y="1526"/>
                  </a:lnTo>
                  <a:close/>
                  <a:moveTo>
                    <a:pt x="2817" y="1"/>
                  </a:moveTo>
                  <a:cubicBezTo>
                    <a:pt x="2764" y="1"/>
                    <a:pt x="2712" y="5"/>
                    <a:pt x="2659" y="13"/>
                  </a:cubicBezTo>
                  <a:cubicBezTo>
                    <a:pt x="2310" y="42"/>
                    <a:pt x="1961" y="159"/>
                    <a:pt x="1642" y="304"/>
                  </a:cubicBezTo>
                  <a:cubicBezTo>
                    <a:pt x="1147" y="537"/>
                    <a:pt x="653" y="828"/>
                    <a:pt x="188" y="1177"/>
                  </a:cubicBezTo>
                  <a:cubicBezTo>
                    <a:pt x="100" y="1206"/>
                    <a:pt x="42" y="1293"/>
                    <a:pt x="13" y="1409"/>
                  </a:cubicBezTo>
                  <a:cubicBezTo>
                    <a:pt x="0" y="1448"/>
                    <a:pt x="16" y="1492"/>
                    <a:pt x="44" y="1526"/>
                  </a:cubicBezTo>
                  <a:lnTo>
                    <a:pt x="44" y="1526"/>
                  </a:lnTo>
                  <a:cubicBezTo>
                    <a:pt x="43" y="1526"/>
                    <a:pt x="43" y="1526"/>
                    <a:pt x="42" y="1526"/>
                  </a:cubicBezTo>
                  <a:lnTo>
                    <a:pt x="42" y="1526"/>
                  </a:lnTo>
                  <a:lnTo>
                    <a:pt x="44" y="1526"/>
                  </a:lnTo>
                  <a:lnTo>
                    <a:pt x="44" y="1526"/>
                  </a:lnTo>
                  <a:cubicBezTo>
                    <a:pt x="44" y="1526"/>
                    <a:pt x="44" y="1526"/>
                    <a:pt x="44" y="1526"/>
                  </a:cubicBezTo>
                  <a:lnTo>
                    <a:pt x="44" y="1526"/>
                  </a:lnTo>
                  <a:cubicBezTo>
                    <a:pt x="658" y="1737"/>
                    <a:pt x="1297" y="1847"/>
                    <a:pt x="1945" y="1847"/>
                  </a:cubicBezTo>
                  <a:cubicBezTo>
                    <a:pt x="2278" y="1847"/>
                    <a:pt x="2614" y="1818"/>
                    <a:pt x="2950" y="1758"/>
                  </a:cubicBezTo>
                  <a:cubicBezTo>
                    <a:pt x="3270" y="1729"/>
                    <a:pt x="3590" y="1584"/>
                    <a:pt x="3794" y="1322"/>
                  </a:cubicBezTo>
                  <a:cubicBezTo>
                    <a:pt x="3968" y="1002"/>
                    <a:pt x="3910" y="595"/>
                    <a:pt x="3648" y="333"/>
                  </a:cubicBezTo>
                  <a:cubicBezTo>
                    <a:pt x="3426" y="135"/>
                    <a:pt x="3119" y="1"/>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7"/>
            <p:cNvSpPr/>
            <p:nvPr/>
          </p:nvSpPr>
          <p:spPr>
            <a:xfrm rot="-5400000" flipH="1">
              <a:off x="6219114" y="1338091"/>
              <a:ext cx="561681" cy="395257"/>
            </a:xfrm>
            <a:custGeom>
              <a:avLst/>
              <a:gdLst/>
              <a:ahLst/>
              <a:cxnLst/>
              <a:rect l="l" t="t" r="r" b="b"/>
              <a:pathLst>
                <a:path w="9423" h="6631" extrusionOk="0">
                  <a:moveTo>
                    <a:pt x="0" y="0"/>
                  </a:moveTo>
                  <a:lnTo>
                    <a:pt x="0" y="0"/>
                  </a:lnTo>
                  <a:cubicBezTo>
                    <a:pt x="1396" y="1309"/>
                    <a:pt x="2879" y="2530"/>
                    <a:pt x="4479" y="3664"/>
                  </a:cubicBezTo>
                  <a:cubicBezTo>
                    <a:pt x="6049" y="4769"/>
                    <a:pt x="7707" y="5758"/>
                    <a:pt x="9422" y="6631"/>
                  </a:cubicBezTo>
                  <a:cubicBezTo>
                    <a:pt x="7881" y="5467"/>
                    <a:pt x="6282" y="4391"/>
                    <a:pt x="4711" y="3286"/>
                  </a:cubicBezTo>
                  <a:cubicBezTo>
                    <a:pt x="3141" y="2210"/>
                    <a:pt x="1600" y="107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57"/>
          <p:cNvGrpSpPr/>
          <p:nvPr/>
        </p:nvGrpSpPr>
        <p:grpSpPr>
          <a:xfrm rot="1083651">
            <a:off x="4228840" y="2622168"/>
            <a:ext cx="685922" cy="652580"/>
            <a:chOff x="5618992" y="2057471"/>
            <a:chExt cx="1081110" cy="1028557"/>
          </a:xfrm>
        </p:grpSpPr>
        <p:sp>
          <p:nvSpPr>
            <p:cNvPr id="1379" name="Google Shape;1379;p57"/>
            <p:cNvSpPr/>
            <p:nvPr/>
          </p:nvSpPr>
          <p:spPr>
            <a:xfrm>
              <a:off x="5804364" y="2189974"/>
              <a:ext cx="895738" cy="896054"/>
            </a:xfrm>
            <a:custGeom>
              <a:avLst/>
              <a:gdLst/>
              <a:ahLst/>
              <a:cxnLst/>
              <a:rect l="l" t="t" r="r" b="b"/>
              <a:pathLst>
                <a:path w="7591" h="7594"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38" y="7260"/>
                    <a:pt x="3725" y="7593"/>
                    <a:pt x="4460" y="7593"/>
                  </a:cubicBezTo>
                  <a:cubicBezTo>
                    <a:pt x="4588" y="7593"/>
                    <a:pt x="4711" y="7583"/>
                    <a:pt x="4827" y="7562"/>
                  </a:cubicBezTo>
                  <a:cubicBezTo>
                    <a:pt x="5502" y="7430"/>
                    <a:pt x="6002" y="7393"/>
                    <a:pt x="6346" y="7393"/>
                  </a:cubicBezTo>
                  <a:cubicBezTo>
                    <a:pt x="6760" y="7393"/>
                    <a:pt x="6950" y="7445"/>
                    <a:pt x="6950" y="7445"/>
                  </a:cubicBezTo>
                  <a:cubicBezTo>
                    <a:pt x="6950" y="7445"/>
                    <a:pt x="7038" y="6398"/>
                    <a:pt x="7270" y="4944"/>
                  </a:cubicBezTo>
                  <a:cubicBezTo>
                    <a:pt x="7590" y="3229"/>
                    <a:pt x="4915" y="1"/>
                    <a:pt x="3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7"/>
            <p:cNvSpPr/>
            <p:nvPr/>
          </p:nvSpPr>
          <p:spPr>
            <a:xfrm>
              <a:off x="5804364" y="2189974"/>
              <a:ext cx="820218" cy="895818"/>
            </a:xfrm>
            <a:custGeom>
              <a:avLst/>
              <a:gdLst/>
              <a:ahLst/>
              <a:cxnLst/>
              <a:rect l="l" t="t" r="r" b="b"/>
              <a:pathLst>
                <a:path w="6951" h="7592" extrusionOk="0">
                  <a:moveTo>
                    <a:pt x="3693" y="1"/>
                  </a:moveTo>
                  <a:cubicBezTo>
                    <a:pt x="2792" y="30"/>
                    <a:pt x="1948" y="321"/>
                    <a:pt x="1280" y="902"/>
                  </a:cubicBezTo>
                  <a:cubicBezTo>
                    <a:pt x="640" y="1455"/>
                    <a:pt x="204" y="2211"/>
                    <a:pt x="87" y="3054"/>
                  </a:cubicBezTo>
                  <a:cubicBezTo>
                    <a:pt x="0" y="3549"/>
                    <a:pt x="58" y="4072"/>
                    <a:pt x="262" y="4566"/>
                  </a:cubicBezTo>
                  <a:cubicBezTo>
                    <a:pt x="698" y="5497"/>
                    <a:pt x="1396" y="6311"/>
                    <a:pt x="2268" y="6864"/>
                  </a:cubicBezTo>
                  <a:cubicBezTo>
                    <a:pt x="2843" y="7238"/>
                    <a:pt x="3739" y="7592"/>
                    <a:pt x="4478" y="7592"/>
                  </a:cubicBezTo>
                  <a:cubicBezTo>
                    <a:pt x="4600" y="7592"/>
                    <a:pt x="4717" y="7582"/>
                    <a:pt x="4827" y="7562"/>
                  </a:cubicBezTo>
                  <a:cubicBezTo>
                    <a:pt x="5502" y="7430"/>
                    <a:pt x="6002" y="7393"/>
                    <a:pt x="6346" y="7393"/>
                  </a:cubicBezTo>
                  <a:cubicBezTo>
                    <a:pt x="6760" y="7393"/>
                    <a:pt x="6950" y="7445"/>
                    <a:pt x="6950" y="7445"/>
                  </a:cubicBezTo>
                  <a:lnTo>
                    <a:pt x="6950" y="7271"/>
                  </a:lnTo>
                  <a:cubicBezTo>
                    <a:pt x="5933" y="6835"/>
                    <a:pt x="4566" y="6835"/>
                    <a:pt x="3315" y="6631"/>
                  </a:cubicBezTo>
                  <a:cubicBezTo>
                    <a:pt x="2123" y="6631"/>
                    <a:pt x="436" y="4915"/>
                    <a:pt x="1716" y="4217"/>
                  </a:cubicBezTo>
                  <a:cubicBezTo>
                    <a:pt x="3519" y="3229"/>
                    <a:pt x="4653" y="2356"/>
                    <a:pt x="5322" y="989"/>
                  </a:cubicBezTo>
                  <a:cubicBezTo>
                    <a:pt x="4740" y="408"/>
                    <a:pt x="4130" y="1"/>
                    <a:pt x="3693" y="1"/>
                  </a:cubicBezTo>
                  <a:close/>
                </a:path>
              </a:pathLst>
            </a:custGeom>
            <a:solidFill>
              <a:srgbClr val="DB8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7"/>
            <p:cNvSpPr/>
            <p:nvPr/>
          </p:nvSpPr>
          <p:spPr>
            <a:xfrm>
              <a:off x="5618992" y="2067147"/>
              <a:ext cx="820336" cy="709740"/>
            </a:xfrm>
            <a:custGeom>
              <a:avLst/>
              <a:gdLst/>
              <a:ahLst/>
              <a:cxnLst/>
              <a:rect l="l" t="t" r="r" b="b"/>
              <a:pathLst>
                <a:path w="6952" h="6015" extrusionOk="0">
                  <a:moveTo>
                    <a:pt x="5307" y="0"/>
                  </a:moveTo>
                  <a:cubicBezTo>
                    <a:pt x="5155" y="0"/>
                    <a:pt x="5003" y="16"/>
                    <a:pt x="4857" y="53"/>
                  </a:cubicBezTo>
                  <a:cubicBezTo>
                    <a:pt x="3898" y="198"/>
                    <a:pt x="2996" y="576"/>
                    <a:pt x="2240" y="1129"/>
                  </a:cubicBezTo>
                  <a:cubicBezTo>
                    <a:pt x="1571" y="1740"/>
                    <a:pt x="989" y="2408"/>
                    <a:pt x="437" y="3136"/>
                  </a:cubicBezTo>
                  <a:cubicBezTo>
                    <a:pt x="117" y="3659"/>
                    <a:pt x="1" y="4299"/>
                    <a:pt x="117" y="4909"/>
                  </a:cubicBezTo>
                  <a:cubicBezTo>
                    <a:pt x="262" y="5520"/>
                    <a:pt x="815" y="5985"/>
                    <a:pt x="1455" y="6015"/>
                  </a:cubicBezTo>
                  <a:cubicBezTo>
                    <a:pt x="1920" y="5927"/>
                    <a:pt x="2385" y="5695"/>
                    <a:pt x="2734" y="5346"/>
                  </a:cubicBezTo>
                  <a:lnTo>
                    <a:pt x="5671" y="2961"/>
                  </a:lnTo>
                  <a:cubicBezTo>
                    <a:pt x="6049" y="2699"/>
                    <a:pt x="6369" y="2379"/>
                    <a:pt x="6631" y="2030"/>
                  </a:cubicBezTo>
                  <a:cubicBezTo>
                    <a:pt x="6893" y="1652"/>
                    <a:pt x="6951" y="1158"/>
                    <a:pt x="6777" y="722"/>
                  </a:cubicBezTo>
                  <a:cubicBezTo>
                    <a:pt x="6602" y="402"/>
                    <a:pt x="6282" y="169"/>
                    <a:pt x="5933" y="82"/>
                  </a:cubicBezTo>
                  <a:cubicBezTo>
                    <a:pt x="5730" y="31"/>
                    <a:pt x="5518" y="0"/>
                    <a:pt x="5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7"/>
            <p:cNvSpPr/>
            <p:nvPr/>
          </p:nvSpPr>
          <p:spPr>
            <a:xfrm>
              <a:off x="5618992" y="2200239"/>
              <a:ext cx="809952" cy="576642"/>
            </a:xfrm>
            <a:custGeom>
              <a:avLst/>
              <a:gdLst/>
              <a:ahLst/>
              <a:cxnLst/>
              <a:rect l="l" t="t" r="r" b="b"/>
              <a:pathLst>
                <a:path w="6864" h="4887" extrusionOk="0">
                  <a:moveTo>
                    <a:pt x="6864" y="1"/>
                  </a:moveTo>
                  <a:lnTo>
                    <a:pt x="6864" y="1"/>
                  </a:lnTo>
                  <a:cubicBezTo>
                    <a:pt x="5817" y="1280"/>
                    <a:pt x="4450" y="2298"/>
                    <a:pt x="2880" y="2909"/>
                  </a:cubicBezTo>
                  <a:cubicBezTo>
                    <a:pt x="2572" y="3017"/>
                    <a:pt x="2240" y="3071"/>
                    <a:pt x="1923" y="3071"/>
                  </a:cubicBezTo>
                  <a:cubicBezTo>
                    <a:pt x="1131" y="3071"/>
                    <a:pt x="429" y="2738"/>
                    <a:pt x="408" y="2095"/>
                  </a:cubicBezTo>
                  <a:cubicBezTo>
                    <a:pt x="88" y="2589"/>
                    <a:pt x="1" y="3200"/>
                    <a:pt x="117" y="3781"/>
                  </a:cubicBezTo>
                  <a:cubicBezTo>
                    <a:pt x="262" y="4392"/>
                    <a:pt x="815" y="4857"/>
                    <a:pt x="1455" y="4887"/>
                  </a:cubicBezTo>
                  <a:cubicBezTo>
                    <a:pt x="1920" y="4799"/>
                    <a:pt x="2385" y="4567"/>
                    <a:pt x="2734" y="4218"/>
                  </a:cubicBezTo>
                  <a:lnTo>
                    <a:pt x="5671" y="1833"/>
                  </a:lnTo>
                  <a:cubicBezTo>
                    <a:pt x="6049" y="1571"/>
                    <a:pt x="6369" y="1251"/>
                    <a:pt x="6631" y="902"/>
                  </a:cubicBezTo>
                  <a:cubicBezTo>
                    <a:pt x="6806" y="612"/>
                    <a:pt x="6864" y="321"/>
                    <a:pt x="6864" y="1"/>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7"/>
            <p:cNvSpPr/>
            <p:nvPr/>
          </p:nvSpPr>
          <p:spPr>
            <a:xfrm>
              <a:off x="5831739" y="2057471"/>
              <a:ext cx="130508" cy="369914"/>
            </a:xfrm>
            <a:custGeom>
              <a:avLst/>
              <a:gdLst/>
              <a:ahLst/>
              <a:cxnLst/>
              <a:rect l="l" t="t" r="r" b="b"/>
              <a:pathLst>
                <a:path w="1106" h="3135" extrusionOk="0">
                  <a:moveTo>
                    <a:pt x="656" y="0"/>
                  </a:moveTo>
                  <a:cubicBezTo>
                    <a:pt x="535" y="0"/>
                    <a:pt x="412" y="44"/>
                    <a:pt x="321" y="135"/>
                  </a:cubicBezTo>
                  <a:cubicBezTo>
                    <a:pt x="175" y="339"/>
                    <a:pt x="88" y="600"/>
                    <a:pt x="88" y="862"/>
                  </a:cubicBezTo>
                  <a:cubicBezTo>
                    <a:pt x="1" y="1560"/>
                    <a:pt x="88" y="2258"/>
                    <a:pt x="350" y="2898"/>
                  </a:cubicBezTo>
                  <a:cubicBezTo>
                    <a:pt x="403" y="3004"/>
                    <a:pt x="504" y="3134"/>
                    <a:pt x="610" y="3134"/>
                  </a:cubicBezTo>
                  <a:cubicBezTo>
                    <a:pt x="620" y="3134"/>
                    <a:pt x="630" y="3133"/>
                    <a:pt x="640" y="3130"/>
                  </a:cubicBezTo>
                  <a:cubicBezTo>
                    <a:pt x="757" y="3072"/>
                    <a:pt x="757" y="2898"/>
                    <a:pt x="757" y="2781"/>
                  </a:cubicBezTo>
                  <a:cubicBezTo>
                    <a:pt x="670" y="2200"/>
                    <a:pt x="728" y="1589"/>
                    <a:pt x="931" y="1036"/>
                  </a:cubicBezTo>
                  <a:cubicBezTo>
                    <a:pt x="989" y="891"/>
                    <a:pt x="1048" y="717"/>
                    <a:pt x="1077" y="571"/>
                  </a:cubicBezTo>
                  <a:cubicBezTo>
                    <a:pt x="1106" y="397"/>
                    <a:pt x="1077" y="251"/>
                    <a:pt x="960" y="106"/>
                  </a:cubicBezTo>
                  <a:cubicBezTo>
                    <a:pt x="877" y="36"/>
                    <a:pt x="767" y="0"/>
                    <a:pt x="656" y="0"/>
                  </a:cubicBezTo>
                  <a:close/>
                </a:path>
              </a:pathLst>
            </a:custGeom>
            <a:solidFill>
              <a:srgbClr val="D36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7"/>
            <p:cNvSpPr/>
            <p:nvPr/>
          </p:nvSpPr>
          <p:spPr>
            <a:xfrm>
              <a:off x="6198942" y="2179709"/>
              <a:ext cx="85904" cy="106431"/>
            </a:xfrm>
            <a:custGeom>
              <a:avLst/>
              <a:gdLst/>
              <a:ahLst/>
              <a:cxnLst/>
              <a:rect l="l" t="t" r="r" b="b"/>
              <a:pathLst>
                <a:path w="728" h="902" fill="none" extrusionOk="0">
                  <a:moveTo>
                    <a:pt x="0" y="0"/>
                  </a:moveTo>
                  <a:cubicBezTo>
                    <a:pt x="349" y="233"/>
                    <a:pt x="582" y="553"/>
                    <a:pt x="727" y="902"/>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7"/>
            <p:cNvSpPr/>
            <p:nvPr/>
          </p:nvSpPr>
          <p:spPr>
            <a:xfrm>
              <a:off x="6264076" y="2124844"/>
              <a:ext cx="85904" cy="137346"/>
            </a:xfrm>
            <a:custGeom>
              <a:avLst/>
              <a:gdLst/>
              <a:ahLst/>
              <a:cxnLst/>
              <a:rect l="l" t="t" r="r" b="b"/>
              <a:pathLst>
                <a:path w="728" h="1164" fill="none" extrusionOk="0">
                  <a:moveTo>
                    <a:pt x="1" y="0"/>
                  </a:moveTo>
                  <a:cubicBezTo>
                    <a:pt x="379" y="291"/>
                    <a:pt x="641" y="698"/>
                    <a:pt x="728" y="1163"/>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7"/>
            <p:cNvSpPr/>
            <p:nvPr/>
          </p:nvSpPr>
          <p:spPr>
            <a:xfrm>
              <a:off x="6154340" y="2121422"/>
              <a:ext cx="226560" cy="154455"/>
            </a:xfrm>
            <a:custGeom>
              <a:avLst/>
              <a:gdLst/>
              <a:ahLst/>
              <a:cxnLst/>
              <a:rect l="l" t="t" r="r" b="b"/>
              <a:pathLst>
                <a:path w="1920" h="1309" fill="none" extrusionOk="0">
                  <a:moveTo>
                    <a:pt x="0" y="1309"/>
                  </a:moveTo>
                  <a:cubicBezTo>
                    <a:pt x="582" y="814"/>
                    <a:pt x="1251" y="378"/>
                    <a:pt x="1920" y="0"/>
                  </a:cubicBezTo>
                </a:path>
              </a:pathLst>
            </a:custGeom>
            <a:solidFill>
              <a:srgbClr val="D36E3F"/>
            </a:solidFill>
            <a:ln w="5100" cap="rnd" cmpd="sng">
              <a:solidFill>
                <a:srgbClr val="D1724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7"/>
            <p:cNvSpPr/>
            <p:nvPr/>
          </p:nvSpPr>
          <p:spPr>
            <a:xfrm>
              <a:off x="6315640" y="2433624"/>
              <a:ext cx="243670" cy="240356"/>
            </a:xfrm>
            <a:custGeom>
              <a:avLst/>
              <a:gdLst/>
              <a:ahLst/>
              <a:cxnLst/>
              <a:rect l="l" t="t" r="r" b="b"/>
              <a:pathLst>
                <a:path w="2065" h="2037" extrusionOk="0">
                  <a:moveTo>
                    <a:pt x="1047" y="0"/>
                  </a:moveTo>
                  <a:cubicBezTo>
                    <a:pt x="756" y="408"/>
                    <a:pt x="407" y="786"/>
                    <a:pt x="0" y="1076"/>
                  </a:cubicBezTo>
                  <a:cubicBezTo>
                    <a:pt x="112" y="1056"/>
                    <a:pt x="224" y="1046"/>
                    <a:pt x="336" y="1046"/>
                  </a:cubicBezTo>
                  <a:cubicBezTo>
                    <a:pt x="1008" y="1046"/>
                    <a:pt x="1653" y="1412"/>
                    <a:pt x="1978" y="2036"/>
                  </a:cubicBezTo>
                  <a:cubicBezTo>
                    <a:pt x="2065" y="1222"/>
                    <a:pt x="1687" y="437"/>
                    <a:pt x="1047" y="0"/>
                  </a:cubicBezTo>
                  <a:close/>
                </a:path>
              </a:pathLst>
            </a:custGeom>
            <a:solidFill>
              <a:srgbClr val="EBA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57"/>
          <p:cNvSpPr/>
          <p:nvPr/>
        </p:nvSpPr>
        <p:spPr>
          <a:xfrm>
            <a:off x="2928319" y="1646819"/>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7"/>
          <p:cNvSpPr txBox="1">
            <a:spLocks noGrp="1"/>
          </p:cNvSpPr>
          <p:nvPr>
            <p:ph type="title" idx="4294967295"/>
          </p:nvPr>
        </p:nvSpPr>
        <p:spPr>
          <a:xfrm>
            <a:off x="3001198" y="1757144"/>
            <a:ext cx="643800" cy="52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A</a:t>
            </a:r>
            <a:endParaRPr sz="2200"/>
          </a:p>
        </p:txBody>
      </p:sp>
      <p:sp>
        <p:nvSpPr>
          <p:cNvPr id="1394" name="Google Shape;1394;p57"/>
          <p:cNvSpPr/>
          <p:nvPr/>
        </p:nvSpPr>
        <p:spPr>
          <a:xfrm>
            <a:off x="2928319" y="3499953"/>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7"/>
          <p:cNvSpPr txBox="1">
            <a:spLocks noGrp="1"/>
          </p:cNvSpPr>
          <p:nvPr>
            <p:ph type="title" idx="4294967295"/>
          </p:nvPr>
        </p:nvSpPr>
        <p:spPr>
          <a:xfrm>
            <a:off x="3001198" y="3610278"/>
            <a:ext cx="643800" cy="52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D</a:t>
            </a:r>
            <a:endParaRPr sz="2200"/>
          </a:p>
        </p:txBody>
      </p:sp>
      <p:sp>
        <p:nvSpPr>
          <p:cNvPr id="1398" name="Google Shape;1398;p57"/>
          <p:cNvSpPr/>
          <p:nvPr/>
        </p:nvSpPr>
        <p:spPr>
          <a:xfrm flipH="1">
            <a:off x="5426124" y="1646819"/>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7"/>
          <p:cNvSpPr txBox="1">
            <a:spLocks noGrp="1"/>
          </p:cNvSpPr>
          <p:nvPr>
            <p:ph type="title" idx="4294967295"/>
          </p:nvPr>
        </p:nvSpPr>
        <p:spPr>
          <a:xfrm flipH="1">
            <a:off x="5499002" y="1757144"/>
            <a:ext cx="643800" cy="52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B</a:t>
            </a:r>
            <a:endParaRPr sz="2200"/>
          </a:p>
        </p:txBody>
      </p:sp>
      <p:sp>
        <p:nvSpPr>
          <p:cNvPr id="1402" name="Google Shape;1402;p57"/>
          <p:cNvSpPr/>
          <p:nvPr/>
        </p:nvSpPr>
        <p:spPr>
          <a:xfrm flipH="1">
            <a:off x="5426124" y="3499953"/>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7"/>
          <p:cNvSpPr txBox="1">
            <a:spLocks noGrp="1"/>
          </p:cNvSpPr>
          <p:nvPr>
            <p:ph type="title" idx="4294967295"/>
          </p:nvPr>
        </p:nvSpPr>
        <p:spPr>
          <a:xfrm flipH="1">
            <a:off x="5499002" y="3610278"/>
            <a:ext cx="643800" cy="52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C</a:t>
            </a:r>
            <a:endParaRPr sz="2200"/>
          </a:p>
        </p:txBody>
      </p:sp>
      <p:sp>
        <p:nvSpPr>
          <p:cNvPr id="38" name="Rectangle 37"/>
          <p:cNvSpPr/>
          <p:nvPr/>
        </p:nvSpPr>
        <p:spPr>
          <a:xfrm>
            <a:off x="2123581" y="861703"/>
            <a:ext cx="4896836" cy="517065"/>
          </a:xfrm>
          <a:prstGeom prst="rect">
            <a:avLst/>
          </a:prstGeom>
        </p:spPr>
        <p:txBody>
          <a:bodyPr wrap="square">
            <a:spAutoFit/>
          </a:bodyPr>
          <a:lstStyle/>
          <a:p>
            <a:pPr lvl="0" algn="just">
              <a:lnSpc>
                <a:spcPct val="115000"/>
              </a:lnSpc>
              <a:spcAft>
                <a:spcPts val="1600"/>
              </a:spcAft>
              <a:buClr>
                <a:srgbClr val="212237"/>
              </a:buClr>
              <a:buSzPts val="1600"/>
            </a:pPr>
            <a:r>
              <a:rPr lang="en-US" sz="2400" b="1">
                <a:solidFill>
                  <a:srgbClr val="EC646E"/>
                </a:solidFill>
                <a:latin typeface="Times New Roman" panose="02020603050405020304" pitchFamily="18" charset="0"/>
                <a:ea typeface="Montserrat"/>
                <a:cs typeface="Times New Roman" panose="02020603050405020304" pitchFamily="18" charset="0"/>
                <a:sym typeface="Montserrat"/>
              </a:rPr>
              <a:t>Điện năng </a:t>
            </a:r>
            <a:r>
              <a:rPr lang="en-US" sz="2400" b="1">
                <a:solidFill>
                  <a:schemeClr val="bg2">
                    <a:lumMod val="75000"/>
                  </a:schemeClr>
                </a:solidFill>
                <a:latin typeface="Times New Roman" panose="02020603050405020304" pitchFamily="18" charset="0"/>
                <a:ea typeface="Montserrat"/>
                <a:cs typeface="Times New Roman" panose="02020603050405020304" pitchFamily="18" charset="0"/>
                <a:sym typeface="Montserrat"/>
              </a:rPr>
              <a:t>không thể </a:t>
            </a:r>
            <a:r>
              <a:rPr lang="en-US" sz="2400" b="1">
                <a:solidFill>
                  <a:srgbClr val="EC646E"/>
                </a:solidFill>
                <a:latin typeface="Times New Roman" panose="02020603050405020304" pitchFamily="18" charset="0"/>
                <a:ea typeface="Montserrat"/>
                <a:cs typeface="Times New Roman" panose="02020603050405020304" pitchFamily="18" charset="0"/>
                <a:sym typeface="Montserrat"/>
              </a:rPr>
              <a:t>biến đổi thành</a:t>
            </a:r>
            <a:endParaRPr lang="vi-VN" sz="2400" b="1">
              <a:solidFill>
                <a:srgbClr val="EC646E"/>
              </a:solidFill>
              <a:latin typeface="Times New Roman" panose="02020603050405020304" pitchFamily="18" charset="0"/>
              <a:ea typeface="Montserrat"/>
              <a:cs typeface="Times New Roman" panose="02020603050405020304" pitchFamily="18" charset="0"/>
              <a:sym typeface="Montserrat"/>
            </a:endParaRPr>
          </a:p>
        </p:txBody>
      </p:sp>
      <p:sp>
        <p:nvSpPr>
          <p:cNvPr id="39" name="Google Shape;760;p37"/>
          <p:cNvSpPr/>
          <p:nvPr/>
        </p:nvSpPr>
        <p:spPr>
          <a:xfrm>
            <a:off x="777661" y="690197"/>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764;p37"/>
          <p:cNvSpPr txBox="1">
            <a:spLocks noGrp="1"/>
          </p:cNvSpPr>
          <p:nvPr>
            <p:ph type="title" idx="4294967295"/>
          </p:nvPr>
        </p:nvSpPr>
        <p:spPr>
          <a:xfrm>
            <a:off x="909620" y="789143"/>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02</a:t>
            </a:r>
            <a:endParaRPr sz="2400">
              <a:solidFill>
                <a:srgbClr val="EC646E"/>
              </a:solidFill>
              <a:latin typeface="Tenor Sans" panose="020B0604020202020204" charset="0"/>
            </a:endParaRPr>
          </a:p>
        </p:txBody>
      </p:sp>
      <p:sp>
        <p:nvSpPr>
          <p:cNvPr id="41" name="Rectangle 40"/>
          <p:cNvSpPr/>
          <p:nvPr/>
        </p:nvSpPr>
        <p:spPr>
          <a:xfrm>
            <a:off x="1853029" y="1809692"/>
            <a:ext cx="1195822" cy="410882"/>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Cơ năng</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42" name="Rectangle 41"/>
          <p:cNvSpPr/>
          <p:nvPr/>
        </p:nvSpPr>
        <p:spPr>
          <a:xfrm>
            <a:off x="6346251" y="1809692"/>
            <a:ext cx="1195822" cy="410882"/>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Nhiệt năng</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43" name="Rectangle 42"/>
          <p:cNvSpPr/>
          <p:nvPr/>
        </p:nvSpPr>
        <p:spPr>
          <a:xfrm>
            <a:off x="6379974" y="3668387"/>
            <a:ext cx="1195822" cy="410882"/>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Hóa năng</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44" name="Rectangle 43"/>
          <p:cNvSpPr/>
          <p:nvPr/>
        </p:nvSpPr>
        <p:spPr>
          <a:xfrm>
            <a:off x="684856" y="3668387"/>
            <a:ext cx="2364834" cy="410882"/>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Năng lượng nguyên tử</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44">
                                            <p:txEl>
                                              <p:pRg st="0" end="0"/>
                                            </p:txEl>
                                          </p:spTgt>
                                        </p:tgtEl>
                                        <p:attrNameLst>
                                          <p:attrName>style.color</p:attrName>
                                        </p:attrNameLst>
                                      </p:cBhvr>
                                      <p:to>
                                        <p:clrVal>
                                          <a:srgbClr val="C00000"/>
                                        </p:clrVal>
                                      </p:to>
                                    </p:set>
                                    <p:set>
                                      <p:cBhvr>
                                        <p:cTn id="7" dur="500" fill="hold"/>
                                        <p:tgtEl>
                                          <p:spTgt spid="44">
                                            <p:txEl>
                                              <p:pRg st="0" end="0"/>
                                            </p:txEl>
                                          </p:spTgt>
                                        </p:tgtEl>
                                        <p:attrNameLst>
                                          <p:attrName>fillcolor</p:attrName>
                                        </p:attrNameLst>
                                      </p:cBhvr>
                                      <p:to>
                                        <p:clrVal>
                                          <a:srgbClr val="C00000"/>
                                        </p:clrVal>
                                      </p:to>
                                    </p:set>
                                    <p:set>
                                      <p:cBhvr>
                                        <p:cTn id="8" dur="500" fill="hold"/>
                                        <p:tgtEl>
                                          <p:spTgt spid="4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grpSp>
        <p:nvGrpSpPr>
          <p:cNvPr id="2" name="Google Shape;772;p46"/>
          <p:cNvGrpSpPr/>
          <p:nvPr/>
        </p:nvGrpSpPr>
        <p:grpSpPr>
          <a:xfrm>
            <a:off x="777661" y="2509998"/>
            <a:ext cx="1913400" cy="943100"/>
            <a:chOff x="732675" y="2652575"/>
            <a:chExt cx="1913400" cy="943100"/>
          </a:xfrm>
          <a:solidFill>
            <a:schemeClr val="accent3">
              <a:lumMod val="60000"/>
              <a:lumOff val="40000"/>
            </a:schemeClr>
          </a:solidFill>
        </p:grpSpPr>
        <p:sp>
          <p:nvSpPr>
            <p:cNvPr id="3" name="Google Shape;773;p46"/>
            <p:cNvSpPr/>
            <p:nvPr/>
          </p:nvSpPr>
          <p:spPr>
            <a:xfrm>
              <a:off x="732675" y="2652575"/>
              <a:ext cx="1913400" cy="6801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483461"/>
                  </a:solidFill>
                  <a:latin typeface="Times New Roman" panose="02020603050405020304" pitchFamily="18" charset="0"/>
                  <a:ea typeface="Montserrat"/>
                  <a:cs typeface="Times New Roman" panose="02020603050405020304" pitchFamily="18" charset="0"/>
                </a:rPr>
                <a:t>A</a:t>
              </a:r>
              <a:endParaRPr sz="2400" b="1">
                <a:solidFill>
                  <a:srgbClr val="483461"/>
                </a:solidFill>
                <a:latin typeface="Times New Roman" panose="02020603050405020304" pitchFamily="18" charset="0"/>
                <a:ea typeface="Montserrat"/>
                <a:cs typeface="Times New Roman" panose="02020603050405020304" pitchFamily="18" charset="0"/>
              </a:endParaRPr>
            </a:p>
          </p:txBody>
        </p:sp>
        <p:sp>
          <p:nvSpPr>
            <p:cNvPr id="4" name="Google Shape;774;p46"/>
            <p:cNvSpPr/>
            <p:nvPr/>
          </p:nvSpPr>
          <p:spPr>
            <a:xfrm rot="10800000">
              <a:off x="1390100" y="3255475"/>
              <a:ext cx="585900" cy="340200"/>
            </a:xfrm>
            <a:prstGeom prst="triangle">
              <a:avLst>
                <a:gd name="adj" fmla="val 50000"/>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 name="Google Shape;776;p46"/>
          <p:cNvGrpSpPr/>
          <p:nvPr/>
        </p:nvGrpSpPr>
        <p:grpSpPr>
          <a:xfrm>
            <a:off x="2690061" y="2258098"/>
            <a:ext cx="1926000" cy="934625"/>
            <a:chOff x="2645075" y="2400675"/>
            <a:chExt cx="1926000" cy="934625"/>
          </a:xfrm>
          <a:solidFill>
            <a:srgbClr val="AC6C82"/>
          </a:solidFill>
        </p:grpSpPr>
        <p:sp>
          <p:nvSpPr>
            <p:cNvPr id="6" name="Google Shape;777;p46"/>
            <p:cNvSpPr/>
            <p:nvPr/>
          </p:nvSpPr>
          <p:spPr>
            <a:xfrm>
              <a:off x="2645075" y="2655200"/>
              <a:ext cx="1926000" cy="680100"/>
            </a:xfrm>
            <a:prstGeom prst="rect">
              <a:avLst/>
            </a:prstGeom>
            <a:grpFill/>
            <a:ln>
              <a:noFill/>
            </a:ln>
          </p:spPr>
          <p:txBody>
            <a:bodyPr spcFirstLastPara="1" wrap="square" lIns="91425" tIns="91425" rIns="91425" bIns="91425" anchor="ctr" anchorCtr="0">
              <a:noAutofit/>
            </a:bodyPr>
            <a:lstStyle/>
            <a:p>
              <a:pPr algn="ctr">
                <a:buClrTx/>
                <a:defRPr/>
              </a:pPr>
              <a:r>
                <a:rPr lang="en-US" sz="2400" b="1">
                  <a:solidFill>
                    <a:srgbClr val="483461"/>
                  </a:solidFill>
                  <a:latin typeface="Times New Roman" panose="02020603050405020304" pitchFamily="18" charset="0"/>
                  <a:ea typeface="Montserrat"/>
                  <a:cs typeface="Times New Roman" panose="02020603050405020304" pitchFamily="18" charset="0"/>
                </a:rPr>
                <a:t>B</a:t>
              </a:r>
              <a:endParaRPr sz="2400" b="1">
                <a:solidFill>
                  <a:srgbClr val="483461"/>
                </a:solidFill>
                <a:latin typeface="Times New Roman" panose="02020603050405020304" pitchFamily="18" charset="0"/>
                <a:ea typeface="Montserrat"/>
                <a:cs typeface="Times New Roman" panose="02020603050405020304" pitchFamily="18" charset="0"/>
              </a:endParaRPr>
            </a:p>
          </p:txBody>
        </p:sp>
        <p:sp>
          <p:nvSpPr>
            <p:cNvPr id="7" name="Google Shape;778;p46"/>
            <p:cNvSpPr/>
            <p:nvPr/>
          </p:nvSpPr>
          <p:spPr>
            <a:xfrm>
              <a:off x="3306829" y="2400675"/>
              <a:ext cx="589800" cy="340200"/>
            </a:xfrm>
            <a:prstGeom prst="triangle">
              <a:avLst>
                <a:gd name="adj" fmla="val 50000"/>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 name="Google Shape;779;p46"/>
          <p:cNvGrpSpPr/>
          <p:nvPr/>
        </p:nvGrpSpPr>
        <p:grpSpPr>
          <a:xfrm>
            <a:off x="4612178" y="2509998"/>
            <a:ext cx="1913400" cy="943100"/>
            <a:chOff x="4578325" y="1552450"/>
            <a:chExt cx="1913400" cy="943100"/>
          </a:xfrm>
          <a:solidFill>
            <a:srgbClr val="E69873"/>
          </a:solidFill>
        </p:grpSpPr>
        <p:sp>
          <p:nvSpPr>
            <p:cNvPr id="9" name="Google Shape;780;p46"/>
            <p:cNvSpPr/>
            <p:nvPr/>
          </p:nvSpPr>
          <p:spPr>
            <a:xfrm>
              <a:off x="4578325" y="1552450"/>
              <a:ext cx="1913400" cy="680100"/>
            </a:xfrm>
            <a:prstGeom prst="rect">
              <a:avLst/>
            </a:prstGeom>
            <a:grp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bg2">
                      <a:lumMod val="75000"/>
                    </a:schemeClr>
                  </a:solidFill>
                  <a:effectLst/>
                  <a:uLnTx/>
                  <a:uFillTx/>
                  <a:latin typeface="Times New Roman" panose="02020603050405020304" pitchFamily="18" charset="0"/>
                  <a:cs typeface="Times New Roman" panose="02020603050405020304" pitchFamily="18" charset="0"/>
                </a:rPr>
                <a:t>C</a:t>
              </a:r>
              <a:endParaRPr kumimoji="0" sz="2400" b="1" i="0" u="none" strike="noStrike" kern="0" cap="none" spc="0" normalizeH="0" baseline="0" noProof="0">
                <a:ln>
                  <a:noFill/>
                </a:ln>
                <a:solidFill>
                  <a:schemeClr val="bg2">
                    <a:lumMod val="75000"/>
                  </a:schemeClr>
                </a:solidFill>
                <a:effectLst/>
                <a:uLnTx/>
                <a:uFillTx/>
                <a:latin typeface="Times New Roman" panose="02020603050405020304" pitchFamily="18" charset="0"/>
                <a:cs typeface="Times New Roman" panose="02020603050405020304" pitchFamily="18" charset="0"/>
              </a:endParaRPr>
            </a:p>
          </p:txBody>
        </p:sp>
        <p:sp>
          <p:nvSpPr>
            <p:cNvPr id="10" name="Google Shape;781;p46"/>
            <p:cNvSpPr/>
            <p:nvPr/>
          </p:nvSpPr>
          <p:spPr>
            <a:xfrm rot="10800000">
              <a:off x="5235750" y="2155350"/>
              <a:ext cx="585900" cy="340200"/>
            </a:xfrm>
            <a:prstGeom prst="triangle">
              <a:avLst>
                <a:gd name="adj" fmla="val 50000"/>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1" name="Google Shape;782;p46"/>
          <p:cNvGrpSpPr/>
          <p:nvPr/>
        </p:nvGrpSpPr>
        <p:grpSpPr>
          <a:xfrm>
            <a:off x="6520745" y="2258098"/>
            <a:ext cx="1926000" cy="934625"/>
            <a:chOff x="4578425" y="2400675"/>
            <a:chExt cx="1926000" cy="934625"/>
          </a:xfrm>
          <a:solidFill>
            <a:schemeClr val="tx2">
              <a:lumMod val="40000"/>
              <a:lumOff val="60000"/>
            </a:schemeClr>
          </a:solidFill>
        </p:grpSpPr>
        <p:sp>
          <p:nvSpPr>
            <p:cNvPr id="12" name="Google Shape;783;p46"/>
            <p:cNvSpPr/>
            <p:nvPr/>
          </p:nvSpPr>
          <p:spPr>
            <a:xfrm>
              <a:off x="4578425" y="2655200"/>
              <a:ext cx="1926000" cy="680100"/>
            </a:xfrm>
            <a:prstGeom prst="rect">
              <a:avLst/>
            </a:prstGeom>
            <a:grpFill/>
            <a:ln>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Tx/>
                <a:buSzTx/>
                <a:tabLst/>
                <a:defRPr/>
              </a:pPr>
              <a:r>
                <a:rPr kumimoji="0" lang="en-US" sz="2400" b="1" i="0" u="none" strike="noStrike" kern="0" cap="none" spc="0" normalizeH="0" baseline="0" noProof="0">
                  <a:ln>
                    <a:noFill/>
                  </a:ln>
                  <a:solidFill>
                    <a:schemeClr val="bg2">
                      <a:lumMod val="75000"/>
                    </a:schemeClr>
                  </a:solidFill>
                  <a:effectLst/>
                  <a:uLnTx/>
                  <a:uFillTx/>
                  <a:latin typeface="Times New Roman" panose="02020603050405020304" pitchFamily="18" charset="0"/>
                  <a:cs typeface="Times New Roman" panose="02020603050405020304" pitchFamily="18" charset="0"/>
                </a:rPr>
                <a:t>D</a:t>
              </a:r>
              <a:endParaRPr kumimoji="0" sz="2400" b="1" i="0" u="none" strike="noStrike" kern="0" cap="none" spc="0" normalizeH="0" baseline="0" noProof="0">
                <a:ln>
                  <a:noFill/>
                </a:ln>
                <a:solidFill>
                  <a:schemeClr val="bg2">
                    <a:lumMod val="75000"/>
                  </a:schemeClr>
                </a:solidFill>
                <a:effectLst/>
                <a:uLnTx/>
                <a:uFillTx/>
                <a:latin typeface="Times New Roman" panose="02020603050405020304" pitchFamily="18" charset="0"/>
                <a:cs typeface="Times New Roman" panose="02020603050405020304" pitchFamily="18" charset="0"/>
              </a:endParaRPr>
            </a:p>
          </p:txBody>
        </p:sp>
        <p:sp>
          <p:nvSpPr>
            <p:cNvPr id="13" name="Google Shape;784;p46"/>
            <p:cNvSpPr/>
            <p:nvPr/>
          </p:nvSpPr>
          <p:spPr>
            <a:xfrm>
              <a:off x="5240179" y="2400675"/>
              <a:ext cx="589800" cy="340200"/>
            </a:xfrm>
            <a:prstGeom prst="triangle">
              <a:avLst>
                <a:gd name="adj" fmla="val 50000"/>
              </a:avLst>
            </a:pr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4" name="Google Shape;785;p46"/>
          <p:cNvGrpSpPr/>
          <p:nvPr/>
        </p:nvGrpSpPr>
        <p:grpSpPr>
          <a:xfrm>
            <a:off x="2050099" y="2673654"/>
            <a:ext cx="377986" cy="431899"/>
            <a:chOff x="1599368" y="3711105"/>
            <a:chExt cx="654521" cy="747878"/>
          </a:xfrm>
        </p:grpSpPr>
        <p:sp>
          <p:nvSpPr>
            <p:cNvPr id="15" name="Google Shape;786;p46"/>
            <p:cNvSpPr/>
            <p:nvPr/>
          </p:nvSpPr>
          <p:spPr>
            <a:xfrm>
              <a:off x="1950753" y="4038948"/>
              <a:ext cx="303136" cy="420035"/>
            </a:xfrm>
            <a:custGeom>
              <a:avLst/>
              <a:gdLst/>
              <a:ahLst/>
              <a:cxnLst/>
              <a:rect l="l" t="t" r="r" b="b"/>
              <a:pathLst>
                <a:path w="8791" h="12182" extrusionOk="0">
                  <a:moveTo>
                    <a:pt x="8149" y="638"/>
                  </a:moveTo>
                  <a:lnTo>
                    <a:pt x="8152" y="999"/>
                  </a:lnTo>
                  <a:cubicBezTo>
                    <a:pt x="8152" y="1197"/>
                    <a:pt x="7988" y="1359"/>
                    <a:pt x="7790" y="1359"/>
                  </a:cubicBezTo>
                  <a:lnTo>
                    <a:pt x="998" y="1359"/>
                  </a:lnTo>
                  <a:cubicBezTo>
                    <a:pt x="800" y="1359"/>
                    <a:pt x="636" y="1197"/>
                    <a:pt x="636" y="999"/>
                  </a:cubicBezTo>
                  <a:lnTo>
                    <a:pt x="636" y="638"/>
                  </a:lnTo>
                  <a:close/>
                  <a:moveTo>
                    <a:pt x="6589" y="1995"/>
                  </a:moveTo>
                  <a:lnTo>
                    <a:pt x="4955" y="3395"/>
                  </a:lnTo>
                  <a:lnTo>
                    <a:pt x="3833" y="3395"/>
                  </a:lnTo>
                  <a:lnTo>
                    <a:pt x="2199" y="1995"/>
                  </a:lnTo>
                  <a:close/>
                  <a:moveTo>
                    <a:pt x="319" y="1"/>
                  </a:moveTo>
                  <a:cubicBezTo>
                    <a:pt x="143" y="1"/>
                    <a:pt x="1" y="141"/>
                    <a:pt x="1" y="318"/>
                  </a:cubicBezTo>
                  <a:lnTo>
                    <a:pt x="1" y="996"/>
                  </a:lnTo>
                  <a:cubicBezTo>
                    <a:pt x="1" y="1547"/>
                    <a:pt x="449" y="1995"/>
                    <a:pt x="999" y="1995"/>
                  </a:cubicBezTo>
                  <a:lnTo>
                    <a:pt x="1220" y="1995"/>
                  </a:lnTo>
                  <a:lnTo>
                    <a:pt x="3397" y="3861"/>
                  </a:lnTo>
                  <a:lnTo>
                    <a:pt x="3397" y="9828"/>
                  </a:lnTo>
                  <a:cubicBezTo>
                    <a:pt x="3397" y="9861"/>
                    <a:pt x="3403" y="9896"/>
                    <a:pt x="3414" y="9928"/>
                  </a:cubicBezTo>
                  <a:lnTo>
                    <a:pt x="4093" y="11964"/>
                  </a:lnTo>
                  <a:cubicBezTo>
                    <a:pt x="4137" y="12093"/>
                    <a:pt x="4259" y="12182"/>
                    <a:pt x="4396" y="12182"/>
                  </a:cubicBezTo>
                  <a:cubicBezTo>
                    <a:pt x="4532" y="12182"/>
                    <a:pt x="4654" y="12093"/>
                    <a:pt x="4698" y="11964"/>
                  </a:cubicBezTo>
                  <a:lnTo>
                    <a:pt x="5377" y="9928"/>
                  </a:lnTo>
                  <a:cubicBezTo>
                    <a:pt x="5388" y="9896"/>
                    <a:pt x="5394" y="9861"/>
                    <a:pt x="5394" y="9828"/>
                  </a:cubicBezTo>
                  <a:lnTo>
                    <a:pt x="5394" y="6984"/>
                  </a:lnTo>
                  <a:cubicBezTo>
                    <a:pt x="5394" y="6807"/>
                    <a:pt x="5252" y="6666"/>
                    <a:pt x="5076" y="6666"/>
                  </a:cubicBezTo>
                  <a:cubicBezTo>
                    <a:pt x="4901" y="6666"/>
                    <a:pt x="4759" y="6807"/>
                    <a:pt x="4759" y="6984"/>
                  </a:cubicBezTo>
                  <a:lnTo>
                    <a:pt x="4759" y="9777"/>
                  </a:lnTo>
                  <a:lnTo>
                    <a:pt x="4397" y="10858"/>
                  </a:lnTo>
                  <a:lnTo>
                    <a:pt x="4037" y="9777"/>
                  </a:lnTo>
                  <a:lnTo>
                    <a:pt x="4037" y="4034"/>
                  </a:lnTo>
                  <a:lnTo>
                    <a:pt x="4759" y="4034"/>
                  </a:lnTo>
                  <a:lnTo>
                    <a:pt x="4759" y="5456"/>
                  </a:lnTo>
                  <a:cubicBezTo>
                    <a:pt x="4759" y="5631"/>
                    <a:pt x="4901" y="5774"/>
                    <a:pt x="5076" y="5774"/>
                  </a:cubicBezTo>
                  <a:cubicBezTo>
                    <a:pt x="5252" y="5774"/>
                    <a:pt x="5394" y="5631"/>
                    <a:pt x="5394" y="5456"/>
                  </a:cubicBezTo>
                  <a:lnTo>
                    <a:pt x="5394" y="3861"/>
                  </a:lnTo>
                  <a:lnTo>
                    <a:pt x="7571" y="1995"/>
                  </a:lnTo>
                  <a:lnTo>
                    <a:pt x="7792" y="1995"/>
                  </a:lnTo>
                  <a:cubicBezTo>
                    <a:pt x="8342" y="1995"/>
                    <a:pt x="8790" y="1547"/>
                    <a:pt x="8790" y="996"/>
                  </a:cubicBezTo>
                  <a:lnTo>
                    <a:pt x="8790" y="317"/>
                  </a:lnTo>
                  <a:cubicBezTo>
                    <a:pt x="8787" y="144"/>
                    <a:pt x="8645" y="1"/>
                    <a:pt x="84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787;p46"/>
            <p:cNvSpPr/>
            <p:nvPr/>
          </p:nvSpPr>
          <p:spPr>
            <a:xfrm>
              <a:off x="1599368" y="3711105"/>
              <a:ext cx="279757" cy="584677"/>
            </a:xfrm>
            <a:custGeom>
              <a:avLst/>
              <a:gdLst/>
              <a:ahLst/>
              <a:cxnLst/>
              <a:rect l="l" t="t" r="r" b="b"/>
              <a:pathLst>
                <a:path w="8113" h="16957" extrusionOk="0">
                  <a:moveTo>
                    <a:pt x="6094" y="638"/>
                  </a:moveTo>
                  <a:cubicBezTo>
                    <a:pt x="6294" y="638"/>
                    <a:pt x="6456" y="799"/>
                    <a:pt x="6456" y="999"/>
                  </a:cubicBezTo>
                  <a:lnTo>
                    <a:pt x="6456" y="1359"/>
                  </a:lnTo>
                  <a:lnTo>
                    <a:pt x="1659" y="1359"/>
                  </a:lnTo>
                  <a:lnTo>
                    <a:pt x="1659" y="999"/>
                  </a:lnTo>
                  <a:cubicBezTo>
                    <a:pt x="1659" y="799"/>
                    <a:pt x="1820" y="638"/>
                    <a:pt x="2020" y="638"/>
                  </a:cubicBezTo>
                  <a:close/>
                  <a:moveTo>
                    <a:pt x="5480" y="1995"/>
                  </a:moveTo>
                  <a:lnTo>
                    <a:pt x="6062" y="5774"/>
                  </a:lnTo>
                  <a:lnTo>
                    <a:pt x="2050" y="5774"/>
                  </a:lnTo>
                  <a:lnTo>
                    <a:pt x="2631" y="1995"/>
                  </a:lnTo>
                  <a:close/>
                  <a:moveTo>
                    <a:pt x="7474" y="6410"/>
                  </a:moveTo>
                  <a:lnTo>
                    <a:pt x="7474" y="7111"/>
                  </a:lnTo>
                  <a:cubicBezTo>
                    <a:pt x="7474" y="7309"/>
                    <a:pt x="7310" y="7471"/>
                    <a:pt x="7112" y="7471"/>
                  </a:cubicBezTo>
                  <a:lnTo>
                    <a:pt x="1000" y="7471"/>
                  </a:lnTo>
                  <a:cubicBezTo>
                    <a:pt x="802" y="7471"/>
                    <a:pt x="639" y="7309"/>
                    <a:pt x="639" y="7111"/>
                  </a:cubicBezTo>
                  <a:lnTo>
                    <a:pt x="639" y="6410"/>
                  </a:lnTo>
                  <a:close/>
                  <a:moveTo>
                    <a:pt x="2019" y="1"/>
                  </a:moveTo>
                  <a:cubicBezTo>
                    <a:pt x="1468" y="1"/>
                    <a:pt x="1020" y="448"/>
                    <a:pt x="1020" y="999"/>
                  </a:cubicBezTo>
                  <a:lnTo>
                    <a:pt x="1020" y="1677"/>
                  </a:lnTo>
                  <a:cubicBezTo>
                    <a:pt x="1020" y="1854"/>
                    <a:pt x="1161" y="1995"/>
                    <a:pt x="1338" y="1995"/>
                  </a:cubicBezTo>
                  <a:lnTo>
                    <a:pt x="1984" y="1995"/>
                  </a:lnTo>
                  <a:lnTo>
                    <a:pt x="1403" y="5774"/>
                  </a:lnTo>
                  <a:lnTo>
                    <a:pt x="318" y="5774"/>
                  </a:lnTo>
                  <a:cubicBezTo>
                    <a:pt x="143" y="5774"/>
                    <a:pt x="0" y="5916"/>
                    <a:pt x="0" y="6091"/>
                  </a:cubicBezTo>
                  <a:lnTo>
                    <a:pt x="0" y="7111"/>
                  </a:lnTo>
                  <a:cubicBezTo>
                    <a:pt x="0" y="7660"/>
                    <a:pt x="448" y="8109"/>
                    <a:pt x="999" y="8109"/>
                  </a:cubicBezTo>
                  <a:lnTo>
                    <a:pt x="3058" y="8109"/>
                  </a:lnTo>
                  <a:lnTo>
                    <a:pt x="3058" y="14602"/>
                  </a:lnTo>
                  <a:cubicBezTo>
                    <a:pt x="3058" y="14637"/>
                    <a:pt x="3064" y="14670"/>
                    <a:pt x="3075" y="14702"/>
                  </a:cubicBezTo>
                  <a:lnTo>
                    <a:pt x="3754" y="16740"/>
                  </a:lnTo>
                  <a:cubicBezTo>
                    <a:pt x="3798" y="16869"/>
                    <a:pt x="3920" y="16956"/>
                    <a:pt x="4056" y="16956"/>
                  </a:cubicBezTo>
                  <a:cubicBezTo>
                    <a:pt x="4192" y="16956"/>
                    <a:pt x="4315" y="16869"/>
                    <a:pt x="4359" y="16740"/>
                  </a:cubicBezTo>
                  <a:lnTo>
                    <a:pt x="5038" y="14702"/>
                  </a:lnTo>
                  <a:cubicBezTo>
                    <a:pt x="5049" y="14670"/>
                    <a:pt x="5055" y="14637"/>
                    <a:pt x="5055" y="14602"/>
                  </a:cubicBezTo>
                  <a:lnTo>
                    <a:pt x="5055" y="11717"/>
                  </a:lnTo>
                  <a:cubicBezTo>
                    <a:pt x="5055" y="11540"/>
                    <a:pt x="4913" y="11400"/>
                    <a:pt x="4737" y="11400"/>
                  </a:cubicBezTo>
                  <a:cubicBezTo>
                    <a:pt x="4562" y="11400"/>
                    <a:pt x="4419" y="11540"/>
                    <a:pt x="4419" y="11717"/>
                  </a:cubicBezTo>
                  <a:lnTo>
                    <a:pt x="4419" y="14551"/>
                  </a:lnTo>
                  <a:lnTo>
                    <a:pt x="4058" y="15633"/>
                  </a:lnTo>
                  <a:lnTo>
                    <a:pt x="3698" y="14551"/>
                  </a:lnTo>
                  <a:lnTo>
                    <a:pt x="3698" y="8109"/>
                  </a:lnTo>
                  <a:lnTo>
                    <a:pt x="4419" y="8109"/>
                  </a:lnTo>
                  <a:lnTo>
                    <a:pt x="4419" y="10230"/>
                  </a:lnTo>
                  <a:cubicBezTo>
                    <a:pt x="4419" y="10406"/>
                    <a:pt x="4562" y="10548"/>
                    <a:pt x="4737" y="10548"/>
                  </a:cubicBezTo>
                  <a:cubicBezTo>
                    <a:pt x="4913" y="10548"/>
                    <a:pt x="5055" y="10406"/>
                    <a:pt x="5055" y="10230"/>
                  </a:cubicBezTo>
                  <a:lnTo>
                    <a:pt x="5055" y="8109"/>
                  </a:lnTo>
                  <a:lnTo>
                    <a:pt x="7114" y="8109"/>
                  </a:lnTo>
                  <a:cubicBezTo>
                    <a:pt x="7664" y="8109"/>
                    <a:pt x="8112" y="7660"/>
                    <a:pt x="8112" y="7111"/>
                  </a:cubicBezTo>
                  <a:lnTo>
                    <a:pt x="8112" y="6091"/>
                  </a:lnTo>
                  <a:cubicBezTo>
                    <a:pt x="8111" y="5916"/>
                    <a:pt x="7967" y="5774"/>
                    <a:pt x="7791" y="5774"/>
                  </a:cubicBezTo>
                  <a:lnTo>
                    <a:pt x="6705" y="5774"/>
                  </a:lnTo>
                  <a:lnTo>
                    <a:pt x="6126" y="1995"/>
                  </a:lnTo>
                  <a:lnTo>
                    <a:pt x="6773" y="1995"/>
                  </a:lnTo>
                  <a:cubicBezTo>
                    <a:pt x="6950" y="1995"/>
                    <a:pt x="7091" y="1854"/>
                    <a:pt x="7091" y="1677"/>
                  </a:cubicBezTo>
                  <a:lnTo>
                    <a:pt x="7091" y="999"/>
                  </a:lnTo>
                  <a:cubicBezTo>
                    <a:pt x="7091" y="448"/>
                    <a:pt x="6643" y="1"/>
                    <a:pt x="60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7" name="Google Shape;788;p46"/>
          <p:cNvGrpSpPr/>
          <p:nvPr/>
        </p:nvGrpSpPr>
        <p:grpSpPr>
          <a:xfrm>
            <a:off x="5849765" y="2629536"/>
            <a:ext cx="396521" cy="380299"/>
            <a:chOff x="6854198" y="3452702"/>
            <a:chExt cx="543850" cy="521600"/>
          </a:xfrm>
        </p:grpSpPr>
        <p:sp>
          <p:nvSpPr>
            <p:cNvPr id="18"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0" name="Google Shape;801;p46"/>
          <p:cNvGrpSpPr/>
          <p:nvPr/>
        </p:nvGrpSpPr>
        <p:grpSpPr>
          <a:xfrm>
            <a:off x="3983322" y="2654996"/>
            <a:ext cx="358280" cy="395354"/>
            <a:chOff x="4140172" y="3442404"/>
            <a:chExt cx="491400" cy="542250"/>
          </a:xfrm>
        </p:grpSpPr>
        <p:sp>
          <p:nvSpPr>
            <p:cNvPr id="31"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2"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3"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4"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5"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6"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7"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8"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39"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0"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1"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2"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3"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4"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5"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6"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7"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8"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49"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0"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1"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2"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3"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4"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5"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sp>
          <p:nvSpPr>
            <p:cNvPr id="56"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rgbClr val="3838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383838"/>
                </a:solidFill>
                <a:effectLst/>
                <a:uLnTx/>
                <a:uFillTx/>
              </a:endParaRPr>
            </a:p>
          </p:txBody>
        </p:sp>
      </p:grpSp>
      <p:sp>
        <p:nvSpPr>
          <p:cNvPr id="57" name="Google Shape;828;p46"/>
          <p:cNvSpPr/>
          <p:nvPr/>
        </p:nvSpPr>
        <p:spPr>
          <a:xfrm>
            <a:off x="7834167" y="2635148"/>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Rectangle 57"/>
          <p:cNvSpPr/>
          <p:nvPr/>
        </p:nvSpPr>
        <p:spPr>
          <a:xfrm>
            <a:off x="3094091" y="506208"/>
            <a:ext cx="3670391" cy="517065"/>
          </a:xfrm>
          <a:prstGeom prst="rect">
            <a:avLst/>
          </a:prstGeom>
        </p:spPr>
        <p:txBody>
          <a:bodyPr wrap="square">
            <a:spAutoFit/>
          </a:bodyPr>
          <a:lstStyle/>
          <a:p>
            <a:pPr lvl="0" algn="just">
              <a:lnSpc>
                <a:spcPct val="115000"/>
              </a:lnSpc>
              <a:spcAft>
                <a:spcPts val="1600"/>
              </a:spcAft>
              <a:buClr>
                <a:srgbClr val="212237"/>
              </a:buClr>
              <a:buSzPts val="1600"/>
            </a:pPr>
            <a:r>
              <a:rPr lang="en-US" sz="2400" b="1">
                <a:solidFill>
                  <a:srgbClr val="EC646E"/>
                </a:solidFill>
                <a:latin typeface="Times New Roman" panose="02020603050405020304" pitchFamily="18" charset="0"/>
                <a:ea typeface="Montserrat"/>
                <a:cs typeface="Times New Roman" panose="02020603050405020304" pitchFamily="18" charset="0"/>
                <a:sym typeface="Montserrat"/>
              </a:rPr>
              <a:t>Công suất điện cho biết:</a:t>
            </a:r>
            <a:endParaRPr lang="vi-VN" sz="2400" b="1">
              <a:solidFill>
                <a:srgbClr val="EC646E"/>
              </a:solidFill>
              <a:latin typeface="Times New Roman" panose="02020603050405020304" pitchFamily="18" charset="0"/>
              <a:ea typeface="Montserrat"/>
              <a:cs typeface="Times New Roman" panose="02020603050405020304" pitchFamily="18" charset="0"/>
              <a:sym typeface="Montserrat"/>
            </a:endParaRPr>
          </a:p>
        </p:txBody>
      </p:sp>
      <p:sp>
        <p:nvSpPr>
          <p:cNvPr id="59" name="Google Shape;760;p37"/>
          <p:cNvSpPr/>
          <p:nvPr/>
        </p:nvSpPr>
        <p:spPr>
          <a:xfrm>
            <a:off x="1281383" y="322334"/>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764;p37"/>
          <p:cNvSpPr txBox="1">
            <a:spLocks noGrp="1"/>
          </p:cNvSpPr>
          <p:nvPr>
            <p:ph type="title" idx="4294967295"/>
          </p:nvPr>
        </p:nvSpPr>
        <p:spPr>
          <a:xfrm>
            <a:off x="1413342" y="421280"/>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03</a:t>
            </a:r>
            <a:endParaRPr sz="2400">
              <a:solidFill>
                <a:srgbClr val="EC646E"/>
              </a:solidFill>
              <a:latin typeface="Tenor Sans" panose="020B0604020202020204" charset="0"/>
            </a:endParaRPr>
          </a:p>
        </p:txBody>
      </p:sp>
      <p:sp>
        <p:nvSpPr>
          <p:cNvPr id="61" name="Rectangle 60"/>
          <p:cNvSpPr/>
          <p:nvPr/>
        </p:nvSpPr>
        <p:spPr>
          <a:xfrm>
            <a:off x="755076" y="3453099"/>
            <a:ext cx="2055686" cy="729430"/>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Khả năng thực hiện công của dòng điện.</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63" name="Rectangle 62"/>
          <p:cNvSpPr/>
          <p:nvPr/>
        </p:nvSpPr>
        <p:spPr>
          <a:xfrm>
            <a:off x="2755867" y="1533811"/>
            <a:ext cx="1685206" cy="729430"/>
          </a:xfrm>
          <a:prstGeom prst="rect">
            <a:avLst/>
          </a:prstGeom>
        </p:spPr>
        <p:txBody>
          <a:bodyPr wrap="square">
            <a:spAutoFit/>
          </a:bodyPr>
          <a:lstStyle/>
          <a:p>
            <a:pPr lvl="0" algn="ctr">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Năng lượng của dòng điện.</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64" name="Rectangle 63"/>
          <p:cNvSpPr/>
          <p:nvPr/>
        </p:nvSpPr>
        <p:spPr>
          <a:xfrm>
            <a:off x="4862945" y="3453099"/>
            <a:ext cx="1496855" cy="1366528"/>
          </a:xfrm>
          <a:prstGeom prst="rect">
            <a:avLst/>
          </a:prstGeom>
        </p:spPr>
        <p:txBody>
          <a:bodyPr wrap="square">
            <a:spAutoFit/>
          </a:bodyPr>
          <a:lstStyle/>
          <a:p>
            <a:pPr lvl="0" algn="just">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Lượng điện năng sử dụng trong một đơn vị thời gian.</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
        <p:nvSpPr>
          <p:cNvPr id="65" name="Rectangle 64"/>
          <p:cNvSpPr/>
          <p:nvPr/>
        </p:nvSpPr>
        <p:spPr>
          <a:xfrm>
            <a:off x="6520745" y="1537862"/>
            <a:ext cx="1925950" cy="729430"/>
          </a:xfrm>
          <a:prstGeom prst="rect">
            <a:avLst/>
          </a:prstGeom>
        </p:spPr>
        <p:txBody>
          <a:bodyPr wrap="square">
            <a:spAutoFit/>
          </a:bodyPr>
          <a:lstStyle/>
          <a:p>
            <a:pPr lvl="0" algn="ctr">
              <a:lnSpc>
                <a:spcPct val="115000"/>
              </a:lnSpc>
              <a:spcAft>
                <a:spcPts val="1600"/>
              </a:spcAft>
              <a:buClr>
                <a:srgbClr val="212237"/>
              </a:buClr>
              <a:buSzPts val="1600"/>
            </a:pPr>
            <a:r>
              <a:rPr lang="en-US" sz="1800">
                <a:solidFill>
                  <a:srgbClr val="483461"/>
                </a:solidFill>
                <a:latin typeface="Times New Roman" panose="02020603050405020304" pitchFamily="18" charset="0"/>
                <a:ea typeface="Montserrat"/>
                <a:cs typeface="Times New Roman" panose="02020603050405020304" pitchFamily="18" charset="0"/>
                <a:sym typeface="Montserrat"/>
              </a:rPr>
              <a:t>Mức độ mạnh, yếu của dòng điện.</a:t>
            </a:r>
            <a:endParaRPr lang="vi-VN" sz="1800">
              <a:solidFill>
                <a:srgbClr val="483461"/>
              </a:solidFill>
              <a:latin typeface="Times New Roman" panose="02020603050405020304" pitchFamily="18" charset="0"/>
              <a:ea typeface="Montserrat"/>
              <a:cs typeface="Times New Roman" panose="02020603050405020304" pitchFamily="18" charset="0"/>
              <a:sym typeface="Montserrat"/>
            </a:endParaRPr>
          </a:p>
        </p:txBody>
      </p:sp>
    </p:spTree>
    <p:extLst>
      <p:ext uri="{BB962C8B-B14F-4D97-AF65-F5344CB8AC3E}">
        <p14:creationId xmlns:p14="http://schemas.microsoft.com/office/powerpoint/2010/main" val="21458200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4">
                                            <p:txEl>
                                              <p:pRg st="0" end="0"/>
                                            </p:txEl>
                                          </p:spTgt>
                                        </p:tgtEl>
                                        <p:attrNameLst>
                                          <p:attrName>style.color</p:attrName>
                                        </p:attrNameLst>
                                      </p:cBhvr>
                                      <p:to>
                                        <p:clrVal>
                                          <a:srgbClr val="C00000"/>
                                        </p:clrVal>
                                      </p:to>
                                    </p:set>
                                    <p:set>
                                      <p:cBhvr>
                                        <p:cTn id="7" dur="500" fill="hold"/>
                                        <p:tgtEl>
                                          <p:spTgt spid="64">
                                            <p:txEl>
                                              <p:pRg st="0" end="0"/>
                                            </p:txEl>
                                          </p:spTgt>
                                        </p:tgtEl>
                                        <p:attrNameLst>
                                          <p:attrName>fillcolor</p:attrName>
                                        </p:attrNameLst>
                                      </p:cBhvr>
                                      <p:to>
                                        <p:clrVal>
                                          <a:srgbClr val="C00000"/>
                                        </p:clrVal>
                                      </p:to>
                                    </p:set>
                                    <p:set>
                                      <p:cBhvr>
                                        <p:cTn id="8" dur="500" fill="hold"/>
                                        <p:tgtEl>
                                          <p:spTgt spid="6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2" name="Rectangle 1"/>
          <p:cNvSpPr/>
          <p:nvPr/>
        </p:nvSpPr>
        <p:spPr>
          <a:xfrm>
            <a:off x="1197440" y="232541"/>
            <a:ext cx="6637305" cy="1723549"/>
          </a:xfrm>
          <a:prstGeom prst="rect">
            <a:avLst/>
          </a:prstGeom>
        </p:spPr>
        <p:txBody>
          <a:bodyPr wrap="square">
            <a:spAutoFit/>
          </a:bodyPr>
          <a:lstStyle/>
          <a:p>
            <a:pPr algn="just">
              <a:spcBef>
                <a:spcPts val="600"/>
              </a:spcBef>
            </a:pPr>
            <a:r>
              <a:rPr lang="vi-VN" sz="1600">
                <a:solidFill>
                  <a:srgbClr val="483461"/>
                </a:solidFill>
                <a:latin typeface="UTM Centur" panose="02040603050506020204" pitchFamily="18" charset="0"/>
              </a:rPr>
              <a:t>Khi mắc một bóng đèn vào hiệu điện thế 220V thì dòng điện chạy qua nó có </a:t>
            </a:r>
            <a:r>
              <a:rPr lang="en-US" sz="1600">
                <a:solidFill>
                  <a:srgbClr val="483461"/>
                </a:solidFill>
                <a:latin typeface="UTM Centur" panose="02040603050506020204" pitchFamily="18" charset="0"/>
              </a:rPr>
              <a:t>cường</a:t>
            </a:r>
            <a:r>
              <a:rPr lang="vi-VN" sz="1600">
                <a:solidFill>
                  <a:srgbClr val="483461"/>
                </a:solidFill>
                <a:latin typeface="UTM Centur" panose="02040603050506020204" pitchFamily="18" charset="0"/>
              </a:rPr>
              <a:t> độ là 341mA.</a:t>
            </a:r>
          </a:p>
          <a:p>
            <a:pPr algn="just">
              <a:spcBef>
                <a:spcPts val="600"/>
              </a:spcBef>
            </a:pPr>
            <a:r>
              <a:rPr lang="vi-VN" sz="1600">
                <a:solidFill>
                  <a:srgbClr val="483461"/>
                </a:solidFill>
                <a:latin typeface="UTM Centur" panose="02040603050506020204" pitchFamily="18" charset="0"/>
              </a:rPr>
              <a:t>a) Tính điện trở và công suất của bóng đèn khi đó. </a:t>
            </a:r>
          </a:p>
          <a:p>
            <a:pPr algn="just">
              <a:spcBef>
                <a:spcPts val="600"/>
              </a:spcBef>
            </a:pPr>
            <a:r>
              <a:rPr lang="vi-VN" sz="1600">
                <a:solidFill>
                  <a:srgbClr val="483461"/>
                </a:solidFill>
                <a:latin typeface="UTM Centur" panose="02040603050506020204" pitchFamily="18" charset="0"/>
              </a:rPr>
              <a:t>b) Bóng đèn này được sử dụng như trên, trung bình 4 giờ trong 1 ngày. Tính điện năng </a:t>
            </a:r>
            <a:r>
              <a:rPr lang="en-US" sz="1600">
                <a:solidFill>
                  <a:srgbClr val="483461"/>
                </a:solidFill>
                <a:latin typeface="UTM Centur" panose="02040603050506020204" pitchFamily="18" charset="0"/>
              </a:rPr>
              <a:t>mà</a:t>
            </a:r>
            <a:r>
              <a:rPr lang="vi-VN" sz="1600">
                <a:solidFill>
                  <a:srgbClr val="483461"/>
                </a:solidFill>
                <a:latin typeface="UTM Centur" panose="02040603050506020204" pitchFamily="18" charset="0"/>
              </a:rPr>
              <a:t> bóng đèn tiêu thụ trong 30 ngày theo đơn vị jun và số đếm tương ứng </a:t>
            </a:r>
            <a:r>
              <a:rPr lang="en-US" sz="1600">
                <a:solidFill>
                  <a:srgbClr val="483461"/>
                </a:solidFill>
                <a:latin typeface="UTM Centur" panose="02040603050506020204" pitchFamily="18" charset="0"/>
              </a:rPr>
              <a:t>của</a:t>
            </a:r>
            <a:r>
              <a:rPr lang="vi-VN" sz="1600">
                <a:solidFill>
                  <a:srgbClr val="483461"/>
                </a:solidFill>
                <a:latin typeface="UTM Centur" panose="02040603050506020204" pitchFamily="18" charset="0"/>
              </a:rPr>
              <a:t> công tơ điện.</a:t>
            </a:r>
          </a:p>
        </p:txBody>
      </p:sp>
      <p:sp>
        <p:nvSpPr>
          <p:cNvPr id="5" name="Google Shape;760;p37"/>
          <p:cNvSpPr/>
          <p:nvPr/>
        </p:nvSpPr>
        <p:spPr>
          <a:xfrm>
            <a:off x="303974" y="556286"/>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4;p37"/>
          <p:cNvSpPr txBox="1">
            <a:spLocks noGrp="1"/>
          </p:cNvSpPr>
          <p:nvPr>
            <p:ph type="title" idx="4294967295"/>
          </p:nvPr>
        </p:nvSpPr>
        <p:spPr>
          <a:xfrm>
            <a:off x="435933" y="655232"/>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04</a:t>
            </a:r>
            <a:endParaRPr sz="2400">
              <a:solidFill>
                <a:srgbClr val="EC646E"/>
              </a:solidFill>
              <a:latin typeface="Tenor Sans" panose="020B0604020202020204" charset="0"/>
            </a:endParaRPr>
          </a:p>
        </p:txBody>
      </p:sp>
      <p:sp>
        <p:nvSpPr>
          <p:cNvPr id="3" name="Rectangle 2"/>
          <p:cNvSpPr/>
          <p:nvPr/>
        </p:nvSpPr>
        <p:spPr>
          <a:xfrm>
            <a:off x="407883" y="2430376"/>
            <a:ext cx="2189845" cy="2015936"/>
          </a:xfrm>
          <a:prstGeom prst="rect">
            <a:avLst/>
          </a:prstGeom>
        </p:spPr>
        <p:txBody>
          <a:bodyPr wrap="square">
            <a:spAutoFit/>
          </a:bodyPr>
          <a:lstStyle/>
          <a:p>
            <a:pPr>
              <a:spcBef>
                <a:spcPts val="600"/>
              </a:spcBef>
            </a:pPr>
            <a:r>
              <a:rPr lang="en-US" sz="1600" b="1">
                <a:solidFill>
                  <a:srgbClr val="EC646E"/>
                </a:solidFill>
                <a:latin typeface="UTM Centur" panose="02040603050506020204" pitchFamily="18" charset="0"/>
              </a:rPr>
              <a:t>Tóm tắt</a:t>
            </a:r>
          </a:p>
          <a:p>
            <a:pPr>
              <a:spcBef>
                <a:spcPts val="600"/>
              </a:spcBef>
            </a:pPr>
            <a:r>
              <a:rPr lang="en-US" sz="1600">
                <a:solidFill>
                  <a:srgbClr val="483461"/>
                </a:solidFill>
                <a:latin typeface="UTM Centur" panose="02040603050506020204" pitchFamily="18" charset="0"/>
              </a:rPr>
              <a:t>U = 220V</a:t>
            </a:r>
          </a:p>
          <a:p>
            <a:pPr>
              <a:spcBef>
                <a:spcPts val="600"/>
              </a:spcBef>
            </a:pPr>
            <a:r>
              <a:rPr lang="en-US" sz="1600">
                <a:solidFill>
                  <a:srgbClr val="483461"/>
                </a:solidFill>
                <a:latin typeface="UTM Centur" panose="02040603050506020204" pitchFamily="18" charset="0"/>
              </a:rPr>
              <a:t>I = 341mA = 0,341A</a:t>
            </a:r>
          </a:p>
          <a:p>
            <a:pPr>
              <a:spcBef>
                <a:spcPts val="600"/>
              </a:spcBef>
            </a:pPr>
            <a:r>
              <a:rPr lang="en-US" sz="1600">
                <a:solidFill>
                  <a:srgbClr val="483461"/>
                </a:solidFill>
                <a:latin typeface="UTM Centur" panose="02040603050506020204" pitchFamily="18" charset="0"/>
              </a:rPr>
              <a:t>a) R = ?</a:t>
            </a:r>
            <a:r>
              <a:rPr lang="el-GR" sz="1600">
                <a:solidFill>
                  <a:srgbClr val="6A5578"/>
                </a:solidFill>
                <a:latin typeface="UTM Centur" panose="02040603050506020204" pitchFamily="18" charset="0"/>
              </a:rPr>
              <a:t>;</a:t>
            </a:r>
            <a:r>
              <a:rPr lang="en-US" sz="1600">
                <a:solidFill>
                  <a:srgbClr val="6A5578"/>
                </a:solidFill>
                <a:latin typeface="UTM Centur" panose="02040603050506020204" pitchFamily="18" charset="0"/>
              </a:rPr>
              <a:t> </a:t>
            </a:r>
            <a:r>
              <a:rPr lang="en-US" sz="2000">
                <a:solidFill>
                  <a:srgbClr val="6A5578"/>
                </a:solidFill>
                <a:latin typeface="UVN Ke Chuyen1" panose="03030602030607080B05" pitchFamily="66" charset="0"/>
              </a:rPr>
              <a:t>P  </a:t>
            </a:r>
            <a:r>
              <a:rPr lang="en-US" sz="1600">
                <a:solidFill>
                  <a:srgbClr val="483461"/>
                </a:solidFill>
                <a:latin typeface="UTM Centur" panose="02040603050506020204" pitchFamily="18" charset="0"/>
              </a:rPr>
              <a:t>= ?</a:t>
            </a:r>
          </a:p>
          <a:p>
            <a:pPr>
              <a:spcBef>
                <a:spcPts val="600"/>
              </a:spcBef>
            </a:pPr>
            <a:r>
              <a:rPr lang="en-US" sz="1600">
                <a:solidFill>
                  <a:srgbClr val="483461"/>
                </a:solidFill>
                <a:latin typeface="UTM Centur" panose="02040603050506020204" pitchFamily="18" charset="0"/>
              </a:rPr>
              <a:t>b) t</a:t>
            </a:r>
            <a:r>
              <a:rPr lang="en-US" sz="1600" baseline="-25000">
                <a:solidFill>
                  <a:srgbClr val="483461"/>
                </a:solidFill>
                <a:latin typeface="UTM Centur" panose="02040603050506020204" pitchFamily="18" charset="0"/>
              </a:rPr>
              <a:t>1</a:t>
            </a:r>
            <a:r>
              <a:rPr lang="en-US" sz="1600">
                <a:solidFill>
                  <a:srgbClr val="483461"/>
                </a:solidFill>
                <a:latin typeface="UTM Centur" panose="02040603050506020204" pitchFamily="18" charset="0"/>
              </a:rPr>
              <a:t> = 4h = 14400s</a:t>
            </a:r>
          </a:p>
          <a:p>
            <a:pPr>
              <a:spcBef>
                <a:spcPts val="600"/>
              </a:spcBef>
            </a:pPr>
            <a:r>
              <a:rPr lang="en-US" sz="1600">
                <a:solidFill>
                  <a:srgbClr val="483461"/>
                </a:solidFill>
                <a:latin typeface="UTM Centur" panose="02040603050506020204" pitchFamily="18" charset="0"/>
              </a:rPr>
              <a:t>    A</a:t>
            </a:r>
            <a:r>
              <a:rPr lang="en-US" sz="1600" baseline="-25000">
                <a:solidFill>
                  <a:srgbClr val="483461"/>
                </a:solidFill>
                <a:latin typeface="UTM Centur" panose="02040603050506020204" pitchFamily="18" charset="0"/>
              </a:rPr>
              <a:t>30</a:t>
            </a:r>
            <a:r>
              <a:rPr lang="en-US" sz="1600">
                <a:solidFill>
                  <a:srgbClr val="483461"/>
                </a:solidFill>
                <a:latin typeface="UTM Centur" panose="02040603050506020204" pitchFamily="18" charset="0"/>
              </a:rPr>
              <a:t> = ? </a:t>
            </a:r>
          </a:p>
        </p:txBody>
      </p:sp>
      <mc:AlternateContent xmlns:mc="http://schemas.openxmlformats.org/markup-compatibility/2006" xmlns:a14="http://schemas.microsoft.com/office/drawing/2010/main">
        <mc:Choice Requires="a14">
          <p:sp>
            <p:nvSpPr>
              <p:cNvPr id="9" name="Rectangle 8"/>
              <p:cNvSpPr/>
              <p:nvPr/>
            </p:nvSpPr>
            <p:spPr>
              <a:xfrm>
                <a:off x="2597728" y="2136005"/>
                <a:ext cx="4177145" cy="1199111"/>
              </a:xfrm>
              <a:prstGeom prst="rect">
                <a:avLst/>
              </a:prstGeom>
            </p:spPr>
            <p:txBody>
              <a:bodyPr wrap="square">
                <a:spAutoFit/>
              </a:bodyPr>
              <a:lstStyle/>
              <a:p>
                <a:pPr algn="ctr"/>
                <a:r>
                  <a:rPr lang="en-US" sz="1600" b="1">
                    <a:solidFill>
                      <a:srgbClr val="EC646E"/>
                    </a:solidFill>
                    <a:latin typeface="UTM Centur" panose="02040603050506020204" pitchFamily="18" charset="0"/>
                  </a:rPr>
                  <a:t>Giải</a:t>
                </a:r>
              </a:p>
              <a:p>
                <a:pPr algn="just">
                  <a:spcBef>
                    <a:spcPts val="600"/>
                  </a:spcBef>
                </a:pPr>
                <a:r>
                  <a:rPr lang="en-US" sz="1600">
                    <a:solidFill>
                      <a:srgbClr val="483461"/>
                    </a:solidFill>
                    <a:latin typeface="UTM Centur" panose="02040603050506020204" pitchFamily="18" charset="0"/>
                  </a:rPr>
                  <a:t>a) </a:t>
                </a:r>
                <a:r>
                  <a:rPr lang="vi-VN" sz="1600">
                    <a:solidFill>
                      <a:srgbClr val="483461"/>
                    </a:solidFill>
                    <a:latin typeface="UTM Centur" panose="02040603050506020204" pitchFamily="18" charset="0"/>
                  </a:rPr>
                  <a:t>Điện trở của bóng đèn</a:t>
                </a:r>
                <a:r>
                  <a:rPr lang="en-US" sz="1600">
                    <a:solidFill>
                      <a:srgbClr val="483461"/>
                    </a:solidFill>
                    <a:latin typeface="UTM Centur" panose="02040603050506020204" pitchFamily="18" charset="0"/>
                  </a:rPr>
                  <a:t> là:</a:t>
                </a:r>
                <a:endParaRPr lang="vi-VN" sz="1600">
                  <a:solidFill>
                    <a:srgbClr val="483461"/>
                  </a:solidFill>
                  <a:latin typeface="UTM Centur" panose="02040603050506020204" pitchFamily="18" charset="0"/>
                </a:endParaRPr>
              </a:p>
              <a:p>
                <a:pPr algn="just">
                  <a:spcBef>
                    <a:spcPts val="600"/>
                  </a:spcBef>
                </a:pP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R</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14:m>
                  <m:oMath xmlns:m="http://schemas.openxmlformats.org/officeDocument/2006/math">
                    <m:f>
                      <m:fPr>
                        <m:ctrlPr>
                          <a:rPr lang="en-US" sz="2000" i="1" smtClean="0">
                            <a:solidFill>
                              <a:srgbClr val="483461"/>
                            </a:solidFill>
                            <a:latin typeface="Cambria Math" panose="02040503050406030204" pitchFamily="18" charset="0"/>
                          </a:rPr>
                        </m:ctrlPr>
                      </m:fPr>
                      <m:num>
                        <m:r>
                          <m:rPr>
                            <m:sty m:val="p"/>
                          </m:rPr>
                          <a:rPr lang="en-US" sz="2000" b="0" i="0" smtClean="0">
                            <a:solidFill>
                              <a:srgbClr val="483461"/>
                            </a:solidFill>
                            <a:latin typeface="Cambria Math" panose="02040503050406030204" pitchFamily="18" charset="0"/>
                          </a:rPr>
                          <m:t>U</m:t>
                        </m:r>
                      </m:num>
                      <m:den>
                        <m:r>
                          <m:rPr>
                            <m:sty m:val="p"/>
                          </m:rPr>
                          <a:rPr lang="en-US" sz="2000" b="0" i="0" smtClean="0">
                            <a:solidFill>
                              <a:srgbClr val="483461"/>
                            </a:solidFill>
                            <a:latin typeface="Cambria Math" panose="02040503050406030204" pitchFamily="18" charset="0"/>
                          </a:rPr>
                          <m:t>I</m:t>
                        </m:r>
                      </m:den>
                    </m:f>
                  </m:oMath>
                </a14:m>
                <a:r>
                  <a:rPr lang="en-US" sz="2000">
                    <a:solidFill>
                      <a:srgbClr val="483461"/>
                    </a:solidFill>
                    <a:latin typeface="UTM Centur" panose="02040603050506020204" pitchFamily="18" charset="0"/>
                  </a:rPr>
                  <a:t> </a:t>
                </a:r>
                <a:r>
                  <a:rPr lang="vi-VN" sz="2000">
                    <a:solidFill>
                      <a:srgbClr val="483461"/>
                    </a:solidFill>
                    <a:latin typeface="UTM Centur" panose="02040603050506020204" pitchFamily="18" charset="0"/>
                  </a:rPr>
                  <a:t>=</a:t>
                </a:r>
                <a:r>
                  <a:rPr lang="en-US" sz="2000">
                    <a:solidFill>
                      <a:srgbClr val="483461"/>
                    </a:solidFill>
                    <a:latin typeface="UTM Centur" panose="02040603050506020204" pitchFamily="18" charset="0"/>
                  </a:rPr>
                  <a:t> </a:t>
                </a:r>
                <a14:m>
                  <m:oMath xmlns:m="http://schemas.openxmlformats.org/officeDocument/2006/math">
                    <m:f>
                      <m:fPr>
                        <m:ctrlPr>
                          <a:rPr lang="en-US" sz="2000" i="1" smtClean="0">
                            <a:solidFill>
                              <a:srgbClr val="483461"/>
                            </a:solidFill>
                            <a:latin typeface="Cambria Math" panose="02040503050406030204" pitchFamily="18" charset="0"/>
                          </a:rPr>
                        </m:ctrlPr>
                      </m:fPr>
                      <m:num>
                        <m:r>
                          <a:rPr lang="en-US" sz="2000" b="0" i="0" smtClean="0">
                            <a:solidFill>
                              <a:srgbClr val="483461"/>
                            </a:solidFill>
                            <a:latin typeface="Cambria Math" panose="02040503050406030204" pitchFamily="18" charset="0"/>
                          </a:rPr>
                          <m:t>220</m:t>
                        </m:r>
                      </m:num>
                      <m:den>
                        <m:r>
                          <a:rPr lang="en-US" sz="2000" b="0" i="0" smtClean="0">
                            <a:solidFill>
                              <a:srgbClr val="483461"/>
                            </a:solidFill>
                            <a:latin typeface="Cambria Math" panose="02040503050406030204" pitchFamily="18" charset="0"/>
                          </a:rPr>
                          <m:t>0,341</m:t>
                        </m:r>
                      </m:den>
                    </m:f>
                  </m:oMath>
                </a14:m>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645(</a:t>
                </a:r>
                <a:r>
                  <a:rPr lang="el-GR" sz="1600">
                    <a:solidFill>
                      <a:srgbClr val="483461"/>
                    </a:solidFill>
                    <a:latin typeface="UTM Centur" panose="02040603050506020204" pitchFamily="18" charset="0"/>
                  </a:rPr>
                  <a:t>Ω</a:t>
                </a:r>
                <a:r>
                  <a:rPr lang="en-US" sz="1600">
                    <a:solidFill>
                      <a:srgbClr val="483461"/>
                    </a:solidFill>
                    <a:latin typeface="UTM Centur" panose="02040603050506020204" pitchFamily="18"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2597728" y="2136005"/>
                <a:ext cx="4177145" cy="1199111"/>
              </a:xfrm>
              <a:prstGeom prst="rect">
                <a:avLst/>
              </a:prstGeom>
              <a:blipFill>
                <a:blip r:embed="rId3"/>
                <a:stretch>
                  <a:fillRect l="-730" t="-1523"/>
                </a:stretch>
              </a:blipFill>
            </p:spPr>
            <p:txBody>
              <a:bodyPr/>
              <a:lstStyle/>
              <a:p>
                <a:r>
                  <a:rPr lang="en-US">
                    <a:noFill/>
                  </a:rPr>
                  <a:t> </a:t>
                </a:r>
              </a:p>
            </p:txBody>
          </p:sp>
        </mc:Fallback>
      </mc:AlternateContent>
      <p:sp>
        <p:nvSpPr>
          <p:cNvPr id="7" name="Rectangle 6"/>
          <p:cNvSpPr/>
          <p:nvPr/>
        </p:nvSpPr>
        <p:spPr>
          <a:xfrm>
            <a:off x="2597728" y="3809402"/>
            <a:ext cx="5922817" cy="1138773"/>
          </a:xfrm>
          <a:prstGeom prst="rect">
            <a:avLst/>
          </a:prstGeom>
        </p:spPr>
        <p:txBody>
          <a:bodyPr wrap="square">
            <a:spAutoFit/>
          </a:bodyPr>
          <a:lstStyle/>
          <a:p>
            <a:pPr lvl="0" algn="just"/>
            <a:r>
              <a:rPr lang="vi-VN" sz="1600">
                <a:solidFill>
                  <a:srgbClr val="483461"/>
                </a:solidFill>
                <a:latin typeface="UTM Centur" panose="02040603050506020204" pitchFamily="18" charset="0"/>
              </a:rPr>
              <a:t>b) Điện năng mà </a:t>
            </a:r>
            <a:r>
              <a:rPr lang="en-US" sz="1600">
                <a:solidFill>
                  <a:srgbClr val="483461"/>
                </a:solidFill>
                <a:latin typeface="UTM Centur" panose="02040603050506020204" pitchFamily="18" charset="0"/>
              </a:rPr>
              <a:t>bóng đèn </a:t>
            </a:r>
            <a:r>
              <a:rPr lang="vi-VN" sz="1600">
                <a:solidFill>
                  <a:srgbClr val="483461"/>
                </a:solidFill>
                <a:latin typeface="UTM Centur" panose="02040603050506020204" pitchFamily="18" charset="0"/>
              </a:rPr>
              <a:t>tiêu thụ trong 30 ngày</a:t>
            </a:r>
            <a:r>
              <a:rPr lang="en-US" sz="1600">
                <a:solidFill>
                  <a:srgbClr val="483461"/>
                </a:solidFill>
                <a:latin typeface="UTM Centur" panose="02040603050506020204" pitchFamily="18" charset="0"/>
              </a:rPr>
              <a:t> là:</a:t>
            </a:r>
            <a:endParaRPr lang="vi-VN" sz="1600">
              <a:solidFill>
                <a:srgbClr val="483461"/>
              </a:solidFill>
              <a:latin typeface="UTM Centur" panose="02040603050506020204" pitchFamily="18" charset="0"/>
            </a:endParaRPr>
          </a:p>
          <a:p>
            <a:pPr lvl="0" algn="just"/>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a:t>
            </a:r>
            <a:r>
              <a:rPr lang="en-US" sz="1600" baseline="-25000">
                <a:solidFill>
                  <a:srgbClr val="483461"/>
                </a:solidFill>
                <a:latin typeface="UTM Centur" panose="02040603050506020204" pitchFamily="18" charset="0"/>
              </a:rPr>
              <a:t>30</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2000">
                <a:solidFill>
                  <a:srgbClr val="483461"/>
                </a:solidFill>
                <a:latin typeface="UVN Ke Chuyen1" panose="03030602030607080B05" pitchFamily="66" charset="0"/>
              </a:rPr>
              <a:t>P</a:t>
            </a:r>
            <a:r>
              <a:rPr lang="en-US" sz="2000">
                <a:solidFill>
                  <a:srgbClr val="483461"/>
                </a:solidFill>
                <a:latin typeface="UVN Ke Chuyen1" panose="03030602030607080B05" pitchFamily="66" charset="0"/>
              </a:rPr>
              <a:t>.</a:t>
            </a:r>
            <a:r>
              <a:rPr lang="vi-VN" sz="1600">
                <a:solidFill>
                  <a:srgbClr val="483461"/>
                </a:solidFill>
                <a:latin typeface="UTM Centur" panose="02040603050506020204" pitchFamily="18" charset="0"/>
              </a:rPr>
              <a:t>t</a:t>
            </a:r>
            <a:r>
              <a:rPr lang="en-US" sz="1600" baseline="-25000">
                <a:solidFill>
                  <a:srgbClr val="483461"/>
                </a:solidFill>
                <a:latin typeface="UTM Centur" panose="02040603050506020204" pitchFamily="18" charset="0"/>
              </a:rPr>
              <a:t>30</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2000">
                <a:solidFill>
                  <a:srgbClr val="483461"/>
                </a:solidFill>
                <a:latin typeface="UVN Ke Chuyen1" panose="03030602030607080B05" pitchFamily="66" charset="0"/>
              </a:rPr>
              <a:t>P</a:t>
            </a:r>
            <a:r>
              <a:rPr lang="en-US" sz="1600">
                <a:solidFill>
                  <a:srgbClr val="483461"/>
                </a:solidFill>
                <a:latin typeface="UTM Centur" panose="02040603050506020204" pitchFamily="18" charset="0"/>
              </a:rPr>
              <a:t>.30</a:t>
            </a:r>
            <a:r>
              <a:rPr lang="vi-VN" sz="1600">
                <a:solidFill>
                  <a:srgbClr val="483461"/>
                </a:solidFill>
                <a:latin typeface="UTM Centur" panose="02040603050506020204" pitchFamily="18" charset="0"/>
              </a:rPr>
              <a:t>t</a:t>
            </a:r>
            <a:r>
              <a:rPr lang="en-US" sz="1600" baseline="-25000">
                <a:solidFill>
                  <a:srgbClr val="483461"/>
                </a:solidFill>
                <a:latin typeface="UTM Centur" panose="02040603050506020204" pitchFamily="18" charset="0"/>
              </a:rPr>
              <a:t>1</a:t>
            </a:r>
            <a:r>
              <a:rPr lang="en-US" sz="1600">
                <a:solidFill>
                  <a:srgbClr val="483461"/>
                </a:solidFill>
                <a:latin typeface="UTM Centur" panose="02040603050506020204" pitchFamily="18" charset="0"/>
              </a:rPr>
              <a:t> = </a:t>
            </a:r>
            <a:r>
              <a:rPr lang="vi-VN" sz="1600">
                <a:solidFill>
                  <a:srgbClr val="483461"/>
                </a:solidFill>
                <a:latin typeface="UTM Centur" panose="02040603050506020204" pitchFamily="18" charset="0"/>
              </a:rPr>
              <a:t>75.30.</a:t>
            </a:r>
            <a:r>
              <a:rPr lang="en-US" sz="1600">
                <a:solidFill>
                  <a:srgbClr val="483461"/>
                </a:solidFill>
                <a:latin typeface="UTM Centur" panose="02040603050506020204" pitchFamily="18" charset="0"/>
              </a:rPr>
              <a:t>14400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32</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400</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000(J)</a:t>
            </a:r>
            <a:endParaRPr lang="en-US" sz="1600">
              <a:solidFill>
                <a:srgbClr val="483461"/>
              </a:solidFill>
              <a:latin typeface="UTM Centur" panose="02040603050506020204" pitchFamily="18" charset="0"/>
            </a:endParaRPr>
          </a:p>
          <a:p>
            <a:pPr lvl="0" algn="just"/>
            <a:r>
              <a:rPr lang="en-US" sz="1600">
                <a:solidFill>
                  <a:srgbClr val="483461"/>
                </a:solidFill>
                <a:latin typeface="UTM Centur" panose="02040603050506020204" pitchFamily="18" charset="0"/>
              </a:rPr>
              <a:t>				         = 9(kWh)</a:t>
            </a:r>
          </a:p>
          <a:p>
            <a:pPr lvl="0" algn="just"/>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Vậy số đếm của công tơ điện là 9 số.</a:t>
            </a:r>
          </a:p>
        </p:txBody>
      </p:sp>
      <p:sp>
        <p:nvSpPr>
          <p:cNvPr id="8" name="Rectangle 7"/>
          <p:cNvSpPr/>
          <p:nvPr/>
        </p:nvSpPr>
        <p:spPr>
          <a:xfrm>
            <a:off x="2805547" y="3249094"/>
            <a:ext cx="4572000" cy="646331"/>
          </a:xfrm>
          <a:prstGeom prst="rect">
            <a:avLst/>
          </a:prstGeom>
        </p:spPr>
        <p:txBody>
          <a:bodyPr>
            <a:spAutoFit/>
          </a:bodyPr>
          <a:lstStyle/>
          <a:p>
            <a:pPr lvl="0" algn="just"/>
            <a:r>
              <a:rPr lang="vi-VN" sz="1600">
                <a:solidFill>
                  <a:srgbClr val="483461"/>
                </a:solidFill>
                <a:latin typeface="UTM Centur" panose="02040603050506020204" pitchFamily="18" charset="0"/>
              </a:rPr>
              <a:t>Công suất của bóng đèn là:</a:t>
            </a:r>
          </a:p>
          <a:p>
            <a:pPr lvl="0" algn="just"/>
            <a:r>
              <a:rPr lang="en-US" sz="1600">
                <a:solidFill>
                  <a:srgbClr val="483461"/>
                </a:solidFill>
                <a:latin typeface="UTM Centur" panose="02040603050506020204" pitchFamily="18" charset="0"/>
              </a:rPr>
              <a:t>     	</a:t>
            </a:r>
            <a:r>
              <a:rPr lang="vi-VN" sz="2000">
                <a:solidFill>
                  <a:srgbClr val="483461"/>
                </a:solidFill>
                <a:latin typeface="UVN Ke Chuyen1" panose="03030602030607080B05" pitchFamily="66" charset="0"/>
              </a:rPr>
              <a:t>P</a:t>
            </a:r>
            <a:r>
              <a:rPr lang="en-US" sz="2000">
                <a:solidFill>
                  <a:srgbClr val="483461"/>
                </a:solidFill>
                <a:latin typeface="UVN Ke Chuyen1" panose="03030602030607080B05" pitchFamily="66" charset="0"/>
              </a:rPr>
              <a:t>  </a:t>
            </a:r>
            <a:r>
              <a:rPr lang="vi-VN" sz="2000">
                <a:solidFill>
                  <a:srgbClr val="483461"/>
                </a:solidFill>
                <a:latin typeface="UVN Ke Chuyen1" panose="03030602030607080B05" pitchFamily="66"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UI</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220.0,341</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75(W)</a:t>
            </a:r>
            <a:endParaRPr lang="vi-VN" sz="1600">
              <a:solidFill>
                <a:srgbClr val="483461"/>
              </a:solidFill>
              <a:latin typeface="UTM Centur"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2" name="Google Shape;760;p37"/>
          <p:cNvSpPr/>
          <p:nvPr/>
        </p:nvSpPr>
        <p:spPr>
          <a:xfrm>
            <a:off x="988207" y="120643"/>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764;p37"/>
          <p:cNvSpPr txBox="1">
            <a:spLocks noGrp="1"/>
          </p:cNvSpPr>
          <p:nvPr>
            <p:ph type="title" idx="4294967295"/>
          </p:nvPr>
        </p:nvSpPr>
        <p:spPr>
          <a:xfrm>
            <a:off x="1120166" y="219589"/>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05</a:t>
            </a:r>
            <a:endParaRPr sz="2400">
              <a:solidFill>
                <a:srgbClr val="EC646E"/>
              </a:solidFill>
              <a:latin typeface="Tenor Sans" panose="020B0604020202020204" charset="0"/>
            </a:endParaRPr>
          </a:p>
        </p:txBody>
      </p:sp>
      <p:sp>
        <p:nvSpPr>
          <p:cNvPr id="4" name="Rectangle 1"/>
          <p:cNvSpPr>
            <a:spLocks noChangeArrowheads="1"/>
          </p:cNvSpPr>
          <p:nvPr/>
        </p:nvSpPr>
        <p:spPr bwMode="auto">
          <a:xfrm>
            <a:off x="2813777" y="271815"/>
            <a:ext cx="6047509"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Một đoạn mạch gồm một bóng đèn có ghi 6V - 4,5W được mắc nối tiếp với một biến trở và được đặt vào hiệu điện thế không đổi 9V như hình 14.1. Điện trở của dây nối và ampe kế là rất nhỏ.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a) Đóng công tắc K, bóng đèn sáng bình thường. Tính số chỉ của ampe kế.</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b) Tính điện trở và công suất tiêu thụ điện của biến trở khi đó.</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c) Tính công của dòng điện sản ra ở biến trở và ở toàn đoạn mạch trong 10 phút.</a:t>
            </a:r>
          </a:p>
        </p:txBody>
      </p:sp>
      <p:sp>
        <p:nvSpPr>
          <p:cNvPr id="5" name="Rectangle 4"/>
          <p:cNvSpPr/>
          <p:nvPr/>
        </p:nvSpPr>
        <p:spPr>
          <a:xfrm>
            <a:off x="336646" y="2572054"/>
            <a:ext cx="2221018" cy="1877437"/>
          </a:xfrm>
          <a:prstGeom prst="rect">
            <a:avLst/>
          </a:prstGeom>
        </p:spPr>
        <p:txBody>
          <a:bodyPr wrap="square">
            <a:spAutoFit/>
          </a:bodyPr>
          <a:lstStyle/>
          <a:p>
            <a:pPr algn="just" eaLnBrk="0" fontAlgn="base" hangingPunct="0">
              <a:spcBef>
                <a:spcPct val="0"/>
              </a:spcBef>
              <a:spcAft>
                <a:spcPct val="0"/>
              </a:spcAft>
              <a:buClrTx/>
            </a:pPr>
            <a:r>
              <a:rPr lang="vi-VN" sz="1600" b="1">
                <a:solidFill>
                  <a:srgbClr val="EC646E"/>
                </a:solidFill>
                <a:latin typeface="UTM Centur" panose="02040603050506020204" pitchFamily="18" charset="0"/>
              </a:rPr>
              <a:t>Tóm tắt</a:t>
            </a:r>
            <a:endParaRPr lang="vi-VN" sz="1600">
              <a:solidFill>
                <a:srgbClr val="483461"/>
              </a:solidFill>
              <a:latin typeface="UTM Centur" panose="02040603050506020204" pitchFamily="18" charset="0"/>
            </a:endParaRPr>
          </a:p>
          <a:p>
            <a:pPr algn="just" eaLnBrk="0" fontAlgn="base" hangingPunct="0">
              <a:spcBef>
                <a:spcPct val="0"/>
              </a:spcBef>
              <a:spcAft>
                <a:spcPct val="0"/>
              </a:spcAft>
              <a:buClrTx/>
            </a:pPr>
            <a:r>
              <a:rPr lang="en-US" sz="1600">
                <a:solidFill>
                  <a:srgbClr val="483461"/>
                </a:solidFill>
                <a:latin typeface="UTM Centur" panose="02040603050506020204" pitchFamily="18" charset="0"/>
              </a:rPr>
              <a:t>Đ: </a:t>
            </a:r>
            <a:r>
              <a:rPr lang="vi-VN" sz="1600">
                <a:solidFill>
                  <a:srgbClr val="483461"/>
                </a:solidFill>
                <a:latin typeface="UTM Centur" panose="02040603050506020204" pitchFamily="18" charset="0"/>
              </a:rPr>
              <a:t>6V</a:t>
            </a:r>
            <a:r>
              <a:rPr lang="en-US" sz="1600">
                <a:solidFill>
                  <a:srgbClr val="483461"/>
                </a:solidFill>
                <a:latin typeface="UTM Centur" panose="02040603050506020204" pitchFamily="18" charset="0"/>
              </a:rPr>
              <a:t> - </a:t>
            </a:r>
            <a:r>
              <a:rPr lang="vi-VN" sz="1600">
                <a:solidFill>
                  <a:srgbClr val="483461"/>
                </a:solidFill>
                <a:latin typeface="UTM Centur" panose="02040603050506020204" pitchFamily="18" charset="0"/>
              </a:rPr>
              <a:t>4,5W</a:t>
            </a:r>
            <a:endParaRPr lang="en-US" sz="1600">
              <a:solidFill>
                <a:srgbClr val="483461"/>
              </a:solidFill>
              <a:latin typeface="UTM Centur" panose="02040603050506020204" pitchFamily="18" charset="0"/>
            </a:endParaRPr>
          </a:p>
          <a:p>
            <a:pPr algn="just" eaLnBrk="0" fontAlgn="base" hangingPunct="0">
              <a:spcBef>
                <a:spcPct val="0"/>
              </a:spcBef>
              <a:spcAft>
                <a:spcPct val="0"/>
              </a:spcAft>
              <a:buClrTx/>
            </a:pPr>
            <a:r>
              <a:rPr lang="vi-VN" sz="1600">
                <a:solidFill>
                  <a:srgbClr val="483461"/>
                </a:solidFill>
                <a:latin typeface="UTM Centur" panose="02040603050506020204" pitchFamily="18" charset="0"/>
              </a:rPr>
              <a:t>U</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9V</a:t>
            </a:r>
            <a:endParaRPr lang="en-US" sz="1600">
              <a:solidFill>
                <a:srgbClr val="483461"/>
              </a:solidFill>
              <a:latin typeface="UTM Centur" panose="02040603050506020204" pitchFamily="18" charset="0"/>
            </a:endParaRPr>
          </a:p>
          <a:p>
            <a:pPr algn="just" eaLnBrk="0" fontAlgn="base" hangingPunct="0">
              <a:spcBef>
                <a:spcPct val="0"/>
              </a:spcBef>
              <a:spcAft>
                <a:spcPct val="0"/>
              </a:spcAft>
              <a:buClrTx/>
            </a:pPr>
            <a:r>
              <a:rPr lang="vi-VN" sz="1600">
                <a:solidFill>
                  <a:srgbClr val="483461"/>
                </a:solidFill>
                <a:latin typeface="UTM Centur" panose="02040603050506020204" pitchFamily="18" charset="0"/>
              </a:rPr>
              <a:t>a</a:t>
            </a:r>
            <a:r>
              <a:rPr lang="en-US" sz="1600">
                <a:solidFill>
                  <a:srgbClr val="483461"/>
                </a:solidFill>
                <a:latin typeface="UTM Centur" panose="02040603050506020204" pitchFamily="18" charset="0"/>
              </a:rPr>
              <a:t>)</a:t>
            </a:r>
            <a:r>
              <a:rPr lang="vi-VN" sz="1600">
                <a:solidFill>
                  <a:srgbClr val="483461"/>
                </a:solidFill>
                <a:latin typeface="UTM Centur" panose="02040603050506020204" pitchFamily="18" charset="0"/>
              </a:rPr>
              <a:t> I</a:t>
            </a:r>
            <a:r>
              <a:rPr lang="en-US" sz="1600" baseline="-25000">
                <a:solidFill>
                  <a:srgbClr val="483461"/>
                </a:solidFill>
                <a:latin typeface="UTM Centur" panose="02040603050506020204" pitchFamily="18" charset="0"/>
              </a:rPr>
              <a:t>A</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p>
          <a:p>
            <a:pPr algn="just" eaLnBrk="0" fontAlgn="base" hangingPunct="0">
              <a:spcBef>
                <a:spcPct val="0"/>
              </a:spcBef>
              <a:spcAft>
                <a:spcPct val="0"/>
              </a:spcAft>
              <a:buClrTx/>
            </a:pPr>
            <a:r>
              <a:rPr lang="vi-VN" sz="16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a:t>
            </a:r>
            <a:r>
              <a:rPr lang="vi-VN" sz="1600">
                <a:solidFill>
                  <a:srgbClr val="483461"/>
                </a:solidFill>
                <a:latin typeface="UTM Centur" panose="02040603050506020204" pitchFamily="18" charset="0"/>
              </a:rPr>
              <a:t> R</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2000">
                <a:solidFill>
                  <a:srgbClr val="483461"/>
                </a:solidFill>
                <a:latin typeface="UVN Ke Chuyen1" panose="03030602030607080B05" pitchFamily="66" charset="0"/>
              </a:rPr>
              <a:t>P</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endParaRPr lang="en-US" sz="1600">
              <a:solidFill>
                <a:srgbClr val="483461"/>
              </a:solidFill>
              <a:latin typeface="UTM Centur" panose="02040603050506020204" pitchFamily="18" charset="0"/>
            </a:endParaRPr>
          </a:p>
          <a:p>
            <a:pPr algn="just" eaLnBrk="0" fontAlgn="base" hangingPunct="0">
              <a:spcBef>
                <a:spcPct val="0"/>
              </a:spcBef>
              <a:spcAft>
                <a:spcPct val="0"/>
              </a:spcAft>
              <a:buClrTx/>
            </a:pPr>
            <a:r>
              <a:rPr lang="vi-VN" sz="1600">
                <a:solidFill>
                  <a:srgbClr val="483461"/>
                </a:solidFill>
                <a:latin typeface="UTM Centur" panose="02040603050506020204" pitchFamily="18" charset="0"/>
              </a:rPr>
              <a:t>c</a:t>
            </a:r>
            <a:r>
              <a:rPr lang="en-US" sz="1600">
                <a:solidFill>
                  <a:srgbClr val="483461"/>
                </a:solidFill>
                <a:latin typeface="UTM Centur" panose="02040603050506020204" pitchFamily="18" charset="0"/>
              </a:rPr>
              <a:t>)</a:t>
            </a:r>
            <a:r>
              <a:rPr lang="vi-VN" sz="1600">
                <a:solidFill>
                  <a:srgbClr val="483461"/>
                </a:solidFill>
                <a:latin typeface="UTM Centur" panose="02040603050506020204" pitchFamily="18" charset="0"/>
              </a:rPr>
              <a:t> t = 10 phút = 600s</a:t>
            </a:r>
            <a:endParaRPr lang="en-US" sz="1600">
              <a:solidFill>
                <a:srgbClr val="483461"/>
              </a:solidFill>
              <a:latin typeface="UTM Centur" panose="02040603050506020204" pitchFamily="18" charset="0"/>
            </a:endParaRPr>
          </a:p>
          <a:p>
            <a:pPr algn="just" eaLnBrk="0" fontAlgn="base" hangingPunct="0">
              <a:spcBef>
                <a:spcPct val="0"/>
              </a:spcBef>
              <a:spcAft>
                <a:spcPct val="0"/>
              </a:spcAft>
              <a:buClrTx/>
            </a:pP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r>
              <a:rPr lang="en-US" sz="1600">
                <a:solidFill>
                  <a:srgbClr val="483461"/>
                </a:solidFill>
                <a:latin typeface="UTM Centur" panose="02040603050506020204" pitchFamily="18" charset="0"/>
              </a:rPr>
              <a:t> </a:t>
            </a:r>
            <a:r>
              <a:rPr lang="vi-VN" sz="1600">
                <a:solidFill>
                  <a:srgbClr val="483461"/>
                </a:solidFill>
                <a:latin typeface="UTM Centur" panose="02040603050506020204" pitchFamily="18" charset="0"/>
              </a:rPr>
              <a:t>?</a:t>
            </a:r>
          </a:p>
        </p:txBody>
      </p:sp>
      <p:pic>
        <p:nvPicPr>
          <p:cNvPr id="7" name="Picture 6"/>
          <p:cNvPicPr>
            <a:picLocks noChangeAspect="1"/>
          </p:cNvPicPr>
          <p:nvPr/>
        </p:nvPicPr>
        <p:blipFill>
          <a:blip r:embed="rId3"/>
          <a:stretch>
            <a:fillRect/>
          </a:stretch>
        </p:blipFill>
        <p:spPr>
          <a:xfrm>
            <a:off x="262138" y="967339"/>
            <a:ext cx="2295526" cy="1354878"/>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8" name="Rectangle 7"/>
              <p:cNvSpPr/>
              <p:nvPr/>
            </p:nvSpPr>
            <p:spPr>
              <a:xfrm>
                <a:off x="2557664" y="2426662"/>
                <a:ext cx="6224155" cy="1525033"/>
              </a:xfrm>
              <a:prstGeom prst="rect">
                <a:avLst/>
              </a:prstGeom>
            </p:spPr>
            <p:txBody>
              <a:bodyPr wrap="square">
                <a:spAutoFit/>
              </a:bodyPr>
              <a:lstStyle/>
              <a:p>
                <a:pPr lvl="0" algn="ctr"/>
                <a:r>
                  <a:rPr lang="en-US" sz="1600" b="1">
                    <a:solidFill>
                      <a:srgbClr val="EC646E"/>
                    </a:solidFill>
                    <a:latin typeface="UTM Centur" panose="02040603050506020204" pitchFamily="18" charset="0"/>
                  </a:rPr>
                  <a:t>Giải</a:t>
                </a:r>
              </a:p>
              <a:p>
                <a:pPr lvl="0" algn="just">
                  <a:spcBef>
                    <a:spcPts val="600"/>
                  </a:spcBef>
                </a:pPr>
                <a:r>
                  <a:rPr lang="en-US" sz="1600">
                    <a:solidFill>
                      <a:srgbClr val="483461"/>
                    </a:solidFill>
                    <a:latin typeface="UTM Centur" panose="02040603050506020204" pitchFamily="18" charset="0"/>
                  </a:rPr>
                  <a:t>a) Bóng đèn sáng bình thường, nên số chỉ của ampe kế đúng bằng cường độ dòng điện định mức chạy qua đèn.</a:t>
                </a:r>
              </a:p>
              <a:p>
                <a:pPr lvl="0" algn="just">
                  <a:spcBef>
                    <a:spcPts val="600"/>
                  </a:spcBef>
                </a:pPr>
                <a:r>
                  <a:rPr lang="en-US" sz="1600">
                    <a:solidFill>
                      <a:srgbClr val="483461"/>
                    </a:solidFill>
                    <a:latin typeface="UTM Centur" panose="02040603050506020204" pitchFamily="18" charset="0"/>
                  </a:rPr>
                  <a:t>		I</a:t>
                </a:r>
                <a:r>
                  <a:rPr lang="en-US" sz="1600" baseline="-25000">
                    <a:solidFill>
                      <a:srgbClr val="483461"/>
                    </a:solidFill>
                    <a:latin typeface="UTM Centur" panose="02040603050506020204" pitchFamily="18" charset="0"/>
                  </a:rPr>
                  <a:t>A</a:t>
                </a:r>
                <a:r>
                  <a:rPr lang="en-US" sz="1600">
                    <a:solidFill>
                      <a:srgbClr val="483461"/>
                    </a:solidFill>
                    <a:latin typeface="UTM Centur" panose="02040603050506020204" pitchFamily="18" charset="0"/>
                  </a:rPr>
                  <a:t> = </a:t>
                </a:r>
                <a14:m>
                  <m:oMath xmlns:m="http://schemas.openxmlformats.org/officeDocument/2006/math">
                    <m:f>
                      <m:fPr>
                        <m:ctrlPr>
                          <a:rPr lang="en-US" sz="2000" i="1" smtClean="0">
                            <a:solidFill>
                              <a:srgbClr val="483461"/>
                            </a:solidFill>
                            <a:latin typeface="Cambria Math" panose="02040503050406030204" pitchFamily="18" charset="0"/>
                          </a:rPr>
                        </m:ctrlPr>
                      </m:fPr>
                      <m:num>
                        <m:sSub>
                          <m:sSubPr>
                            <m:ctrlPr>
                              <a:rPr lang="en-US" sz="2000" i="1" smtClean="0">
                                <a:solidFill>
                                  <a:srgbClr val="483461"/>
                                </a:solidFill>
                                <a:latin typeface="Cambria Math" panose="02040503050406030204" pitchFamily="18" charset="0"/>
                              </a:rPr>
                            </m:ctrlPr>
                          </m:sSubPr>
                          <m:e>
                            <m:r>
                              <m:rPr>
                                <m:nor/>
                              </m:rPr>
                              <a:rPr lang="en-US" sz="2000">
                                <a:solidFill>
                                  <a:srgbClr val="483461"/>
                                </a:solidFill>
                                <a:latin typeface="UVN Ke Chuyen1" panose="03030602030607080B05" pitchFamily="66" charset="0"/>
                              </a:rPr>
                              <m:t>P</m:t>
                            </m:r>
                            <m:r>
                              <m:rPr>
                                <m:nor/>
                              </m:rPr>
                              <a:rPr lang="en-US" sz="2000">
                                <a:solidFill>
                                  <a:srgbClr val="483461"/>
                                </a:solidFill>
                              </a:rPr>
                              <m:t> </m:t>
                            </m:r>
                          </m:e>
                          <m:sub>
                            <m:r>
                              <a:rPr lang="en-US" sz="2000" b="0" i="1" smtClean="0">
                                <a:solidFill>
                                  <a:srgbClr val="483461"/>
                                </a:solidFill>
                                <a:latin typeface="Cambria Math" panose="02040503050406030204" pitchFamily="18" charset="0"/>
                              </a:rPr>
                              <m:t>đ</m:t>
                            </m:r>
                          </m:sub>
                        </m:sSub>
                      </m:num>
                      <m:den>
                        <m:sSub>
                          <m:sSubPr>
                            <m:ctrlPr>
                              <a:rPr lang="en-US" sz="2000" i="1" smtClean="0">
                                <a:solidFill>
                                  <a:srgbClr val="483461"/>
                                </a:solidFill>
                                <a:latin typeface="Cambria Math" panose="02040503050406030204" pitchFamily="18" charset="0"/>
                              </a:rPr>
                            </m:ctrlPr>
                          </m:sSubPr>
                          <m:e>
                            <m:r>
                              <a:rPr lang="en-US" sz="2000" b="0" i="1" smtClean="0">
                                <a:solidFill>
                                  <a:srgbClr val="483461"/>
                                </a:solidFill>
                                <a:latin typeface="Cambria Math" panose="02040503050406030204" pitchFamily="18" charset="0"/>
                              </a:rPr>
                              <m:t>𝑈</m:t>
                            </m:r>
                          </m:e>
                          <m:sub>
                            <m:r>
                              <a:rPr lang="en-US" sz="2000" b="0" i="1" smtClean="0">
                                <a:solidFill>
                                  <a:srgbClr val="483461"/>
                                </a:solidFill>
                                <a:latin typeface="Cambria Math" panose="02040503050406030204" pitchFamily="18" charset="0"/>
                              </a:rPr>
                              <m:t>đ</m:t>
                            </m:r>
                          </m:sub>
                        </m:sSub>
                      </m:den>
                    </m:f>
                  </m:oMath>
                </a14:m>
                <a:r>
                  <a:rPr lang="en-US" sz="2000">
                    <a:solidFill>
                      <a:srgbClr val="483461"/>
                    </a:solidFill>
                    <a:latin typeface="UTM Centur" panose="02040603050506020204" pitchFamily="18" charset="0"/>
                  </a:rPr>
                  <a:t> </a:t>
                </a:r>
                <a:r>
                  <a:rPr lang="en-US" sz="1600">
                    <a:solidFill>
                      <a:srgbClr val="483461"/>
                    </a:solidFill>
                    <a:latin typeface="UTM Centur" panose="02040603050506020204" pitchFamily="18" charset="0"/>
                  </a:rPr>
                  <a:t>=</a:t>
                </a:r>
                <a:r>
                  <a:rPr lang="en-US" sz="2000">
                    <a:solidFill>
                      <a:srgbClr val="483461"/>
                    </a:solidFill>
                    <a:latin typeface="UTM Centur" panose="02040603050506020204" pitchFamily="18" charset="0"/>
                  </a:rPr>
                  <a:t> </a:t>
                </a:r>
                <a14:m>
                  <m:oMath xmlns:m="http://schemas.openxmlformats.org/officeDocument/2006/math">
                    <m:f>
                      <m:fPr>
                        <m:ctrlPr>
                          <a:rPr lang="en-US" sz="2000" i="1" smtClean="0">
                            <a:solidFill>
                              <a:srgbClr val="483461"/>
                            </a:solidFill>
                            <a:latin typeface="Cambria Math" panose="02040503050406030204" pitchFamily="18" charset="0"/>
                          </a:rPr>
                        </m:ctrlPr>
                      </m:fPr>
                      <m:num>
                        <m:r>
                          <a:rPr lang="en-US" sz="2000" b="0" i="1" smtClean="0">
                            <a:solidFill>
                              <a:srgbClr val="483461"/>
                            </a:solidFill>
                            <a:latin typeface="Cambria Math" panose="02040503050406030204" pitchFamily="18" charset="0"/>
                          </a:rPr>
                          <m:t>4,5</m:t>
                        </m:r>
                      </m:num>
                      <m:den>
                        <m:r>
                          <a:rPr lang="en-US" sz="2000" b="0" i="1" smtClean="0">
                            <a:solidFill>
                              <a:srgbClr val="483461"/>
                            </a:solidFill>
                            <a:latin typeface="Cambria Math" panose="02040503050406030204" pitchFamily="18" charset="0"/>
                          </a:rPr>
                          <m:t>6</m:t>
                        </m:r>
                      </m:den>
                    </m:f>
                  </m:oMath>
                </a14:m>
                <a:r>
                  <a:rPr lang="en-US" sz="1600">
                    <a:solidFill>
                      <a:srgbClr val="483461"/>
                    </a:solidFill>
                    <a:latin typeface="UTM Centur" panose="02040603050506020204" pitchFamily="18" charset="0"/>
                  </a:rPr>
                  <a:t> = 0,75(A)</a:t>
                </a:r>
                <a:endParaRPr lang="vi-VN" sz="1600">
                  <a:solidFill>
                    <a:srgbClr val="483461"/>
                  </a:solidFill>
                  <a:latin typeface="UTM Centur" panose="0204060305050602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57664" y="2426662"/>
                <a:ext cx="6224155" cy="1525033"/>
              </a:xfrm>
              <a:prstGeom prst="rect">
                <a:avLst/>
              </a:prstGeom>
              <a:blipFill>
                <a:blip r:embed="rId4"/>
                <a:stretch>
                  <a:fillRect l="-588" t="-1200" r="-49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0" name="Rectangle 69"/>
              <p:cNvSpPr/>
              <p:nvPr/>
            </p:nvSpPr>
            <p:spPr>
              <a:xfrm>
                <a:off x="251212" y="2412423"/>
                <a:ext cx="3899627" cy="1866088"/>
              </a:xfrm>
              <a:prstGeom prst="rect">
                <a:avLst/>
              </a:prstGeom>
            </p:spPr>
            <p:txBody>
              <a:bodyPr wrap="square">
                <a:spAutoFit/>
              </a:bodyPr>
              <a:lstStyle/>
              <a:p>
                <a:r>
                  <a:rPr lang="en-US" sz="1600">
                    <a:solidFill>
                      <a:srgbClr val="483461"/>
                    </a:solidFill>
                    <a:latin typeface="UTM Centur" panose="02040603050506020204" pitchFamily="18" charset="0"/>
                  </a:rPr>
                  <a:t>b) </a:t>
                </a:r>
                <a:r>
                  <a:rPr lang="en-US" sz="1600" b="1">
                    <a:solidFill>
                      <a:srgbClr val="EC646E"/>
                    </a:solidFill>
                    <a:latin typeface="UTM Centur" panose="02040603050506020204" pitchFamily="18" charset="0"/>
                  </a:rPr>
                  <a:t>Cách 1:</a:t>
                </a:r>
              </a:p>
              <a:p>
                <a:pPr>
                  <a:spcBef>
                    <a:spcPts val="600"/>
                  </a:spcBef>
                </a:pPr>
                <a:r>
                  <a:rPr lang="en-US" sz="1600">
                    <a:solidFill>
                      <a:srgbClr val="483461"/>
                    </a:solidFill>
                    <a:latin typeface="UTM Centur" panose="02040603050506020204" pitchFamily="18" charset="0"/>
                  </a:rPr>
                  <a:t>Hiệu điện thế giữa hai đầu biến trở là:</a:t>
                </a:r>
              </a:p>
              <a:p>
                <a:pPr>
                  <a:spcBef>
                    <a:spcPts val="600"/>
                  </a:spcBef>
                </a:pPr>
                <a:r>
                  <a:rPr lang="en-US" sz="1600">
                    <a:solidFill>
                      <a:srgbClr val="483461"/>
                    </a:solidFill>
                    <a:latin typeface="UTM Centur" panose="02040603050506020204" pitchFamily="18" charset="0"/>
                  </a:rPr>
                  <a:t>	U</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 U – U</a:t>
                </a:r>
                <a:r>
                  <a:rPr lang="en-US" sz="1600" baseline="-25000">
                    <a:solidFill>
                      <a:srgbClr val="483461"/>
                    </a:solidFill>
                    <a:latin typeface="UTM Centur" panose="02040603050506020204" pitchFamily="18" charset="0"/>
                  </a:rPr>
                  <a:t>đ</a:t>
                </a:r>
                <a:r>
                  <a:rPr lang="en-US" sz="1600">
                    <a:solidFill>
                      <a:srgbClr val="483461"/>
                    </a:solidFill>
                    <a:latin typeface="UTM Centur" panose="02040603050506020204" pitchFamily="18" charset="0"/>
                  </a:rPr>
                  <a:t> = 9 – 6 = 3(V)</a:t>
                </a:r>
              </a:p>
              <a:p>
                <a:pPr>
                  <a:spcBef>
                    <a:spcPts val="600"/>
                  </a:spcBef>
                </a:pPr>
                <a:r>
                  <a:rPr lang="en-US" sz="1600">
                    <a:solidFill>
                      <a:srgbClr val="483461"/>
                    </a:solidFill>
                    <a:latin typeface="UTM Centur" panose="02040603050506020204" pitchFamily="18" charset="0"/>
                  </a:rPr>
                  <a:t>Điện trở của biến trở là:</a:t>
                </a:r>
              </a:p>
              <a:p>
                <a:pPr>
                  <a:spcBef>
                    <a:spcPts val="600"/>
                  </a:spcBef>
                </a:pPr>
                <a:r>
                  <a:rPr lang="en-US" sz="1600">
                    <a:solidFill>
                      <a:srgbClr val="483461"/>
                    </a:solidFill>
                    <a:latin typeface="UTM Centur" panose="02040603050506020204" pitchFamily="18" charset="0"/>
                  </a:rPr>
                  <a:t>	R</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sSub>
                          <m:sSubPr>
                            <m:ctrlPr>
                              <a:rPr lang="en-US" sz="2000" i="1">
                                <a:solidFill>
                                  <a:srgbClr val="483461"/>
                                </a:solidFill>
                                <a:latin typeface="Cambria Math" panose="02040503050406030204" pitchFamily="18" charset="0"/>
                              </a:rPr>
                            </m:ctrlPr>
                          </m:sSubPr>
                          <m:e>
                            <m:r>
                              <m:rPr>
                                <m:sty m:val="p"/>
                              </m:rPr>
                              <a:rPr lang="en-US" sz="2000" i="0">
                                <a:solidFill>
                                  <a:srgbClr val="483461"/>
                                </a:solidFill>
                                <a:latin typeface="Cambria Math" panose="02040503050406030204" pitchFamily="18" charset="0"/>
                              </a:rPr>
                              <m:t>U</m:t>
                            </m:r>
                          </m:e>
                          <m:sub>
                            <m:r>
                              <m:rPr>
                                <m:sty m:val="p"/>
                              </m:rPr>
                              <a:rPr lang="en-US" sz="2000" i="0">
                                <a:solidFill>
                                  <a:srgbClr val="483461"/>
                                </a:solidFill>
                                <a:latin typeface="Cambria Math" panose="02040503050406030204" pitchFamily="18" charset="0"/>
                              </a:rPr>
                              <m:t>b</m:t>
                            </m:r>
                          </m:sub>
                        </m:sSub>
                      </m:num>
                      <m:den>
                        <m:sSub>
                          <m:sSubPr>
                            <m:ctrlPr>
                              <a:rPr lang="en-US" sz="2000" i="1">
                                <a:solidFill>
                                  <a:srgbClr val="483461"/>
                                </a:solidFill>
                                <a:latin typeface="Cambria Math" panose="02040503050406030204" pitchFamily="18" charset="0"/>
                              </a:rPr>
                            </m:ctrlPr>
                          </m:sSubPr>
                          <m:e>
                            <m:r>
                              <m:rPr>
                                <m:sty m:val="p"/>
                              </m:rPr>
                              <a:rPr lang="en-US" sz="2000" i="0">
                                <a:solidFill>
                                  <a:srgbClr val="483461"/>
                                </a:solidFill>
                                <a:latin typeface="Cambria Math" panose="02040503050406030204" pitchFamily="18" charset="0"/>
                              </a:rPr>
                              <m:t>I</m:t>
                            </m:r>
                          </m:e>
                          <m:sub>
                            <m:r>
                              <m:rPr>
                                <m:sty m:val="p"/>
                              </m:rPr>
                              <a:rPr lang="en-US" sz="2000" i="0">
                                <a:solidFill>
                                  <a:srgbClr val="483461"/>
                                </a:solidFill>
                                <a:latin typeface="Cambria Math" panose="02040503050406030204" pitchFamily="18" charset="0"/>
                              </a:rPr>
                              <m:t>b</m:t>
                            </m:r>
                          </m:sub>
                        </m:sSub>
                      </m:den>
                    </m:f>
                  </m:oMath>
                </a14:m>
                <a:r>
                  <a:rPr lang="en-US" sz="20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r>
                          <a:rPr lang="en-US" sz="2000" i="0">
                            <a:solidFill>
                              <a:srgbClr val="483461"/>
                            </a:solidFill>
                            <a:latin typeface="Cambria Math" panose="02040503050406030204" pitchFamily="18" charset="0"/>
                          </a:rPr>
                          <m:t>3</m:t>
                        </m:r>
                      </m:num>
                      <m:den>
                        <m:r>
                          <a:rPr lang="en-US" sz="2000" i="0">
                            <a:solidFill>
                              <a:srgbClr val="483461"/>
                            </a:solidFill>
                            <a:latin typeface="Cambria Math" panose="02040503050406030204" pitchFamily="18" charset="0"/>
                          </a:rPr>
                          <m:t>0,</m:t>
                        </m:r>
                        <m:r>
                          <a:rPr lang="en-US" sz="2000" b="0" i="0" smtClean="0">
                            <a:solidFill>
                              <a:srgbClr val="483461"/>
                            </a:solidFill>
                            <a:latin typeface="Cambria Math" panose="02040503050406030204" pitchFamily="18" charset="0"/>
                          </a:rPr>
                          <m:t>7</m:t>
                        </m:r>
                        <m:r>
                          <a:rPr lang="en-US" sz="2000" i="0">
                            <a:solidFill>
                              <a:srgbClr val="483461"/>
                            </a:solidFill>
                            <a:latin typeface="Cambria Math" panose="02040503050406030204" pitchFamily="18" charset="0"/>
                          </a:rPr>
                          <m:t>5</m:t>
                        </m:r>
                      </m:den>
                    </m:f>
                  </m:oMath>
                </a14:m>
                <a:r>
                  <a:rPr lang="en-US" sz="1600">
                    <a:solidFill>
                      <a:srgbClr val="483461"/>
                    </a:solidFill>
                    <a:latin typeface="UTM Centur" panose="02040603050506020204" pitchFamily="18" charset="0"/>
                  </a:rPr>
                  <a:t> = 4(</a:t>
                </a:r>
                <a:r>
                  <a:rPr lang="el-GR" sz="1600">
                    <a:solidFill>
                      <a:srgbClr val="483461"/>
                    </a:solidFill>
                    <a:latin typeface="UTM Centur" panose="02040603050506020204" pitchFamily="18" charset="0"/>
                  </a:rPr>
                  <a:t>Ω</a:t>
                </a:r>
                <a:r>
                  <a:rPr lang="en-US" sz="1600">
                    <a:solidFill>
                      <a:srgbClr val="483461"/>
                    </a:solidFill>
                    <a:latin typeface="UTM Centur" panose="02040603050506020204" pitchFamily="18" charset="0"/>
                  </a:rPr>
                  <a:t>)</a:t>
                </a:r>
              </a:p>
            </p:txBody>
          </p:sp>
        </mc:Choice>
        <mc:Fallback xmlns="">
          <p:sp>
            <p:nvSpPr>
              <p:cNvPr id="70" name="Rectangle 69"/>
              <p:cNvSpPr>
                <a:spLocks noRot="1" noChangeAspect="1" noMove="1" noResize="1" noEditPoints="1" noAdjustHandles="1" noChangeArrowheads="1" noChangeShapeType="1" noTextEdit="1"/>
              </p:cNvSpPr>
              <p:nvPr/>
            </p:nvSpPr>
            <p:spPr>
              <a:xfrm>
                <a:off x="251212" y="2412423"/>
                <a:ext cx="3899627" cy="1866088"/>
              </a:xfrm>
              <a:prstGeom prst="rect">
                <a:avLst/>
              </a:prstGeom>
              <a:blipFill>
                <a:blip r:embed="rId3"/>
                <a:stretch>
                  <a:fillRect l="-781" t="-1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150839" y="2392572"/>
                <a:ext cx="5072924" cy="1757148"/>
              </a:xfrm>
              <a:prstGeom prst="rect">
                <a:avLst/>
              </a:prstGeom>
            </p:spPr>
            <p:txBody>
              <a:bodyPr wrap="square">
                <a:spAutoFit/>
              </a:bodyPr>
              <a:lstStyle/>
              <a:p>
                <a:r>
                  <a:rPr lang="en-US" sz="1600">
                    <a:solidFill>
                      <a:srgbClr val="483461"/>
                    </a:solidFill>
                    <a:latin typeface="UTM Centur" panose="02040603050506020204" pitchFamily="18" charset="0"/>
                  </a:rPr>
                  <a:t>    </a:t>
                </a:r>
                <a:r>
                  <a:rPr lang="en-US" sz="1600" b="1">
                    <a:solidFill>
                      <a:srgbClr val="EC646E"/>
                    </a:solidFill>
                    <a:latin typeface="UTM Centur" panose="02040603050506020204" pitchFamily="18" charset="0"/>
                  </a:rPr>
                  <a:t>Cách 2:</a:t>
                </a:r>
              </a:p>
              <a:p>
                <a:pPr>
                  <a:spcBef>
                    <a:spcPts val="600"/>
                  </a:spcBef>
                </a:pPr>
                <a:r>
                  <a:rPr lang="en-US" sz="1600">
                    <a:solidFill>
                      <a:srgbClr val="483461"/>
                    </a:solidFill>
                    <a:latin typeface="UTM Centur" panose="02040603050506020204" pitchFamily="18" charset="0"/>
                  </a:rPr>
                  <a:t>Điện trở của toàn mạch: R = </a:t>
                </a:r>
                <a14:m>
                  <m:oMath xmlns:m="http://schemas.openxmlformats.org/officeDocument/2006/math">
                    <m:f>
                      <m:fPr>
                        <m:ctrlPr>
                          <a:rPr lang="en-US" sz="2000" i="1" smtClean="0">
                            <a:solidFill>
                              <a:srgbClr val="483461"/>
                            </a:solidFill>
                            <a:latin typeface="Cambria Math" panose="02040503050406030204" pitchFamily="18" charset="0"/>
                          </a:rPr>
                        </m:ctrlPr>
                      </m:fPr>
                      <m:num>
                        <m:r>
                          <m:rPr>
                            <m:sty m:val="p"/>
                          </m:rPr>
                          <a:rPr lang="en-US" sz="2000" b="0" i="0" smtClean="0">
                            <a:solidFill>
                              <a:srgbClr val="483461"/>
                            </a:solidFill>
                            <a:latin typeface="Cambria Math" panose="02040503050406030204" pitchFamily="18" charset="0"/>
                          </a:rPr>
                          <m:t>U</m:t>
                        </m:r>
                      </m:num>
                      <m:den>
                        <m:r>
                          <m:rPr>
                            <m:sty m:val="p"/>
                          </m:rPr>
                          <a:rPr lang="en-US" sz="2000" b="0" i="0" smtClean="0">
                            <a:solidFill>
                              <a:srgbClr val="483461"/>
                            </a:solidFill>
                            <a:latin typeface="Cambria Math" panose="02040503050406030204" pitchFamily="18" charset="0"/>
                          </a:rPr>
                          <m:t>I</m:t>
                        </m:r>
                      </m:den>
                    </m:f>
                  </m:oMath>
                </a14:m>
                <a:r>
                  <a:rPr lang="en-US" sz="16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r>
                          <a:rPr lang="en-US" sz="2000" b="0" i="0" smtClean="0">
                            <a:solidFill>
                              <a:srgbClr val="483461"/>
                            </a:solidFill>
                            <a:latin typeface="Cambria Math" panose="02040503050406030204" pitchFamily="18" charset="0"/>
                          </a:rPr>
                          <m:t>9</m:t>
                        </m:r>
                      </m:num>
                      <m:den>
                        <m:r>
                          <a:rPr lang="en-US" sz="2000" b="0" i="0" smtClean="0">
                            <a:solidFill>
                              <a:srgbClr val="483461"/>
                            </a:solidFill>
                            <a:latin typeface="Cambria Math" panose="02040503050406030204" pitchFamily="18" charset="0"/>
                          </a:rPr>
                          <m:t>0,75</m:t>
                        </m:r>
                      </m:den>
                    </m:f>
                    <m:r>
                      <a:rPr lang="en-US" sz="2000" b="0" i="1" smtClean="0">
                        <a:solidFill>
                          <a:srgbClr val="483461"/>
                        </a:solidFill>
                        <a:latin typeface="Cambria Math" panose="02040503050406030204" pitchFamily="18" charset="0"/>
                      </a:rPr>
                      <m:t> </m:t>
                    </m:r>
                  </m:oMath>
                </a14:m>
                <a:r>
                  <a:rPr lang="en-US" sz="1600">
                    <a:solidFill>
                      <a:srgbClr val="483461"/>
                    </a:solidFill>
                    <a:latin typeface="UTM Centur" panose="02040603050506020204" pitchFamily="18" charset="0"/>
                  </a:rPr>
                  <a:t>= 12(</a:t>
                </a:r>
                <a:r>
                  <a:rPr lang="el-GR" sz="1600">
                    <a:solidFill>
                      <a:srgbClr val="483461"/>
                    </a:solidFill>
                    <a:latin typeface="UTM Centur" panose="02040603050506020204" pitchFamily="18" charset="0"/>
                  </a:rPr>
                  <a:t>Ω</a:t>
                </a:r>
                <a:r>
                  <a:rPr lang="en-US" sz="1600">
                    <a:solidFill>
                      <a:srgbClr val="483461"/>
                    </a:solidFill>
                    <a:latin typeface="UTM Centur" panose="02040603050506020204" pitchFamily="18" charset="0"/>
                  </a:rPr>
                  <a:t>)</a:t>
                </a:r>
              </a:p>
              <a:p>
                <a:pPr>
                  <a:spcBef>
                    <a:spcPts val="600"/>
                  </a:spcBef>
                </a:pPr>
                <a:r>
                  <a:rPr lang="en-US" sz="1600">
                    <a:solidFill>
                      <a:srgbClr val="483461"/>
                    </a:solidFill>
                    <a:latin typeface="UTM Centur" panose="02040603050506020204" pitchFamily="18" charset="0"/>
                  </a:rPr>
                  <a:t>Điện trở của bóng đèn: R</a:t>
                </a:r>
                <a:r>
                  <a:rPr lang="en-US" sz="1600" baseline="-25000">
                    <a:solidFill>
                      <a:srgbClr val="483461"/>
                    </a:solidFill>
                    <a:latin typeface="UTM Centur" panose="02040603050506020204" pitchFamily="18" charset="0"/>
                  </a:rPr>
                  <a:t>đ</a:t>
                </a:r>
                <a:r>
                  <a:rPr lang="en-US" sz="16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sSub>
                          <m:sSubPr>
                            <m:ctrlPr>
                              <a:rPr lang="en-US" sz="2000" i="1">
                                <a:solidFill>
                                  <a:srgbClr val="483461"/>
                                </a:solidFill>
                                <a:latin typeface="Cambria Math" panose="02040503050406030204" pitchFamily="18" charset="0"/>
                              </a:rPr>
                            </m:ctrlPr>
                          </m:sSubPr>
                          <m:e>
                            <m:r>
                              <m:rPr>
                                <m:sty m:val="p"/>
                              </m:rPr>
                              <a:rPr lang="en-US" sz="2000">
                                <a:solidFill>
                                  <a:srgbClr val="483461"/>
                                </a:solidFill>
                                <a:latin typeface="Cambria Math" panose="02040503050406030204" pitchFamily="18" charset="0"/>
                              </a:rPr>
                              <m:t>U</m:t>
                            </m:r>
                          </m:e>
                          <m:sub>
                            <m:r>
                              <a:rPr lang="en-US" sz="2000" b="0" i="0" smtClean="0">
                                <a:solidFill>
                                  <a:srgbClr val="483461"/>
                                </a:solidFill>
                                <a:latin typeface="Cambria Math" panose="02040503050406030204" pitchFamily="18" charset="0"/>
                              </a:rPr>
                              <m:t>đ</m:t>
                            </m:r>
                          </m:sub>
                        </m:sSub>
                      </m:num>
                      <m:den>
                        <m:sSub>
                          <m:sSubPr>
                            <m:ctrlPr>
                              <a:rPr lang="en-US" sz="2000" i="1">
                                <a:solidFill>
                                  <a:srgbClr val="483461"/>
                                </a:solidFill>
                                <a:latin typeface="Cambria Math" panose="02040503050406030204" pitchFamily="18" charset="0"/>
                              </a:rPr>
                            </m:ctrlPr>
                          </m:sSubPr>
                          <m:e>
                            <m:r>
                              <m:rPr>
                                <m:sty m:val="p"/>
                              </m:rPr>
                              <a:rPr lang="en-US" sz="2000">
                                <a:solidFill>
                                  <a:srgbClr val="483461"/>
                                </a:solidFill>
                                <a:latin typeface="Cambria Math" panose="02040503050406030204" pitchFamily="18" charset="0"/>
                              </a:rPr>
                              <m:t>I</m:t>
                            </m:r>
                          </m:e>
                          <m:sub>
                            <m:r>
                              <a:rPr lang="en-US" sz="2000" b="0" i="0" smtClean="0">
                                <a:solidFill>
                                  <a:srgbClr val="483461"/>
                                </a:solidFill>
                                <a:latin typeface="Cambria Math" panose="02040503050406030204" pitchFamily="18" charset="0"/>
                              </a:rPr>
                              <m:t>đ</m:t>
                            </m:r>
                          </m:sub>
                        </m:sSub>
                      </m:den>
                    </m:f>
                  </m:oMath>
                </a14:m>
                <a:r>
                  <a:rPr lang="en-US" sz="2000">
                    <a:solidFill>
                      <a:srgbClr val="483461"/>
                    </a:solidFill>
                    <a:latin typeface="UTM Centur" panose="02040603050506020204" pitchFamily="18" charset="0"/>
                  </a:rPr>
                  <a:t> = </a:t>
                </a:r>
                <a14:m>
                  <m:oMath xmlns:m="http://schemas.openxmlformats.org/officeDocument/2006/math">
                    <m:f>
                      <m:fPr>
                        <m:ctrlPr>
                          <a:rPr lang="en-US" sz="2000" i="1">
                            <a:solidFill>
                              <a:srgbClr val="483461"/>
                            </a:solidFill>
                            <a:latin typeface="Cambria Math" panose="02040503050406030204" pitchFamily="18" charset="0"/>
                          </a:rPr>
                        </m:ctrlPr>
                      </m:fPr>
                      <m:num>
                        <m:r>
                          <a:rPr lang="en-US" sz="2000" b="0" i="0" smtClean="0">
                            <a:solidFill>
                              <a:srgbClr val="483461"/>
                            </a:solidFill>
                            <a:latin typeface="Cambria Math" panose="02040503050406030204" pitchFamily="18" charset="0"/>
                          </a:rPr>
                          <m:t>6</m:t>
                        </m:r>
                      </m:num>
                      <m:den>
                        <m:r>
                          <a:rPr lang="en-US" sz="2000">
                            <a:solidFill>
                              <a:srgbClr val="483461"/>
                            </a:solidFill>
                            <a:latin typeface="Cambria Math" panose="02040503050406030204" pitchFamily="18" charset="0"/>
                          </a:rPr>
                          <m:t>0,</m:t>
                        </m:r>
                        <m:r>
                          <a:rPr lang="en-US" sz="2000" b="0" i="0" smtClean="0">
                            <a:solidFill>
                              <a:srgbClr val="483461"/>
                            </a:solidFill>
                            <a:latin typeface="Cambria Math" panose="02040503050406030204" pitchFamily="18" charset="0"/>
                          </a:rPr>
                          <m:t>7</m:t>
                        </m:r>
                        <m:r>
                          <a:rPr lang="en-US" sz="2000">
                            <a:solidFill>
                              <a:srgbClr val="483461"/>
                            </a:solidFill>
                            <a:latin typeface="Cambria Math" panose="02040503050406030204" pitchFamily="18" charset="0"/>
                          </a:rPr>
                          <m:t>5</m:t>
                        </m:r>
                      </m:den>
                    </m:f>
                  </m:oMath>
                </a14:m>
                <a:r>
                  <a:rPr lang="en-US" sz="1600">
                    <a:solidFill>
                      <a:srgbClr val="483461"/>
                    </a:solidFill>
                    <a:latin typeface="UTM Centur" panose="02040603050506020204" pitchFamily="18" charset="0"/>
                  </a:rPr>
                  <a:t> = 8(</a:t>
                </a:r>
                <a:r>
                  <a:rPr lang="el-GR" sz="1600">
                    <a:solidFill>
                      <a:srgbClr val="483461"/>
                    </a:solidFill>
                    <a:latin typeface="UTM Centur" panose="02040603050506020204" pitchFamily="18" charset="0"/>
                  </a:rPr>
                  <a:t>Ω</a:t>
                </a:r>
                <a:r>
                  <a:rPr lang="en-US" sz="1600">
                    <a:solidFill>
                      <a:srgbClr val="483461"/>
                    </a:solidFill>
                    <a:latin typeface="UTM Centur" panose="02040603050506020204" pitchFamily="18" charset="0"/>
                  </a:rPr>
                  <a:t>)</a:t>
                </a:r>
              </a:p>
              <a:p>
                <a:pPr>
                  <a:spcBef>
                    <a:spcPts val="600"/>
                  </a:spcBef>
                </a:pPr>
                <a:r>
                  <a:rPr lang="en-US" sz="1600">
                    <a:solidFill>
                      <a:srgbClr val="483461"/>
                    </a:solidFill>
                    <a:latin typeface="UTM Centur" panose="02040603050506020204" pitchFamily="18" charset="0"/>
                  </a:rPr>
                  <a:t>Điện trở của biến trở là: R</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 R – R</a:t>
                </a:r>
                <a:r>
                  <a:rPr lang="en-US" sz="1600" baseline="-25000">
                    <a:solidFill>
                      <a:srgbClr val="483461"/>
                    </a:solidFill>
                    <a:latin typeface="UTM Centur" panose="02040603050506020204" pitchFamily="18" charset="0"/>
                  </a:rPr>
                  <a:t>đ</a:t>
                </a:r>
                <a:r>
                  <a:rPr lang="en-US" sz="1600">
                    <a:solidFill>
                      <a:srgbClr val="483461"/>
                    </a:solidFill>
                    <a:latin typeface="UTM Centur" panose="02040603050506020204" pitchFamily="18" charset="0"/>
                  </a:rPr>
                  <a:t> = 12 – 8 = 4(</a:t>
                </a:r>
                <a:r>
                  <a:rPr lang="el-GR" sz="1600">
                    <a:solidFill>
                      <a:srgbClr val="483461"/>
                    </a:solidFill>
                    <a:latin typeface="Times New Roman" panose="02020603050405020304" pitchFamily="18" charset="0"/>
                    <a:cs typeface="Times New Roman" panose="02020603050405020304" pitchFamily="18" charset="0"/>
                  </a:rPr>
                  <a:t>Ω</a:t>
                </a:r>
                <a:r>
                  <a:rPr lang="en-US" sz="1600">
                    <a:solidFill>
                      <a:srgbClr val="483461"/>
                    </a:solidFill>
                    <a:latin typeface="UTM Centur" panose="02040603050506020204" pitchFamily="18" charset="0"/>
                  </a:rPr>
                  <a:t>)</a:t>
                </a:r>
              </a:p>
            </p:txBody>
          </p:sp>
        </mc:Choice>
        <mc:Fallback xmlns="">
          <p:sp>
            <p:nvSpPr>
              <p:cNvPr id="71" name="Rectangle 70"/>
              <p:cNvSpPr>
                <a:spLocks noRot="1" noChangeAspect="1" noMove="1" noResize="1" noEditPoints="1" noAdjustHandles="1" noChangeArrowheads="1" noChangeShapeType="1" noTextEdit="1"/>
              </p:cNvSpPr>
              <p:nvPr/>
            </p:nvSpPr>
            <p:spPr>
              <a:xfrm>
                <a:off x="4150839" y="2392572"/>
                <a:ext cx="5072924" cy="1757148"/>
              </a:xfrm>
              <a:prstGeom prst="rect">
                <a:avLst/>
              </a:prstGeom>
              <a:blipFill>
                <a:blip r:embed="rId4"/>
                <a:stretch>
                  <a:fillRect l="-721" t="-1038" b="-3460"/>
                </a:stretch>
              </a:blipFill>
            </p:spPr>
            <p:txBody>
              <a:bodyPr/>
              <a:lstStyle/>
              <a:p>
                <a:r>
                  <a:rPr lang="en-US">
                    <a:noFill/>
                  </a:rPr>
                  <a:t> </a:t>
                </a:r>
              </a:p>
            </p:txBody>
          </p:sp>
        </mc:Fallback>
      </mc:AlternateContent>
      <p:sp>
        <p:nvSpPr>
          <p:cNvPr id="72" name="Rectangle 71"/>
          <p:cNvSpPr/>
          <p:nvPr/>
        </p:nvSpPr>
        <p:spPr>
          <a:xfrm>
            <a:off x="161059" y="4278511"/>
            <a:ext cx="4920096" cy="723275"/>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a:solidFill>
                  <a:srgbClr val="483461"/>
                </a:solidFill>
                <a:latin typeface="UTM Centur" panose="02040603050506020204" pitchFamily="18" charset="0"/>
              </a:rPr>
              <a:t>Công suất tiêu thụ điện năng </a:t>
            </a:r>
            <a:r>
              <a:rPr lang="en-US" sz="1800">
                <a:solidFill>
                  <a:srgbClr val="483461"/>
                </a:solidFill>
                <a:latin typeface="UVN Ke Chuyen1" panose="03030602030607080B05" pitchFamily="66" charset="0"/>
              </a:rPr>
              <a:t>P</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của biến trở:</a:t>
            </a:r>
          </a:p>
          <a:p>
            <a:pPr>
              <a:spcBef>
                <a:spcPts val="600"/>
              </a:spcBef>
            </a:pPr>
            <a:r>
              <a:rPr lang="en-US" sz="1600">
                <a:solidFill>
                  <a:srgbClr val="483461"/>
                </a:solidFill>
                <a:latin typeface="UTM Centur" panose="02040603050506020204" pitchFamily="18" charset="0"/>
              </a:rPr>
              <a:t>	</a:t>
            </a:r>
            <a:r>
              <a:rPr lang="en-US" sz="1800">
                <a:solidFill>
                  <a:srgbClr val="483461"/>
                </a:solidFill>
                <a:latin typeface="UVN Ke Chuyen1" panose="03030602030607080B05" pitchFamily="66" charset="0"/>
              </a:rPr>
              <a:t> P</a:t>
            </a:r>
            <a:r>
              <a:rPr lang="en-US" sz="1600" baseline="-25000">
                <a:solidFill>
                  <a:srgbClr val="483461"/>
                </a:solidFill>
                <a:latin typeface="UTM Centur" panose="02040603050506020204" pitchFamily="18" charset="0"/>
              </a:rPr>
              <a:t>b </a:t>
            </a:r>
            <a:r>
              <a:rPr lang="en-US" sz="1600">
                <a:solidFill>
                  <a:srgbClr val="483461"/>
                </a:solidFill>
                <a:latin typeface="UTM Centur" panose="02040603050506020204" pitchFamily="18" charset="0"/>
              </a:rPr>
              <a:t> = U</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.I</a:t>
            </a:r>
            <a:r>
              <a:rPr lang="en-US" sz="1600" baseline="-25000">
                <a:solidFill>
                  <a:srgbClr val="483461"/>
                </a:solidFill>
                <a:latin typeface="UTM Centur" panose="02040603050506020204" pitchFamily="18" charset="0"/>
              </a:rPr>
              <a:t>b</a:t>
            </a:r>
            <a:r>
              <a:rPr lang="en-US" sz="1600">
                <a:solidFill>
                  <a:srgbClr val="483461"/>
                </a:solidFill>
                <a:latin typeface="UTM Centur" panose="02040603050506020204" pitchFamily="18" charset="0"/>
              </a:rPr>
              <a:t> = 3.0,75 = 2,25(W)</a:t>
            </a:r>
            <a:endParaRPr lang="en-US" sz="1800"/>
          </a:p>
        </p:txBody>
      </p:sp>
      <mc:AlternateContent xmlns:mc="http://schemas.openxmlformats.org/markup-compatibility/2006" xmlns:a14="http://schemas.microsoft.com/office/drawing/2010/main">
        <mc:Choice Requires="a14">
          <p:sp>
            <p:nvSpPr>
              <p:cNvPr id="73" name="TextBox 72"/>
              <p:cNvSpPr txBox="1"/>
              <p:nvPr/>
            </p:nvSpPr>
            <p:spPr>
              <a:xfrm>
                <a:off x="4993946" y="4613878"/>
                <a:ext cx="3036216" cy="307777"/>
              </a:xfrm>
              <a:prstGeom prst="rect">
                <a:avLst/>
              </a:prstGeom>
              <a:noFill/>
            </p:spPr>
            <p:txBody>
              <a:bodyPr wrap="none" lIns="0" tIns="0" rIns="0" bIns="0" rtlCol="0">
                <a:spAutoFit/>
              </a:bodyPr>
              <a:lstStyle/>
              <a:p>
                <a14:m>
                  <m:oMath xmlns:m="http://schemas.openxmlformats.org/officeDocument/2006/math">
                    <m:sSub>
                      <m:sSubPr>
                        <m:ctrlPr>
                          <a:rPr lang="en-US" sz="1800" i="1">
                            <a:solidFill>
                              <a:srgbClr val="483461"/>
                            </a:solidFill>
                            <a:latin typeface="Cambria Math" panose="02040503050406030204" pitchFamily="18" charset="0"/>
                          </a:rPr>
                        </m:ctrlPr>
                      </m:sSubPr>
                      <m:e>
                        <m:r>
                          <m:rPr>
                            <m:nor/>
                          </m:rPr>
                          <a:rPr lang="en-US" sz="1800">
                            <a:solidFill>
                              <a:srgbClr val="483461"/>
                            </a:solidFill>
                            <a:latin typeface="UVN Ke Chuyen1" panose="03030602030607080B05" pitchFamily="66" charset="0"/>
                          </a:rPr>
                          <m:t>P</m:t>
                        </m:r>
                      </m:e>
                      <m:sub>
                        <m:r>
                          <m:rPr>
                            <m:sty m:val="p"/>
                          </m:rPr>
                          <a:rPr lang="en-US" sz="1800">
                            <a:solidFill>
                              <a:srgbClr val="483461"/>
                            </a:solidFill>
                            <a:latin typeface="Cambria Math" panose="02040503050406030204" pitchFamily="18" charset="0"/>
                          </a:rPr>
                          <m:t>b</m:t>
                        </m:r>
                      </m:sub>
                    </m:sSub>
                    <m:r>
                      <a:rPr lang="en-US" sz="1800">
                        <a:solidFill>
                          <a:srgbClr val="483461"/>
                        </a:solidFill>
                        <a:latin typeface="Cambria Math" panose="02040503050406030204" pitchFamily="18" charset="0"/>
                      </a:rPr>
                      <m:t>=</m:t>
                    </m:r>
                    <m:sSubSup>
                      <m:sSubSupPr>
                        <m:ctrlPr>
                          <a:rPr lang="en-US" sz="1800" i="1">
                            <a:solidFill>
                              <a:srgbClr val="483461"/>
                            </a:solidFill>
                            <a:latin typeface="Cambria Math" panose="02040503050406030204" pitchFamily="18" charset="0"/>
                          </a:rPr>
                        </m:ctrlPr>
                      </m:sSubSupPr>
                      <m:e>
                        <m:r>
                          <m:rPr>
                            <m:sty m:val="p"/>
                          </m:rPr>
                          <a:rPr lang="en-US" sz="1800">
                            <a:solidFill>
                              <a:srgbClr val="483461"/>
                            </a:solidFill>
                            <a:latin typeface="Cambria Math" panose="02040503050406030204" pitchFamily="18" charset="0"/>
                          </a:rPr>
                          <m:t>I</m:t>
                        </m:r>
                      </m:e>
                      <m:sub>
                        <m:r>
                          <m:rPr>
                            <m:sty m:val="p"/>
                          </m:rPr>
                          <a:rPr lang="en-US" sz="1800">
                            <a:solidFill>
                              <a:srgbClr val="483461"/>
                            </a:solidFill>
                            <a:latin typeface="Cambria Math" panose="02040503050406030204" pitchFamily="18" charset="0"/>
                          </a:rPr>
                          <m:t>b</m:t>
                        </m:r>
                      </m:sub>
                      <m:sup>
                        <m:r>
                          <a:rPr lang="en-US" sz="1800">
                            <a:solidFill>
                              <a:srgbClr val="483461"/>
                            </a:solidFill>
                            <a:latin typeface="Cambria Math" panose="02040503050406030204" pitchFamily="18" charset="0"/>
                          </a:rPr>
                          <m:t>2</m:t>
                        </m:r>
                      </m:sup>
                    </m:sSubSup>
                    <m:r>
                      <a:rPr lang="en-US" sz="1800">
                        <a:solidFill>
                          <a:srgbClr val="483461"/>
                        </a:solidFill>
                        <a:latin typeface="Cambria Math" panose="02040503050406030204" pitchFamily="18" charset="0"/>
                      </a:rPr>
                      <m:t>.</m:t>
                    </m:r>
                    <m:sSub>
                      <m:sSubPr>
                        <m:ctrlPr>
                          <a:rPr lang="en-US" sz="1800" i="1">
                            <a:solidFill>
                              <a:srgbClr val="483461"/>
                            </a:solidFill>
                            <a:latin typeface="Cambria Math" panose="02040503050406030204" pitchFamily="18" charset="0"/>
                          </a:rPr>
                        </m:ctrlPr>
                      </m:sSubPr>
                      <m:e>
                        <m:r>
                          <m:rPr>
                            <m:sty m:val="p"/>
                          </m:rPr>
                          <a:rPr lang="en-US" sz="1800">
                            <a:solidFill>
                              <a:srgbClr val="483461"/>
                            </a:solidFill>
                            <a:latin typeface="Cambria Math" panose="02040503050406030204" pitchFamily="18" charset="0"/>
                          </a:rPr>
                          <m:t>R</m:t>
                        </m:r>
                      </m:e>
                      <m:sub>
                        <m:r>
                          <m:rPr>
                            <m:sty m:val="p"/>
                          </m:rPr>
                          <a:rPr lang="en-US" sz="1800">
                            <a:solidFill>
                              <a:srgbClr val="483461"/>
                            </a:solidFill>
                            <a:latin typeface="Cambria Math" panose="02040503050406030204" pitchFamily="18" charset="0"/>
                          </a:rPr>
                          <m:t>b</m:t>
                        </m:r>
                      </m:sub>
                    </m:sSub>
                  </m:oMath>
                </a14:m>
                <a:r>
                  <a:rPr lang="en-US" sz="2000">
                    <a:solidFill>
                      <a:srgbClr val="483461"/>
                    </a:solidFill>
                  </a:rPr>
                  <a:t> </a:t>
                </a:r>
                <a:r>
                  <a:rPr lang="en-US" sz="1600">
                    <a:solidFill>
                      <a:srgbClr val="483461"/>
                    </a:solidFill>
                    <a:latin typeface="UTM Centur" panose="02040603050506020204" pitchFamily="18" charset="0"/>
                  </a:rPr>
                  <a:t>= 0,75</a:t>
                </a:r>
                <a:r>
                  <a:rPr lang="en-US" sz="1600" baseline="30000">
                    <a:solidFill>
                      <a:srgbClr val="483461"/>
                    </a:solidFill>
                    <a:latin typeface="UTM Centur" panose="02040603050506020204" pitchFamily="18" charset="0"/>
                  </a:rPr>
                  <a:t>2</a:t>
                </a:r>
                <a:r>
                  <a:rPr lang="en-US" sz="1600">
                    <a:solidFill>
                      <a:srgbClr val="483461"/>
                    </a:solidFill>
                    <a:latin typeface="UTM Centur" panose="02040603050506020204" pitchFamily="18" charset="0"/>
                  </a:rPr>
                  <a:t>.4 = 2,25(W) </a:t>
                </a:r>
              </a:p>
            </p:txBody>
          </p:sp>
        </mc:Choice>
        <mc:Fallback xmlns="">
          <p:sp>
            <p:nvSpPr>
              <p:cNvPr id="73" name="TextBox 72"/>
              <p:cNvSpPr txBox="1">
                <a:spLocks noRot="1" noChangeAspect="1" noMove="1" noResize="1" noEditPoints="1" noAdjustHandles="1" noChangeArrowheads="1" noChangeShapeType="1" noTextEdit="1"/>
              </p:cNvSpPr>
              <p:nvPr/>
            </p:nvSpPr>
            <p:spPr>
              <a:xfrm>
                <a:off x="4993946" y="4613878"/>
                <a:ext cx="3036216" cy="307777"/>
              </a:xfrm>
              <a:prstGeom prst="rect">
                <a:avLst/>
              </a:prstGeom>
              <a:blipFill>
                <a:blip r:embed="rId5"/>
                <a:stretch>
                  <a:fillRect l="-2811" t="-10000" r="-4217"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4150839" y="4628870"/>
                <a:ext cx="7280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a:solidFill>
                            <a:srgbClr val="483461"/>
                          </a:solidFill>
                          <a:latin typeface="Cambria Math" panose="02040503050406030204" pitchFamily="18" charset="0"/>
                        </a:rPr>
                        <m:t>Ho</m:t>
                      </m:r>
                      <m:r>
                        <a:rPr lang="en-US" sz="1600">
                          <a:solidFill>
                            <a:srgbClr val="483461"/>
                          </a:solidFill>
                          <a:latin typeface="Cambria Math" panose="02040503050406030204" pitchFamily="18" charset="0"/>
                        </a:rPr>
                        <m:t>ặ</m:t>
                      </m:r>
                      <m:r>
                        <m:rPr>
                          <m:sty m:val="p"/>
                        </m:rPr>
                        <a:rPr lang="en-US" sz="1600">
                          <a:solidFill>
                            <a:srgbClr val="483461"/>
                          </a:solidFill>
                          <a:latin typeface="Cambria Math" panose="02040503050406030204" pitchFamily="18" charset="0"/>
                        </a:rPr>
                        <m:t>c</m:t>
                      </m:r>
                      <m:r>
                        <a:rPr lang="en-US" sz="1600">
                          <a:solidFill>
                            <a:srgbClr val="483461"/>
                          </a:solidFill>
                          <a:latin typeface="Cambria Math" panose="02040503050406030204" pitchFamily="18" charset="0"/>
                        </a:rPr>
                        <m:t> </m:t>
                      </m:r>
                    </m:oMath>
                  </m:oMathPara>
                </a14:m>
                <a:endParaRPr lang="en-US" sz="1600">
                  <a:solidFill>
                    <a:srgbClr val="483461"/>
                  </a:solidFill>
                  <a:latin typeface="UTM Centur" panose="02040603050506020204" pitchFamily="18" charset="0"/>
                </a:endParaRPr>
              </a:p>
            </p:txBody>
          </p:sp>
        </mc:Choice>
        <mc:Fallback xmlns="">
          <p:sp>
            <p:nvSpPr>
              <p:cNvPr id="74" name="Rectangle 73"/>
              <p:cNvSpPr>
                <a:spLocks noRot="1" noChangeAspect="1" noMove="1" noResize="1" noEditPoints="1" noAdjustHandles="1" noChangeArrowheads="1" noChangeShapeType="1" noTextEdit="1"/>
              </p:cNvSpPr>
              <p:nvPr/>
            </p:nvSpPr>
            <p:spPr>
              <a:xfrm>
                <a:off x="4150839" y="4628870"/>
                <a:ext cx="728084" cy="338554"/>
              </a:xfrm>
              <a:prstGeom prst="rect">
                <a:avLst/>
              </a:prstGeom>
              <a:blipFill>
                <a:blip r:embed="rId6"/>
                <a:stretch>
                  <a:fillRect b="-10714"/>
                </a:stretch>
              </a:blipFill>
            </p:spPr>
            <p:txBody>
              <a:bodyPr/>
              <a:lstStyle/>
              <a:p>
                <a:r>
                  <a:rPr lang="en-US">
                    <a:noFill/>
                  </a:rPr>
                  <a:t> </a:t>
                </a:r>
              </a:p>
            </p:txBody>
          </p:sp>
        </mc:Fallback>
      </mc:AlternateContent>
      <p:grpSp>
        <p:nvGrpSpPr>
          <p:cNvPr id="75" name="Google Shape;1672;p62"/>
          <p:cNvGrpSpPr/>
          <p:nvPr/>
        </p:nvGrpSpPr>
        <p:grpSpPr>
          <a:xfrm>
            <a:off x="8247408" y="4200285"/>
            <a:ext cx="823527" cy="801501"/>
            <a:chOff x="5360816" y="1494741"/>
            <a:chExt cx="417785" cy="403745"/>
          </a:xfrm>
        </p:grpSpPr>
        <p:sp>
          <p:nvSpPr>
            <p:cNvPr id="76" name="Google Shape;1673;p62"/>
            <p:cNvSpPr/>
            <p:nvPr/>
          </p:nvSpPr>
          <p:spPr>
            <a:xfrm>
              <a:off x="5371347" y="1494741"/>
              <a:ext cx="407254" cy="358160"/>
            </a:xfrm>
            <a:custGeom>
              <a:avLst/>
              <a:gdLst/>
              <a:ahLst/>
              <a:cxnLst/>
              <a:rect l="l" t="t" r="r" b="b"/>
              <a:pathLst>
                <a:path w="24712" h="21733" extrusionOk="0">
                  <a:moveTo>
                    <a:pt x="3678" y="19241"/>
                  </a:moveTo>
                  <a:cubicBezTo>
                    <a:pt x="6018" y="18420"/>
                    <a:pt x="8572" y="18572"/>
                    <a:pt x="10790" y="19666"/>
                  </a:cubicBezTo>
                  <a:cubicBezTo>
                    <a:pt x="11520" y="20092"/>
                    <a:pt x="12219" y="20578"/>
                    <a:pt x="12827" y="21155"/>
                  </a:cubicBezTo>
                  <a:cubicBezTo>
                    <a:pt x="12888" y="21216"/>
                    <a:pt x="13283" y="21733"/>
                    <a:pt x="13344" y="21733"/>
                  </a:cubicBezTo>
                  <a:cubicBezTo>
                    <a:pt x="13496" y="21733"/>
                    <a:pt x="13769" y="21338"/>
                    <a:pt x="13860" y="21247"/>
                  </a:cubicBezTo>
                  <a:cubicBezTo>
                    <a:pt x="14134" y="20882"/>
                    <a:pt x="14529" y="20608"/>
                    <a:pt x="14955" y="20517"/>
                  </a:cubicBezTo>
                  <a:cubicBezTo>
                    <a:pt x="15380" y="20426"/>
                    <a:pt x="15775" y="20396"/>
                    <a:pt x="16201" y="20426"/>
                  </a:cubicBezTo>
                  <a:cubicBezTo>
                    <a:pt x="16383" y="20487"/>
                    <a:pt x="16535" y="20487"/>
                    <a:pt x="16687" y="20517"/>
                  </a:cubicBezTo>
                  <a:cubicBezTo>
                    <a:pt x="16778" y="20456"/>
                    <a:pt x="16657" y="20335"/>
                    <a:pt x="16626" y="20244"/>
                  </a:cubicBezTo>
                  <a:cubicBezTo>
                    <a:pt x="16596" y="20031"/>
                    <a:pt x="16626" y="19818"/>
                    <a:pt x="16687" y="19605"/>
                  </a:cubicBezTo>
                  <a:cubicBezTo>
                    <a:pt x="16900" y="18997"/>
                    <a:pt x="17478" y="18602"/>
                    <a:pt x="18025" y="18298"/>
                  </a:cubicBezTo>
                  <a:cubicBezTo>
                    <a:pt x="18450" y="18055"/>
                    <a:pt x="18967" y="17903"/>
                    <a:pt x="19514" y="17903"/>
                  </a:cubicBezTo>
                  <a:cubicBezTo>
                    <a:pt x="19696" y="17873"/>
                    <a:pt x="19879" y="17903"/>
                    <a:pt x="20092" y="17934"/>
                  </a:cubicBezTo>
                  <a:cubicBezTo>
                    <a:pt x="20183" y="17934"/>
                    <a:pt x="20335" y="18086"/>
                    <a:pt x="20335" y="17994"/>
                  </a:cubicBezTo>
                  <a:cubicBezTo>
                    <a:pt x="20365" y="17903"/>
                    <a:pt x="20152" y="17630"/>
                    <a:pt x="20122" y="17478"/>
                  </a:cubicBezTo>
                  <a:cubicBezTo>
                    <a:pt x="19970" y="17022"/>
                    <a:pt x="20000" y="16535"/>
                    <a:pt x="20213" y="16110"/>
                  </a:cubicBezTo>
                  <a:cubicBezTo>
                    <a:pt x="20365" y="15836"/>
                    <a:pt x="20548" y="15623"/>
                    <a:pt x="20760" y="15441"/>
                  </a:cubicBezTo>
                  <a:cubicBezTo>
                    <a:pt x="20821" y="15380"/>
                    <a:pt x="20882" y="15320"/>
                    <a:pt x="20973" y="15289"/>
                  </a:cubicBezTo>
                  <a:cubicBezTo>
                    <a:pt x="21003" y="15259"/>
                    <a:pt x="21125" y="15198"/>
                    <a:pt x="21095" y="15198"/>
                  </a:cubicBezTo>
                  <a:cubicBezTo>
                    <a:pt x="20608" y="14985"/>
                    <a:pt x="20122" y="14985"/>
                    <a:pt x="19666" y="14712"/>
                  </a:cubicBezTo>
                  <a:cubicBezTo>
                    <a:pt x="18724" y="14164"/>
                    <a:pt x="18329" y="12766"/>
                    <a:pt x="18420" y="11733"/>
                  </a:cubicBezTo>
                  <a:cubicBezTo>
                    <a:pt x="18572" y="10061"/>
                    <a:pt x="20396" y="9210"/>
                    <a:pt x="21824" y="8845"/>
                  </a:cubicBezTo>
                  <a:cubicBezTo>
                    <a:pt x="22341" y="8724"/>
                    <a:pt x="22858" y="8632"/>
                    <a:pt x="23405" y="8541"/>
                  </a:cubicBezTo>
                  <a:cubicBezTo>
                    <a:pt x="23587" y="8541"/>
                    <a:pt x="23769" y="8511"/>
                    <a:pt x="23982" y="8511"/>
                  </a:cubicBezTo>
                  <a:cubicBezTo>
                    <a:pt x="24073" y="8511"/>
                    <a:pt x="24317" y="8602"/>
                    <a:pt x="24317" y="8511"/>
                  </a:cubicBezTo>
                  <a:cubicBezTo>
                    <a:pt x="24286" y="8298"/>
                    <a:pt x="23891" y="7903"/>
                    <a:pt x="23800" y="7721"/>
                  </a:cubicBezTo>
                  <a:cubicBezTo>
                    <a:pt x="23466" y="7174"/>
                    <a:pt x="23344" y="6505"/>
                    <a:pt x="23496" y="5866"/>
                  </a:cubicBezTo>
                  <a:cubicBezTo>
                    <a:pt x="23648" y="5441"/>
                    <a:pt x="23891" y="5107"/>
                    <a:pt x="24195" y="4803"/>
                  </a:cubicBezTo>
                  <a:cubicBezTo>
                    <a:pt x="24377" y="4681"/>
                    <a:pt x="24560" y="4529"/>
                    <a:pt x="24712" y="4377"/>
                  </a:cubicBezTo>
                  <a:cubicBezTo>
                    <a:pt x="24681" y="4256"/>
                    <a:pt x="23982" y="4286"/>
                    <a:pt x="23861" y="4256"/>
                  </a:cubicBezTo>
                  <a:cubicBezTo>
                    <a:pt x="23131" y="4195"/>
                    <a:pt x="22402" y="3891"/>
                    <a:pt x="21855" y="3404"/>
                  </a:cubicBezTo>
                  <a:cubicBezTo>
                    <a:pt x="21429" y="2979"/>
                    <a:pt x="21155" y="2432"/>
                    <a:pt x="21095" y="1824"/>
                  </a:cubicBezTo>
                  <a:cubicBezTo>
                    <a:pt x="21064" y="1611"/>
                    <a:pt x="21064" y="1398"/>
                    <a:pt x="21095" y="1186"/>
                  </a:cubicBezTo>
                  <a:cubicBezTo>
                    <a:pt x="21095" y="1094"/>
                    <a:pt x="21186" y="851"/>
                    <a:pt x="21125" y="882"/>
                  </a:cubicBezTo>
                  <a:cubicBezTo>
                    <a:pt x="20791" y="1034"/>
                    <a:pt x="20548" y="1398"/>
                    <a:pt x="20244" y="1550"/>
                  </a:cubicBezTo>
                  <a:cubicBezTo>
                    <a:pt x="19362" y="2006"/>
                    <a:pt x="18329" y="1793"/>
                    <a:pt x="17508" y="1338"/>
                  </a:cubicBezTo>
                  <a:cubicBezTo>
                    <a:pt x="17113" y="1094"/>
                    <a:pt x="16778" y="790"/>
                    <a:pt x="16474" y="426"/>
                  </a:cubicBezTo>
                  <a:cubicBezTo>
                    <a:pt x="16383" y="365"/>
                    <a:pt x="16171" y="0"/>
                    <a:pt x="16079" y="0"/>
                  </a:cubicBezTo>
                  <a:cubicBezTo>
                    <a:pt x="16049" y="0"/>
                    <a:pt x="15958" y="213"/>
                    <a:pt x="15927" y="243"/>
                  </a:cubicBezTo>
                  <a:cubicBezTo>
                    <a:pt x="15806" y="517"/>
                    <a:pt x="15715" y="790"/>
                    <a:pt x="15563" y="1064"/>
                  </a:cubicBezTo>
                  <a:cubicBezTo>
                    <a:pt x="15198" y="1733"/>
                    <a:pt x="14590" y="2280"/>
                    <a:pt x="13891" y="2553"/>
                  </a:cubicBezTo>
                  <a:cubicBezTo>
                    <a:pt x="13374" y="2705"/>
                    <a:pt x="12827" y="2675"/>
                    <a:pt x="12341" y="2493"/>
                  </a:cubicBezTo>
                  <a:cubicBezTo>
                    <a:pt x="12280" y="2493"/>
                    <a:pt x="11642" y="2158"/>
                    <a:pt x="11642" y="2158"/>
                  </a:cubicBezTo>
                  <a:cubicBezTo>
                    <a:pt x="11459" y="2341"/>
                    <a:pt x="11520" y="3161"/>
                    <a:pt x="11459" y="3435"/>
                  </a:cubicBezTo>
                  <a:cubicBezTo>
                    <a:pt x="11186" y="4347"/>
                    <a:pt x="10426" y="5046"/>
                    <a:pt x="9483" y="5228"/>
                  </a:cubicBezTo>
                  <a:cubicBezTo>
                    <a:pt x="8237" y="5380"/>
                    <a:pt x="7295" y="4195"/>
                    <a:pt x="7295" y="3040"/>
                  </a:cubicBezTo>
                  <a:cubicBezTo>
                    <a:pt x="7325" y="2584"/>
                    <a:pt x="7417" y="2158"/>
                    <a:pt x="7629" y="1763"/>
                  </a:cubicBezTo>
                  <a:cubicBezTo>
                    <a:pt x="7690" y="1642"/>
                    <a:pt x="7781" y="1520"/>
                    <a:pt x="7873" y="1398"/>
                  </a:cubicBezTo>
                  <a:cubicBezTo>
                    <a:pt x="7903" y="1338"/>
                    <a:pt x="8085" y="1155"/>
                    <a:pt x="8024" y="1216"/>
                  </a:cubicBezTo>
                  <a:cubicBezTo>
                    <a:pt x="7234" y="2006"/>
                    <a:pt x="6201" y="2645"/>
                    <a:pt x="5046" y="2645"/>
                  </a:cubicBezTo>
                  <a:cubicBezTo>
                    <a:pt x="4620" y="2645"/>
                    <a:pt x="4225" y="2584"/>
                    <a:pt x="3830" y="2432"/>
                  </a:cubicBezTo>
                  <a:cubicBezTo>
                    <a:pt x="3708" y="2371"/>
                    <a:pt x="3587" y="2310"/>
                    <a:pt x="3465" y="2249"/>
                  </a:cubicBezTo>
                  <a:cubicBezTo>
                    <a:pt x="3404" y="2219"/>
                    <a:pt x="3313" y="2097"/>
                    <a:pt x="3313" y="2158"/>
                  </a:cubicBezTo>
                  <a:cubicBezTo>
                    <a:pt x="3313" y="2401"/>
                    <a:pt x="3526" y="2675"/>
                    <a:pt x="3587" y="2918"/>
                  </a:cubicBezTo>
                  <a:cubicBezTo>
                    <a:pt x="3739" y="3708"/>
                    <a:pt x="3465" y="4499"/>
                    <a:pt x="2918" y="5046"/>
                  </a:cubicBezTo>
                  <a:cubicBezTo>
                    <a:pt x="2401" y="5502"/>
                    <a:pt x="1641" y="5593"/>
                    <a:pt x="973" y="5654"/>
                  </a:cubicBezTo>
                  <a:cubicBezTo>
                    <a:pt x="760" y="5654"/>
                    <a:pt x="547" y="5684"/>
                    <a:pt x="334" y="5684"/>
                  </a:cubicBezTo>
                  <a:cubicBezTo>
                    <a:pt x="213" y="5684"/>
                    <a:pt x="0" y="5593"/>
                    <a:pt x="30" y="5684"/>
                  </a:cubicBezTo>
                  <a:cubicBezTo>
                    <a:pt x="91" y="5988"/>
                    <a:pt x="578" y="6353"/>
                    <a:pt x="790" y="6596"/>
                  </a:cubicBezTo>
                  <a:cubicBezTo>
                    <a:pt x="1337" y="7265"/>
                    <a:pt x="1702" y="8085"/>
                    <a:pt x="1763" y="8936"/>
                  </a:cubicBezTo>
                  <a:cubicBezTo>
                    <a:pt x="1793" y="9514"/>
                    <a:pt x="1581" y="10091"/>
                    <a:pt x="1185" y="10517"/>
                  </a:cubicBezTo>
                  <a:cubicBezTo>
                    <a:pt x="1064" y="10669"/>
                    <a:pt x="912" y="10791"/>
                    <a:pt x="730" y="10882"/>
                  </a:cubicBezTo>
                  <a:cubicBezTo>
                    <a:pt x="730" y="10882"/>
                    <a:pt x="486" y="11064"/>
                    <a:pt x="486" y="11095"/>
                  </a:cubicBezTo>
                  <a:cubicBezTo>
                    <a:pt x="517" y="11216"/>
                    <a:pt x="1094" y="11459"/>
                    <a:pt x="1246" y="11550"/>
                  </a:cubicBezTo>
                  <a:cubicBezTo>
                    <a:pt x="1672" y="11885"/>
                    <a:pt x="2037" y="12310"/>
                    <a:pt x="2371" y="12766"/>
                  </a:cubicBezTo>
                  <a:cubicBezTo>
                    <a:pt x="3313" y="14013"/>
                    <a:pt x="3799" y="15532"/>
                    <a:pt x="3799" y="17113"/>
                  </a:cubicBezTo>
                  <a:cubicBezTo>
                    <a:pt x="3708" y="17721"/>
                    <a:pt x="3556" y="18329"/>
                    <a:pt x="3313" y="18937"/>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674;p62"/>
            <p:cNvSpPr/>
            <p:nvPr/>
          </p:nvSpPr>
          <p:spPr>
            <a:xfrm>
              <a:off x="5360816" y="1593425"/>
              <a:ext cx="293558" cy="305061"/>
            </a:xfrm>
            <a:custGeom>
              <a:avLst/>
              <a:gdLst/>
              <a:ahLst/>
              <a:cxnLst/>
              <a:rect l="l" t="t" r="r" b="b"/>
              <a:pathLst>
                <a:path w="17813" h="18511" extrusionOk="0">
                  <a:moveTo>
                    <a:pt x="13892" y="4438"/>
                  </a:moveTo>
                  <a:cubicBezTo>
                    <a:pt x="14955" y="3556"/>
                    <a:pt x="16110" y="2766"/>
                    <a:pt x="17296" y="2097"/>
                  </a:cubicBezTo>
                  <a:cubicBezTo>
                    <a:pt x="17813" y="1885"/>
                    <a:pt x="17235" y="912"/>
                    <a:pt x="16810" y="1277"/>
                  </a:cubicBezTo>
                  <a:cubicBezTo>
                    <a:pt x="15746" y="1915"/>
                    <a:pt x="14712" y="2584"/>
                    <a:pt x="13740" y="3374"/>
                  </a:cubicBezTo>
                  <a:cubicBezTo>
                    <a:pt x="14074" y="2523"/>
                    <a:pt x="14287" y="1641"/>
                    <a:pt x="14378" y="730"/>
                  </a:cubicBezTo>
                  <a:cubicBezTo>
                    <a:pt x="14439" y="122"/>
                    <a:pt x="13527" y="0"/>
                    <a:pt x="13436" y="608"/>
                  </a:cubicBezTo>
                  <a:cubicBezTo>
                    <a:pt x="13314" y="2097"/>
                    <a:pt x="12767" y="3496"/>
                    <a:pt x="11916" y="4681"/>
                  </a:cubicBezTo>
                  <a:cubicBezTo>
                    <a:pt x="11885" y="4742"/>
                    <a:pt x="11855" y="4833"/>
                    <a:pt x="11825" y="4894"/>
                  </a:cubicBezTo>
                  <a:lnTo>
                    <a:pt x="10852" y="5714"/>
                  </a:lnTo>
                  <a:cubicBezTo>
                    <a:pt x="9636" y="6748"/>
                    <a:pt x="8481" y="7812"/>
                    <a:pt x="7356" y="8906"/>
                  </a:cubicBezTo>
                  <a:cubicBezTo>
                    <a:pt x="8086" y="6809"/>
                    <a:pt x="8481" y="4590"/>
                    <a:pt x="8542" y="2371"/>
                  </a:cubicBezTo>
                  <a:cubicBezTo>
                    <a:pt x="8572" y="2128"/>
                    <a:pt x="8390" y="1885"/>
                    <a:pt x="8116" y="1885"/>
                  </a:cubicBezTo>
                  <a:cubicBezTo>
                    <a:pt x="7843" y="1854"/>
                    <a:pt x="7630" y="2067"/>
                    <a:pt x="7600" y="2310"/>
                  </a:cubicBezTo>
                  <a:cubicBezTo>
                    <a:pt x="7448" y="5198"/>
                    <a:pt x="6992" y="8359"/>
                    <a:pt x="5381" y="10821"/>
                  </a:cubicBezTo>
                  <a:cubicBezTo>
                    <a:pt x="5320" y="10912"/>
                    <a:pt x="5290" y="11003"/>
                    <a:pt x="5290" y="11094"/>
                  </a:cubicBezTo>
                  <a:cubicBezTo>
                    <a:pt x="3496" y="13101"/>
                    <a:pt x="1824" y="15228"/>
                    <a:pt x="365" y="17447"/>
                  </a:cubicBezTo>
                  <a:cubicBezTo>
                    <a:pt x="1" y="17994"/>
                    <a:pt x="791" y="18511"/>
                    <a:pt x="1156" y="17994"/>
                  </a:cubicBezTo>
                  <a:cubicBezTo>
                    <a:pt x="2828" y="15441"/>
                    <a:pt x="4712" y="13070"/>
                    <a:pt x="6809" y="10851"/>
                  </a:cubicBezTo>
                  <a:cubicBezTo>
                    <a:pt x="9879" y="9605"/>
                    <a:pt x="13223" y="9210"/>
                    <a:pt x="16506" y="9727"/>
                  </a:cubicBezTo>
                  <a:cubicBezTo>
                    <a:pt x="17174" y="9848"/>
                    <a:pt x="17296" y="8815"/>
                    <a:pt x="16627" y="8784"/>
                  </a:cubicBezTo>
                  <a:cubicBezTo>
                    <a:pt x="13831" y="8359"/>
                    <a:pt x="11004" y="8541"/>
                    <a:pt x="8299" y="9332"/>
                  </a:cubicBezTo>
                  <a:cubicBezTo>
                    <a:pt x="9302" y="8328"/>
                    <a:pt x="10366" y="7356"/>
                    <a:pt x="11490" y="6414"/>
                  </a:cubicBezTo>
                  <a:lnTo>
                    <a:pt x="12615" y="5471"/>
                  </a:lnTo>
                  <a:cubicBezTo>
                    <a:pt x="13831" y="5380"/>
                    <a:pt x="14986" y="5289"/>
                    <a:pt x="16202" y="5319"/>
                  </a:cubicBezTo>
                  <a:cubicBezTo>
                    <a:pt x="16840" y="5319"/>
                    <a:pt x="16840" y="4377"/>
                    <a:pt x="16232" y="4377"/>
                  </a:cubicBezTo>
                  <a:cubicBezTo>
                    <a:pt x="15411" y="4347"/>
                    <a:pt x="14651" y="4377"/>
                    <a:pt x="13892" y="44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60;p37"/>
          <p:cNvSpPr/>
          <p:nvPr/>
        </p:nvSpPr>
        <p:spPr>
          <a:xfrm>
            <a:off x="988207" y="120643"/>
            <a:ext cx="789557" cy="747750"/>
          </a:xfrm>
          <a:custGeom>
            <a:avLst/>
            <a:gdLst/>
            <a:ahLst/>
            <a:cxnLst/>
            <a:rect l="l" t="t" r="r" b="b"/>
            <a:pathLst>
              <a:path w="37923" h="35915" extrusionOk="0">
                <a:moveTo>
                  <a:pt x="17391" y="0"/>
                </a:moveTo>
                <a:cubicBezTo>
                  <a:pt x="7126" y="0"/>
                  <a:pt x="1251" y="7910"/>
                  <a:pt x="670" y="18176"/>
                </a:cubicBezTo>
                <a:cubicBezTo>
                  <a:pt x="1" y="30331"/>
                  <a:pt x="10673" y="35915"/>
                  <a:pt x="20968" y="35915"/>
                </a:cubicBezTo>
                <a:cubicBezTo>
                  <a:pt x="31263" y="35915"/>
                  <a:pt x="37922" y="28470"/>
                  <a:pt x="37922" y="18176"/>
                </a:cubicBezTo>
                <a:cubicBezTo>
                  <a:pt x="37922" y="7881"/>
                  <a:pt x="27686" y="0"/>
                  <a:pt x="17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4;p37"/>
          <p:cNvSpPr txBox="1">
            <a:spLocks noGrp="1"/>
          </p:cNvSpPr>
          <p:nvPr>
            <p:ph type="title" idx="4294967295"/>
          </p:nvPr>
        </p:nvSpPr>
        <p:spPr>
          <a:xfrm>
            <a:off x="1120166" y="219589"/>
            <a:ext cx="560318" cy="52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a:solidFill>
                  <a:srgbClr val="EC646E"/>
                </a:solidFill>
                <a:latin typeface="Tenor Sans" panose="020B0604020202020204" charset="0"/>
              </a:rPr>
              <a:t>05</a:t>
            </a:r>
            <a:endParaRPr sz="2400">
              <a:solidFill>
                <a:srgbClr val="EC646E"/>
              </a:solidFill>
              <a:latin typeface="Tenor Sans" panose="020B0604020202020204" charset="0"/>
            </a:endParaRPr>
          </a:p>
        </p:txBody>
      </p:sp>
      <p:sp>
        <p:nvSpPr>
          <p:cNvPr id="80" name="Rectangle 1"/>
          <p:cNvSpPr>
            <a:spLocks noChangeArrowheads="1"/>
          </p:cNvSpPr>
          <p:nvPr/>
        </p:nvSpPr>
        <p:spPr bwMode="auto">
          <a:xfrm>
            <a:off x="2813777" y="271815"/>
            <a:ext cx="6047509"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Một đoạn mạch gồm một bóng đèn có ghi 6V - 4,5W được mắc nối tiếp với một biến trở và được đặt vào hiệu điện thế không đổi 9V như hình 14.1. Điện trở của dây nối và ampe kế là rất nhỏ.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a) Đóng công tắc K, bóng đèn sáng bình thường. Tính số chỉ của ampe kế.</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b) Tính điện trở và công suất tiêu thụ điện của biến trở khi đó.</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600">
                <a:solidFill>
                  <a:srgbClr val="483461"/>
                </a:solidFill>
                <a:latin typeface="UTM Centur" panose="02040603050506020204" pitchFamily="18" charset="0"/>
              </a:rPr>
              <a:t>c) Tính công của dòng điện sản ra ở biến trở và ở toàn đoạn mạch trong 10 phút.</a:t>
            </a:r>
          </a:p>
        </p:txBody>
      </p:sp>
      <p:pic>
        <p:nvPicPr>
          <p:cNvPr id="81" name="Picture 80"/>
          <p:cNvPicPr>
            <a:picLocks noChangeAspect="1"/>
          </p:cNvPicPr>
          <p:nvPr/>
        </p:nvPicPr>
        <p:blipFill>
          <a:blip r:embed="rId7"/>
          <a:stretch>
            <a:fillRect/>
          </a:stretch>
        </p:blipFill>
        <p:spPr>
          <a:xfrm>
            <a:off x="262138" y="967339"/>
            <a:ext cx="2295526" cy="135487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1">
                                            <p:txEl>
                                              <p:pRg st="0" end="0"/>
                                            </p:txEl>
                                          </p:spTgt>
                                        </p:tgtEl>
                                        <p:attrNameLst>
                                          <p:attrName>style.visibility</p:attrName>
                                        </p:attrNameLst>
                                      </p:cBhvr>
                                      <p:to>
                                        <p:strVal val="visible"/>
                                      </p:to>
                                    </p:set>
                                    <p:animEffect transition="in" filter="wipe(up)">
                                      <p:cBhvr>
                                        <p:cTn id="12" dur="500"/>
                                        <p:tgtEl>
                                          <p:spTgt spid="71">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1">
                                            <p:txEl>
                                              <p:pRg st="1" end="1"/>
                                            </p:txEl>
                                          </p:spTgt>
                                        </p:tgtEl>
                                        <p:attrNameLst>
                                          <p:attrName>style.visibility</p:attrName>
                                        </p:attrNameLst>
                                      </p:cBhvr>
                                      <p:to>
                                        <p:strVal val="visible"/>
                                      </p:to>
                                    </p:set>
                                    <p:animEffect transition="in" filter="wipe(up)">
                                      <p:cBhvr>
                                        <p:cTn id="15" dur="500"/>
                                        <p:tgtEl>
                                          <p:spTgt spid="71">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1">
                                            <p:txEl>
                                              <p:pRg st="2" end="2"/>
                                            </p:txEl>
                                          </p:spTgt>
                                        </p:tgtEl>
                                        <p:attrNameLst>
                                          <p:attrName>style.visibility</p:attrName>
                                        </p:attrNameLst>
                                      </p:cBhvr>
                                      <p:to>
                                        <p:strVal val="visible"/>
                                      </p:to>
                                    </p:set>
                                    <p:animEffect transition="in" filter="wipe(up)">
                                      <p:cBhvr>
                                        <p:cTn id="18" dur="500"/>
                                        <p:tgtEl>
                                          <p:spTgt spid="71">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1">
                                            <p:txEl>
                                              <p:pRg st="3" end="3"/>
                                            </p:txEl>
                                          </p:spTgt>
                                        </p:tgtEl>
                                        <p:attrNameLst>
                                          <p:attrName>style.visibility</p:attrName>
                                        </p:attrNameLst>
                                      </p:cBhvr>
                                      <p:to>
                                        <p:strVal val="visible"/>
                                      </p:to>
                                    </p:set>
                                    <p:animEffect transition="in" filter="wipe(up)">
                                      <p:cBhvr>
                                        <p:cTn id="21" dur="500"/>
                                        <p:tgtEl>
                                          <p:spTgt spid="7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barn(inVertical)">
                                      <p:cBhvr>
                                        <p:cTn id="31" dur="500"/>
                                        <p:tgtEl>
                                          <p:spTgt spid="7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arn(inVertical)">
                                      <p:cBhvr>
                                        <p:cTn id="3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73" grpId="0"/>
      <p:bldP spid="7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20243848"/>
</p:tagLst>
</file>

<file path=ppt/theme/theme1.xml><?xml version="1.0" encoding="utf-8"?>
<a:theme xmlns:a="http://schemas.openxmlformats.org/drawingml/2006/main" name="Thanksgiving Newsletter by Slidesgo">
  <a:themeElements>
    <a:clrScheme name="Simple Light">
      <a:dk1>
        <a:srgbClr val="FFE7DC"/>
      </a:dk1>
      <a:lt1>
        <a:srgbClr val="FFFFFF"/>
      </a:lt1>
      <a:dk2>
        <a:srgbClr val="483461"/>
      </a:dk2>
      <a:lt2>
        <a:srgbClr val="665779"/>
      </a:lt2>
      <a:accent1>
        <a:srgbClr val="E67D4C"/>
      </a:accent1>
      <a:accent2>
        <a:srgbClr val="E69873"/>
      </a:accent2>
      <a:accent3>
        <a:srgbClr val="CF4F5F"/>
      </a:accent3>
      <a:accent4>
        <a:srgbClr val="DA717E"/>
      </a:accent4>
      <a:accent5>
        <a:srgbClr val="AC4F6F"/>
      </a:accent5>
      <a:accent6>
        <a:srgbClr val="AC6C82"/>
      </a:accent6>
      <a:hlink>
        <a:srgbClr val="4834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1573</Words>
  <Application>Microsoft Office PowerPoint</Application>
  <PresentationFormat>On-screen Show (16:9)</PresentationFormat>
  <Paragraphs>145</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Montserrat</vt:lpstr>
      <vt:lpstr>Times New Roman</vt:lpstr>
      <vt:lpstr>UVN Ke Chuyen3</vt:lpstr>
      <vt:lpstr>UVN Sach Vo</vt:lpstr>
      <vt:lpstr>UTM Eremitage</vt:lpstr>
      <vt:lpstr>UVN Gia Dinh Hep</vt:lpstr>
      <vt:lpstr>UTM Ambrose</vt:lpstr>
      <vt:lpstr>UVN Ke Chuyen1</vt:lpstr>
      <vt:lpstr>Catamaran</vt:lpstr>
      <vt:lpstr>VNI-Allegie</vt:lpstr>
      <vt:lpstr>UTM Centur</vt:lpstr>
      <vt:lpstr>Tenor Sans</vt:lpstr>
      <vt:lpstr>Arial</vt:lpstr>
      <vt:lpstr>Cambria Math</vt:lpstr>
      <vt:lpstr>Thanksgiving Newsletter by Slidesgo</vt:lpstr>
      <vt:lpstr>VẬT LÍ 9</vt:lpstr>
      <vt:lpstr>PowerPoint Presentation</vt:lpstr>
      <vt:lpstr>PowerPoint Presentation</vt:lpstr>
      <vt:lpstr>01</vt:lpstr>
      <vt:lpstr>A</vt:lpstr>
      <vt:lpstr>03</vt:lpstr>
      <vt:lpstr>04</vt:lpstr>
      <vt:lpstr>05</vt:lpstr>
      <vt:lpstr>05</vt:lpstr>
      <vt:lpstr>05</vt:lpstr>
      <vt:lpstr>06</vt:lpstr>
      <vt:lpstr>06</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sonha</dc:creator>
  <cp:lastModifiedBy>Trần Quang Minh</cp:lastModifiedBy>
  <cp:revision>37</cp:revision>
  <dcterms:modified xsi:type="dcterms:W3CDTF">2024-05-10T14:42:08Z</dcterms:modified>
</cp:coreProperties>
</file>