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7" r:id="rId4"/>
    <p:sldId id="287" r:id="rId5"/>
    <p:sldId id="288" r:id="rId6"/>
    <p:sldId id="260" r:id="rId7"/>
    <p:sldId id="266" r:id="rId8"/>
    <p:sldId id="261" r:id="rId9"/>
    <p:sldId id="262" r:id="rId10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12"/>
    </p:embeddedFont>
    <p:embeddedFont>
      <p:font typeface="Dosis" pitchFamily="2" charset="0"/>
      <p:regular r:id="rId13"/>
      <p:bold r:id="rId14"/>
    </p:embeddedFont>
    <p:embeddedFont>
      <p:font typeface="Sniglet" panose="020B0604020202020204" charset="0"/>
      <p:regular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45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E05E0FE-D782-4A1A-986F-B7B9CD512967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3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4" name="Shape 5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Shape 5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8" name="Shape 5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9" name="Shape 5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Shape 5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5" name="Shape 5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6657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Shape 5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4" name="Shape 5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4365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hape 5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1" name="Shape 5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Shape 5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4" name="Shape 5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Shape 5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6" name="Shape 5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Shape 5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52" name="Shape 5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ctrTitle"/>
          </p:nvPr>
        </p:nvSpPr>
        <p:spPr>
          <a:xfrm>
            <a:off x="2305100" y="1161050"/>
            <a:ext cx="6153000" cy="1159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r">
              <a:spcBef>
                <a:spcPts val="0"/>
              </a:spcBef>
              <a:buClr>
                <a:srgbClr val="1C4587"/>
              </a:buClr>
              <a:buSzPct val="100000"/>
              <a:defRPr sz="4800" b="0">
                <a:solidFill>
                  <a:srgbClr val="1C4587"/>
                </a:solidFill>
              </a:defRPr>
            </a:lvl1pPr>
            <a:lvl2pPr lvl="1" algn="r">
              <a:spcBef>
                <a:spcPts val="0"/>
              </a:spcBef>
              <a:buClr>
                <a:srgbClr val="1C4587"/>
              </a:buClr>
              <a:buSzPct val="100000"/>
              <a:defRPr sz="4800" b="0">
                <a:solidFill>
                  <a:srgbClr val="1C4587"/>
                </a:solidFill>
              </a:defRPr>
            </a:lvl2pPr>
            <a:lvl3pPr lvl="2" algn="r">
              <a:spcBef>
                <a:spcPts val="0"/>
              </a:spcBef>
              <a:buClr>
                <a:srgbClr val="1C4587"/>
              </a:buClr>
              <a:buSzPct val="100000"/>
              <a:defRPr sz="4800" b="0">
                <a:solidFill>
                  <a:srgbClr val="1C4587"/>
                </a:solidFill>
              </a:defRPr>
            </a:lvl3pPr>
            <a:lvl4pPr lvl="3" algn="r">
              <a:spcBef>
                <a:spcPts val="0"/>
              </a:spcBef>
              <a:buClr>
                <a:srgbClr val="1C4587"/>
              </a:buClr>
              <a:buSzPct val="100000"/>
              <a:defRPr sz="4800" b="0">
                <a:solidFill>
                  <a:srgbClr val="1C4587"/>
                </a:solidFill>
              </a:defRPr>
            </a:lvl4pPr>
            <a:lvl5pPr lvl="4" algn="r">
              <a:spcBef>
                <a:spcPts val="0"/>
              </a:spcBef>
              <a:buClr>
                <a:srgbClr val="1C4587"/>
              </a:buClr>
              <a:buSzPct val="100000"/>
              <a:defRPr sz="4800" b="0">
                <a:solidFill>
                  <a:srgbClr val="1C4587"/>
                </a:solidFill>
              </a:defRPr>
            </a:lvl5pPr>
            <a:lvl6pPr lvl="5" algn="r">
              <a:spcBef>
                <a:spcPts val="0"/>
              </a:spcBef>
              <a:buClr>
                <a:srgbClr val="1C4587"/>
              </a:buClr>
              <a:buSzPct val="100000"/>
              <a:defRPr sz="4800" b="0">
                <a:solidFill>
                  <a:srgbClr val="1C4587"/>
                </a:solidFill>
              </a:defRPr>
            </a:lvl6pPr>
            <a:lvl7pPr lvl="6" algn="r">
              <a:spcBef>
                <a:spcPts val="0"/>
              </a:spcBef>
              <a:buClr>
                <a:srgbClr val="1C4587"/>
              </a:buClr>
              <a:buSzPct val="100000"/>
              <a:defRPr sz="4800" b="0">
                <a:solidFill>
                  <a:srgbClr val="1C4587"/>
                </a:solidFill>
              </a:defRPr>
            </a:lvl7pPr>
            <a:lvl8pPr lvl="7" algn="r">
              <a:spcBef>
                <a:spcPts val="0"/>
              </a:spcBef>
              <a:buClr>
                <a:srgbClr val="1C4587"/>
              </a:buClr>
              <a:buSzPct val="100000"/>
              <a:defRPr sz="4800" b="0">
                <a:solidFill>
                  <a:srgbClr val="1C4587"/>
                </a:solidFill>
              </a:defRPr>
            </a:lvl8pPr>
            <a:lvl9pPr lvl="8" algn="r">
              <a:spcBef>
                <a:spcPts val="0"/>
              </a:spcBef>
              <a:buClr>
                <a:srgbClr val="1C4587"/>
              </a:buClr>
              <a:buSzPct val="100000"/>
              <a:defRPr sz="4800" b="0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  <p:sp>
        <p:nvSpPr>
          <p:cNvPr id="162" name="Shape 162"/>
          <p:cNvSpPr/>
          <p:nvPr/>
        </p:nvSpPr>
        <p:spPr>
          <a:xfrm>
            <a:off x="723692" y="4220090"/>
            <a:ext cx="794875" cy="985737"/>
          </a:xfrm>
          <a:custGeom>
            <a:avLst/>
            <a:gdLst/>
            <a:ahLst/>
            <a:cxnLst/>
            <a:rect l="0" t="0" r="0" b="0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3" name="Shape 163"/>
          <p:cNvSpPr/>
          <p:nvPr/>
        </p:nvSpPr>
        <p:spPr>
          <a:xfrm>
            <a:off x="-58318" y="3053286"/>
            <a:ext cx="782014" cy="890356"/>
          </a:xfrm>
          <a:custGeom>
            <a:avLst/>
            <a:gdLst/>
            <a:ahLst/>
            <a:cxnLst/>
            <a:rect l="0" t="0" r="0" b="0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4" name="Shape 164"/>
          <p:cNvSpPr/>
          <p:nvPr/>
        </p:nvSpPr>
        <p:spPr>
          <a:xfrm>
            <a:off x="4025101" y="3422420"/>
            <a:ext cx="370864" cy="809587"/>
          </a:xfrm>
          <a:custGeom>
            <a:avLst/>
            <a:gdLst/>
            <a:ahLst/>
            <a:cxnLst/>
            <a:rect l="0" t="0" r="0" b="0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5" name="Shape 165"/>
          <p:cNvSpPr/>
          <p:nvPr/>
        </p:nvSpPr>
        <p:spPr>
          <a:xfrm>
            <a:off x="3078045" y="3128353"/>
            <a:ext cx="730670" cy="895810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6" name="Shape 166"/>
          <p:cNvSpPr/>
          <p:nvPr/>
        </p:nvSpPr>
        <p:spPr>
          <a:xfrm>
            <a:off x="5401647" y="3285712"/>
            <a:ext cx="805934" cy="750837"/>
          </a:xfrm>
          <a:custGeom>
            <a:avLst/>
            <a:gdLst/>
            <a:ahLst/>
            <a:cxnLst/>
            <a:rect l="0" t="0" r="0" b="0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7" name="Shape 167"/>
          <p:cNvSpPr/>
          <p:nvPr/>
        </p:nvSpPr>
        <p:spPr>
          <a:xfrm>
            <a:off x="8364459" y="3346842"/>
            <a:ext cx="873792" cy="600259"/>
          </a:xfrm>
          <a:custGeom>
            <a:avLst/>
            <a:gdLst/>
            <a:ahLst/>
            <a:cxnLst/>
            <a:rect l="0" t="0" r="0" b="0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8" name="Shape 168"/>
          <p:cNvSpPr/>
          <p:nvPr/>
        </p:nvSpPr>
        <p:spPr>
          <a:xfrm>
            <a:off x="4551116" y="3125540"/>
            <a:ext cx="657208" cy="679226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9" name="Shape 169"/>
          <p:cNvSpPr/>
          <p:nvPr/>
        </p:nvSpPr>
        <p:spPr>
          <a:xfrm>
            <a:off x="4419881" y="3994834"/>
            <a:ext cx="919681" cy="950907"/>
          </a:xfrm>
          <a:custGeom>
            <a:avLst/>
            <a:gdLst/>
            <a:ahLst/>
            <a:cxnLst/>
            <a:rect l="0" t="0" r="0" b="0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0" name="Shape 170"/>
          <p:cNvSpPr/>
          <p:nvPr/>
        </p:nvSpPr>
        <p:spPr>
          <a:xfrm>
            <a:off x="2644911" y="4036537"/>
            <a:ext cx="890356" cy="706800"/>
          </a:xfrm>
          <a:custGeom>
            <a:avLst/>
            <a:gdLst/>
            <a:ahLst/>
            <a:cxnLst/>
            <a:rect l="0" t="0" r="0" b="0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1" name="Shape 171"/>
          <p:cNvSpPr/>
          <p:nvPr/>
        </p:nvSpPr>
        <p:spPr>
          <a:xfrm>
            <a:off x="2116541" y="3186156"/>
            <a:ext cx="829754" cy="780162"/>
          </a:xfrm>
          <a:custGeom>
            <a:avLst/>
            <a:gdLst/>
            <a:ahLst/>
            <a:cxnLst/>
            <a:rect l="0" t="0" r="0" b="0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2" name="Shape 172"/>
          <p:cNvSpPr/>
          <p:nvPr/>
        </p:nvSpPr>
        <p:spPr>
          <a:xfrm>
            <a:off x="1347360" y="3186146"/>
            <a:ext cx="599145" cy="706812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3" name="Shape 173"/>
          <p:cNvSpPr/>
          <p:nvPr/>
        </p:nvSpPr>
        <p:spPr>
          <a:xfrm>
            <a:off x="2681614" y="4813558"/>
            <a:ext cx="816943" cy="313966"/>
          </a:xfrm>
          <a:custGeom>
            <a:avLst/>
            <a:gdLst/>
            <a:ahLst/>
            <a:cxnLst/>
            <a:rect l="0" t="0" r="0" b="0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4" name="Shape 174"/>
          <p:cNvSpPr/>
          <p:nvPr/>
        </p:nvSpPr>
        <p:spPr>
          <a:xfrm>
            <a:off x="7146421" y="4508764"/>
            <a:ext cx="1040883" cy="730620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5" name="Shape 175"/>
          <p:cNvSpPr/>
          <p:nvPr/>
        </p:nvSpPr>
        <p:spPr>
          <a:xfrm>
            <a:off x="7146430" y="3104431"/>
            <a:ext cx="684731" cy="721462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6" name="Shape 176"/>
          <p:cNvSpPr/>
          <p:nvPr/>
        </p:nvSpPr>
        <p:spPr>
          <a:xfrm>
            <a:off x="5262207" y="4729516"/>
            <a:ext cx="525045" cy="372666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7" name="Shape 177"/>
          <p:cNvSpPr/>
          <p:nvPr/>
        </p:nvSpPr>
        <p:spPr>
          <a:xfrm>
            <a:off x="8376371" y="4729061"/>
            <a:ext cx="508531" cy="324975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8" name="Shape 178"/>
          <p:cNvSpPr/>
          <p:nvPr/>
        </p:nvSpPr>
        <p:spPr>
          <a:xfrm>
            <a:off x="3808716" y="4429326"/>
            <a:ext cx="570934" cy="567281"/>
          </a:xfrm>
          <a:custGeom>
            <a:avLst/>
            <a:gdLst/>
            <a:ahLst/>
            <a:cxnLst/>
            <a:rect l="0" t="0" r="0" b="0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9" name="Shape 179"/>
          <p:cNvSpPr/>
          <p:nvPr/>
        </p:nvSpPr>
        <p:spPr>
          <a:xfrm>
            <a:off x="7975390" y="3053271"/>
            <a:ext cx="541559" cy="679276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0" name="Shape 180"/>
          <p:cNvSpPr/>
          <p:nvPr/>
        </p:nvSpPr>
        <p:spPr>
          <a:xfrm>
            <a:off x="1570784" y="4028294"/>
            <a:ext cx="734323" cy="723314"/>
          </a:xfrm>
          <a:custGeom>
            <a:avLst/>
            <a:gdLst/>
            <a:ahLst/>
            <a:cxnLst/>
            <a:rect l="0" t="0" r="0" b="0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1" name="Shape 181"/>
          <p:cNvSpPr/>
          <p:nvPr/>
        </p:nvSpPr>
        <p:spPr>
          <a:xfrm>
            <a:off x="247060" y="4094875"/>
            <a:ext cx="275433" cy="244207"/>
          </a:xfrm>
          <a:custGeom>
            <a:avLst/>
            <a:gdLst/>
            <a:ahLst/>
            <a:cxnLst/>
            <a:rect l="0" t="0" r="0" b="0"/>
            <a:pathLst>
              <a:path w="5504" h="4880" extrusionOk="0">
                <a:moveTo>
                  <a:pt x="5173" y="0"/>
                </a:moveTo>
                <a:lnTo>
                  <a:pt x="5063" y="37"/>
                </a:lnTo>
                <a:lnTo>
                  <a:pt x="4990" y="110"/>
                </a:lnTo>
                <a:lnTo>
                  <a:pt x="4770" y="404"/>
                </a:lnTo>
                <a:lnTo>
                  <a:pt x="4513" y="624"/>
                </a:lnTo>
                <a:lnTo>
                  <a:pt x="4219" y="844"/>
                </a:lnTo>
                <a:lnTo>
                  <a:pt x="3926" y="991"/>
                </a:lnTo>
                <a:lnTo>
                  <a:pt x="3742" y="1064"/>
                </a:lnTo>
                <a:lnTo>
                  <a:pt x="3559" y="1101"/>
                </a:lnTo>
                <a:lnTo>
                  <a:pt x="3229" y="1101"/>
                </a:lnTo>
                <a:lnTo>
                  <a:pt x="2862" y="1028"/>
                </a:lnTo>
                <a:lnTo>
                  <a:pt x="2532" y="917"/>
                </a:lnTo>
                <a:lnTo>
                  <a:pt x="2239" y="807"/>
                </a:lnTo>
                <a:lnTo>
                  <a:pt x="1908" y="734"/>
                </a:lnTo>
                <a:lnTo>
                  <a:pt x="1578" y="661"/>
                </a:lnTo>
                <a:lnTo>
                  <a:pt x="1248" y="624"/>
                </a:lnTo>
                <a:lnTo>
                  <a:pt x="918" y="661"/>
                </a:lnTo>
                <a:lnTo>
                  <a:pt x="625" y="771"/>
                </a:lnTo>
                <a:lnTo>
                  <a:pt x="478" y="844"/>
                </a:lnTo>
                <a:lnTo>
                  <a:pt x="368" y="954"/>
                </a:lnTo>
                <a:lnTo>
                  <a:pt x="258" y="1064"/>
                </a:lnTo>
                <a:lnTo>
                  <a:pt x="148" y="1211"/>
                </a:lnTo>
                <a:lnTo>
                  <a:pt x="111" y="1284"/>
                </a:lnTo>
                <a:lnTo>
                  <a:pt x="111" y="1321"/>
                </a:lnTo>
                <a:lnTo>
                  <a:pt x="148" y="1431"/>
                </a:lnTo>
                <a:lnTo>
                  <a:pt x="258" y="1468"/>
                </a:lnTo>
                <a:lnTo>
                  <a:pt x="368" y="1468"/>
                </a:lnTo>
                <a:lnTo>
                  <a:pt x="698" y="1284"/>
                </a:lnTo>
                <a:lnTo>
                  <a:pt x="1028" y="1174"/>
                </a:lnTo>
                <a:lnTo>
                  <a:pt x="1028" y="2531"/>
                </a:lnTo>
                <a:lnTo>
                  <a:pt x="955" y="3228"/>
                </a:lnTo>
                <a:lnTo>
                  <a:pt x="881" y="3925"/>
                </a:lnTo>
                <a:lnTo>
                  <a:pt x="698" y="3852"/>
                </a:lnTo>
                <a:lnTo>
                  <a:pt x="551" y="3742"/>
                </a:lnTo>
                <a:lnTo>
                  <a:pt x="368" y="3632"/>
                </a:lnTo>
                <a:lnTo>
                  <a:pt x="184" y="3522"/>
                </a:lnTo>
                <a:lnTo>
                  <a:pt x="111" y="3522"/>
                </a:lnTo>
                <a:lnTo>
                  <a:pt x="38" y="3595"/>
                </a:lnTo>
                <a:lnTo>
                  <a:pt x="1" y="3669"/>
                </a:lnTo>
                <a:lnTo>
                  <a:pt x="1" y="3779"/>
                </a:lnTo>
                <a:lnTo>
                  <a:pt x="38" y="3962"/>
                </a:lnTo>
                <a:lnTo>
                  <a:pt x="148" y="4145"/>
                </a:lnTo>
                <a:lnTo>
                  <a:pt x="294" y="4256"/>
                </a:lnTo>
                <a:lnTo>
                  <a:pt x="514" y="4402"/>
                </a:lnTo>
                <a:lnTo>
                  <a:pt x="735" y="4476"/>
                </a:lnTo>
                <a:lnTo>
                  <a:pt x="1175" y="4476"/>
                </a:lnTo>
                <a:lnTo>
                  <a:pt x="1248" y="4439"/>
                </a:lnTo>
                <a:lnTo>
                  <a:pt x="1321" y="4402"/>
                </a:lnTo>
                <a:lnTo>
                  <a:pt x="1395" y="4256"/>
                </a:lnTo>
                <a:lnTo>
                  <a:pt x="1505" y="3485"/>
                </a:lnTo>
                <a:lnTo>
                  <a:pt x="1578" y="2715"/>
                </a:lnTo>
                <a:lnTo>
                  <a:pt x="1578" y="1908"/>
                </a:lnTo>
                <a:lnTo>
                  <a:pt x="1542" y="1504"/>
                </a:lnTo>
                <a:lnTo>
                  <a:pt x="1505" y="1138"/>
                </a:lnTo>
                <a:lnTo>
                  <a:pt x="1762" y="1174"/>
                </a:lnTo>
                <a:lnTo>
                  <a:pt x="2128" y="1321"/>
                </a:lnTo>
                <a:lnTo>
                  <a:pt x="2459" y="1431"/>
                </a:lnTo>
                <a:lnTo>
                  <a:pt x="2825" y="1578"/>
                </a:lnTo>
                <a:lnTo>
                  <a:pt x="3192" y="1651"/>
                </a:lnTo>
                <a:lnTo>
                  <a:pt x="3486" y="1651"/>
                </a:lnTo>
                <a:lnTo>
                  <a:pt x="3449" y="2531"/>
                </a:lnTo>
                <a:lnTo>
                  <a:pt x="3412" y="3449"/>
                </a:lnTo>
                <a:lnTo>
                  <a:pt x="3412" y="3999"/>
                </a:lnTo>
                <a:lnTo>
                  <a:pt x="3412" y="4256"/>
                </a:lnTo>
                <a:lnTo>
                  <a:pt x="3412" y="4366"/>
                </a:lnTo>
                <a:lnTo>
                  <a:pt x="3412" y="4402"/>
                </a:lnTo>
                <a:lnTo>
                  <a:pt x="3449" y="4402"/>
                </a:lnTo>
                <a:lnTo>
                  <a:pt x="3412" y="4476"/>
                </a:lnTo>
                <a:lnTo>
                  <a:pt x="3376" y="4512"/>
                </a:lnTo>
                <a:lnTo>
                  <a:pt x="3376" y="4659"/>
                </a:lnTo>
                <a:lnTo>
                  <a:pt x="3376" y="4696"/>
                </a:lnTo>
                <a:lnTo>
                  <a:pt x="3412" y="4806"/>
                </a:lnTo>
                <a:lnTo>
                  <a:pt x="3522" y="4879"/>
                </a:lnTo>
                <a:lnTo>
                  <a:pt x="3632" y="4879"/>
                </a:lnTo>
                <a:lnTo>
                  <a:pt x="3742" y="4842"/>
                </a:lnTo>
                <a:lnTo>
                  <a:pt x="3853" y="4732"/>
                </a:lnTo>
                <a:lnTo>
                  <a:pt x="3926" y="4586"/>
                </a:lnTo>
                <a:lnTo>
                  <a:pt x="3926" y="4439"/>
                </a:lnTo>
                <a:lnTo>
                  <a:pt x="3926" y="4256"/>
                </a:lnTo>
                <a:lnTo>
                  <a:pt x="3963" y="3045"/>
                </a:lnTo>
                <a:lnTo>
                  <a:pt x="3963" y="1871"/>
                </a:lnTo>
                <a:lnTo>
                  <a:pt x="3963" y="1541"/>
                </a:lnTo>
                <a:lnTo>
                  <a:pt x="4366" y="1394"/>
                </a:lnTo>
                <a:lnTo>
                  <a:pt x="4733" y="1138"/>
                </a:lnTo>
                <a:lnTo>
                  <a:pt x="5063" y="844"/>
                </a:lnTo>
                <a:lnTo>
                  <a:pt x="5320" y="551"/>
                </a:lnTo>
                <a:lnTo>
                  <a:pt x="5467" y="367"/>
                </a:lnTo>
                <a:lnTo>
                  <a:pt x="5503" y="257"/>
                </a:lnTo>
                <a:lnTo>
                  <a:pt x="5503" y="184"/>
                </a:lnTo>
                <a:lnTo>
                  <a:pt x="5430" y="74"/>
                </a:lnTo>
                <a:lnTo>
                  <a:pt x="5356" y="37"/>
                </a:lnTo>
                <a:lnTo>
                  <a:pt x="528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2" name="Shape 182"/>
          <p:cNvSpPr/>
          <p:nvPr/>
        </p:nvSpPr>
        <p:spPr>
          <a:xfrm>
            <a:off x="8516943" y="4082883"/>
            <a:ext cx="690236" cy="510383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3" name="Shape 183"/>
          <p:cNvSpPr/>
          <p:nvPr/>
        </p:nvSpPr>
        <p:spPr>
          <a:xfrm>
            <a:off x="859713" y="3417442"/>
            <a:ext cx="317619" cy="659009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4" name="Shape 184"/>
          <p:cNvSpPr/>
          <p:nvPr/>
        </p:nvSpPr>
        <p:spPr>
          <a:xfrm rot="1920742">
            <a:off x="5707037" y="4213989"/>
            <a:ext cx="884796" cy="750833"/>
          </a:xfrm>
          <a:custGeom>
            <a:avLst/>
            <a:gdLst/>
            <a:ahLst/>
            <a:cxnLst/>
            <a:rect l="0" t="0" r="0" b="0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5" name="Shape 185"/>
          <p:cNvSpPr/>
          <p:nvPr/>
        </p:nvSpPr>
        <p:spPr>
          <a:xfrm rot="-3496844">
            <a:off x="115838" y="4509560"/>
            <a:ext cx="537852" cy="464440"/>
          </a:xfrm>
          <a:custGeom>
            <a:avLst/>
            <a:gdLst/>
            <a:ahLst/>
            <a:cxnLst/>
            <a:rect l="0" t="0" r="0" b="0"/>
            <a:pathLst>
              <a:path w="10748" h="9281" extrusionOk="0">
                <a:moveTo>
                  <a:pt x="4072" y="550"/>
                </a:moveTo>
                <a:lnTo>
                  <a:pt x="4329" y="587"/>
                </a:lnTo>
                <a:lnTo>
                  <a:pt x="4585" y="697"/>
                </a:lnTo>
                <a:lnTo>
                  <a:pt x="4842" y="844"/>
                </a:lnTo>
                <a:lnTo>
                  <a:pt x="5025" y="1064"/>
                </a:lnTo>
                <a:lnTo>
                  <a:pt x="5136" y="1211"/>
                </a:lnTo>
                <a:lnTo>
                  <a:pt x="5209" y="1394"/>
                </a:lnTo>
                <a:lnTo>
                  <a:pt x="5246" y="1541"/>
                </a:lnTo>
                <a:lnTo>
                  <a:pt x="5282" y="1724"/>
                </a:lnTo>
                <a:lnTo>
                  <a:pt x="5282" y="2091"/>
                </a:lnTo>
                <a:lnTo>
                  <a:pt x="5246" y="2458"/>
                </a:lnTo>
                <a:lnTo>
                  <a:pt x="5209" y="2641"/>
                </a:lnTo>
                <a:lnTo>
                  <a:pt x="4695" y="1761"/>
                </a:lnTo>
                <a:lnTo>
                  <a:pt x="4072" y="550"/>
                </a:lnTo>
                <a:close/>
                <a:moveTo>
                  <a:pt x="1357" y="3008"/>
                </a:moveTo>
                <a:lnTo>
                  <a:pt x="1504" y="3265"/>
                </a:lnTo>
                <a:lnTo>
                  <a:pt x="1614" y="3558"/>
                </a:lnTo>
                <a:lnTo>
                  <a:pt x="1797" y="3852"/>
                </a:lnTo>
                <a:lnTo>
                  <a:pt x="1467" y="3778"/>
                </a:lnTo>
                <a:lnTo>
                  <a:pt x="1137" y="3742"/>
                </a:lnTo>
                <a:lnTo>
                  <a:pt x="1321" y="3118"/>
                </a:lnTo>
                <a:lnTo>
                  <a:pt x="1357" y="3008"/>
                </a:lnTo>
                <a:close/>
                <a:moveTo>
                  <a:pt x="3815" y="550"/>
                </a:moveTo>
                <a:lnTo>
                  <a:pt x="4072" y="1174"/>
                </a:lnTo>
                <a:lnTo>
                  <a:pt x="4329" y="1798"/>
                </a:lnTo>
                <a:lnTo>
                  <a:pt x="4695" y="2531"/>
                </a:lnTo>
                <a:lnTo>
                  <a:pt x="5099" y="3265"/>
                </a:lnTo>
                <a:lnTo>
                  <a:pt x="4989" y="3852"/>
                </a:lnTo>
                <a:lnTo>
                  <a:pt x="4732" y="3191"/>
                </a:lnTo>
                <a:lnTo>
                  <a:pt x="4475" y="2531"/>
                </a:lnTo>
                <a:lnTo>
                  <a:pt x="4255" y="1981"/>
                </a:lnTo>
                <a:lnTo>
                  <a:pt x="4035" y="1467"/>
                </a:lnTo>
                <a:lnTo>
                  <a:pt x="3742" y="880"/>
                </a:lnTo>
                <a:lnTo>
                  <a:pt x="3558" y="587"/>
                </a:lnTo>
                <a:lnTo>
                  <a:pt x="3815" y="550"/>
                </a:lnTo>
                <a:close/>
                <a:moveTo>
                  <a:pt x="1761" y="1724"/>
                </a:moveTo>
                <a:lnTo>
                  <a:pt x="1724" y="1798"/>
                </a:lnTo>
                <a:lnTo>
                  <a:pt x="1761" y="1944"/>
                </a:lnTo>
                <a:lnTo>
                  <a:pt x="1834" y="2018"/>
                </a:lnTo>
                <a:lnTo>
                  <a:pt x="1944" y="2054"/>
                </a:lnTo>
                <a:lnTo>
                  <a:pt x="2054" y="2054"/>
                </a:lnTo>
                <a:lnTo>
                  <a:pt x="2274" y="2531"/>
                </a:lnTo>
                <a:lnTo>
                  <a:pt x="2458" y="2971"/>
                </a:lnTo>
                <a:lnTo>
                  <a:pt x="3008" y="4182"/>
                </a:lnTo>
                <a:lnTo>
                  <a:pt x="3081" y="4329"/>
                </a:lnTo>
                <a:lnTo>
                  <a:pt x="2825" y="4255"/>
                </a:lnTo>
                <a:lnTo>
                  <a:pt x="2458" y="4072"/>
                </a:lnTo>
                <a:lnTo>
                  <a:pt x="2164" y="3742"/>
                </a:lnTo>
                <a:lnTo>
                  <a:pt x="1944" y="3375"/>
                </a:lnTo>
                <a:lnTo>
                  <a:pt x="1724" y="2935"/>
                </a:lnTo>
                <a:lnTo>
                  <a:pt x="1651" y="2715"/>
                </a:lnTo>
                <a:lnTo>
                  <a:pt x="1504" y="2494"/>
                </a:lnTo>
                <a:lnTo>
                  <a:pt x="1724" y="1761"/>
                </a:lnTo>
                <a:lnTo>
                  <a:pt x="1761" y="1724"/>
                </a:lnTo>
                <a:close/>
                <a:moveTo>
                  <a:pt x="2604" y="1174"/>
                </a:moveTo>
                <a:lnTo>
                  <a:pt x="2715" y="1614"/>
                </a:lnTo>
                <a:lnTo>
                  <a:pt x="2861" y="2054"/>
                </a:lnTo>
                <a:lnTo>
                  <a:pt x="3228" y="2898"/>
                </a:lnTo>
                <a:lnTo>
                  <a:pt x="3998" y="4695"/>
                </a:lnTo>
                <a:lnTo>
                  <a:pt x="3632" y="4549"/>
                </a:lnTo>
                <a:lnTo>
                  <a:pt x="3522" y="4365"/>
                </a:lnTo>
                <a:lnTo>
                  <a:pt x="3301" y="3888"/>
                </a:lnTo>
                <a:lnTo>
                  <a:pt x="2861" y="2935"/>
                </a:lnTo>
                <a:lnTo>
                  <a:pt x="2274" y="1834"/>
                </a:lnTo>
                <a:lnTo>
                  <a:pt x="2311" y="1651"/>
                </a:lnTo>
                <a:lnTo>
                  <a:pt x="2421" y="1467"/>
                </a:lnTo>
                <a:lnTo>
                  <a:pt x="2604" y="1174"/>
                </a:lnTo>
                <a:close/>
                <a:moveTo>
                  <a:pt x="3338" y="660"/>
                </a:moveTo>
                <a:lnTo>
                  <a:pt x="3375" y="770"/>
                </a:lnTo>
                <a:lnTo>
                  <a:pt x="3668" y="1467"/>
                </a:lnTo>
                <a:lnTo>
                  <a:pt x="3962" y="2164"/>
                </a:lnTo>
                <a:lnTo>
                  <a:pt x="4182" y="2788"/>
                </a:lnTo>
                <a:lnTo>
                  <a:pt x="4402" y="3412"/>
                </a:lnTo>
                <a:lnTo>
                  <a:pt x="4769" y="4659"/>
                </a:lnTo>
                <a:lnTo>
                  <a:pt x="4732" y="4805"/>
                </a:lnTo>
                <a:lnTo>
                  <a:pt x="4659" y="4805"/>
                </a:lnTo>
                <a:lnTo>
                  <a:pt x="4549" y="4842"/>
                </a:lnTo>
                <a:lnTo>
                  <a:pt x="3668" y="2971"/>
                </a:lnTo>
                <a:lnTo>
                  <a:pt x="3191" y="1981"/>
                </a:lnTo>
                <a:lnTo>
                  <a:pt x="2971" y="1504"/>
                </a:lnTo>
                <a:lnTo>
                  <a:pt x="2788" y="991"/>
                </a:lnTo>
                <a:lnTo>
                  <a:pt x="3045" y="807"/>
                </a:lnTo>
                <a:lnTo>
                  <a:pt x="3338" y="660"/>
                </a:lnTo>
                <a:close/>
                <a:moveTo>
                  <a:pt x="7703" y="4952"/>
                </a:moveTo>
                <a:lnTo>
                  <a:pt x="7960" y="5246"/>
                </a:lnTo>
                <a:lnTo>
                  <a:pt x="7960" y="5246"/>
                </a:lnTo>
                <a:lnTo>
                  <a:pt x="7887" y="5209"/>
                </a:lnTo>
                <a:lnTo>
                  <a:pt x="7593" y="5319"/>
                </a:lnTo>
                <a:lnTo>
                  <a:pt x="7300" y="5466"/>
                </a:lnTo>
                <a:lnTo>
                  <a:pt x="7190" y="5356"/>
                </a:lnTo>
                <a:lnTo>
                  <a:pt x="7080" y="5246"/>
                </a:lnTo>
                <a:lnTo>
                  <a:pt x="7373" y="5099"/>
                </a:lnTo>
                <a:lnTo>
                  <a:pt x="7703" y="4952"/>
                </a:lnTo>
                <a:close/>
                <a:moveTo>
                  <a:pt x="8070" y="5356"/>
                </a:moveTo>
                <a:lnTo>
                  <a:pt x="8180" y="5466"/>
                </a:lnTo>
                <a:lnTo>
                  <a:pt x="7923" y="5576"/>
                </a:lnTo>
                <a:lnTo>
                  <a:pt x="7923" y="5576"/>
                </a:lnTo>
                <a:lnTo>
                  <a:pt x="8033" y="5429"/>
                </a:lnTo>
                <a:lnTo>
                  <a:pt x="8070" y="5356"/>
                </a:lnTo>
                <a:close/>
                <a:moveTo>
                  <a:pt x="7556" y="5612"/>
                </a:moveTo>
                <a:lnTo>
                  <a:pt x="7483" y="5722"/>
                </a:lnTo>
                <a:lnTo>
                  <a:pt x="7483" y="5686"/>
                </a:lnTo>
                <a:lnTo>
                  <a:pt x="7556" y="5612"/>
                </a:lnTo>
                <a:close/>
                <a:moveTo>
                  <a:pt x="8327" y="5649"/>
                </a:moveTo>
                <a:lnTo>
                  <a:pt x="8327" y="5686"/>
                </a:lnTo>
                <a:lnTo>
                  <a:pt x="7850" y="6163"/>
                </a:lnTo>
                <a:lnTo>
                  <a:pt x="7740" y="6016"/>
                </a:lnTo>
                <a:lnTo>
                  <a:pt x="7997" y="5796"/>
                </a:lnTo>
                <a:lnTo>
                  <a:pt x="8327" y="5649"/>
                </a:lnTo>
                <a:close/>
                <a:moveTo>
                  <a:pt x="8437" y="5796"/>
                </a:moveTo>
                <a:lnTo>
                  <a:pt x="8584" y="6053"/>
                </a:lnTo>
                <a:lnTo>
                  <a:pt x="8143" y="6163"/>
                </a:lnTo>
                <a:lnTo>
                  <a:pt x="8437" y="5796"/>
                </a:lnTo>
                <a:close/>
                <a:moveTo>
                  <a:pt x="8437" y="6346"/>
                </a:moveTo>
                <a:lnTo>
                  <a:pt x="8180" y="6676"/>
                </a:lnTo>
                <a:lnTo>
                  <a:pt x="8107" y="6493"/>
                </a:lnTo>
                <a:lnTo>
                  <a:pt x="8437" y="6346"/>
                </a:lnTo>
                <a:close/>
                <a:moveTo>
                  <a:pt x="8767" y="6309"/>
                </a:moveTo>
                <a:lnTo>
                  <a:pt x="8840" y="6419"/>
                </a:lnTo>
                <a:lnTo>
                  <a:pt x="8547" y="6676"/>
                </a:lnTo>
                <a:lnTo>
                  <a:pt x="8767" y="6309"/>
                </a:lnTo>
                <a:close/>
                <a:moveTo>
                  <a:pt x="9024" y="4695"/>
                </a:moveTo>
                <a:lnTo>
                  <a:pt x="9244" y="4732"/>
                </a:lnTo>
                <a:lnTo>
                  <a:pt x="9464" y="4805"/>
                </a:lnTo>
                <a:lnTo>
                  <a:pt x="9647" y="4915"/>
                </a:lnTo>
                <a:lnTo>
                  <a:pt x="9831" y="5062"/>
                </a:lnTo>
                <a:lnTo>
                  <a:pt x="9904" y="5099"/>
                </a:lnTo>
                <a:lnTo>
                  <a:pt x="9941" y="5099"/>
                </a:lnTo>
                <a:lnTo>
                  <a:pt x="10051" y="5209"/>
                </a:lnTo>
                <a:lnTo>
                  <a:pt x="10161" y="5429"/>
                </a:lnTo>
                <a:lnTo>
                  <a:pt x="10198" y="5649"/>
                </a:lnTo>
                <a:lnTo>
                  <a:pt x="10234" y="5869"/>
                </a:lnTo>
                <a:lnTo>
                  <a:pt x="10198" y="6089"/>
                </a:lnTo>
                <a:lnTo>
                  <a:pt x="10161" y="6346"/>
                </a:lnTo>
                <a:lnTo>
                  <a:pt x="10088" y="6566"/>
                </a:lnTo>
                <a:lnTo>
                  <a:pt x="9941" y="7006"/>
                </a:lnTo>
                <a:lnTo>
                  <a:pt x="9904" y="7080"/>
                </a:lnTo>
                <a:lnTo>
                  <a:pt x="9647" y="6676"/>
                </a:lnTo>
                <a:lnTo>
                  <a:pt x="9024" y="5832"/>
                </a:lnTo>
                <a:lnTo>
                  <a:pt x="8620" y="5282"/>
                </a:lnTo>
                <a:lnTo>
                  <a:pt x="8400" y="5025"/>
                </a:lnTo>
                <a:lnTo>
                  <a:pt x="8143" y="4842"/>
                </a:lnTo>
                <a:lnTo>
                  <a:pt x="8584" y="4732"/>
                </a:lnTo>
                <a:lnTo>
                  <a:pt x="8804" y="4695"/>
                </a:lnTo>
                <a:close/>
                <a:moveTo>
                  <a:pt x="1064" y="3962"/>
                </a:moveTo>
                <a:lnTo>
                  <a:pt x="1357" y="4182"/>
                </a:lnTo>
                <a:lnTo>
                  <a:pt x="1651" y="4329"/>
                </a:lnTo>
                <a:lnTo>
                  <a:pt x="2348" y="4585"/>
                </a:lnTo>
                <a:lnTo>
                  <a:pt x="2458" y="4659"/>
                </a:lnTo>
                <a:lnTo>
                  <a:pt x="2494" y="4695"/>
                </a:lnTo>
                <a:lnTo>
                  <a:pt x="2568" y="4732"/>
                </a:lnTo>
                <a:lnTo>
                  <a:pt x="2641" y="4695"/>
                </a:lnTo>
                <a:lnTo>
                  <a:pt x="4329" y="5319"/>
                </a:lnTo>
                <a:lnTo>
                  <a:pt x="4329" y="5356"/>
                </a:lnTo>
                <a:lnTo>
                  <a:pt x="4292" y="5319"/>
                </a:lnTo>
                <a:lnTo>
                  <a:pt x="3888" y="5172"/>
                </a:lnTo>
                <a:lnTo>
                  <a:pt x="3705" y="5136"/>
                </a:lnTo>
                <a:lnTo>
                  <a:pt x="3485" y="5099"/>
                </a:lnTo>
                <a:lnTo>
                  <a:pt x="3448" y="5136"/>
                </a:lnTo>
                <a:lnTo>
                  <a:pt x="3411" y="5172"/>
                </a:lnTo>
                <a:lnTo>
                  <a:pt x="3448" y="5246"/>
                </a:lnTo>
                <a:lnTo>
                  <a:pt x="3595" y="5392"/>
                </a:lnTo>
                <a:lnTo>
                  <a:pt x="3852" y="5539"/>
                </a:lnTo>
                <a:lnTo>
                  <a:pt x="4108" y="5686"/>
                </a:lnTo>
                <a:lnTo>
                  <a:pt x="4402" y="5759"/>
                </a:lnTo>
                <a:lnTo>
                  <a:pt x="4365" y="5906"/>
                </a:lnTo>
                <a:lnTo>
                  <a:pt x="4035" y="5906"/>
                </a:lnTo>
                <a:lnTo>
                  <a:pt x="3742" y="5869"/>
                </a:lnTo>
                <a:lnTo>
                  <a:pt x="3411" y="5759"/>
                </a:lnTo>
                <a:lnTo>
                  <a:pt x="3228" y="5686"/>
                </a:lnTo>
                <a:lnTo>
                  <a:pt x="3191" y="5612"/>
                </a:lnTo>
                <a:lnTo>
                  <a:pt x="3155" y="5576"/>
                </a:lnTo>
                <a:lnTo>
                  <a:pt x="3118" y="5539"/>
                </a:lnTo>
                <a:lnTo>
                  <a:pt x="3081" y="5502"/>
                </a:lnTo>
                <a:lnTo>
                  <a:pt x="3045" y="5502"/>
                </a:lnTo>
                <a:lnTo>
                  <a:pt x="3008" y="5539"/>
                </a:lnTo>
                <a:lnTo>
                  <a:pt x="2971" y="5649"/>
                </a:lnTo>
                <a:lnTo>
                  <a:pt x="2971" y="5722"/>
                </a:lnTo>
                <a:lnTo>
                  <a:pt x="3008" y="5796"/>
                </a:lnTo>
                <a:lnTo>
                  <a:pt x="3045" y="5869"/>
                </a:lnTo>
                <a:lnTo>
                  <a:pt x="3191" y="6016"/>
                </a:lnTo>
                <a:lnTo>
                  <a:pt x="3338" y="6126"/>
                </a:lnTo>
                <a:lnTo>
                  <a:pt x="3522" y="6199"/>
                </a:lnTo>
                <a:lnTo>
                  <a:pt x="3742" y="6273"/>
                </a:lnTo>
                <a:lnTo>
                  <a:pt x="3962" y="6309"/>
                </a:lnTo>
                <a:lnTo>
                  <a:pt x="4182" y="6309"/>
                </a:lnTo>
                <a:lnTo>
                  <a:pt x="3962" y="6676"/>
                </a:lnTo>
                <a:lnTo>
                  <a:pt x="3742" y="6603"/>
                </a:lnTo>
                <a:lnTo>
                  <a:pt x="3228" y="6456"/>
                </a:lnTo>
                <a:lnTo>
                  <a:pt x="2971" y="6419"/>
                </a:lnTo>
                <a:lnTo>
                  <a:pt x="2715" y="6383"/>
                </a:lnTo>
                <a:lnTo>
                  <a:pt x="2641" y="6383"/>
                </a:lnTo>
                <a:lnTo>
                  <a:pt x="2641" y="6456"/>
                </a:lnTo>
                <a:lnTo>
                  <a:pt x="2641" y="6493"/>
                </a:lnTo>
                <a:lnTo>
                  <a:pt x="2678" y="6529"/>
                </a:lnTo>
                <a:lnTo>
                  <a:pt x="2861" y="6676"/>
                </a:lnTo>
                <a:lnTo>
                  <a:pt x="3081" y="6786"/>
                </a:lnTo>
                <a:lnTo>
                  <a:pt x="3522" y="6970"/>
                </a:lnTo>
                <a:lnTo>
                  <a:pt x="3742" y="7080"/>
                </a:lnTo>
                <a:lnTo>
                  <a:pt x="3632" y="7226"/>
                </a:lnTo>
                <a:lnTo>
                  <a:pt x="3522" y="7336"/>
                </a:lnTo>
                <a:lnTo>
                  <a:pt x="2935" y="7080"/>
                </a:lnTo>
                <a:lnTo>
                  <a:pt x="2311" y="6823"/>
                </a:lnTo>
                <a:lnTo>
                  <a:pt x="2238" y="6823"/>
                </a:lnTo>
                <a:lnTo>
                  <a:pt x="2201" y="6860"/>
                </a:lnTo>
                <a:lnTo>
                  <a:pt x="2201" y="6896"/>
                </a:lnTo>
                <a:lnTo>
                  <a:pt x="2201" y="6970"/>
                </a:lnTo>
                <a:lnTo>
                  <a:pt x="2458" y="7190"/>
                </a:lnTo>
                <a:lnTo>
                  <a:pt x="2678" y="7410"/>
                </a:lnTo>
                <a:lnTo>
                  <a:pt x="2971" y="7557"/>
                </a:lnTo>
                <a:lnTo>
                  <a:pt x="3265" y="7703"/>
                </a:lnTo>
                <a:lnTo>
                  <a:pt x="2971" y="7960"/>
                </a:lnTo>
                <a:lnTo>
                  <a:pt x="2641" y="7960"/>
                </a:lnTo>
                <a:lnTo>
                  <a:pt x="2311" y="7887"/>
                </a:lnTo>
                <a:lnTo>
                  <a:pt x="1981" y="7777"/>
                </a:lnTo>
                <a:lnTo>
                  <a:pt x="1871" y="7777"/>
                </a:lnTo>
                <a:lnTo>
                  <a:pt x="1834" y="7813"/>
                </a:lnTo>
                <a:lnTo>
                  <a:pt x="1797" y="7850"/>
                </a:lnTo>
                <a:lnTo>
                  <a:pt x="1797" y="7923"/>
                </a:lnTo>
                <a:lnTo>
                  <a:pt x="1834" y="8070"/>
                </a:lnTo>
                <a:lnTo>
                  <a:pt x="1944" y="8143"/>
                </a:lnTo>
                <a:lnTo>
                  <a:pt x="2091" y="8217"/>
                </a:lnTo>
                <a:lnTo>
                  <a:pt x="2238" y="8290"/>
                </a:lnTo>
                <a:lnTo>
                  <a:pt x="2348" y="8327"/>
                </a:lnTo>
                <a:lnTo>
                  <a:pt x="2164" y="8364"/>
                </a:lnTo>
                <a:lnTo>
                  <a:pt x="1944" y="8364"/>
                </a:lnTo>
                <a:lnTo>
                  <a:pt x="1761" y="8327"/>
                </a:lnTo>
                <a:lnTo>
                  <a:pt x="1541" y="8253"/>
                </a:lnTo>
                <a:lnTo>
                  <a:pt x="1247" y="8070"/>
                </a:lnTo>
                <a:lnTo>
                  <a:pt x="1027" y="7850"/>
                </a:lnTo>
                <a:lnTo>
                  <a:pt x="844" y="7593"/>
                </a:lnTo>
                <a:lnTo>
                  <a:pt x="697" y="7300"/>
                </a:lnTo>
                <a:lnTo>
                  <a:pt x="624" y="6970"/>
                </a:lnTo>
                <a:lnTo>
                  <a:pt x="550" y="6676"/>
                </a:lnTo>
                <a:lnTo>
                  <a:pt x="550" y="6346"/>
                </a:lnTo>
                <a:lnTo>
                  <a:pt x="550" y="6016"/>
                </a:lnTo>
                <a:lnTo>
                  <a:pt x="624" y="5502"/>
                </a:lnTo>
                <a:lnTo>
                  <a:pt x="734" y="4989"/>
                </a:lnTo>
                <a:lnTo>
                  <a:pt x="1064" y="3962"/>
                </a:lnTo>
                <a:close/>
                <a:moveTo>
                  <a:pt x="6786" y="5429"/>
                </a:moveTo>
                <a:lnTo>
                  <a:pt x="6860" y="5649"/>
                </a:lnTo>
                <a:lnTo>
                  <a:pt x="6970" y="5832"/>
                </a:lnTo>
                <a:lnTo>
                  <a:pt x="7006" y="5906"/>
                </a:lnTo>
                <a:lnTo>
                  <a:pt x="7043" y="5979"/>
                </a:lnTo>
                <a:lnTo>
                  <a:pt x="7116" y="6016"/>
                </a:lnTo>
                <a:lnTo>
                  <a:pt x="7813" y="7006"/>
                </a:lnTo>
                <a:lnTo>
                  <a:pt x="8143" y="7520"/>
                </a:lnTo>
                <a:lnTo>
                  <a:pt x="8143" y="7667"/>
                </a:lnTo>
                <a:lnTo>
                  <a:pt x="8143" y="7740"/>
                </a:lnTo>
                <a:lnTo>
                  <a:pt x="8217" y="7813"/>
                </a:lnTo>
                <a:lnTo>
                  <a:pt x="8290" y="7850"/>
                </a:lnTo>
                <a:lnTo>
                  <a:pt x="8363" y="7850"/>
                </a:lnTo>
                <a:lnTo>
                  <a:pt x="8400" y="7813"/>
                </a:lnTo>
                <a:lnTo>
                  <a:pt x="8510" y="7887"/>
                </a:lnTo>
                <a:lnTo>
                  <a:pt x="8584" y="7923"/>
                </a:lnTo>
                <a:lnTo>
                  <a:pt x="8694" y="7960"/>
                </a:lnTo>
                <a:lnTo>
                  <a:pt x="8767" y="7923"/>
                </a:lnTo>
                <a:lnTo>
                  <a:pt x="8877" y="7997"/>
                </a:lnTo>
                <a:lnTo>
                  <a:pt x="8987" y="7997"/>
                </a:lnTo>
                <a:lnTo>
                  <a:pt x="9060" y="8033"/>
                </a:lnTo>
                <a:lnTo>
                  <a:pt x="9134" y="7997"/>
                </a:lnTo>
                <a:lnTo>
                  <a:pt x="9207" y="7923"/>
                </a:lnTo>
                <a:lnTo>
                  <a:pt x="9207" y="7813"/>
                </a:lnTo>
                <a:lnTo>
                  <a:pt x="9207" y="7740"/>
                </a:lnTo>
                <a:lnTo>
                  <a:pt x="9134" y="7667"/>
                </a:lnTo>
                <a:lnTo>
                  <a:pt x="9170" y="7557"/>
                </a:lnTo>
                <a:lnTo>
                  <a:pt x="9207" y="7483"/>
                </a:lnTo>
                <a:lnTo>
                  <a:pt x="9244" y="7410"/>
                </a:lnTo>
                <a:lnTo>
                  <a:pt x="9244" y="7373"/>
                </a:lnTo>
                <a:lnTo>
                  <a:pt x="9207" y="7300"/>
                </a:lnTo>
                <a:lnTo>
                  <a:pt x="9170" y="7263"/>
                </a:lnTo>
                <a:lnTo>
                  <a:pt x="9134" y="7226"/>
                </a:lnTo>
                <a:lnTo>
                  <a:pt x="8987" y="7226"/>
                </a:lnTo>
                <a:lnTo>
                  <a:pt x="8694" y="7336"/>
                </a:lnTo>
                <a:lnTo>
                  <a:pt x="8694" y="7300"/>
                </a:lnTo>
                <a:lnTo>
                  <a:pt x="8877" y="7153"/>
                </a:lnTo>
                <a:lnTo>
                  <a:pt x="9060" y="6970"/>
                </a:lnTo>
                <a:lnTo>
                  <a:pt x="9134" y="6860"/>
                </a:lnTo>
                <a:lnTo>
                  <a:pt x="9244" y="7043"/>
                </a:lnTo>
                <a:lnTo>
                  <a:pt x="9501" y="7446"/>
                </a:lnTo>
                <a:lnTo>
                  <a:pt x="9537" y="7593"/>
                </a:lnTo>
                <a:lnTo>
                  <a:pt x="9317" y="7887"/>
                </a:lnTo>
                <a:lnTo>
                  <a:pt x="9024" y="8143"/>
                </a:lnTo>
                <a:lnTo>
                  <a:pt x="8730" y="8364"/>
                </a:lnTo>
                <a:lnTo>
                  <a:pt x="8400" y="8547"/>
                </a:lnTo>
                <a:lnTo>
                  <a:pt x="8070" y="8657"/>
                </a:lnTo>
                <a:lnTo>
                  <a:pt x="7703" y="8694"/>
                </a:lnTo>
                <a:lnTo>
                  <a:pt x="7520" y="8694"/>
                </a:lnTo>
                <a:lnTo>
                  <a:pt x="7373" y="8657"/>
                </a:lnTo>
                <a:lnTo>
                  <a:pt x="7190" y="8620"/>
                </a:lnTo>
                <a:lnTo>
                  <a:pt x="7006" y="8547"/>
                </a:lnTo>
                <a:lnTo>
                  <a:pt x="6823" y="8437"/>
                </a:lnTo>
                <a:lnTo>
                  <a:pt x="6676" y="8290"/>
                </a:lnTo>
                <a:lnTo>
                  <a:pt x="6419" y="7997"/>
                </a:lnTo>
                <a:lnTo>
                  <a:pt x="6199" y="7667"/>
                </a:lnTo>
                <a:lnTo>
                  <a:pt x="6053" y="7300"/>
                </a:lnTo>
                <a:lnTo>
                  <a:pt x="6016" y="6896"/>
                </a:lnTo>
                <a:lnTo>
                  <a:pt x="6016" y="6676"/>
                </a:lnTo>
                <a:lnTo>
                  <a:pt x="6053" y="6493"/>
                </a:lnTo>
                <a:lnTo>
                  <a:pt x="6089" y="6309"/>
                </a:lnTo>
                <a:lnTo>
                  <a:pt x="6163" y="6126"/>
                </a:lnTo>
                <a:lnTo>
                  <a:pt x="6273" y="5943"/>
                </a:lnTo>
                <a:lnTo>
                  <a:pt x="6383" y="5759"/>
                </a:lnTo>
                <a:lnTo>
                  <a:pt x="6566" y="5576"/>
                </a:lnTo>
                <a:lnTo>
                  <a:pt x="6786" y="5429"/>
                </a:lnTo>
                <a:close/>
                <a:moveTo>
                  <a:pt x="3852" y="0"/>
                </a:moveTo>
                <a:lnTo>
                  <a:pt x="3522" y="37"/>
                </a:lnTo>
                <a:lnTo>
                  <a:pt x="3191" y="110"/>
                </a:lnTo>
                <a:lnTo>
                  <a:pt x="2898" y="257"/>
                </a:lnTo>
                <a:lnTo>
                  <a:pt x="2604" y="440"/>
                </a:lnTo>
                <a:lnTo>
                  <a:pt x="2348" y="660"/>
                </a:lnTo>
                <a:lnTo>
                  <a:pt x="2091" y="660"/>
                </a:lnTo>
                <a:lnTo>
                  <a:pt x="1871" y="734"/>
                </a:lnTo>
                <a:lnTo>
                  <a:pt x="1687" y="880"/>
                </a:lnTo>
                <a:lnTo>
                  <a:pt x="1541" y="1064"/>
                </a:lnTo>
                <a:lnTo>
                  <a:pt x="1394" y="1284"/>
                </a:lnTo>
                <a:lnTo>
                  <a:pt x="1321" y="1504"/>
                </a:lnTo>
                <a:lnTo>
                  <a:pt x="1137" y="1944"/>
                </a:lnTo>
                <a:lnTo>
                  <a:pt x="660" y="3522"/>
                </a:lnTo>
                <a:lnTo>
                  <a:pt x="404" y="4292"/>
                </a:lnTo>
                <a:lnTo>
                  <a:pt x="183" y="5062"/>
                </a:lnTo>
                <a:lnTo>
                  <a:pt x="37" y="5759"/>
                </a:lnTo>
                <a:lnTo>
                  <a:pt x="0" y="6126"/>
                </a:lnTo>
                <a:lnTo>
                  <a:pt x="0" y="6456"/>
                </a:lnTo>
                <a:lnTo>
                  <a:pt x="0" y="6786"/>
                </a:lnTo>
                <a:lnTo>
                  <a:pt x="73" y="7153"/>
                </a:lnTo>
                <a:lnTo>
                  <a:pt x="183" y="7483"/>
                </a:lnTo>
                <a:lnTo>
                  <a:pt x="330" y="7813"/>
                </a:lnTo>
                <a:lnTo>
                  <a:pt x="477" y="8033"/>
                </a:lnTo>
                <a:lnTo>
                  <a:pt x="660" y="8253"/>
                </a:lnTo>
                <a:lnTo>
                  <a:pt x="880" y="8474"/>
                </a:lnTo>
                <a:lnTo>
                  <a:pt x="1101" y="8657"/>
                </a:lnTo>
                <a:lnTo>
                  <a:pt x="1357" y="8767"/>
                </a:lnTo>
                <a:lnTo>
                  <a:pt x="1651" y="8877"/>
                </a:lnTo>
                <a:lnTo>
                  <a:pt x="1908" y="8914"/>
                </a:lnTo>
                <a:lnTo>
                  <a:pt x="2201" y="8950"/>
                </a:lnTo>
                <a:lnTo>
                  <a:pt x="2458" y="8914"/>
                </a:lnTo>
                <a:lnTo>
                  <a:pt x="2678" y="8840"/>
                </a:lnTo>
                <a:lnTo>
                  <a:pt x="2898" y="8730"/>
                </a:lnTo>
                <a:lnTo>
                  <a:pt x="3081" y="8620"/>
                </a:lnTo>
                <a:lnTo>
                  <a:pt x="3448" y="8290"/>
                </a:lnTo>
                <a:lnTo>
                  <a:pt x="3778" y="7923"/>
                </a:lnTo>
                <a:lnTo>
                  <a:pt x="3815" y="7960"/>
                </a:lnTo>
                <a:lnTo>
                  <a:pt x="3925" y="7960"/>
                </a:lnTo>
                <a:lnTo>
                  <a:pt x="4035" y="7887"/>
                </a:lnTo>
                <a:lnTo>
                  <a:pt x="4108" y="7813"/>
                </a:lnTo>
                <a:lnTo>
                  <a:pt x="4108" y="7740"/>
                </a:lnTo>
                <a:lnTo>
                  <a:pt x="4072" y="7593"/>
                </a:lnTo>
                <a:lnTo>
                  <a:pt x="4182" y="7446"/>
                </a:lnTo>
                <a:lnTo>
                  <a:pt x="4512" y="6896"/>
                </a:lnTo>
                <a:lnTo>
                  <a:pt x="4769" y="6309"/>
                </a:lnTo>
                <a:lnTo>
                  <a:pt x="5025" y="5722"/>
                </a:lnTo>
                <a:lnTo>
                  <a:pt x="5209" y="5099"/>
                </a:lnTo>
                <a:lnTo>
                  <a:pt x="5246" y="5062"/>
                </a:lnTo>
                <a:lnTo>
                  <a:pt x="5282" y="4989"/>
                </a:lnTo>
                <a:lnTo>
                  <a:pt x="5282" y="4915"/>
                </a:lnTo>
                <a:lnTo>
                  <a:pt x="5466" y="4292"/>
                </a:lnTo>
                <a:lnTo>
                  <a:pt x="5612" y="3632"/>
                </a:lnTo>
                <a:lnTo>
                  <a:pt x="5722" y="2971"/>
                </a:lnTo>
                <a:lnTo>
                  <a:pt x="5796" y="2311"/>
                </a:lnTo>
                <a:lnTo>
                  <a:pt x="5832" y="1981"/>
                </a:lnTo>
                <a:lnTo>
                  <a:pt x="5796" y="1651"/>
                </a:lnTo>
                <a:lnTo>
                  <a:pt x="5759" y="1357"/>
                </a:lnTo>
                <a:lnTo>
                  <a:pt x="5649" y="1064"/>
                </a:lnTo>
                <a:lnTo>
                  <a:pt x="5539" y="807"/>
                </a:lnTo>
                <a:lnTo>
                  <a:pt x="5356" y="587"/>
                </a:lnTo>
                <a:lnTo>
                  <a:pt x="5099" y="367"/>
                </a:lnTo>
                <a:lnTo>
                  <a:pt x="4842" y="184"/>
                </a:lnTo>
                <a:lnTo>
                  <a:pt x="4512" y="73"/>
                </a:lnTo>
                <a:lnTo>
                  <a:pt x="4182" y="0"/>
                </a:lnTo>
                <a:close/>
                <a:moveTo>
                  <a:pt x="8730" y="3962"/>
                </a:moveTo>
                <a:lnTo>
                  <a:pt x="8584" y="4072"/>
                </a:lnTo>
                <a:lnTo>
                  <a:pt x="8437" y="4182"/>
                </a:lnTo>
                <a:lnTo>
                  <a:pt x="8327" y="4329"/>
                </a:lnTo>
                <a:lnTo>
                  <a:pt x="7887" y="4439"/>
                </a:lnTo>
                <a:lnTo>
                  <a:pt x="7336" y="4585"/>
                </a:lnTo>
                <a:lnTo>
                  <a:pt x="6786" y="4842"/>
                </a:lnTo>
                <a:lnTo>
                  <a:pt x="6566" y="4989"/>
                </a:lnTo>
                <a:lnTo>
                  <a:pt x="6309" y="5172"/>
                </a:lnTo>
                <a:lnTo>
                  <a:pt x="6089" y="5356"/>
                </a:lnTo>
                <a:lnTo>
                  <a:pt x="5906" y="5576"/>
                </a:lnTo>
                <a:lnTo>
                  <a:pt x="5759" y="5796"/>
                </a:lnTo>
                <a:lnTo>
                  <a:pt x="5612" y="6053"/>
                </a:lnTo>
                <a:lnTo>
                  <a:pt x="5539" y="6309"/>
                </a:lnTo>
                <a:lnTo>
                  <a:pt x="5502" y="6603"/>
                </a:lnTo>
                <a:lnTo>
                  <a:pt x="5466" y="6860"/>
                </a:lnTo>
                <a:lnTo>
                  <a:pt x="5502" y="7116"/>
                </a:lnTo>
                <a:lnTo>
                  <a:pt x="5539" y="7373"/>
                </a:lnTo>
                <a:lnTo>
                  <a:pt x="5612" y="7630"/>
                </a:lnTo>
                <a:lnTo>
                  <a:pt x="5722" y="7887"/>
                </a:lnTo>
                <a:lnTo>
                  <a:pt x="5869" y="8107"/>
                </a:lnTo>
                <a:lnTo>
                  <a:pt x="6016" y="8327"/>
                </a:lnTo>
                <a:lnTo>
                  <a:pt x="6199" y="8547"/>
                </a:lnTo>
                <a:lnTo>
                  <a:pt x="6419" y="8730"/>
                </a:lnTo>
                <a:lnTo>
                  <a:pt x="6639" y="8914"/>
                </a:lnTo>
                <a:lnTo>
                  <a:pt x="6860" y="9060"/>
                </a:lnTo>
                <a:lnTo>
                  <a:pt x="7116" y="9170"/>
                </a:lnTo>
                <a:lnTo>
                  <a:pt x="7410" y="9244"/>
                </a:lnTo>
                <a:lnTo>
                  <a:pt x="7703" y="9281"/>
                </a:lnTo>
                <a:lnTo>
                  <a:pt x="8033" y="9244"/>
                </a:lnTo>
                <a:lnTo>
                  <a:pt x="8327" y="9170"/>
                </a:lnTo>
                <a:lnTo>
                  <a:pt x="8620" y="9024"/>
                </a:lnTo>
                <a:lnTo>
                  <a:pt x="8877" y="8877"/>
                </a:lnTo>
                <a:lnTo>
                  <a:pt x="9391" y="8547"/>
                </a:lnTo>
                <a:lnTo>
                  <a:pt x="9611" y="8364"/>
                </a:lnTo>
                <a:lnTo>
                  <a:pt x="9794" y="8143"/>
                </a:lnTo>
                <a:lnTo>
                  <a:pt x="9977" y="7923"/>
                </a:lnTo>
                <a:lnTo>
                  <a:pt x="10161" y="7703"/>
                </a:lnTo>
                <a:lnTo>
                  <a:pt x="10418" y="7190"/>
                </a:lnTo>
                <a:lnTo>
                  <a:pt x="10638" y="6676"/>
                </a:lnTo>
                <a:lnTo>
                  <a:pt x="10711" y="6346"/>
                </a:lnTo>
                <a:lnTo>
                  <a:pt x="10748" y="6053"/>
                </a:lnTo>
                <a:lnTo>
                  <a:pt x="10748" y="5722"/>
                </a:lnTo>
                <a:lnTo>
                  <a:pt x="10711" y="5466"/>
                </a:lnTo>
                <a:lnTo>
                  <a:pt x="10601" y="5172"/>
                </a:lnTo>
                <a:lnTo>
                  <a:pt x="10454" y="4915"/>
                </a:lnTo>
                <a:lnTo>
                  <a:pt x="10271" y="4659"/>
                </a:lnTo>
                <a:lnTo>
                  <a:pt x="10051" y="4439"/>
                </a:lnTo>
                <a:lnTo>
                  <a:pt x="9794" y="4255"/>
                </a:lnTo>
                <a:lnTo>
                  <a:pt x="9537" y="4108"/>
                </a:lnTo>
                <a:lnTo>
                  <a:pt x="9244" y="3998"/>
                </a:lnTo>
                <a:lnTo>
                  <a:pt x="8950" y="396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6" name="Shape 186"/>
          <p:cNvSpPr/>
          <p:nvPr/>
        </p:nvSpPr>
        <p:spPr>
          <a:xfrm>
            <a:off x="7518183" y="3966329"/>
            <a:ext cx="846268" cy="598458"/>
          </a:xfrm>
          <a:custGeom>
            <a:avLst/>
            <a:gdLst/>
            <a:ahLst/>
            <a:cxnLst/>
            <a:rect l="0" t="0" r="0" b="0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7" name="Shape 187"/>
          <p:cNvSpPr/>
          <p:nvPr/>
        </p:nvSpPr>
        <p:spPr>
          <a:xfrm rot="-5400000">
            <a:off x="6496794" y="3021440"/>
            <a:ext cx="493819" cy="631536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6453205" y="3705906"/>
            <a:ext cx="666365" cy="752689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9" name="Shape 189"/>
          <p:cNvSpPr/>
          <p:nvPr/>
        </p:nvSpPr>
        <p:spPr>
          <a:xfrm>
            <a:off x="1866011" y="4742878"/>
            <a:ext cx="681078" cy="455286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0" name="Shape 190"/>
          <p:cNvSpPr/>
          <p:nvPr/>
        </p:nvSpPr>
        <p:spPr>
          <a:xfrm>
            <a:off x="6669805" y="4614394"/>
            <a:ext cx="308461" cy="330480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ctrTitle"/>
          </p:nvPr>
        </p:nvSpPr>
        <p:spPr>
          <a:xfrm>
            <a:off x="3210934" y="1661761"/>
            <a:ext cx="5301599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r" rtl="0">
              <a:spcBef>
                <a:spcPts val="0"/>
              </a:spcBef>
              <a:buSzPct val="100000"/>
              <a:defRPr sz="3700" b="0"/>
            </a:lvl1pPr>
            <a:lvl2pPr lvl="1" algn="r" rtl="0">
              <a:spcBef>
                <a:spcPts val="0"/>
              </a:spcBef>
              <a:buSzPct val="100000"/>
              <a:defRPr sz="3700" b="0"/>
            </a:lvl2pPr>
            <a:lvl3pPr lvl="2" algn="r" rtl="0">
              <a:spcBef>
                <a:spcPts val="0"/>
              </a:spcBef>
              <a:buSzPct val="100000"/>
              <a:defRPr sz="3700" b="0"/>
            </a:lvl3pPr>
            <a:lvl4pPr lvl="3" algn="r" rtl="0">
              <a:spcBef>
                <a:spcPts val="0"/>
              </a:spcBef>
              <a:buSzPct val="100000"/>
              <a:defRPr sz="3700" b="0"/>
            </a:lvl4pPr>
            <a:lvl5pPr lvl="4" algn="r" rtl="0">
              <a:spcBef>
                <a:spcPts val="0"/>
              </a:spcBef>
              <a:buSzPct val="100000"/>
              <a:defRPr sz="3700" b="0"/>
            </a:lvl5pPr>
            <a:lvl6pPr lvl="5" algn="r" rtl="0">
              <a:spcBef>
                <a:spcPts val="0"/>
              </a:spcBef>
              <a:buSzPct val="100000"/>
              <a:defRPr sz="3700" b="0"/>
            </a:lvl6pPr>
            <a:lvl7pPr lvl="6" algn="r" rtl="0">
              <a:spcBef>
                <a:spcPts val="0"/>
              </a:spcBef>
              <a:buSzPct val="100000"/>
              <a:defRPr sz="3700" b="0"/>
            </a:lvl7pPr>
            <a:lvl8pPr lvl="7" algn="r" rtl="0">
              <a:spcBef>
                <a:spcPts val="0"/>
              </a:spcBef>
              <a:buSzPct val="100000"/>
              <a:defRPr sz="3700" b="0"/>
            </a:lvl8pPr>
            <a:lvl9pPr lvl="8" algn="r" rtl="0">
              <a:spcBef>
                <a:spcPts val="0"/>
              </a:spcBef>
              <a:buSzPct val="100000"/>
              <a:defRPr sz="3700" b="0"/>
            </a:lvl9pPr>
          </a:lstStyle>
          <a:p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subTitle" idx="1"/>
          </p:nvPr>
        </p:nvSpPr>
        <p:spPr>
          <a:xfrm>
            <a:off x="3210884" y="2864176"/>
            <a:ext cx="5301599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r" rtl="0">
              <a:spcBef>
                <a:spcPts val="0"/>
              </a:spcBef>
              <a:buClr>
                <a:srgbClr val="1C4587"/>
              </a:buClr>
              <a:buNone/>
              <a:defRPr>
                <a:solidFill>
                  <a:srgbClr val="1C4587"/>
                </a:solidFill>
              </a:defRPr>
            </a:lvl1pPr>
            <a:lvl2pPr lvl="1" algn="r" rtl="0">
              <a:spcBef>
                <a:spcPts val="0"/>
              </a:spcBef>
              <a:buClr>
                <a:srgbClr val="1C4587"/>
              </a:buClr>
              <a:buSzPct val="100000"/>
              <a:buNone/>
              <a:defRPr sz="3000">
                <a:solidFill>
                  <a:srgbClr val="1C4587"/>
                </a:solidFill>
              </a:defRPr>
            </a:lvl2pPr>
            <a:lvl3pPr lvl="2" algn="r" rtl="0">
              <a:spcBef>
                <a:spcPts val="0"/>
              </a:spcBef>
              <a:buClr>
                <a:srgbClr val="1C4587"/>
              </a:buClr>
              <a:buSzPct val="100000"/>
              <a:buNone/>
              <a:defRPr sz="3000">
                <a:solidFill>
                  <a:srgbClr val="1C4587"/>
                </a:solidFill>
              </a:defRPr>
            </a:lvl3pPr>
            <a:lvl4pPr lvl="3" algn="r" rtl="0">
              <a:spcBef>
                <a:spcPts val="0"/>
              </a:spcBef>
              <a:buClr>
                <a:srgbClr val="1C4587"/>
              </a:buClr>
              <a:buSzPct val="100000"/>
              <a:buNone/>
              <a:defRPr sz="3000">
                <a:solidFill>
                  <a:srgbClr val="1C4587"/>
                </a:solidFill>
              </a:defRPr>
            </a:lvl4pPr>
            <a:lvl5pPr lvl="4" algn="r" rtl="0">
              <a:spcBef>
                <a:spcPts val="0"/>
              </a:spcBef>
              <a:buClr>
                <a:srgbClr val="1C4587"/>
              </a:buClr>
              <a:buSzPct val="100000"/>
              <a:buNone/>
              <a:defRPr sz="3000">
                <a:solidFill>
                  <a:srgbClr val="1C4587"/>
                </a:solidFill>
              </a:defRPr>
            </a:lvl5pPr>
            <a:lvl6pPr lvl="5" algn="r" rtl="0">
              <a:spcBef>
                <a:spcPts val="0"/>
              </a:spcBef>
              <a:buClr>
                <a:srgbClr val="1C4587"/>
              </a:buClr>
              <a:buSzPct val="100000"/>
              <a:buNone/>
              <a:defRPr sz="3000">
                <a:solidFill>
                  <a:srgbClr val="1C4587"/>
                </a:solidFill>
              </a:defRPr>
            </a:lvl6pPr>
            <a:lvl7pPr lvl="6" algn="r" rtl="0">
              <a:spcBef>
                <a:spcPts val="0"/>
              </a:spcBef>
              <a:buClr>
                <a:srgbClr val="1C4587"/>
              </a:buClr>
              <a:buSzPct val="100000"/>
              <a:buNone/>
              <a:defRPr sz="3000">
                <a:solidFill>
                  <a:srgbClr val="1C4587"/>
                </a:solidFill>
              </a:defRPr>
            </a:lvl7pPr>
            <a:lvl8pPr lvl="7" algn="r" rtl="0">
              <a:spcBef>
                <a:spcPts val="0"/>
              </a:spcBef>
              <a:buClr>
                <a:srgbClr val="1C4587"/>
              </a:buClr>
              <a:buSzPct val="100000"/>
              <a:buNone/>
              <a:defRPr sz="3000">
                <a:solidFill>
                  <a:srgbClr val="1C4587"/>
                </a:solidFill>
              </a:defRPr>
            </a:lvl8pPr>
            <a:lvl9pPr lvl="8" algn="r" rtl="0">
              <a:spcBef>
                <a:spcPts val="0"/>
              </a:spcBef>
              <a:buClr>
                <a:srgbClr val="1C4587"/>
              </a:buClr>
              <a:buSzPct val="100000"/>
              <a:buNone/>
              <a:defRPr sz="3000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  <p:sp>
        <p:nvSpPr>
          <p:cNvPr id="194" name="Shape 194"/>
          <p:cNvSpPr/>
          <p:nvPr/>
        </p:nvSpPr>
        <p:spPr>
          <a:xfrm>
            <a:off x="4412080" y="4661638"/>
            <a:ext cx="450549" cy="558733"/>
          </a:xfrm>
          <a:custGeom>
            <a:avLst/>
            <a:gdLst/>
            <a:ahLst/>
            <a:cxnLst/>
            <a:rect l="0" t="0" r="0" b="0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5" name="Shape 195"/>
          <p:cNvSpPr/>
          <p:nvPr/>
        </p:nvSpPr>
        <p:spPr>
          <a:xfrm>
            <a:off x="3968825" y="4000287"/>
            <a:ext cx="443259" cy="504670"/>
          </a:xfrm>
          <a:custGeom>
            <a:avLst/>
            <a:gdLst/>
            <a:ahLst/>
            <a:cxnLst/>
            <a:rect l="0" t="0" r="0" b="0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6" name="Shape 196"/>
          <p:cNvSpPr/>
          <p:nvPr/>
        </p:nvSpPr>
        <p:spPr>
          <a:xfrm>
            <a:off x="6283364" y="4209514"/>
            <a:ext cx="210213" cy="458888"/>
          </a:xfrm>
          <a:custGeom>
            <a:avLst/>
            <a:gdLst/>
            <a:ahLst/>
            <a:cxnLst/>
            <a:rect l="0" t="0" r="0" b="0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7" name="Shape 197"/>
          <p:cNvSpPr/>
          <p:nvPr/>
        </p:nvSpPr>
        <p:spPr>
          <a:xfrm>
            <a:off x="5746560" y="4042835"/>
            <a:ext cx="414157" cy="507761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8" name="Shape 198"/>
          <p:cNvSpPr/>
          <p:nvPr/>
        </p:nvSpPr>
        <p:spPr>
          <a:xfrm>
            <a:off x="7063610" y="4132027"/>
            <a:ext cx="456818" cy="425588"/>
          </a:xfrm>
          <a:custGeom>
            <a:avLst/>
            <a:gdLst/>
            <a:ahLst/>
            <a:cxnLst/>
            <a:rect l="0" t="0" r="0" b="0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9" name="Shape 199"/>
          <p:cNvSpPr/>
          <p:nvPr/>
        </p:nvSpPr>
        <p:spPr>
          <a:xfrm>
            <a:off x="8742973" y="4166676"/>
            <a:ext cx="495281" cy="340238"/>
          </a:xfrm>
          <a:custGeom>
            <a:avLst/>
            <a:gdLst/>
            <a:ahLst/>
            <a:cxnLst/>
            <a:rect l="0" t="0" r="0" b="0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0" name="Shape 200"/>
          <p:cNvSpPr/>
          <p:nvPr/>
        </p:nvSpPr>
        <p:spPr>
          <a:xfrm>
            <a:off x="6581517" y="4041241"/>
            <a:ext cx="372517" cy="384998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1" name="Shape 201"/>
          <p:cNvSpPr/>
          <p:nvPr/>
        </p:nvSpPr>
        <p:spPr>
          <a:xfrm>
            <a:off x="6507131" y="4533961"/>
            <a:ext cx="521291" cy="538991"/>
          </a:xfrm>
          <a:custGeom>
            <a:avLst/>
            <a:gdLst/>
            <a:ahLst/>
            <a:cxnLst/>
            <a:rect l="0" t="0" r="0" b="0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2" name="Shape 202"/>
          <p:cNvSpPr/>
          <p:nvPr/>
        </p:nvSpPr>
        <p:spPr>
          <a:xfrm>
            <a:off x="5501053" y="4557599"/>
            <a:ext cx="504670" cy="400627"/>
          </a:xfrm>
          <a:custGeom>
            <a:avLst/>
            <a:gdLst/>
            <a:ahLst/>
            <a:cxnLst/>
            <a:rect l="0" t="0" r="0" b="0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3" name="Shape 203"/>
          <p:cNvSpPr/>
          <p:nvPr/>
        </p:nvSpPr>
        <p:spPr>
          <a:xfrm>
            <a:off x="5201566" y="4075598"/>
            <a:ext cx="470320" cy="442210"/>
          </a:xfrm>
          <a:custGeom>
            <a:avLst/>
            <a:gdLst/>
            <a:ahLst/>
            <a:cxnLst/>
            <a:rect l="0" t="0" r="0" b="0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4" name="Shape 204"/>
          <p:cNvSpPr/>
          <p:nvPr/>
        </p:nvSpPr>
        <p:spPr>
          <a:xfrm>
            <a:off x="4765584" y="4075593"/>
            <a:ext cx="339602" cy="400616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5" name="Shape 205"/>
          <p:cNvSpPr/>
          <p:nvPr/>
        </p:nvSpPr>
        <p:spPr>
          <a:xfrm>
            <a:off x="5521857" y="4998018"/>
            <a:ext cx="463058" cy="177962"/>
          </a:xfrm>
          <a:custGeom>
            <a:avLst/>
            <a:gdLst/>
            <a:ahLst/>
            <a:cxnLst/>
            <a:rect l="0" t="0" r="0" b="0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6" name="Shape 206"/>
          <p:cNvSpPr/>
          <p:nvPr/>
        </p:nvSpPr>
        <p:spPr>
          <a:xfrm>
            <a:off x="8052571" y="4825259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7" name="Shape 207"/>
          <p:cNvSpPr/>
          <p:nvPr/>
        </p:nvSpPr>
        <p:spPr>
          <a:xfrm>
            <a:off x="8052577" y="4029276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8" name="Shape 208"/>
          <p:cNvSpPr/>
          <p:nvPr/>
        </p:nvSpPr>
        <p:spPr>
          <a:xfrm>
            <a:off x="6984573" y="4950383"/>
            <a:ext cx="297605" cy="211234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9" name="Shape 209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0" name="Shape 210"/>
          <p:cNvSpPr/>
          <p:nvPr/>
        </p:nvSpPr>
        <p:spPr>
          <a:xfrm>
            <a:off x="6160714" y="4780233"/>
            <a:ext cx="323616" cy="321545"/>
          </a:xfrm>
          <a:custGeom>
            <a:avLst/>
            <a:gdLst/>
            <a:ahLst/>
            <a:cxnLst/>
            <a:rect l="0" t="0" r="0" b="0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1" name="Shape 211"/>
          <p:cNvSpPr/>
          <p:nvPr/>
        </p:nvSpPr>
        <p:spPr>
          <a:xfrm>
            <a:off x="8522443" y="4000279"/>
            <a:ext cx="306966" cy="385026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2" name="Shape 212"/>
          <p:cNvSpPr/>
          <p:nvPr/>
        </p:nvSpPr>
        <p:spPr>
          <a:xfrm>
            <a:off x="4892224" y="4552927"/>
            <a:ext cx="416228" cy="409987"/>
          </a:xfrm>
          <a:custGeom>
            <a:avLst/>
            <a:gdLst/>
            <a:ahLst/>
            <a:cxnLst/>
            <a:rect l="0" t="0" r="0" b="0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3" name="Shape 213"/>
          <p:cNvSpPr/>
          <p:nvPr/>
        </p:nvSpPr>
        <p:spPr>
          <a:xfrm>
            <a:off x="8829403" y="4583868"/>
            <a:ext cx="391238" cy="289294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4" name="Shape 214"/>
          <p:cNvSpPr/>
          <p:nvPr/>
        </p:nvSpPr>
        <p:spPr>
          <a:xfrm>
            <a:off x="4489178" y="4206693"/>
            <a:ext cx="180032" cy="373538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5" name="Shape 215"/>
          <p:cNvSpPr/>
          <p:nvPr/>
        </p:nvSpPr>
        <p:spPr>
          <a:xfrm rot="1920548">
            <a:off x="7236725" y="4658174"/>
            <a:ext cx="501521" cy="425556"/>
          </a:xfrm>
          <a:custGeom>
            <a:avLst/>
            <a:gdLst/>
            <a:ahLst/>
            <a:cxnLst/>
            <a:rect l="0" t="0" r="0" b="0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6" name="Shape 216"/>
          <p:cNvSpPr/>
          <p:nvPr/>
        </p:nvSpPr>
        <p:spPr>
          <a:xfrm>
            <a:off x="8263292" y="4517804"/>
            <a:ext cx="479680" cy="339217"/>
          </a:xfrm>
          <a:custGeom>
            <a:avLst/>
            <a:gdLst/>
            <a:ahLst/>
            <a:cxnLst/>
            <a:rect l="0" t="0" r="0" b="0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7" name="Shape 217"/>
          <p:cNvSpPr/>
          <p:nvPr/>
        </p:nvSpPr>
        <p:spPr>
          <a:xfrm rot="-5400000">
            <a:off x="7684355" y="3982229"/>
            <a:ext cx="279905" cy="357966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8" name="Shape 218"/>
          <p:cNvSpPr/>
          <p:nvPr/>
        </p:nvSpPr>
        <p:spPr>
          <a:xfrm>
            <a:off x="7659647" y="4370196"/>
            <a:ext cx="377708" cy="426637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9" name="Shape 219"/>
          <p:cNvSpPr/>
          <p:nvPr/>
        </p:nvSpPr>
        <p:spPr>
          <a:xfrm>
            <a:off x="5059562" y="4957957"/>
            <a:ext cx="386047" cy="258064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0" name="Shape 220"/>
          <p:cNvSpPr/>
          <p:nvPr/>
        </p:nvSpPr>
        <p:spPr>
          <a:xfrm>
            <a:off x="7782420" y="4885132"/>
            <a:ext cx="174841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1" name="Shape 221"/>
          <p:cNvSpPr/>
          <p:nvPr/>
        </p:nvSpPr>
        <p:spPr>
          <a:xfrm>
            <a:off x="1482764" y="4209514"/>
            <a:ext cx="210213" cy="458888"/>
          </a:xfrm>
          <a:custGeom>
            <a:avLst/>
            <a:gdLst/>
            <a:ahLst/>
            <a:cxnLst/>
            <a:rect l="0" t="0" r="0" b="0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2" name="Shape 222"/>
          <p:cNvSpPr/>
          <p:nvPr/>
        </p:nvSpPr>
        <p:spPr>
          <a:xfrm>
            <a:off x="945960" y="4042835"/>
            <a:ext cx="414157" cy="507761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3" name="Shape 223"/>
          <p:cNvSpPr/>
          <p:nvPr/>
        </p:nvSpPr>
        <p:spPr>
          <a:xfrm>
            <a:off x="2263010" y="4132027"/>
            <a:ext cx="456818" cy="425588"/>
          </a:xfrm>
          <a:custGeom>
            <a:avLst/>
            <a:gdLst/>
            <a:ahLst/>
            <a:cxnLst/>
            <a:rect l="0" t="0" r="0" b="0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4" name="Shape 224"/>
          <p:cNvSpPr/>
          <p:nvPr/>
        </p:nvSpPr>
        <p:spPr>
          <a:xfrm>
            <a:off x="1780917" y="4041241"/>
            <a:ext cx="372517" cy="384998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5" name="Shape 225"/>
          <p:cNvSpPr/>
          <p:nvPr/>
        </p:nvSpPr>
        <p:spPr>
          <a:xfrm>
            <a:off x="1706531" y="4533961"/>
            <a:ext cx="521291" cy="538991"/>
          </a:xfrm>
          <a:custGeom>
            <a:avLst/>
            <a:gdLst/>
            <a:ahLst/>
            <a:cxnLst/>
            <a:rect l="0" t="0" r="0" b="0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6" name="Shape 226"/>
          <p:cNvSpPr/>
          <p:nvPr/>
        </p:nvSpPr>
        <p:spPr>
          <a:xfrm>
            <a:off x="700454" y="4557599"/>
            <a:ext cx="504670" cy="400627"/>
          </a:xfrm>
          <a:custGeom>
            <a:avLst/>
            <a:gdLst/>
            <a:ahLst/>
            <a:cxnLst/>
            <a:rect l="0" t="0" r="0" b="0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7" name="Shape 227"/>
          <p:cNvSpPr/>
          <p:nvPr/>
        </p:nvSpPr>
        <p:spPr>
          <a:xfrm>
            <a:off x="400966" y="4075598"/>
            <a:ext cx="470320" cy="442210"/>
          </a:xfrm>
          <a:custGeom>
            <a:avLst/>
            <a:gdLst/>
            <a:ahLst/>
            <a:cxnLst/>
            <a:rect l="0" t="0" r="0" b="0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8" name="Shape 228"/>
          <p:cNvSpPr/>
          <p:nvPr/>
        </p:nvSpPr>
        <p:spPr>
          <a:xfrm>
            <a:off x="-35015" y="4075593"/>
            <a:ext cx="339602" cy="400616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9" name="Shape 229"/>
          <p:cNvSpPr/>
          <p:nvPr/>
        </p:nvSpPr>
        <p:spPr>
          <a:xfrm>
            <a:off x="721257" y="4998018"/>
            <a:ext cx="463058" cy="177962"/>
          </a:xfrm>
          <a:custGeom>
            <a:avLst/>
            <a:gdLst/>
            <a:ahLst/>
            <a:cxnLst/>
            <a:rect l="0" t="0" r="0" b="0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0" name="Shape 230"/>
          <p:cNvSpPr/>
          <p:nvPr/>
        </p:nvSpPr>
        <p:spPr>
          <a:xfrm>
            <a:off x="3251972" y="4825259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1" name="Shape 231"/>
          <p:cNvSpPr/>
          <p:nvPr/>
        </p:nvSpPr>
        <p:spPr>
          <a:xfrm>
            <a:off x="3251977" y="4029276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2" name="Shape 232"/>
          <p:cNvSpPr/>
          <p:nvPr/>
        </p:nvSpPr>
        <p:spPr>
          <a:xfrm>
            <a:off x="2183973" y="4950383"/>
            <a:ext cx="297605" cy="211234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3" name="Shape 233"/>
          <p:cNvSpPr/>
          <p:nvPr/>
        </p:nvSpPr>
        <p:spPr>
          <a:xfrm>
            <a:off x="3949125" y="4950125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4" name="Shape 234"/>
          <p:cNvSpPr/>
          <p:nvPr/>
        </p:nvSpPr>
        <p:spPr>
          <a:xfrm>
            <a:off x="1360114" y="4780233"/>
            <a:ext cx="323616" cy="321545"/>
          </a:xfrm>
          <a:custGeom>
            <a:avLst/>
            <a:gdLst/>
            <a:ahLst/>
            <a:cxnLst/>
            <a:rect l="0" t="0" r="0" b="0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5" name="Shape 235"/>
          <p:cNvSpPr/>
          <p:nvPr/>
        </p:nvSpPr>
        <p:spPr>
          <a:xfrm>
            <a:off x="3721843" y="4000279"/>
            <a:ext cx="306966" cy="385026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6" name="Shape 236"/>
          <p:cNvSpPr/>
          <p:nvPr/>
        </p:nvSpPr>
        <p:spPr>
          <a:xfrm>
            <a:off x="91624" y="4552927"/>
            <a:ext cx="416228" cy="409987"/>
          </a:xfrm>
          <a:custGeom>
            <a:avLst/>
            <a:gdLst/>
            <a:ahLst/>
            <a:cxnLst/>
            <a:rect l="0" t="0" r="0" b="0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7" name="Shape 237"/>
          <p:cNvSpPr/>
          <p:nvPr/>
        </p:nvSpPr>
        <p:spPr>
          <a:xfrm>
            <a:off x="4028803" y="4583868"/>
            <a:ext cx="391238" cy="289294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8" name="Shape 238"/>
          <p:cNvSpPr/>
          <p:nvPr/>
        </p:nvSpPr>
        <p:spPr>
          <a:xfrm>
            <a:off x="2703" y="4900230"/>
            <a:ext cx="180032" cy="373538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9" name="Shape 239"/>
          <p:cNvSpPr/>
          <p:nvPr/>
        </p:nvSpPr>
        <p:spPr>
          <a:xfrm rot="1920548">
            <a:off x="2436125" y="4658174"/>
            <a:ext cx="501521" cy="425556"/>
          </a:xfrm>
          <a:custGeom>
            <a:avLst/>
            <a:gdLst/>
            <a:ahLst/>
            <a:cxnLst/>
            <a:rect l="0" t="0" r="0" b="0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0" name="Shape 240"/>
          <p:cNvSpPr/>
          <p:nvPr/>
        </p:nvSpPr>
        <p:spPr>
          <a:xfrm>
            <a:off x="3462692" y="4517804"/>
            <a:ext cx="479680" cy="339217"/>
          </a:xfrm>
          <a:custGeom>
            <a:avLst/>
            <a:gdLst/>
            <a:ahLst/>
            <a:cxnLst/>
            <a:rect l="0" t="0" r="0" b="0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1" name="Shape 241"/>
          <p:cNvSpPr/>
          <p:nvPr/>
        </p:nvSpPr>
        <p:spPr>
          <a:xfrm rot="-5400000">
            <a:off x="2883754" y="3982229"/>
            <a:ext cx="279905" cy="357966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2" name="Shape 242"/>
          <p:cNvSpPr/>
          <p:nvPr/>
        </p:nvSpPr>
        <p:spPr>
          <a:xfrm>
            <a:off x="2859047" y="4370196"/>
            <a:ext cx="377708" cy="426637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3" name="Shape 243"/>
          <p:cNvSpPr/>
          <p:nvPr/>
        </p:nvSpPr>
        <p:spPr>
          <a:xfrm>
            <a:off x="258962" y="4957957"/>
            <a:ext cx="386047" cy="258064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4" name="Shape 244"/>
          <p:cNvSpPr/>
          <p:nvPr/>
        </p:nvSpPr>
        <p:spPr>
          <a:xfrm>
            <a:off x="2981819" y="4885132"/>
            <a:ext cx="174841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2159325" y="2161800"/>
            <a:ext cx="4825500" cy="8198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1C4587"/>
              </a:buClr>
              <a:buSzPct val="100000"/>
              <a:defRPr sz="2500" b="1">
                <a:solidFill>
                  <a:srgbClr val="1C4587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1C4587"/>
              </a:buClr>
              <a:buSzPct val="100000"/>
              <a:defRPr sz="2500" b="1">
                <a:solidFill>
                  <a:srgbClr val="1C4587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1C4587"/>
              </a:buClr>
              <a:buSzPct val="100000"/>
              <a:defRPr sz="2500" b="1">
                <a:solidFill>
                  <a:srgbClr val="1C4587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1C4587"/>
              </a:buClr>
              <a:buSzPct val="100000"/>
              <a:defRPr sz="2500" b="1">
                <a:solidFill>
                  <a:srgbClr val="1C4587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1C4587"/>
              </a:buClr>
              <a:buSzPct val="100000"/>
              <a:defRPr sz="2500" b="1">
                <a:solidFill>
                  <a:srgbClr val="1C4587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1C4587"/>
              </a:buClr>
              <a:buSzPct val="100000"/>
              <a:defRPr sz="2500" b="1">
                <a:solidFill>
                  <a:srgbClr val="1C4587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1C4587"/>
              </a:buClr>
              <a:buSzPct val="100000"/>
              <a:defRPr sz="2500" b="1">
                <a:solidFill>
                  <a:srgbClr val="1C4587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1C4587"/>
              </a:buClr>
              <a:buSzPct val="100000"/>
              <a:defRPr sz="2500" b="1">
                <a:solidFill>
                  <a:srgbClr val="1C4587"/>
                </a:solidFill>
              </a:defRPr>
            </a:lvl8pPr>
            <a:lvl9pPr lvl="8" algn="ctr">
              <a:spcBef>
                <a:spcPts val="0"/>
              </a:spcBef>
              <a:buClr>
                <a:srgbClr val="1C4587"/>
              </a:buClr>
              <a:buSzPct val="100000"/>
              <a:defRPr sz="2500" b="1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  <p:sp>
        <p:nvSpPr>
          <p:cNvPr id="247" name="Shape 247"/>
          <p:cNvSpPr/>
          <p:nvPr/>
        </p:nvSpPr>
        <p:spPr>
          <a:xfrm>
            <a:off x="7302880" y="-294361"/>
            <a:ext cx="450549" cy="558733"/>
          </a:xfrm>
          <a:custGeom>
            <a:avLst/>
            <a:gdLst/>
            <a:ahLst/>
            <a:cxnLst/>
            <a:rect l="0" t="0" r="0" b="0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8" name="Shape 248"/>
          <p:cNvSpPr/>
          <p:nvPr/>
        </p:nvSpPr>
        <p:spPr>
          <a:xfrm>
            <a:off x="-35374" y="3366962"/>
            <a:ext cx="443259" cy="504670"/>
          </a:xfrm>
          <a:custGeom>
            <a:avLst/>
            <a:gdLst/>
            <a:ahLst/>
            <a:cxnLst/>
            <a:rect l="0" t="0" r="0" b="0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9" name="Shape 249"/>
          <p:cNvSpPr/>
          <p:nvPr/>
        </p:nvSpPr>
        <p:spPr>
          <a:xfrm>
            <a:off x="8817947" y="3439660"/>
            <a:ext cx="414157" cy="507761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0" name="Shape 250"/>
          <p:cNvSpPr/>
          <p:nvPr/>
        </p:nvSpPr>
        <p:spPr>
          <a:xfrm>
            <a:off x="8742973" y="4166676"/>
            <a:ext cx="495281" cy="340238"/>
          </a:xfrm>
          <a:custGeom>
            <a:avLst/>
            <a:gdLst/>
            <a:ahLst/>
            <a:cxnLst/>
            <a:rect l="0" t="0" r="0" b="0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1" name="Shape 251"/>
          <p:cNvSpPr/>
          <p:nvPr/>
        </p:nvSpPr>
        <p:spPr>
          <a:xfrm>
            <a:off x="8360954" y="4506916"/>
            <a:ext cx="372517" cy="384998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2" name="Shape 252"/>
          <p:cNvSpPr/>
          <p:nvPr/>
        </p:nvSpPr>
        <p:spPr>
          <a:xfrm>
            <a:off x="-77078" y="1488018"/>
            <a:ext cx="339602" cy="400616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3" name="Shape 253"/>
          <p:cNvSpPr/>
          <p:nvPr/>
        </p:nvSpPr>
        <p:spPr>
          <a:xfrm>
            <a:off x="8052571" y="4825259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4" name="Shape 254"/>
          <p:cNvSpPr/>
          <p:nvPr/>
        </p:nvSpPr>
        <p:spPr>
          <a:xfrm>
            <a:off x="8052577" y="4132326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5" name="Shape 255"/>
          <p:cNvSpPr/>
          <p:nvPr/>
        </p:nvSpPr>
        <p:spPr>
          <a:xfrm>
            <a:off x="7430898" y="4873170"/>
            <a:ext cx="297605" cy="211234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6" name="Shape 256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7" name="Shape 257"/>
          <p:cNvSpPr/>
          <p:nvPr/>
        </p:nvSpPr>
        <p:spPr>
          <a:xfrm>
            <a:off x="8522443" y="4000279"/>
            <a:ext cx="306966" cy="385026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8" name="Shape 258"/>
          <p:cNvSpPr/>
          <p:nvPr/>
        </p:nvSpPr>
        <p:spPr>
          <a:xfrm>
            <a:off x="8829403" y="4583868"/>
            <a:ext cx="391238" cy="289294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9" name="Shape 259"/>
          <p:cNvSpPr/>
          <p:nvPr/>
        </p:nvSpPr>
        <p:spPr>
          <a:xfrm>
            <a:off x="8963978" y="1338718"/>
            <a:ext cx="180032" cy="373538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0" name="Shape 260"/>
          <p:cNvSpPr/>
          <p:nvPr/>
        </p:nvSpPr>
        <p:spPr>
          <a:xfrm rot="-2426120">
            <a:off x="7110131" y="4877011"/>
            <a:ext cx="279909" cy="357971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1" name="Shape 261"/>
          <p:cNvSpPr/>
          <p:nvPr/>
        </p:nvSpPr>
        <p:spPr>
          <a:xfrm>
            <a:off x="7659647" y="4370196"/>
            <a:ext cx="377708" cy="426637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2" name="Shape 262"/>
          <p:cNvSpPr/>
          <p:nvPr/>
        </p:nvSpPr>
        <p:spPr>
          <a:xfrm>
            <a:off x="8797587" y="3078732"/>
            <a:ext cx="386047" cy="258064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3" name="Shape 263"/>
          <p:cNvSpPr/>
          <p:nvPr/>
        </p:nvSpPr>
        <p:spPr>
          <a:xfrm>
            <a:off x="7782420" y="4885132"/>
            <a:ext cx="174841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4" name="Shape 264"/>
          <p:cNvSpPr/>
          <p:nvPr/>
        </p:nvSpPr>
        <p:spPr>
          <a:xfrm>
            <a:off x="346877" y="608614"/>
            <a:ext cx="210213" cy="458888"/>
          </a:xfrm>
          <a:custGeom>
            <a:avLst/>
            <a:gdLst/>
            <a:ahLst/>
            <a:cxnLst/>
            <a:rect l="0" t="0" r="0" b="0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5" name="Shape 265"/>
          <p:cNvSpPr/>
          <p:nvPr/>
        </p:nvSpPr>
        <p:spPr>
          <a:xfrm>
            <a:off x="645010" y="355961"/>
            <a:ext cx="414157" cy="507761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6" name="Shape 266"/>
          <p:cNvSpPr/>
          <p:nvPr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0" t="0" r="0" b="0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7" name="Shape 267"/>
          <p:cNvSpPr/>
          <p:nvPr/>
        </p:nvSpPr>
        <p:spPr>
          <a:xfrm>
            <a:off x="-7" y="1013366"/>
            <a:ext cx="372517" cy="384998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8" name="Shape 268"/>
          <p:cNvSpPr/>
          <p:nvPr/>
        </p:nvSpPr>
        <p:spPr>
          <a:xfrm>
            <a:off x="8699356" y="179111"/>
            <a:ext cx="521291" cy="538991"/>
          </a:xfrm>
          <a:custGeom>
            <a:avLst/>
            <a:gdLst/>
            <a:ahLst/>
            <a:cxnLst/>
            <a:rect l="0" t="0" r="0" b="0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9" name="Shape 269"/>
          <p:cNvSpPr/>
          <p:nvPr/>
        </p:nvSpPr>
        <p:spPr>
          <a:xfrm>
            <a:off x="700454" y="4557599"/>
            <a:ext cx="504670" cy="400627"/>
          </a:xfrm>
          <a:custGeom>
            <a:avLst/>
            <a:gdLst/>
            <a:ahLst/>
            <a:cxnLst/>
            <a:rect l="0" t="0" r="0" b="0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0" name="Shape 270"/>
          <p:cNvSpPr/>
          <p:nvPr/>
        </p:nvSpPr>
        <p:spPr>
          <a:xfrm>
            <a:off x="258966" y="-86251"/>
            <a:ext cx="470320" cy="442210"/>
          </a:xfrm>
          <a:custGeom>
            <a:avLst/>
            <a:gdLst/>
            <a:ahLst/>
            <a:cxnLst/>
            <a:rect l="0" t="0" r="0" b="0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1" name="Shape 271"/>
          <p:cNvSpPr/>
          <p:nvPr/>
        </p:nvSpPr>
        <p:spPr>
          <a:xfrm>
            <a:off x="-35015" y="4075593"/>
            <a:ext cx="339602" cy="400616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2" name="Shape 272"/>
          <p:cNvSpPr/>
          <p:nvPr/>
        </p:nvSpPr>
        <p:spPr>
          <a:xfrm>
            <a:off x="721257" y="4998018"/>
            <a:ext cx="463058" cy="177962"/>
          </a:xfrm>
          <a:custGeom>
            <a:avLst/>
            <a:gdLst/>
            <a:ahLst/>
            <a:cxnLst/>
            <a:rect l="0" t="0" r="0" b="0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3" name="Shape 273"/>
          <p:cNvSpPr/>
          <p:nvPr/>
        </p:nvSpPr>
        <p:spPr>
          <a:xfrm>
            <a:off x="-243127" y="54209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4" name="Shape 274"/>
          <p:cNvSpPr/>
          <p:nvPr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5" name="Shape 275"/>
          <p:cNvSpPr/>
          <p:nvPr/>
        </p:nvSpPr>
        <p:spPr>
          <a:xfrm>
            <a:off x="-38626" y="579045"/>
            <a:ext cx="297605" cy="211234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6" name="Shape 276"/>
          <p:cNvSpPr/>
          <p:nvPr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7" name="Shape 277"/>
          <p:cNvSpPr/>
          <p:nvPr/>
        </p:nvSpPr>
        <p:spPr>
          <a:xfrm>
            <a:off x="955989" y="-57166"/>
            <a:ext cx="323616" cy="321545"/>
          </a:xfrm>
          <a:custGeom>
            <a:avLst/>
            <a:gdLst/>
            <a:ahLst/>
            <a:cxnLst/>
            <a:rect l="0" t="0" r="0" b="0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8" name="Shape 278"/>
          <p:cNvSpPr/>
          <p:nvPr/>
        </p:nvSpPr>
        <p:spPr>
          <a:xfrm>
            <a:off x="1333293" y="4678454"/>
            <a:ext cx="306966" cy="385026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9" name="Shape 279"/>
          <p:cNvSpPr/>
          <p:nvPr/>
        </p:nvSpPr>
        <p:spPr>
          <a:xfrm>
            <a:off x="91624" y="4552927"/>
            <a:ext cx="416228" cy="409987"/>
          </a:xfrm>
          <a:custGeom>
            <a:avLst/>
            <a:gdLst/>
            <a:ahLst/>
            <a:cxnLst/>
            <a:rect l="0" t="0" r="0" b="0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0" name="Shape 280"/>
          <p:cNvSpPr/>
          <p:nvPr/>
        </p:nvSpPr>
        <p:spPr>
          <a:xfrm>
            <a:off x="1525678" y="4911343"/>
            <a:ext cx="391238" cy="289294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1" name="Shape 281"/>
          <p:cNvSpPr/>
          <p:nvPr/>
        </p:nvSpPr>
        <p:spPr>
          <a:xfrm>
            <a:off x="2703" y="4900230"/>
            <a:ext cx="180032" cy="373538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2" name="Shape 282"/>
          <p:cNvSpPr/>
          <p:nvPr/>
        </p:nvSpPr>
        <p:spPr>
          <a:xfrm rot="1920548">
            <a:off x="8225550" y="625274"/>
            <a:ext cx="501521" cy="425556"/>
          </a:xfrm>
          <a:custGeom>
            <a:avLst/>
            <a:gdLst/>
            <a:ahLst/>
            <a:cxnLst/>
            <a:rect l="0" t="0" r="0" b="0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3" name="Shape 283"/>
          <p:cNvSpPr/>
          <p:nvPr/>
        </p:nvSpPr>
        <p:spPr>
          <a:xfrm>
            <a:off x="346867" y="4064142"/>
            <a:ext cx="479680" cy="339217"/>
          </a:xfrm>
          <a:custGeom>
            <a:avLst/>
            <a:gdLst/>
            <a:ahLst/>
            <a:cxnLst/>
            <a:rect l="0" t="0" r="0" b="0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4" name="Shape 284"/>
          <p:cNvSpPr/>
          <p:nvPr/>
        </p:nvSpPr>
        <p:spPr>
          <a:xfrm rot="-5400000">
            <a:off x="7996280" y="316929"/>
            <a:ext cx="279905" cy="357966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5" name="Shape 285"/>
          <p:cNvSpPr/>
          <p:nvPr/>
        </p:nvSpPr>
        <p:spPr>
          <a:xfrm>
            <a:off x="8801760" y="790270"/>
            <a:ext cx="377708" cy="426637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6" name="Shape 286"/>
          <p:cNvSpPr/>
          <p:nvPr/>
        </p:nvSpPr>
        <p:spPr>
          <a:xfrm>
            <a:off x="258962" y="4957957"/>
            <a:ext cx="386047" cy="258064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7" name="Shape 287"/>
          <p:cNvSpPr/>
          <p:nvPr/>
        </p:nvSpPr>
        <p:spPr>
          <a:xfrm>
            <a:off x="8699345" y="1151406"/>
            <a:ext cx="174841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399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747925" y="1302836"/>
            <a:ext cx="6140399" cy="361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5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291" name="Shape 291"/>
          <p:cNvGrpSpPr/>
          <p:nvPr/>
        </p:nvGrpSpPr>
        <p:grpSpPr>
          <a:xfrm>
            <a:off x="7442902" y="-91153"/>
            <a:ext cx="1796289" cy="5330574"/>
            <a:chOff x="6023725" y="842300"/>
            <a:chExt cx="1358150" cy="4030375"/>
          </a:xfrm>
        </p:grpSpPr>
        <p:sp>
          <p:nvSpPr>
            <p:cNvPr id="292" name="Shape 292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0" t="0" r="0" b="0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3" name="Shape 293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4" name="Shape 294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5" name="Shape 295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6" name="Shape 296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7" name="Shape 297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8" name="Shape 298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9" name="Shape 299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0" name="Shape 300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1" name="Shape 301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0" t="0" r="0" b="0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2" name="Shape 302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3" name="Shape 303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4" name="Shape 304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5" name="Shape 305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6" name="Shape 306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7" name="Shape 307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8" name="Shape 308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0" t="0" r="0" b="0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9" name="Shape 309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0" name="Shape 310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1" name="Shape 311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2" name="Shape 312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3" name="Shape 313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4" name="Shape 314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5" name="Shape 315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6" name="Shape 316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7" name="Shape 317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8" name="Shape 318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9" name="Shape 319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0" name="Shape 320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cxnSp>
        <p:nvCxnSpPr>
          <p:cNvPr id="321" name="Shape 321"/>
          <p:cNvCxnSpPr/>
          <p:nvPr/>
        </p:nvCxnSpPr>
        <p:spPr>
          <a:xfrm>
            <a:off x="850475" y="1031425"/>
            <a:ext cx="6037799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399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747925" y="1363153"/>
            <a:ext cx="3158999" cy="361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200"/>
            </a:lvl1pPr>
            <a:lvl2pPr lvl="1">
              <a:spcBef>
                <a:spcPts val="0"/>
              </a:spcBef>
              <a:buSzPct val="100000"/>
              <a:defRPr sz="2200"/>
            </a:lvl2pPr>
            <a:lvl3pPr lvl="2">
              <a:spcBef>
                <a:spcPts val="0"/>
              </a:spcBef>
              <a:buSzPct val="100000"/>
              <a:defRPr sz="2200"/>
            </a:lvl3pPr>
            <a:lvl4pPr lvl="3">
              <a:spcBef>
                <a:spcPts val="0"/>
              </a:spcBef>
              <a:buSzPct val="100000"/>
              <a:defRPr sz="2200"/>
            </a:lvl4pPr>
            <a:lvl5pPr lvl="4">
              <a:spcBef>
                <a:spcPts val="0"/>
              </a:spcBef>
              <a:buSzPct val="100000"/>
              <a:defRPr sz="2200"/>
            </a:lvl5pPr>
            <a:lvl6pPr lvl="5">
              <a:spcBef>
                <a:spcPts val="0"/>
              </a:spcBef>
              <a:buSzPct val="100000"/>
              <a:defRPr sz="2200"/>
            </a:lvl6pPr>
            <a:lvl7pPr lvl="6">
              <a:spcBef>
                <a:spcPts val="0"/>
              </a:spcBef>
              <a:buSzPct val="100000"/>
              <a:defRPr sz="2200"/>
            </a:lvl7pPr>
            <a:lvl8pPr lvl="7">
              <a:spcBef>
                <a:spcPts val="0"/>
              </a:spcBef>
              <a:buSzPct val="100000"/>
              <a:defRPr sz="2200"/>
            </a:lvl8pPr>
            <a:lvl9pPr lvl="8">
              <a:spcBef>
                <a:spcPts val="0"/>
              </a:spcBef>
              <a:buSzPct val="100000"/>
              <a:defRPr sz="2200"/>
            </a:lvl9pPr>
          </a:lstStyle>
          <a:p>
            <a:endParaRPr/>
          </a:p>
        </p:txBody>
      </p:sp>
      <p:sp>
        <p:nvSpPr>
          <p:cNvPr id="325" name="Shape 325"/>
          <p:cNvSpPr txBox="1">
            <a:spLocks noGrp="1"/>
          </p:cNvSpPr>
          <p:nvPr>
            <p:ph type="body" idx="2"/>
          </p:nvPr>
        </p:nvSpPr>
        <p:spPr>
          <a:xfrm>
            <a:off x="4097098" y="1363153"/>
            <a:ext cx="3158999" cy="361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200"/>
            </a:lvl1pPr>
            <a:lvl2pPr lvl="1">
              <a:spcBef>
                <a:spcPts val="0"/>
              </a:spcBef>
              <a:buSzPct val="100000"/>
              <a:defRPr sz="2200"/>
            </a:lvl2pPr>
            <a:lvl3pPr lvl="2">
              <a:spcBef>
                <a:spcPts val="0"/>
              </a:spcBef>
              <a:buSzPct val="100000"/>
              <a:defRPr sz="2200"/>
            </a:lvl3pPr>
            <a:lvl4pPr lvl="3">
              <a:spcBef>
                <a:spcPts val="0"/>
              </a:spcBef>
              <a:buSzPct val="100000"/>
              <a:defRPr sz="2200"/>
            </a:lvl4pPr>
            <a:lvl5pPr lvl="4">
              <a:spcBef>
                <a:spcPts val="0"/>
              </a:spcBef>
              <a:buSzPct val="100000"/>
              <a:defRPr sz="2200"/>
            </a:lvl5pPr>
            <a:lvl6pPr lvl="5">
              <a:spcBef>
                <a:spcPts val="0"/>
              </a:spcBef>
              <a:buSzPct val="100000"/>
              <a:defRPr sz="2200"/>
            </a:lvl6pPr>
            <a:lvl7pPr lvl="6">
              <a:spcBef>
                <a:spcPts val="0"/>
              </a:spcBef>
              <a:buSzPct val="100000"/>
              <a:defRPr sz="2200"/>
            </a:lvl7pPr>
            <a:lvl8pPr lvl="7">
              <a:spcBef>
                <a:spcPts val="0"/>
              </a:spcBef>
              <a:buSzPct val="100000"/>
              <a:defRPr sz="2200"/>
            </a:lvl8pPr>
            <a:lvl9pPr lvl="8">
              <a:spcBef>
                <a:spcPts val="0"/>
              </a:spcBef>
              <a:buSzPct val="100000"/>
              <a:defRPr sz="2200"/>
            </a:lvl9pPr>
          </a:lstStyle>
          <a:p>
            <a:endParaRPr/>
          </a:p>
        </p:txBody>
      </p:sp>
      <p:grpSp>
        <p:nvGrpSpPr>
          <p:cNvPr id="326" name="Shape 326"/>
          <p:cNvGrpSpPr/>
          <p:nvPr/>
        </p:nvGrpSpPr>
        <p:grpSpPr>
          <a:xfrm>
            <a:off x="7442902" y="-91153"/>
            <a:ext cx="1796289" cy="5330574"/>
            <a:chOff x="6023725" y="842300"/>
            <a:chExt cx="1358150" cy="4030375"/>
          </a:xfrm>
        </p:grpSpPr>
        <p:sp>
          <p:nvSpPr>
            <p:cNvPr id="327" name="Shape 327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0" t="0" r="0" b="0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8" name="Shape 328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9" name="Shape 329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0" name="Shape 330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1" name="Shape 331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2" name="Shape 332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3" name="Shape 333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4" name="Shape 334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5" name="Shape 335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6" name="Shape 336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0" t="0" r="0" b="0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7" name="Shape 337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8" name="Shape 338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9" name="Shape 339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0" name="Shape 340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1" name="Shape 341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2" name="Shape 342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3" name="Shape 343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0" t="0" r="0" b="0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4" name="Shape 344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5" name="Shape 345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6" name="Shape 346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7" name="Shape 347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8" name="Shape 348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9" name="Shape 349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0" name="Shape 350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1" name="Shape 351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2" name="Shape 352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3" name="Shape 353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4" name="Shape 354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5" name="Shape 355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cxnSp>
        <p:nvCxnSpPr>
          <p:cNvPr id="356" name="Shape 356"/>
          <p:cNvCxnSpPr/>
          <p:nvPr/>
        </p:nvCxnSpPr>
        <p:spPr>
          <a:xfrm>
            <a:off x="850475" y="1031425"/>
            <a:ext cx="6037799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/>
          <p:nvPr/>
        </p:nvSpPr>
        <p:spPr>
          <a:xfrm>
            <a:off x="7302880" y="-294361"/>
            <a:ext cx="450549" cy="558733"/>
          </a:xfrm>
          <a:custGeom>
            <a:avLst/>
            <a:gdLst/>
            <a:ahLst/>
            <a:cxnLst/>
            <a:rect l="0" t="0" r="0" b="0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1" name="Shape 471"/>
          <p:cNvSpPr/>
          <p:nvPr/>
        </p:nvSpPr>
        <p:spPr>
          <a:xfrm>
            <a:off x="-35374" y="3366962"/>
            <a:ext cx="443259" cy="504670"/>
          </a:xfrm>
          <a:custGeom>
            <a:avLst/>
            <a:gdLst/>
            <a:ahLst/>
            <a:cxnLst/>
            <a:rect l="0" t="0" r="0" b="0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2" name="Shape 472"/>
          <p:cNvSpPr/>
          <p:nvPr/>
        </p:nvSpPr>
        <p:spPr>
          <a:xfrm>
            <a:off x="8817947" y="3439660"/>
            <a:ext cx="414157" cy="507761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3" name="Shape 473"/>
          <p:cNvSpPr/>
          <p:nvPr/>
        </p:nvSpPr>
        <p:spPr>
          <a:xfrm>
            <a:off x="8742973" y="4166676"/>
            <a:ext cx="495281" cy="340238"/>
          </a:xfrm>
          <a:custGeom>
            <a:avLst/>
            <a:gdLst/>
            <a:ahLst/>
            <a:cxnLst/>
            <a:rect l="0" t="0" r="0" b="0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4" name="Shape 474"/>
          <p:cNvSpPr/>
          <p:nvPr/>
        </p:nvSpPr>
        <p:spPr>
          <a:xfrm>
            <a:off x="8360954" y="4506916"/>
            <a:ext cx="372517" cy="384998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5" name="Shape 475"/>
          <p:cNvSpPr/>
          <p:nvPr/>
        </p:nvSpPr>
        <p:spPr>
          <a:xfrm>
            <a:off x="-77078" y="1488018"/>
            <a:ext cx="339602" cy="400616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6" name="Shape 476"/>
          <p:cNvSpPr/>
          <p:nvPr/>
        </p:nvSpPr>
        <p:spPr>
          <a:xfrm>
            <a:off x="8052571" y="4825259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7" name="Shape 477"/>
          <p:cNvSpPr/>
          <p:nvPr/>
        </p:nvSpPr>
        <p:spPr>
          <a:xfrm>
            <a:off x="8052577" y="4132326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8" name="Shape 478"/>
          <p:cNvSpPr/>
          <p:nvPr/>
        </p:nvSpPr>
        <p:spPr>
          <a:xfrm>
            <a:off x="7430898" y="4873170"/>
            <a:ext cx="297605" cy="211234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9" name="Shape 479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0" name="Shape 480"/>
          <p:cNvSpPr/>
          <p:nvPr/>
        </p:nvSpPr>
        <p:spPr>
          <a:xfrm>
            <a:off x="8522443" y="4000279"/>
            <a:ext cx="306966" cy="385026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1" name="Shape 481"/>
          <p:cNvSpPr/>
          <p:nvPr/>
        </p:nvSpPr>
        <p:spPr>
          <a:xfrm>
            <a:off x="8829403" y="4583868"/>
            <a:ext cx="391238" cy="289294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2" name="Shape 482"/>
          <p:cNvSpPr/>
          <p:nvPr/>
        </p:nvSpPr>
        <p:spPr>
          <a:xfrm>
            <a:off x="8963978" y="1338718"/>
            <a:ext cx="180032" cy="373538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3" name="Shape 483"/>
          <p:cNvSpPr/>
          <p:nvPr/>
        </p:nvSpPr>
        <p:spPr>
          <a:xfrm rot="-2426120">
            <a:off x="7110131" y="4877011"/>
            <a:ext cx="279909" cy="357971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4" name="Shape 484"/>
          <p:cNvSpPr/>
          <p:nvPr/>
        </p:nvSpPr>
        <p:spPr>
          <a:xfrm>
            <a:off x="7659647" y="4370196"/>
            <a:ext cx="377708" cy="426637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5" name="Shape 485"/>
          <p:cNvSpPr/>
          <p:nvPr/>
        </p:nvSpPr>
        <p:spPr>
          <a:xfrm>
            <a:off x="8797587" y="3078732"/>
            <a:ext cx="386047" cy="258064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6" name="Shape 486"/>
          <p:cNvSpPr/>
          <p:nvPr/>
        </p:nvSpPr>
        <p:spPr>
          <a:xfrm>
            <a:off x="7782420" y="4885132"/>
            <a:ext cx="174841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7" name="Shape 487"/>
          <p:cNvSpPr/>
          <p:nvPr/>
        </p:nvSpPr>
        <p:spPr>
          <a:xfrm>
            <a:off x="346877" y="608614"/>
            <a:ext cx="210213" cy="458888"/>
          </a:xfrm>
          <a:custGeom>
            <a:avLst/>
            <a:gdLst/>
            <a:ahLst/>
            <a:cxnLst/>
            <a:rect l="0" t="0" r="0" b="0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8" name="Shape 488"/>
          <p:cNvSpPr/>
          <p:nvPr/>
        </p:nvSpPr>
        <p:spPr>
          <a:xfrm>
            <a:off x="645010" y="355961"/>
            <a:ext cx="414157" cy="507761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9" name="Shape 489"/>
          <p:cNvSpPr/>
          <p:nvPr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0" t="0" r="0" b="0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0" name="Shape 490"/>
          <p:cNvSpPr/>
          <p:nvPr/>
        </p:nvSpPr>
        <p:spPr>
          <a:xfrm>
            <a:off x="-7" y="1013366"/>
            <a:ext cx="372517" cy="384998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1" name="Shape 491"/>
          <p:cNvSpPr/>
          <p:nvPr/>
        </p:nvSpPr>
        <p:spPr>
          <a:xfrm>
            <a:off x="8699356" y="179111"/>
            <a:ext cx="521291" cy="538991"/>
          </a:xfrm>
          <a:custGeom>
            <a:avLst/>
            <a:gdLst/>
            <a:ahLst/>
            <a:cxnLst/>
            <a:rect l="0" t="0" r="0" b="0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2" name="Shape 492"/>
          <p:cNvSpPr/>
          <p:nvPr/>
        </p:nvSpPr>
        <p:spPr>
          <a:xfrm>
            <a:off x="700454" y="4557599"/>
            <a:ext cx="504670" cy="400627"/>
          </a:xfrm>
          <a:custGeom>
            <a:avLst/>
            <a:gdLst/>
            <a:ahLst/>
            <a:cxnLst/>
            <a:rect l="0" t="0" r="0" b="0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3" name="Shape 493"/>
          <p:cNvSpPr/>
          <p:nvPr/>
        </p:nvSpPr>
        <p:spPr>
          <a:xfrm>
            <a:off x="258966" y="-86251"/>
            <a:ext cx="470320" cy="442210"/>
          </a:xfrm>
          <a:custGeom>
            <a:avLst/>
            <a:gdLst/>
            <a:ahLst/>
            <a:cxnLst/>
            <a:rect l="0" t="0" r="0" b="0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4" name="Shape 494"/>
          <p:cNvSpPr/>
          <p:nvPr/>
        </p:nvSpPr>
        <p:spPr>
          <a:xfrm>
            <a:off x="-35015" y="4075593"/>
            <a:ext cx="339602" cy="400616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5" name="Shape 495"/>
          <p:cNvSpPr/>
          <p:nvPr/>
        </p:nvSpPr>
        <p:spPr>
          <a:xfrm>
            <a:off x="721257" y="4998018"/>
            <a:ext cx="463058" cy="177962"/>
          </a:xfrm>
          <a:custGeom>
            <a:avLst/>
            <a:gdLst/>
            <a:ahLst/>
            <a:cxnLst/>
            <a:rect l="0" t="0" r="0" b="0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6" name="Shape 496"/>
          <p:cNvSpPr/>
          <p:nvPr/>
        </p:nvSpPr>
        <p:spPr>
          <a:xfrm>
            <a:off x="-243127" y="54209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7" name="Shape 497"/>
          <p:cNvSpPr/>
          <p:nvPr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8" name="Shape 498"/>
          <p:cNvSpPr/>
          <p:nvPr/>
        </p:nvSpPr>
        <p:spPr>
          <a:xfrm>
            <a:off x="-38626" y="579045"/>
            <a:ext cx="297605" cy="211234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9" name="Shape 499"/>
          <p:cNvSpPr/>
          <p:nvPr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0" name="Shape 500"/>
          <p:cNvSpPr/>
          <p:nvPr/>
        </p:nvSpPr>
        <p:spPr>
          <a:xfrm>
            <a:off x="955989" y="-57166"/>
            <a:ext cx="323616" cy="321545"/>
          </a:xfrm>
          <a:custGeom>
            <a:avLst/>
            <a:gdLst/>
            <a:ahLst/>
            <a:cxnLst/>
            <a:rect l="0" t="0" r="0" b="0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1" name="Shape 501"/>
          <p:cNvSpPr/>
          <p:nvPr/>
        </p:nvSpPr>
        <p:spPr>
          <a:xfrm>
            <a:off x="1333293" y="4678454"/>
            <a:ext cx="306966" cy="385026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2" name="Shape 502"/>
          <p:cNvSpPr/>
          <p:nvPr/>
        </p:nvSpPr>
        <p:spPr>
          <a:xfrm>
            <a:off x="91624" y="4552927"/>
            <a:ext cx="416228" cy="409987"/>
          </a:xfrm>
          <a:custGeom>
            <a:avLst/>
            <a:gdLst/>
            <a:ahLst/>
            <a:cxnLst/>
            <a:rect l="0" t="0" r="0" b="0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3" name="Shape 503"/>
          <p:cNvSpPr/>
          <p:nvPr/>
        </p:nvSpPr>
        <p:spPr>
          <a:xfrm>
            <a:off x="1525678" y="4911343"/>
            <a:ext cx="391238" cy="289294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4" name="Shape 504"/>
          <p:cNvSpPr/>
          <p:nvPr/>
        </p:nvSpPr>
        <p:spPr>
          <a:xfrm>
            <a:off x="2703" y="4900230"/>
            <a:ext cx="180032" cy="373538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5" name="Shape 505"/>
          <p:cNvSpPr/>
          <p:nvPr/>
        </p:nvSpPr>
        <p:spPr>
          <a:xfrm rot="1920548">
            <a:off x="8225550" y="625274"/>
            <a:ext cx="501521" cy="425556"/>
          </a:xfrm>
          <a:custGeom>
            <a:avLst/>
            <a:gdLst/>
            <a:ahLst/>
            <a:cxnLst/>
            <a:rect l="0" t="0" r="0" b="0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6" name="Shape 506"/>
          <p:cNvSpPr/>
          <p:nvPr/>
        </p:nvSpPr>
        <p:spPr>
          <a:xfrm>
            <a:off x="346867" y="4064142"/>
            <a:ext cx="479680" cy="339217"/>
          </a:xfrm>
          <a:custGeom>
            <a:avLst/>
            <a:gdLst/>
            <a:ahLst/>
            <a:cxnLst/>
            <a:rect l="0" t="0" r="0" b="0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7" name="Shape 507"/>
          <p:cNvSpPr/>
          <p:nvPr/>
        </p:nvSpPr>
        <p:spPr>
          <a:xfrm rot="-5400000">
            <a:off x="7996280" y="316929"/>
            <a:ext cx="279905" cy="357966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8" name="Shape 508"/>
          <p:cNvSpPr/>
          <p:nvPr/>
        </p:nvSpPr>
        <p:spPr>
          <a:xfrm>
            <a:off x="8801760" y="790270"/>
            <a:ext cx="377708" cy="426637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9" name="Shape 509"/>
          <p:cNvSpPr/>
          <p:nvPr/>
        </p:nvSpPr>
        <p:spPr>
          <a:xfrm>
            <a:off x="258962" y="4957957"/>
            <a:ext cx="386047" cy="258064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0" name="Shape 510"/>
          <p:cNvSpPr/>
          <p:nvPr/>
        </p:nvSpPr>
        <p:spPr>
          <a:xfrm>
            <a:off x="8699345" y="1151406"/>
            <a:ext cx="174841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letely blank"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6"/>
          <p:cNvGrpSpPr/>
          <p:nvPr/>
        </p:nvGrpSpPr>
        <p:grpSpPr>
          <a:xfrm>
            <a:off x="-6" y="-23"/>
            <a:ext cx="9143797" cy="5143377"/>
            <a:chOff x="239950" y="872550"/>
            <a:chExt cx="7042900" cy="3961625"/>
          </a:xfrm>
        </p:grpSpPr>
        <p:sp>
          <p:nvSpPr>
            <p:cNvPr id="7" name="Shape 7"/>
            <p:cNvSpPr/>
            <p:nvPr/>
          </p:nvSpPr>
          <p:spPr>
            <a:xfrm>
              <a:off x="239950" y="872550"/>
              <a:ext cx="7042900" cy="3961625"/>
            </a:xfrm>
            <a:custGeom>
              <a:avLst/>
              <a:gdLst/>
              <a:ahLst/>
              <a:cxnLst/>
              <a:rect l="0" t="0" r="0" b="0"/>
              <a:pathLst>
                <a:path w="281716" h="158465" fill="none" extrusionOk="0">
                  <a:moveTo>
                    <a:pt x="0" y="0"/>
                  </a:moveTo>
                  <a:lnTo>
                    <a:pt x="281715" y="0"/>
                  </a:lnTo>
                  <a:lnTo>
                    <a:pt x="281715" y="158464"/>
                  </a:lnTo>
                  <a:lnTo>
                    <a:pt x="0" y="15846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8"/>
            <p:cNvSpPr/>
            <p:nvPr/>
          </p:nvSpPr>
          <p:spPr>
            <a:xfrm>
              <a:off x="239950" y="47617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9"/>
            <p:cNvSpPr/>
            <p:nvPr/>
          </p:nvSpPr>
          <p:spPr>
            <a:xfrm>
              <a:off x="239950" y="46901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10"/>
            <p:cNvSpPr/>
            <p:nvPr/>
          </p:nvSpPr>
          <p:spPr>
            <a:xfrm>
              <a:off x="239950" y="46177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11"/>
            <p:cNvSpPr/>
            <p:nvPr/>
          </p:nvSpPr>
          <p:spPr>
            <a:xfrm>
              <a:off x="239950" y="45462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239950" y="44737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239950" y="44022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239950" y="43297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239950" y="42582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239950" y="41858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239950" y="41142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239950" y="40418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239950" y="39693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239950" y="38978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239950" y="38254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>
              <a:off x="239950" y="37538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>
              <a:off x="239950" y="36814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239950" y="36099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239950" y="35374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>
              <a:off x="239950" y="34659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>
              <a:off x="239950" y="33934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239950" y="33219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239950" y="32495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>
              <a:off x="239950" y="31770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>
              <a:off x="239950" y="31055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239950" y="3033100"/>
              <a:ext cx="7042900" cy="0"/>
            </a:xfrm>
            <a:custGeom>
              <a:avLst/>
              <a:gdLst/>
              <a:ahLst/>
              <a:cxnLst/>
              <a:rect l="0" t="0" r="0" b="0"/>
              <a:pathLst>
                <a:path w="281716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239950" y="29615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239950" y="28891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239950" y="28175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>
              <a:off x="239950" y="27451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>
              <a:off x="239950" y="26736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>
              <a:off x="239950" y="26011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" name="Shape 39"/>
            <p:cNvSpPr/>
            <p:nvPr/>
          </p:nvSpPr>
          <p:spPr>
            <a:xfrm>
              <a:off x="239950" y="25296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" name="Shape 40"/>
            <p:cNvSpPr/>
            <p:nvPr/>
          </p:nvSpPr>
          <p:spPr>
            <a:xfrm>
              <a:off x="239950" y="24572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239950" y="23847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239950" y="23132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>
              <a:off x="239950" y="22407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239950" y="21692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239950" y="20968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239950" y="20252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" name="Shape 47"/>
            <p:cNvSpPr/>
            <p:nvPr/>
          </p:nvSpPr>
          <p:spPr>
            <a:xfrm>
              <a:off x="239950" y="19528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" name="Shape 48"/>
            <p:cNvSpPr/>
            <p:nvPr/>
          </p:nvSpPr>
          <p:spPr>
            <a:xfrm>
              <a:off x="239950" y="18813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" name="Shape 49"/>
            <p:cNvSpPr/>
            <p:nvPr/>
          </p:nvSpPr>
          <p:spPr>
            <a:xfrm>
              <a:off x="239950" y="18088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" name="Shape 50"/>
            <p:cNvSpPr/>
            <p:nvPr/>
          </p:nvSpPr>
          <p:spPr>
            <a:xfrm>
              <a:off x="239950" y="17373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>
              <a:off x="239950" y="16648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52"/>
            <p:cNvSpPr/>
            <p:nvPr/>
          </p:nvSpPr>
          <p:spPr>
            <a:xfrm>
              <a:off x="239950" y="15924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>
              <a:off x="239950" y="15209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239950" y="14484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>
              <a:off x="239950" y="13769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x="239950" y="13044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" name="Shape 57"/>
            <p:cNvSpPr/>
            <p:nvPr/>
          </p:nvSpPr>
          <p:spPr>
            <a:xfrm>
              <a:off x="239950" y="12329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>
              <a:off x="239950" y="11605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>
              <a:off x="239950" y="10889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" name="Shape 60"/>
            <p:cNvSpPr/>
            <p:nvPr/>
          </p:nvSpPr>
          <p:spPr>
            <a:xfrm>
              <a:off x="239950" y="10165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" name="Shape 61"/>
            <p:cNvSpPr/>
            <p:nvPr/>
          </p:nvSpPr>
          <p:spPr>
            <a:xfrm>
              <a:off x="239950" y="9450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" name="Shape 62"/>
            <p:cNvSpPr/>
            <p:nvPr/>
          </p:nvSpPr>
          <p:spPr>
            <a:xfrm>
              <a:off x="72103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" name="Shape 63"/>
            <p:cNvSpPr/>
            <p:nvPr/>
          </p:nvSpPr>
          <p:spPr>
            <a:xfrm>
              <a:off x="71379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" name="Shape 64"/>
            <p:cNvSpPr/>
            <p:nvPr/>
          </p:nvSpPr>
          <p:spPr>
            <a:xfrm>
              <a:off x="70645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>
              <a:off x="69921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" name="Shape 66"/>
            <p:cNvSpPr/>
            <p:nvPr/>
          </p:nvSpPr>
          <p:spPr>
            <a:xfrm>
              <a:off x="69196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" name="Shape 67"/>
            <p:cNvSpPr/>
            <p:nvPr/>
          </p:nvSpPr>
          <p:spPr>
            <a:xfrm>
              <a:off x="68472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" name="Shape 68"/>
            <p:cNvSpPr/>
            <p:nvPr/>
          </p:nvSpPr>
          <p:spPr>
            <a:xfrm>
              <a:off x="67747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" name="Shape 69"/>
            <p:cNvSpPr/>
            <p:nvPr/>
          </p:nvSpPr>
          <p:spPr>
            <a:xfrm>
              <a:off x="67023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" name="Shape 70"/>
            <p:cNvSpPr/>
            <p:nvPr/>
          </p:nvSpPr>
          <p:spPr>
            <a:xfrm>
              <a:off x="66289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" name="Shape 71"/>
            <p:cNvSpPr/>
            <p:nvPr/>
          </p:nvSpPr>
          <p:spPr>
            <a:xfrm>
              <a:off x="65565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>
              <a:off x="64840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>
              <a:off x="64116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>
              <a:off x="63391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>
              <a:off x="62667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>
              <a:off x="61933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>
              <a:off x="61209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>
              <a:off x="60484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>
              <a:off x="59760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>
              <a:off x="59036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>
              <a:off x="58302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57577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56853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x="56129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>
              <a:off x="55404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>
              <a:off x="54680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53946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53222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" name="Shape 89"/>
            <p:cNvSpPr/>
            <p:nvPr/>
          </p:nvSpPr>
          <p:spPr>
            <a:xfrm>
              <a:off x="52497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>
              <a:off x="51773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51048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50324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3" name="Shape 93"/>
            <p:cNvSpPr/>
            <p:nvPr/>
          </p:nvSpPr>
          <p:spPr>
            <a:xfrm>
              <a:off x="49590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>
              <a:off x="48866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5" name="Shape 95"/>
            <p:cNvSpPr/>
            <p:nvPr/>
          </p:nvSpPr>
          <p:spPr>
            <a:xfrm>
              <a:off x="48141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6" name="Shape 96"/>
            <p:cNvSpPr/>
            <p:nvPr/>
          </p:nvSpPr>
          <p:spPr>
            <a:xfrm>
              <a:off x="47417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7" name="Shape 97"/>
            <p:cNvSpPr/>
            <p:nvPr/>
          </p:nvSpPr>
          <p:spPr>
            <a:xfrm>
              <a:off x="46692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8" name="Shape 98"/>
            <p:cNvSpPr/>
            <p:nvPr/>
          </p:nvSpPr>
          <p:spPr>
            <a:xfrm>
              <a:off x="45968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" name="Shape 99"/>
            <p:cNvSpPr/>
            <p:nvPr/>
          </p:nvSpPr>
          <p:spPr>
            <a:xfrm>
              <a:off x="45234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" name="Shape 100"/>
            <p:cNvSpPr/>
            <p:nvPr/>
          </p:nvSpPr>
          <p:spPr>
            <a:xfrm>
              <a:off x="44510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" name="Shape 101"/>
            <p:cNvSpPr/>
            <p:nvPr/>
          </p:nvSpPr>
          <p:spPr>
            <a:xfrm>
              <a:off x="43785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>
              <a:off x="43061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>
              <a:off x="42336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>
              <a:off x="41603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>
              <a:off x="40878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" name="Shape 106"/>
            <p:cNvSpPr/>
            <p:nvPr/>
          </p:nvSpPr>
          <p:spPr>
            <a:xfrm>
              <a:off x="40154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" name="Shape 107"/>
            <p:cNvSpPr/>
            <p:nvPr/>
          </p:nvSpPr>
          <p:spPr>
            <a:xfrm>
              <a:off x="39429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>
              <a:off x="38705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>
              <a:off x="37980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>
              <a:off x="37247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>
              <a:off x="36522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2" name="Shape 112"/>
            <p:cNvSpPr/>
            <p:nvPr/>
          </p:nvSpPr>
          <p:spPr>
            <a:xfrm>
              <a:off x="35798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>
              <a:off x="35073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34349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33624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32891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32166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31442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>
              <a:off x="30717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>
              <a:off x="29993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>
              <a:off x="29259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>
              <a:off x="28535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27810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>
              <a:off x="27086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>
              <a:off x="26361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>
              <a:off x="25637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" name="Shape 127"/>
            <p:cNvSpPr/>
            <p:nvPr/>
          </p:nvSpPr>
          <p:spPr>
            <a:xfrm>
              <a:off x="24903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" name="Shape 128"/>
            <p:cNvSpPr/>
            <p:nvPr/>
          </p:nvSpPr>
          <p:spPr>
            <a:xfrm>
              <a:off x="24179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23454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22730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22005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>
              <a:off x="21281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20547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19823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" name="Shape 135"/>
            <p:cNvSpPr/>
            <p:nvPr/>
          </p:nvSpPr>
          <p:spPr>
            <a:xfrm>
              <a:off x="19098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>
              <a:off x="18374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>
              <a:off x="17649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>
              <a:off x="16925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>
              <a:off x="16191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>
              <a:off x="15467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14742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14018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3" name="Shape 143"/>
            <p:cNvSpPr/>
            <p:nvPr/>
          </p:nvSpPr>
          <p:spPr>
            <a:xfrm>
              <a:off x="13294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>
              <a:off x="12560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11835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11111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10387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9662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8938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8204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7479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>
              <a:off x="6755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>
              <a:off x="6031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4" name="Shape 154"/>
            <p:cNvSpPr/>
            <p:nvPr/>
          </p:nvSpPr>
          <p:spPr>
            <a:xfrm>
              <a:off x="5306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>
              <a:off x="4582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" name="Shape 156"/>
            <p:cNvSpPr/>
            <p:nvPr/>
          </p:nvSpPr>
          <p:spPr>
            <a:xfrm>
              <a:off x="3848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" name="Shape 157"/>
            <p:cNvSpPr/>
            <p:nvPr/>
          </p:nvSpPr>
          <p:spPr>
            <a:xfrm>
              <a:off x="3124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7917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rgbClr val="3C78D8"/>
              </a:buClr>
              <a:buSzPct val="100000"/>
              <a:buFont typeface="Sniglet" panose="04070505030100020000"/>
              <a:buNone/>
              <a:defRPr sz="1800" b="1">
                <a:solidFill>
                  <a:srgbClr val="3C78D8"/>
                </a:solidFill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defRPr>
            </a:lvl1pPr>
            <a:lvl2pPr lvl="1">
              <a:spcBef>
                <a:spcPts val="0"/>
              </a:spcBef>
              <a:buClr>
                <a:srgbClr val="3C78D8"/>
              </a:buClr>
              <a:buSzPct val="100000"/>
              <a:buFont typeface="Sniglet" panose="04070505030100020000"/>
              <a:buNone/>
              <a:defRPr sz="1800" b="1">
                <a:solidFill>
                  <a:srgbClr val="3C78D8"/>
                </a:solidFill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defRPr>
            </a:lvl2pPr>
            <a:lvl3pPr lvl="2">
              <a:spcBef>
                <a:spcPts val="0"/>
              </a:spcBef>
              <a:buClr>
                <a:srgbClr val="3C78D8"/>
              </a:buClr>
              <a:buSzPct val="100000"/>
              <a:buFont typeface="Sniglet" panose="04070505030100020000"/>
              <a:buNone/>
              <a:defRPr sz="1800" b="1">
                <a:solidFill>
                  <a:srgbClr val="3C78D8"/>
                </a:solidFill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defRPr>
            </a:lvl3pPr>
            <a:lvl4pPr lvl="3">
              <a:spcBef>
                <a:spcPts val="0"/>
              </a:spcBef>
              <a:buClr>
                <a:srgbClr val="3C78D8"/>
              </a:buClr>
              <a:buSzPct val="100000"/>
              <a:buFont typeface="Sniglet" panose="04070505030100020000"/>
              <a:buNone/>
              <a:defRPr sz="1800" b="1">
                <a:solidFill>
                  <a:srgbClr val="3C78D8"/>
                </a:solidFill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defRPr>
            </a:lvl4pPr>
            <a:lvl5pPr lvl="4">
              <a:spcBef>
                <a:spcPts val="0"/>
              </a:spcBef>
              <a:buClr>
                <a:srgbClr val="3C78D8"/>
              </a:buClr>
              <a:buSzPct val="100000"/>
              <a:buFont typeface="Sniglet" panose="04070505030100020000"/>
              <a:buNone/>
              <a:defRPr sz="1800" b="1">
                <a:solidFill>
                  <a:srgbClr val="3C78D8"/>
                </a:solidFill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defRPr>
            </a:lvl5pPr>
            <a:lvl6pPr lvl="5">
              <a:spcBef>
                <a:spcPts val="0"/>
              </a:spcBef>
              <a:buClr>
                <a:srgbClr val="3C78D8"/>
              </a:buClr>
              <a:buSzPct val="100000"/>
              <a:buFont typeface="Sniglet" panose="04070505030100020000"/>
              <a:buNone/>
              <a:defRPr sz="1800" b="1">
                <a:solidFill>
                  <a:srgbClr val="3C78D8"/>
                </a:solidFill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defRPr>
            </a:lvl6pPr>
            <a:lvl7pPr lvl="6">
              <a:spcBef>
                <a:spcPts val="0"/>
              </a:spcBef>
              <a:buClr>
                <a:srgbClr val="3C78D8"/>
              </a:buClr>
              <a:buSzPct val="100000"/>
              <a:buFont typeface="Sniglet" panose="04070505030100020000"/>
              <a:buNone/>
              <a:defRPr sz="1800" b="1">
                <a:solidFill>
                  <a:srgbClr val="3C78D8"/>
                </a:solidFill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defRPr>
            </a:lvl7pPr>
            <a:lvl8pPr lvl="7">
              <a:spcBef>
                <a:spcPts val="0"/>
              </a:spcBef>
              <a:buClr>
                <a:srgbClr val="3C78D8"/>
              </a:buClr>
              <a:buSzPct val="100000"/>
              <a:buFont typeface="Sniglet" panose="04070505030100020000"/>
              <a:buNone/>
              <a:defRPr sz="1800" b="1">
                <a:solidFill>
                  <a:srgbClr val="3C78D8"/>
                </a:solidFill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defRPr>
            </a:lvl8pPr>
            <a:lvl9pPr lvl="8">
              <a:spcBef>
                <a:spcPts val="0"/>
              </a:spcBef>
              <a:buClr>
                <a:srgbClr val="3C78D8"/>
              </a:buClr>
              <a:buSzPct val="100000"/>
              <a:buFont typeface="Sniglet" panose="04070505030100020000"/>
              <a:buNone/>
              <a:defRPr sz="1800" b="1">
                <a:solidFill>
                  <a:srgbClr val="3C78D8"/>
                </a:solidFill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defRPr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747925" y="1314900"/>
            <a:ext cx="6791700" cy="361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3D4965"/>
              </a:buClr>
              <a:buSzPct val="100000"/>
              <a:buFont typeface="Dosis" panose="02010503020202060003"/>
              <a:buChar char="✘"/>
              <a:defRPr sz="2600">
                <a:solidFill>
                  <a:srgbClr val="3D4965"/>
                </a:solidFill>
                <a:latin typeface="Dosis" panose="02010503020202060003"/>
                <a:ea typeface="Dosis" panose="02010503020202060003"/>
                <a:cs typeface="Dosis" panose="02010503020202060003"/>
                <a:sym typeface="Dosis" panose="02010503020202060003"/>
              </a:defRPr>
            </a:lvl1pPr>
            <a:lvl2pPr lvl="1">
              <a:spcBef>
                <a:spcPts val="480"/>
              </a:spcBef>
              <a:buClr>
                <a:srgbClr val="3D4965"/>
              </a:buClr>
              <a:buSzPct val="100000"/>
              <a:buFont typeface="Dosis" panose="02010503020202060003"/>
              <a:buChar char="✗"/>
              <a:defRPr sz="2000">
                <a:solidFill>
                  <a:srgbClr val="3D4965"/>
                </a:solidFill>
                <a:latin typeface="Dosis" panose="02010503020202060003"/>
                <a:ea typeface="Dosis" panose="02010503020202060003"/>
                <a:cs typeface="Dosis" panose="02010503020202060003"/>
                <a:sym typeface="Dosis" panose="02010503020202060003"/>
              </a:defRPr>
            </a:lvl2pPr>
            <a:lvl3pPr lvl="2">
              <a:spcBef>
                <a:spcPts val="480"/>
              </a:spcBef>
              <a:buClr>
                <a:srgbClr val="3D4965"/>
              </a:buClr>
              <a:buSzPct val="100000"/>
              <a:buFont typeface="Dosis" panose="02010503020202060003"/>
              <a:defRPr sz="2000">
                <a:solidFill>
                  <a:srgbClr val="3D4965"/>
                </a:solidFill>
                <a:latin typeface="Dosis" panose="02010503020202060003"/>
                <a:ea typeface="Dosis" panose="02010503020202060003"/>
                <a:cs typeface="Dosis" panose="02010503020202060003"/>
                <a:sym typeface="Dosis" panose="02010503020202060003"/>
              </a:defRPr>
            </a:lvl3pPr>
            <a:lvl4pPr lvl="3">
              <a:spcBef>
                <a:spcPts val="360"/>
              </a:spcBef>
              <a:buClr>
                <a:srgbClr val="3D4965"/>
              </a:buClr>
              <a:buSzPct val="100000"/>
              <a:buFont typeface="Dosis" panose="02010503020202060003"/>
              <a:defRPr sz="1800">
                <a:solidFill>
                  <a:srgbClr val="3D4965"/>
                </a:solidFill>
                <a:latin typeface="Dosis" panose="02010503020202060003"/>
                <a:ea typeface="Dosis" panose="02010503020202060003"/>
                <a:cs typeface="Dosis" panose="02010503020202060003"/>
                <a:sym typeface="Dosis" panose="02010503020202060003"/>
              </a:defRPr>
            </a:lvl4pPr>
            <a:lvl5pPr lvl="4">
              <a:spcBef>
                <a:spcPts val="360"/>
              </a:spcBef>
              <a:buClr>
                <a:srgbClr val="3D4965"/>
              </a:buClr>
              <a:buSzPct val="100000"/>
              <a:buFont typeface="Dosis" panose="02010503020202060003"/>
              <a:defRPr sz="1800">
                <a:solidFill>
                  <a:srgbClr val="3D4965"/>
                </a:solidFill>
                <a:latin typeface="Dosis" panose="02010503020202060003"/>
                <a:ea typeface="Dosis" panose="02010503020202060003"/>
                <a:cs typeface="Dosis" panose="02010503020202060003"/>
                <a:sym typeface="Dosis" panose="02010503020202060003"/>
              </a:defRPr>
            </a:lvl5pPr>
            <a:lvl6pPr lvl="5">
              <a:spcBef>
                <a:spcPts val="360"/>
              </a:spcBef>
              <a:buClr>
                <a:srgbClr val="3D4965"/>
              </a:buClr>
              <a:buSzPct val="100000"/>
              <a:buFont typeface="Dosis" panose="02010503020202060003"/>
              <a:defRPr sz="1800">
                <a:solidFill>
                  <a:srgbClr val="3D4965"/>
                </a:solidFill>
                <a:latin typeface="Dosis" panose="02010503020202060003"/>
                <a:ea typeface="Dosis" panose="02010503020202060003"/>
                <a:cs typeface="Dosis" panose="02010503020202060003"/>
                <a:sym typeface="Dosis" panose="02010503020202060003"/>
              </a:defRPr>
            </a:lvl6pPr>
            <a:lvl7pPr lvl="6">
              <a:spcBef>
                <a:spcPts val="360"/>
              </a:spcBef>
              <a:buClr>
                <a:srgbClr val="3D4965"/>
              </a:buClr>
              <a:buSzPct val="100000"/>
              <a:buFont typeface="Dosis" panose="02010503020202060003"/>
              <a:defRPr sz="1800">
                <a:solidFill>
                  <a:srgbClr val="3D4965"/>
                </a:solidFill>
                <a:latin typeface="Dosis" panose="02010503020202060003"/>
                <a:ea typeface="Dosis" panose="02010503020202060003"/>
                <a:cs typeface="Dosis" panose="02010503020202060003"/>
                <a:sym typeface="Dosis" panose="02010503020202060003"/>
              </a:defRPr>
            </a:lvl7pPr>
            <a:lvl8pPr lvl="7">
              <a:spcBef>
                <a:spcPts val="360"/>
              </a:spcBef>
              <a:buClr>
                <a:srgbClr val="3D4965"/>
              </a:buClr>
              <a:buSzPct val="100000"/>
              <a:buFont typeface="Dosis" panose="02010503020202060003"/>
              <a:defRPr sz="1800">
                <a:solidFill>
                  <a:srgbClr val="3D4965"/>
                </a:solidFill>
                <a:latin typeface="Dosis" panose="02010503020202060003"/>
                <a:ea typeface="Dosis" panose="02010503020202060003"/>
                <a:cs typeface="Dosis" panose="02010503020202060003"/>
                <a:sym typeface="Dosis" panose="02010503020202060003"/>
              </a:defRPr>
            </a:lvl8pPr>
            <a:lvl9pPr lvl="8">
              <a:spcBef>
                <a:spcPts val="360"/>
              </a:spcBef>
              <a:buClr>
                <a:srgbClr val="3D4965"/>
              </a:buClr>
              <a:buSzPct val="100000"/>
              <a:buFont typeface="Dosis" panose="02010503020202060003"/>
              <a:defRPr sz="1800">
                <a:solidFill>
                  <a:srgbClr val="3D4965"/>
                </a:solidFill>
                <a:latin typeface="Dosis" panose="02010503020202060003"/>
                <a:ea typeface="Dosis" panose="02010503020202060003"/>
                <a:cs typeface="Dosis" panose="02010503020202060003"/>
                <a:sym typeface="Dosis" panose="02010503020202060003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7" r:id="rId6"/>
    <p:sldLayoutId id="2147483658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Shape 516"/>
          <p:cNvSpPr txBox="1">
            <a:spLocks noGrp="1"/>
          </p:cNvSpPr>
          <p:nvPr>
            <p:ph type="ctrTitle"/>
          </p:nvPr>
        </p:nvSpPr>
        <p:spPr>
          <a:xfrm>
            <a:off x="4800599" y="714242"/>
            <a:ext cx="3387337" cy="1159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6000" b="1" i="1">
                <a:latin typeface="Times New Roman" panose="02020603050405020304" charset="0"/>
                <a:cs typeface="Times New Roman" panose="02020603050405020304" charset="0"/>
              </a:rPr>
              <a:t>VẬT LÍ 9</a:t>
            </a:r>
            <a:endParaRPr lang="en-GB" sz="6000" b="1" i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64968" y="1697394"/>
            <a:ext cx="78504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accent1">
                    <a:lumMod val="50000"/>
                  </a:schemeClr>
                </a:solidFill>
                <a:latin typeface="UTM Duepuntozero" panose="02040603050506020204" pitchFamily="18" charset="0"/>
              </a:rPr>
              <a:t>BÀI TẬP VẬN DỤNG ĐỊNH LUẬT ÔM VÀ CÔNG THỨC TÍNH ĐIỆN TRỞ CỦA DÂY DẪN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32181" y="717159"/>
            <a:ext cx="3903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UTM Duepuntozero" panose="02040603050506020204" pitchFamily="18" charset="0"/>
              </a:rPr>
              <a:t>TIẾT 11. BÀI 11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 rot="623542">
                <a:off x="5308393" y="3502730"/>
                <a:ext cx="1802823" cy="8182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kumimoji="0" lang="en-US" sz="2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en-US" sz="2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𝝆</m:t>
                      </m:r>
                      <m:f>
                        <m:fPr>
                          <m:ctrlPr>
                            <a:rPr kumimoji="0" lang="en-US" sz="2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2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</m:t>
                          </m:r>
                        </m:num>
                        <m:den>
                          <m:r>
                            <a:rPr kumimoji="0" lang="en-US" sz="2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den>
                      </m:f>
                    </m:oMath>
                  </m:oMathPara>
                </a14:m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623542">
                <a:off x="5308393" y="3502730"/>
                <a:ext cx="1802823" cy="8182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oogle Shape;1560;p44"/>
          <p:cNvGrpSpPr/>
          <p:nvPr/>
        </p:nvGrpSpPr>
        <p:grpSpPr>
          <a:xfrm rot="623542">
            <a:off x="5275041" y="3430995"/>
            <a:ext cx="2019377" cy="1017102"/>
            <a:chOff x="3315130" y="2820748"/>
            <a:chExt cx="525732" cy="423409"/>
          </a:xfrm>
          <a:solidFill>
            <a:srgbClr val="000000"/>
          </a:solidFill>
        </p:grpSpPr>
        <p:sp>
          <p:nvSpPr>
            <p:cNvPr id="11" name="Google Shape;1564;p44"/>
            <p:cNvSpPr/>
            <p:nvPr/>
          </p:nvSpPr>
          <p:spPr>
            <a:xfrm>
              <a:off x="3315130" y="2829022"/>
              <a:ext cx="67601" cy="163858"/>
            </a:xfrm>
            <a:custGeom>
              <a:avLst/>
              <a:gdLst/>
              <a:ahLst/>
              <a:cxnLst/>
              <a:rect l="l" t="t" r="r" b="b"/>
              <a:pathLst>
                <a:path w="3121" h="7565" extrusionOk="0">
                  <a:moveTo>
                    <a:pt x="2818" y="31"/>
                  </a:moveTo>
                  <a:cubicBezTo>
                    <a:pt x="2791" y="31"/>
                    <a:pt x="2761" y="37"/>
                    <a:pt x="2729" y="50"/>
                  </a:cubicBezTo>
                  <a:lnTo>
                    <a:pt x="2728" y="51"/>
                  </a:lnTo>
                  <a:cubicBezTo>
                    <a:pt x="2126" y="294"/>
                    <a:pt x="1238" y="1"/>
                    <a:pt x="721" y="489"/>
                  </a:cubicBezTo>
                  <a:cubicBezTo>
                    <a:pt x="303" y="884"/>
                    <a:pt x="232" y="1373"/>
                    <a:pt x="211" y="1939"/>
                  </a:cubicBezTo>
                  <a:cubicBezTo>
                    <a:pt x="172" y="2982"/>
                    <a:pt x="211" y="4020"/>
                    <a:pt x="211" y="5064"/>
                  </a:cubicBezTo>
                  <a:cubicBezTo>
                    <a:pt x="211" y="5807"/>
                    <a:pt x="0" y="6679"/>
                    <a:pt x="220" y="7390"/>
                  </a:cubicBezTo>
                  <a:cubicBezTo>
                    <a:pt x="257" y="7512"/>
                    <a:pt x="355" y="7565"/>
                    <a:pt x="453" y="7565"/>
                  </a:cubicBezTo>
                  <a:cubicBezTo>
                    <a:pt x="603" y="7565"/>
                    <a:pt x="753" y="7442"/>
                    <a:pt x="695" y="7255"/>
                  </a:cubicBezTo>
                  <a:cubicBezTo>
                    <a:pt x="556" y="6803"/>
                    <a:pt x="704" y="5905"/>
                    <a:pt x="704" y="5423"/>
                  </a:cubicBezTo>
                  <a:cubicBezTo>
                    <a:pt x="704" y="4789"/>
                    <a:pt x="696" y="4155"/>
                    <a:pt x="681" y="3521"/>
                  </a:cubicBezTo>
                  <a:cubicBezTo>
                    <a:pt x="663" y="2828"/>
                    <a:pt x="654" y="2117"/>
                    <a:pt x="744" y="1428"/>
                  </a:cubicBezTo>
                  <a:cubicBezTo>
                    <a:pt x="855" y="587"/>
                    <a:pt x="2289" y="768"/>
                    <a:pt x="2859" y="536"/>
                  </a:cubicBezTo>
                  <a:cubicBezTo>
                    <a:pt x="3120" y="431"/>
                    <a:pt x="3047" y="31"/>
                    <a:pt x="2818" y="31"/>
                  </a:cubicBezTo>
                  <a:close/>
                </a:path>
              </a:pathLst>
            </a:custGeom>
            <a:ln>
              <a:solidFill>
                <a:schemeClr val="accent4">
                  <a:lumMod val="75000"/>
                </a:schemeClr>
              </a:solidFill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Google Shape;1565;p44"/>
            <p:cNvSpPr/>
            <p:nvPr/>
          </p:nvSpPr>
          <p:spPr>
            <a:xfrm>
              <a:off x="3317123" y="2980707"/>
              <a:ext cx="42735" cy="252014"/>
            </a:xfrm>
            <a:custGeom>
              <a:avLst/>
              <a:gdLst/>
              <a:ahLst/>
              <a:cxnLst/>
              <a:rect l="l" t="t" r="r" b="b"/>
              <a:pathLst>
                <a:path w="1973" h="11635" extrusionOk="0">
                  <a:moveTo>
                    <a:pt x="299" y="0"/>
                  </a:moveTo>
                  <a:cubicBezTo>
                    <a:pt x="150" y="0"/>
                    <a:pt x="0" y="123"/>
                    <a:pt x="55" y="312"/>
                  </a:cubicBezTo>
                  <a:cubicBezTo>
                    <a:pt x="368" y="1376"/>
                    <a:pt x="103" y="2598"/>
                    <a:pt x="138" y="3700"/>
                  </a:cubicBezTo>
                  <a:cubicBezTo>
                    <a:pt x="178" y="4939"/>
                    <a:pt x="245" y="6178"/>
                    <a:pt x="282" y="7419"/>
                  </a:cubicBezTo>
                  <a:cubicBezTo>
                    <a:pt x="324" y="8841"/>
                    <a:pt x="60" y="10839"/>
                    <a:pt x="1483" y="11604"/>
                  </a:cubicBezTo>
                  <a:cubicBezTo>
                    <a:pt x="1524" y="11625"/>
                    <a:pt x="1563" y="11635"/>
                    <a:pt x="1601" y="11635"/>
                  </a:cubicBezTo>
                  <a:cubicBezTo>
                    <a:pt x="1825" y="11635"/>
                    <a:pt x="1973" y="11297"/>
                    <a:pt x="1732" y="11168"/>
                  </a:cubicBezTo>
                  <a:cubicBezTo>
                    <a:pt x="849" y="10693"/>
                    <a:pt x="941" y="9920"/>
                    <a:pt x="873" y="9029"/>
                  </a:cubicBezTo>
                  <a:cubicBezTo>
                    <a:pt x="792" y="7940"/>
                    <a:pt x="774" y="6854"/>
                    <a:pt x="740" y="5762"/>
                  </a:cubicBezTo>
                  <a:cubicBezTo>
                    <a:pt x="706" y="4696"/>
                    <a:pt x="590" y="3633"/>
                    <a:pt x="621" y="2565"/>
                  </a:cubicBezTo>
                  <a:cubicBezTo>
                    <a:pt x="645" y="1746"/>
                    <a:pt x="765" y="977"/>
                    <a:pt x="531" y="178"/>
                  </a:cubicBezTo>
                  <a:cubicBezTo>
                    <a:pt x="494" y="54"/>
                    <a:pt x="397" y="0"/>
                    <a:pt x="299" y="0"/>
                  </a:cubicBezTo>
                  <a:close/>
                </a:path>
              </a:pathLst>
            </a:custGeom>
            <a:ln>
              <a:solidFill>
                <a:schemeClr val="accent4">
                  <a:lumMod val="75000"/>
                </a:schemeClr>
              </a:solidFill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Google Shape;1566;p44"/>
            <p:cNvSpPr/>
            <p:nvPr/>
          </p:nvSpPr>
          <p:spPr>
            <a:xfrm>
              <a:off x="3344523" y="3221761"/>
              <a:ext cx="455553" cy="22396"/>
            </a:xfrm>
            <a:custGeom>
              <a:avLst/>
              <a:gdLst/>
              <a:ahLst/>
              <a:cxnLst/>
              <a:rect l="l" t="t" r="r" b="b"/>
              <a:pathLst>
                <a:path w="21032" h="1034" extrusionOk="0">
                  <a:moveTo>
                    <a:pt x="329" y="1"/>
                  </a:moveTo>
                  <a:cubicBezTo>
                    <a:pt x="83" y="1"/>
                    <a:pt x="1" y="413"/>
                    <a:pt x="276" y="501"/>
                  </a:cubicBezTo>
                  <a:cubicBezTo>
                    <a:pt x="1017" y="738"/>
                    <a:pt x="1803" y="766"/>
                    <a:pt x="2592" y="766"/>
                  </a:cubicBezTo>
                  <a:cubicBezTo>
                    <a:pt x="2845" y="766"/>
                    <a:pt x="3099" y="763"/>
                    <a:pt x="3352" y="763"/>
                  </a:cubicBezTo>
                  <a:cubicBezTo>
                    <a:pt x="3687" y="763"/>
                    <a:pt x="4020" y="769"/>
                    <a:pt x="4347" y="793"/>
                  </a:cubicBezTo>
                  <a:cubicBezTo>
                    <a:pt x="6101" y="923"/>
                    <a:pt x="7856" y="1023"/>
                    <a:pt x="9615" y="1032"/>
                  </a:cubicBezTo>
                  <a:cubicBezTo>
                    <a:pt x="9759" y="1033"/>
                    <a:pt x="9903" y="1033"/>
                    <a:pt x="10047" y="1033"/>
                  </a:cubicBezTo>
                  <a:cubicBezTo>
                    <a:pt x="13161" y="1033"/>
                    <a:pt x="16274" y="873"/>
                    <a:pt x="19387" y="873"/>
                  </a:cubicBezTo>
                  <a:cubicBezTo>
                    <a:pt x="19829" y="873"/>
                    <a:pt x="20271" y="876"/>
                    <a:pt x="20713" y="883"/>
                  </a:cubicBezTo>
                  <a:cubicBezTo>
                    <a:pt x="20715" y="883"/>
                    <a:pt x="20717" y="883"/>
                    <a:pt x="20719" y="883"/>
                  </a:cubicBezTo>
                  <a:cubicBezTo>
                    <a:pt x="21032" y="883"/>
                    <a:pt x="21030" y="383"/>
                    <a:pt x="20713" y="378"/>
                  </a:cubicBezTo>
                  <a:cubicBezTo>
                    <a:pt x="20335" y="372"/>
                    <a:pt x="19956" y="369"/>
                    <a:pt x="19578" y="369"/>
                  </a:cubicBezTo>
                  <a:cubicBezTo>
                    <a:pt x="16615" y="369"/>
                    <a:pt x="13654" y="539"/>
                    <a:pt x="10691" y="539"/>
                  </a:cubicBezTo>
                  <a:cubicBezTo>
                    <a:pt x="10619" y="539"/>
                    <a:pt x="10547" y="539"/>
                    <a:pt x="10474" y="539"/>
                  </a:cubicBezTo>
                  <a:cubicBezTo>
                    <a:pt x="8830" y="534"/>
                    <a:pt x="7187" y="479"/>
                    <a:pt x="5548" y="374"/>
                  </a:cubicBezTo>
                  <a:cubicBezTo>
                    <a:pt x="4761" y="322"/>
                    <a:pt x="3975" y="246"/>
                    <a:pt x="3188" y="214"/>
                  </a:cubicBezTo>
                  <a:cubicBezTo>
                    <a:pt x="3043" y="208"/>
                    <a:pt x="2900" y="206"/>
                    <a:pt x="2758" y="206"/>
                  </a:cubicBezTo>
                  <a:cubicBezTo>
                    <a:pt x="2503" y="206"/>
                    <a:pt x="2250" y="212"/>
                    <a:pt x="1999" y="212"/>
                  </a:cubicBezTo>
                  <a:cubicBezTo>
                    <a:pt x="1467" y="212"/>
                    <a:pt x="941" y="185"/>
                    <a:pt x="407" y="14"/>
                  </a:cubicBezTo>
                  <a:cubicBezTo>
                    <a:pt x="380" y="5"/>
                    <a:pt x="354" y="1"/>
                    <a:pt x="329" y="1"/>
                  </a:cubicBezTo>
                  <a:close/>
                </a:path>
              </a:pathLst>
            </a:custGeom>
            <a:ln>
              <a:solidFill>
                <a:schemeClr val="accent4">
                  <a:lumMod val="75000"/>
                </a:schemeClr>
              </a:solidFill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Google Shape;1567;p44"/>
            <p:cNvSpPr/>
            <p:nvPr/>
          </p:nvSpPr>
          <p:spPr>
            <a:xfrm>
              <a:off x="3785629" y="3196181"/>
              <a:ext cx="55233" cy="47219"/>
            </a:xfrm>
            <a:custGeom>
              <a:avLst/>
              <a:gdLst/>
              <a:ahLst/>
              <a:cxnLst/>
              <a:rect l="l" t="t" r="r" b="b"/>
              <a:pathLst>
                <a:path w="2550" h="2180" extrusionOk="0">
                  <a:moveTo>
                    <a:pt x="2028" y="0"/>
                  </a:moveTo>
                  <a:cubicBezTo>
                    <a:pt x="1878" y="0"/>
                    <a:pt x="1729" y="122"/>
                    <a:pt x="1791" y="308"/>
                  </a:cubicBezTo>
                  <a:cubicBezTo>
                    <a:pt x="1962" y="818"/>
                    <a:pt x="1316" y="1675"/>
                    <a:pt x="752" y="1675"/>
                  </a:cubicBezTo>
                  <a:cubicBezTo>
                    <a:pt x="655" y="1675"/>
                    <a:pt x="561" y="1650"/>
                    <a:pt x="473" y="1594"/>
                  </a:cubicBezTo>
                  <a:cubicBezTo>
                    <a:pt x="430" y="1566"/>
                    <a:pt x="387" y="1554"/>
                    <a:pt x="347" y="1554"/>
                  </a:cubicBezTo>
                  <a:cubicBezTo>
                    <a:pt x="138" y="1554"/>
                    <a:pt x="0" y="1884"/>
                    <a:pt x="226" y="2029"/>
                  </a:cubicBezTo>
                  <a:cubicBezTo>
                    <a:pt x="386" y="2133"/>
                    <a:pt x="559" y="2179"/>
                    <a:pt x="735" y="2179"/>
                  </a:cubicBezTo>
                  <a:cubicBezTo>
                    <a:pt x="1614" y="2179"/>
                    <a:pt x="2550" y="1021"/>
                    <a:pt x="2266" y="175"/>
                  </a:cubicBezTo>
                  <a:cubicBezTo>
                    <a:pt x="2226" y="53"/>
                    <a:pt x="2126" y="0"/>
                    <a:pt x="2028" y="0"/>
                  </a:cubicBezTo>
                  <a:close/>
                </a:path>
              </a:pathLst>
            </a:custGeom>
            <a:ln>
              <a:solidFill>
                <a:schemeClr val="accent4">
                  <a:lumMod val="75000"/>
                </a:schemeClr>
              </a:solidFill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Google Shape;1568;p44"/>
            <p:cNvSpPr/>
            <p:nvPr/>
          </p:nvSpPr>
          <p:spPr>
            <a:xfrm>
              <a:off x="3366659" y="2820748"/>
              <a:ext cx="465473" cy="33205"/>
            </a:xfrm>
            <a:custGeom>
              <a:avLst/>
              <a:gdLst/>
              <a:ahLst/>
              <a:cxnLst/>
              <a:rect l="l" t="t" r="r" b="b"/>
              <a:pathLst>
                <a:path w="21490" h="1533" extrusionOk="0">
                  <a:moveTo>
                    <a:pt x="19341" y="1"/>
                  </a:moveTo>
                  <a:cubicBezTo>
                    <a:pt x="18938" y="1"/>
                    <a:pt x="18520" y="49"/>
                    <a:pt x="18195" y="49"/>
                  </a:cubicBezTo>
                  <a:cubicBezTo>
                    <a:pt x="16230" y="49"/>
                    <a:pt x="14270" y="79"/>
                    <a:pt x="12305" y="156"/>
                  </a:cubicBezTo>
                  <a:cubicBezTo>
                    <a:pt x="10295" y="234"/>
                    <a:pt x="8288" y="275"/>
                    <a:pt x="6277" y="379"/>
                  </a:cubicBezTo>
                  <a:cubicBezTo>
                    <a:pt x="5485" y="419"/>
                    <a:pt x="4693" y="423"/>
                    <a:pt x="3900" y="423"/>
                  </a:cubicBezTo>
                  <a:cubicBezTo>
                    <a:pt x="3724" y="423"/>
                    <a:pt x="3548" y="423"/>
                    <a:pt x="3372" y="423"/>
                  </a:cubicBezTo>
                  <a:cubicBezTo>
                    <a:pt x="2771" y="423"/>
                    <a:pt x="2020" y="550"/>
                    <a:pt x="1334" y="550"/>
                  </a:cubicBezTo>
                  <a:cubicBezTo>
                    <a:pt x="1002" y="550"/>
                    <a:pt x="685" y="520"/>
                    <a:pt x="408" y="433"/>
                  </a:cubicBezTo>
                  <a:cubicBezTo>
                    <a:pt x="380" y="424"/>
                    <a:pt x="355" y="420"/>
                    <a:pt x="330" y="420"/>
                  </a:cubicBezTo>
                  <a:cubicBezTo>
                    <a:pt x="84" y="420"/>
                    <a:pt x="1" y="832"/>
                    <a:pt x="276" y="919"/>
                  </a:cubicBezTo>
                  <a:cubicBezTo>
                    <a:pt x="503" y="991"/>
                    <a:pt x="726" y="1016"/>
                    <a:pt x="951" y="1016"/>
                  </a:cubicBezTo>
                  <a:cubicBezTo>
                    <a:pt x="1236" y="1016"/>
                    <a:pt x="1522" y="976"/>
                    <a:pt x="1818" y="943"/>
                  </a:cubicBezTo>
                  <a:cubicBezTo>
                    <a:pt x="2160" y="905"/>
                    <a:pt x="2509" y="893"/>
                    <a:pt x="2860" y="893"/>
                  </a:cubicBezTo>
                  <a:cubicBezTo>
                    <a:pt x="3459" y="893"/>
                    <a:pt x="4064" y="928"/>
                    <a:pt x="4651" y="928"/>
                  </a:cubicBezTo>
                  <a:cubicBezTo>
                    <a:pt x="6552" y="928"/>
                    <a:pt x="8445" y="718"/>
                    <a:pt x="10346" y="703"/>
                  </a:cubicBezTo>
                  <a:cubicBezTo>
                    <a:pt x="12197" y="689"/>
                    <a:pt x="14044" y="564"/>
                    <a:pt x="15895" y="554"/>
                  </a:cubicBezTo>
                  <a:cubicBezTo>
                    <a:pt x="16193" y="553"/>
                    <a:pt x="16492" y="552"/>
                    <a:pt x="16790" y="552"/>
                  </a:cubicBezTo>
                  <a:cubicBezTo>
                    <a:pt x="17386" y="552"/>
                    <a:pt x="17983" y="554"/>
                    <a:pt x="18579" y="554"/>
                  </a:cubicBezTo>
                  <a:cubicBezTo>
                    <a:pt x="18902" y="554"/>
                    <a:pt x="19223" y="554"/>
                    <a:pt x="19546" y="564"/>
                  </a:cubicBezTo>
                  <a:cubicBezTo>
                    <a:pt x="20236" y="583"/>
                    <a:pt x="20553" y="973"/>
                    <a:pt x="20978" y="1452"/>
                  </a:cubicBezTo>
                  <a:cubicBezTo>
                    <a:pt x="21028" y="1509"/>
                    <a:pt x="21086" y="1532"/>
                    <a:pt x="21142" y="1532"/>
                  </a:cubicBezTo>
                  <a:cubicBezTo>
                    <a:pt x="21324" y="1532"/>
                    <a:pt x="21490" y="1279"/>
                    <a:pt x="21327" y="1095"/>
                  </a:cubicBezTo>
                  <a:cubicBezTo>
                    <a:pt x="20958" y="680"/>
                    <a:pt x="20704" y="351"/>
                    <a:pt x="20196" y="133"/>
                  </a:cubicBezTo>
                  <a:cubicBezTo>
                    <a:pt x="19955" y="30"/>
                    <a:pt x="19653" y="1"/>
                    <a:pt x="19341" y="1"/>
                  </a:cubicBezTo>
                  <a:close/>
                </a:path>
              </a:pathLst>
            </a:custGeom>
            <a:ln>
              <a:solidFill>
                <a:schemeClr val="accent4">
                  <a:lumMod val="75000"/>
                </a:schemeClr>
              </a:solidFill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Google Shape;1569;p44"/>
            <p:cNvSpPr/>
            <p:nvPr/>
          </p:nvSpPr>
          <p:spPr>
            <a:xfrm>
              <a:off x="3813093" y="2841282"/>
              <a:ext cx="23783" cy="362199"/>
            </a:xfrm>
            <a:custGeom>
              <a:avLst/>
              <a:gdLst/>
              <a:ahLst/>
              <a:cxnLst/>
              <a:rect l="l" t="t" r="r" b="b"/>
              <a:pathLst>
                <a:path w="1098" h="16722" extrusionOk="0">
                  <a:moveTo>
                    <a:pt x="338" y="0"/>
                  </a:moveTo>
                  <a:cubicBezTo>
                    <a:pt x="171" y="0"/>
                    <a:pt x="0" y="182"/>
                    <a:pt x="109" y="378"/>
                  </a:cubicBezTo>
                  <a:cubicBezTo>
                    <a:pt x="643" y="1339"/>
                    <a:pt x="590" y="2874"/>
                    <a:pt x="585" y="3951"/>
                  </a:cubicBezTo>
                  <a:cubicBezTo>
                    <a:pt x="580" y="5299"/>
                    <a:pt x="508" y="6648"/>
                    <a:pt x="403" y="7992"/>
                  </a:cubicBezTo>
                  <a:cubicBezTo>
                    <a:pt x="180" y="10828"/>
                    <a:pt x="494" y="13640"/>
                    <a:pt x="514" y="16477"/>
                  </a:cubicBezTo>
                  <a:cubicBezTo>
                    <a:pt x="515" y="16640"/>
                    <a:pt x="639" y="16721"/>
                    <a:pt x="762" y="16721"/>
                  </a:cubicBezTo>
                  <a:cubicBezTo>
                    <a:pt x="886" y="16721"/>
                    <a:pt x="1008" y="16640"/>
                    <a:pt x="1007" y="16477"/>
                  </a:cubicBezTo>
                  <a:cubicBezTo>
                    <a:pt x="986" y="13497"/>
                    <a:pt x="694" y="10564"/>
                    <a:pt x="928" y="7584"/>
                  </a:cubicBezTo>
                  <a:cubicBezTo>
                    <a:pt x="1043" y="6117"/>
                    <a:pt x="1097" y="4639"/>
                    <a:pt x="1074" y="3167"/>
                  </a:cubicBezTo>
                  <a:cubicBezTo>
                    <a:pt x="1058" y="2208"/>
                    <a:pt x="1004" y="969"/>
                    <a:pt x="535" y="124"/>
                  </a:cubicBezTo>
                  <a:cubicBezTo>
                    <a:pt x="487" y="36"/>
                    <a:pt x="413" y="0"/>
                    <a:pt x="338" y="0"/>
                  </a:cubicBezTo>
                  <a:close/>
                </a:path>
              </a:pathLst>
            </a:custGeom>
            <a:ln>
              <a:solidFill>
                <a:schemeClr val="accent4">
                  <a:lumMod val="75000"/>
                </a:schemeClr>
              </a:solidFill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 rot="21149269">
                <a:off x="1947178" y="3435142"/>
                <a:ext cx="1802823" cy="8066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kumimoji="0" lang="en-US" sz="2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2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2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𝑼</m:t>
                          </m:r>
                        </m:num>
                        <m:den>
                          <m:r>
                            <a:rPr kumimoji="0" lang="en-US" sz="2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</m:t>
                          </m:r>
                        </m:den>
                      </m:f>
                    </m:oMath>
                  </m:oMathPara>
                </a14:m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149269">
                <a:off x="1947178" y="3435142"/>
                <a:ext cx="1802823" cy="8066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oogle Shape;1560;p44"/>
          <p:cNvGrpSpPr/>
          <p:nvPr/>
        </p:nvGrpSpPr>
        <p:grpSpPr>
          <a:xfrm rot="21253116">
            <a:off x="1953428" y="3320229"/>
            <a:ext cx="1879091" cy="1139738"/>
            <a:chOff x="3315130" y="2820748"/>
            <a:chExt cx="525732" cy="423409"/>
          </a:xfrm>
          <a:solidFill>
            <a:srgbClr val="000000"/>
          </a:solidFill>
        </p:grpSpPr>
        <p:sp>
          <p:nvSpPr>
            <p:cNvPr id="19" name="Google Shape;1564;p44"/>
            <p:cNvSpPr/>
            <p:nvPr/>
          </p:nvSpPr>
          <p:spPr>
            <a:xfrm>
              <a:off x="3315130" y="2829022"/>
              <a:ext cx="67601" cy="163858"/>
            </a:xfrm>
            <a:custGeom>
              <a:avLst/>
              <a:gdLst/>
              <a:ahLst/>
              <a:cxnLst/>
              <a:rect l="l" t="t" r="r" b="b"/>
              <a:pathLst>
                <a:path w="3121" h="7565" extrusionOk="0">
                  <a:moveTo>
                    <a:pt x="2818" y="31"/>
                  </a:moveTo>
                  <a:cubicBezTo>
                    <a:pt x="2791" y="31"/>
                    <a:pt x="2761" y="37"/>
                    <a:pt x="2729" y="50"/>
                  </a:cubicBezTo>
                  <a:lnTo>
                    <a:pt x="2728" y="51"/>
                  </a:lnTo>
                  <a:cubicBezTo>
                    <a:pt x="2126" y="294"/>
                    <a:pt x="1238" y="1"/>
                    <a:pt x="721" y="489"/>
                  </a:cubicBezTo>
                  <a:cubicBezTo>
                    <a:pt x="303" y="884"/>
                    <a:pt x="232" y="1373"/>
                    <a:pt x="211" y="1939"/>
                  </a:cubicBezTo>
                  <a:cubicBezTo>
                    <a:pt x="172" y="2982"/>
                    <a:pt x="211" y="4020"/>
                    <a:pt x="211" y="5064"/>
                  </a:cubicBezTo>
                  <a:cubicBezTo>
                    <a:pt x="211" y="5807"/>
                    <a:pt x="0" y="6679"/>
                    <a:pt x="220" y="7390"/>
                  </a:cubicBezTo>
                  <a:cubicBezTo>
                    <a:pt x="257" y="7512"/>
                    <a:pt x="355" y="7565"/>
                    <a:pt x="453" y="7565"/>
                  </a:cubicBezTo>
                  <a:cubicBezTo>
                    <a:pt x="603" y="7565"/>
                    <a:pt x="753" y="7442"/>
                    <a:pt x="695" y="7255"/>
                  </a:cubicBezTo>
                  <a:cubicBezTo>
                    <a:pt x="556" y="6803"/>
                    <a:pt x="704" y="5905"/>
                    <a:pt x="704" y="5423"/>
                  </a:cubicBezTo>
                  <a:cubicBezTo>
                    <a:pt x="704" y="4789"/>
                    <a:pt x="696" y="4155"/>
                    <a:pt x="681" y="3521"/>
                  </a:cubicBezTo>
                  <a:cubicBezTo>
                    <a:pt x="663" y="2828"/>
                    <a:pt x="654" y="2117"/>
                    <a:pt x="744" y="1428"/>
                  </a:cubicBezTo>
                  <a:cubicBezTo>
                    <a:pt x="855" y="587"/>
                    <a:pt x="2289" y="768"/>
                    <a:pt x="2859" y="536"/>
                  </a:cubicBezTo>
                  <a:cubicBezTo>
                    <a:pt x="3120" y="431"/>
                    <a:pt x="3047" y="31"/>
                    <a:pt x="2818" y="31"/>
                  </a:cubicBezTo>
                  <a:close/>
                </a:path>
              </a:pathLst>
            </a:custGeom>
            <a:ln>
              <a:solidFill>
                <a:schemeClr val="accent4">
                  <a:lumMod val="75000"/>
                </a:schemeClr>
              </a:solidFill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Google Shape;1565;p44"/>
            <p:cNvSpPr/>
            <p:nvPr/>
          </p:nvSpPr>
          <p:spPr>
            <a:xfrm>
              <a:off x="3317123" y="2980707"/>
              <a:ext cx="42735" cy="252014"/>
            </a:xfrm>
            <a:custGeom>
              <a:avLst/>
              <a:gdLst/>
              <a:ahLst/>
              <a:cxnLst/>
              <a:rect l="l" t="t" r="r" b="b"/>
              <a:pathLst>
                <a:path w="1973" h="11635" extrusionOk="0">
                  <a:moveTo>
                    <a:pt x="299" y="0"/>
                  </a:moveTo>
                  <a:cubicBezTo>
                    <a:pt x="150" y="0"/>
                    <a:pt x="0" y="123"/>
                    <a:pt x="55" y="312"/>
                  </a:cubicBezTo>
                  <a:cubicBezTo>
                    <a:pt x="368" y="1376"/>
                    <a:pt x="103" y="2598"/>
                    <a:pt x="138" y="3700"/>
                  </a:cubicBezTo>
                  <a:cubicBezTo>
                    <a:pt x="178" y="4939"/>
                    <a:pt x="245" y="6178"/>
                    <a:pt x="282" y="7419"/>
                  </a:cubicBezTo>
                  <a:cubicBezTo>
                    <a:pt x="324" y="8841"/>
                    <a:pt x="60" y="10839"/>
                    <a:pt x="1483" y="11604"/>
                  </a:cubicBezTo>
                  <a:cubicBezTo>
                    <a:pt x="1524" y="11625"/>
                    <a:pt x="1563" y="11635"/>
                    <a:pt x="1601" y="11635"/>
                  </a:cubicBezTo>
                  <a:cubicBezTo>
                    <a:pt x="1825" y="11635"/>
                    <a:pt x="1973" y="11297"/>
                    <a:pt x="1732" y="11168"/>
                  </a:cubicBezTo>
                  <a:cubicBezTo>
                    <a:pt x="849" y="10693"/>
                    <a:pt x="941" y="9920"/>
                    <a:pt x="873" y="9029"/>
                  </a:cubicBezTo>
                  <a:cubicBezTo>
                    <a:pt x="792" y="7940"/>
                    <a:pt x="774" y="6854"/>
                    <a:pt x="740" y="5762"/>
                  </a:cubicBezTo>
                  <a:cubicBezTo>
                    <a:pt x="706" y="4696"/>
                    <a:pt x="590" y="3633"/>
                    <a:pt x="621" y="2565"/>
                  </a:cubicBezTo>
                  <a:cubicBezTo>
                    <a:pt x="645" y="1746"/>
                    <a:pt x="765" y="977"/>
                    <a:pt x="531" y="178"/>
                  </a:cubicBezTo>
                  <a:cubicBezTo>
                    <a:pt x="494" y="54"/>
                    <a:pt x="397" y="0"/>
                    <a:pt x="299" y="0"/>
                  </a:cubicBezTo>
                  <a:close/>
                </a:path>
              </a:pathLst>
            </a:custGeom>
            <a:ln>
              <a:solidFill>
                <a:schemeClr val="accent4">
                  <a:lumMod val="75000"/>
                </a:schemeClr>
              </a:solidFill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Google Shape;1566;p44"/>
            <p:cNvSpPr/>
            <p:nvPr/>
          </p:nvSpPr>
          <p:spPr>
            <a:xfrm>
              <a:off x="3344523" y="3221761"/>
              <a:ext cx="455553" cy="22396"/>
            </a:xfrm>
            <a:custGeom>
              <a:avLst/>
              <a:gdLst/>
              <a:ahLst/>
              <a:cxnLst/>
              <a:rect l="l" t="t" r="r" b="b"/>
              <a:pathLst>
                <a:path w="21032" h="1034" extrusionOk="0">
                  <a:moveTo>
                    <a:pt x="329" y="1"/>
                  </a:moveTo>
                  <a:cubicBezTo>
                    <a:pt x="83" y="1"/>
                    <a:pt x="1" y="413"/>
                    <a:pt x="276" y="501"/>
                  </a:cubicBezTo>
                  <a:cubicBezTo>
                    <a:pt x="1017" y="738"/>
                    <a:pt x="1803" y="766"/>
                    <a:pt x="2592" y="766"/>
                  </a:cubicBezTo>
                  <a:cubicBezTo>
                    <a:pt x="2845" y="766"/>
                    <a:pt x="3099" y="763"/>
                    <a:pt x="3352" y="763"/>
                  </a:cubicBezTo>
                  <a:cubicBezTo>
                    <a:pt x="3687" y="763"/>
                    <a:pt x="4020" y="769"/>
                    <a:pt x="4347" y="793"/>
                  </a:cubicBezTo>
                  <a:cubicBezTo>
                    <a:pt x="6101" y="923"/>
                    <a:pt x="7856" y="1023"/>
                    <a:pt x="9615" y="1032"/>
                  </a:cubicBezTo>
                  <a:cubicBezTo>
                    <a:pt x="9759" y="1033"/>
                    <a:pt x="9903" y="1033"/>
                    <a:pt x="10047" y="1033"/>
                  </a:cubicBezTo>
                  <a:cubicBezTo>
                    <a:pt x="13161" y="1033"/>
                    <a:pt x="16274" y="873"/>
                    <a:pt x="19387" y="873"/>
                  </a:cubicBezTo>
                  <a:cubicBezTo>
                    <a:pt x="19829" y="873"/>
                    <a:pt x="20271" y="876"/>
                    <a:pt x="20713" y="883"/>
                  </a:cubicBezTo>
                  <a:cubicBezTo>
                    <a:pt x="20715" y="883"/>
                    <a:pt x="20717" y="883"/>
                    <a:pt x="20719" y="883"/>
                  </a:cubicBezTo>
                  <a:cubicBezTo>
                    <a:pt x="21032" y="883"/>
                    <a:pt x="21030" y="383"/>
                    <a:pt x="20713" y="378"/>
                  </a:cubicBezTo>
                  <a:cubicBezTo>
                    <a:pt x="20335" y="372"/>
                    <a:pt x="19956" y="369"/>
                    <a:pt x="19578" y="369"/>
                  </a:cubicBezTo>
                  <a:cubicBezTo>
                    <a:pt x="16615" y="369"/>
                    <a:pt x="13654" y="539"/>
                    <a:pt x="10691" y="539"/>
                  </a:cubicBezTo>
                  <a:cubicBezTo>
                    <a:pt x="10619" y="539"/>
                    <a:pt x="10547" y="539"/>
                    <a:pt x="10474" y="539"/>
                  </a:cubicBezTo>
                  <a:cubicBezTo>
                    <a:pt x="8830" y="534"/>
                    <a:pt x="7187" y="479"/>
                    <a:pt x="5548" y="374"/>
                  </a:cubicBezTo>
                  <a:cubicBezTo>
                    <a:pt x="4761" y="322"/>
                    <a:pt x="3975" y="246"/>
                    <a:pt x="3188" y="214"/>
                  </a:cubicBezTo>
                  <a:cubicBezTo>
                    <a:pt x="3043" y="208"/>
                    <a:pt x="2900" y="206"/>
                    <a:pt x="2758" y="206"/>
                  </a:cubicBezTo>
                  <a:cubicBezTo>
                    <a:pt x="2503" y="206"/>
                    <a:pt x="2250" y="212"/>
                    <a:pt x="1999" y="212"/>
                  </a:cubicBezTo>
                  <a:cubicBezTo>
                    <a:pt x="1467" y="212"/>
                    <a:pt x="941" y="185"/>
                    <a:pt x="407" y="14"/>
                  </a:cubicBezTo>
                  <a:cubicBezTo>
                    <a:pt x="380" y="5"/>
                    <a:pt x="354" y="1"/>
                    <a:pt x="329" y="1"/>
                  </a:cubicBezTo>
                  <a:close/>
                </a:path>
              </a:pathLst>
            </a:custGeom>
            <a:ln>
              <a:solidFill>
                <a:schemeClr val="accent4">
                  <a:lumMod val="75000"/>
                </a:schemeClr>
              </a:solidFill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Google Shape;1567;p44"/>
            <p:cNvSpPr/>
            <p:nvPr/>
          </p:nvSpPr>
          <p:spPr>
            <a:xfrm>
              <a:off x="3785629" y="3196181"/>
              <a:ext cx="55233" cy="47219"/>
            </a:xfrm>
            <a:custGeom>
              <a:avLst/>
              <a:gdLst/>
              <a:ahLst/>
              <a:cxnLst/>
              <a:rect l="l" t="t" r="r" b="b"/>
              <a:pathLst>
                <a:path w="2550" h="2180" extrusionOk="0">
                  <a:moveTo>
                    <a:pt x="2028" y="0"/>
                  </a:moveTo>
                  <a:cubicBezTo>
                    <a:pt x="1878" y="0"/>
                    <a:pt x="1729" y="122"/>
                    <a:pt x="1791" y="308"/>
                  </a:cubicBezTo>
                  <a:cubicBezTo>
                    <a:pt x="1962" y="818"/>
                    <a:pt x="1316" y="1675"/>
                    <a:pt x="752" y="1675"/>
                  </a:cubicBezTo>
                  <a:cubicBezTo>
                    <a:pt x="655" y="1675"/>
                    <a:pt x="561" y="1650"/>
                    <a:pt x="473" y="1594"/>
                  </a:cubicBezTo>
                  <a:cubicBezTo>
                    <a:pt x="430" y="1566"/>
                    <a:pt x="387" y="1554"/>
                    <a:pt x="347" y="1554"/>
                  </a:cubicBezTo>
                  <a:cubicBezTo>
                    <a:pt x="138" y="1554"/>
                    <a:pt x="0" y="1884"/>
                    <a:pt x="226" y="2029"/>
                  </a:cubicBezTo>
                  <a:cubicBezTo>
                    <a:pt x="386" y="2133"/>
                    <a:pt x="559" y="2179"/>
                    <a:pt x="735" y="2179"/>
                  </a:cubicBezTo>
                  <a:cubicBezTo>
                    <a:pt x="1614" y="2179"/>
                    <a:pt x="2550" y="1021"/>
                    <a:pt x="2266" y="175"/>
                  </a:cubicBezTo>
                  <a:cubicBezTo>
                    <a:pt x="2226" y="53"/>
                    <a:pt x="2126" y="0"/>
                    <a:pt x="2028" y="0"/>
                  </a:cubicBezTo>
                  <a:close/>
                </a:path>
              </a:pathLst>
            </a:custGeom>
            <a:ln>
              <a:solidFill>
                <a:schemeClr val="accent4">
                  <a:lumMod val="75000"/>
                </a:schemeClr>
              </a:solidFill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Google Shape;1568;p44"/>
            <p:cNvSpPr/>
            <p:nvPr/>
          </p:nvSpPr>
          <p:spPr>
            <a:xfrm>
              <a:off x="3366659" y="2820748"/>
              <a:ext cx="465473" cy="33205"/>
            </a:xfrm>
            <a:custGeom>
              <a:avLst/>
              <a:gdLst/>
              <a:ahLst/>
              <a:cxnLst/>
              <a:rect l="l" t="t" r="r" b="b"/>
              <a:pathLst>
                <a:path w="21490" h="1533" extrusionOk="0">
                  <a:moveTo>
                    <a:pt x="19341" y="1"/>
                  </a:moveTo>
                  <a:cubicBezTo>
                    <a:pt x="18938" y="1"/>
                    <a:pt x="18520" y="49"/>
                    <a:pt x="18195" y="49"/>
                  </a:cubicBezTo>
                  <a:cubicBezTo>
                    <a:pt x="16230" y="49"/>
                    <a:pt x="14270" y="79"/>
                    <a:pt x="12305" y="156"/>
                  </a:cubicBezTo>
                  <a:cubicBezTo>
                    <a:pt x="10295" y="234"/>
                    <a:pt x="8288" y="275"/>
                    <a:pt x="6277" y="379"/>
                  </a:cubicBezTo>
                  <a:cubicBezTo>
                    <a:pt x="5485" y="419"/>
                    <a:pt x="4693" y="423"/>
                    <a:pt x="3900" y="423"/>
                  </a:cubicBezTo>
                  <a:cubicBezTo>
                    <a:pt x="3724" y="423"/>
                    <a:pt x="3548" y="423"/>
                    <a:pt x="3372" y="423"/>
                  </a:cubicBezTo>
                  <a:cubicBezTo>
                    <a:pt x="2771" y="423"/>
                    <a:pt x="2020" y="550"/>
                    <a:pt x="1334" y="550"/>
                  </a:cubicBezTo>
                  <a:cubicBezTo>
                    <a:pt x="1002" y="550"/>
                    <a:pt x="685" y="520"/>
                    <a:pt x="408" y="433"/>
                  </a:cubicBezTo>
                  <a:cubicBezTo>
                    <a:pt x="380" y="424"/>
                    <a:pt x="355" y="420"/>
                    <a:pt x="330" y="420"/>
                  </a:cubicBezTo>
                  <a:cubicBezTo>
                    <a:pt x="84" y="420"/>
                    <a:pt x="1" y="832"/>
                    <a:pt x="276" y="919"/>
                  </a:cubicBezTo>
                  <a:cubicBezTo>
                    <a:pt x="503" y="991"/>
                    <a:pt x="726" y="1016"/>
                    <a:pt x="951" y="1016"/>
                  </a:cubicBezTo>
                  <a:cubicBezTo>
                    <a:pt x="1236" y="1016"/>
                    <a:pt x="1522" y="976"/>
                    <a:pt x="1818" y="943"/>
                  </a:cubicBezTo>
                  <a:cubicBezTo>
                    <a:pt x="2160" y="905"/>
                    <a:pt x="2509" y="893"/>
                    <a:pt x="2860" y="893"/>
                  </a:cubicBezTo>
                  <a:cubicBezTo>
                    <a:pt x="3459" y="893"/>
                    <a:pt x="4064" y="928"/>
                    <a:pt x="4651" y="928"/>
                  </a:cubicBezTo>
                  <a:cubicBezTo>
                    <a:pt x="6552" y="928"/>
                    <a:pt x="8445" y="718"/>
                    <a:pt x="10346" y="703"/>
                  </a:cubicBezTo>
                  <a:cubicBezTo>
                    <a:pt x="12197" y="689"/>
                    <a:pt x="14044" y="564"/>
                    <a:pt x="15895" y="554"/>
                  </a:cubicBezTo>
                  <a:cubicBezTo>
                    <a:pt x="16193" y="553"/>
                    <a:pt x="16492" y="552"/>
                    <a:pt x="16790" y="552"/>
                  </a:cubicBezTo>
                  <a:cubicBezTo>
                    <a:pt x="17386" y="552"/>
                    <a:pt x="17983" y="554"/>
                    <a:pt x="18579" y="554"/>
                  </a:cubicBezTo>
                  <a:cubicBezTo>
                    <a:pt x="18902" y="554"/>
                    <a:pt x="19223" y="554"/>
                    <a:pt x="19546" y="564"/>
                  </a:cubicBezTo>
                  <a:cubicBezTo>
                    <a:pt x="20236" y="583"/>
                    <a:pt x="20553" y="973"/>
                    <a:pt x="20978" y="1452"/>
                  </a:cubicBezTo>
                  <a:cubicBezTo>
                    <a:pt x="21028" y="1509"/>
                    <a:pt x="21086" y="1532"/>
                    <a:pt x="21142" y="1532"/>
                  </a:cubicBezTo>
                  <a:cubicBezTo>
                    <a:pt x="21324" y="1532"/>
                    <a:pt x="21490" y="1279"/>
                    <a:pt x="21327" y="1095"/>
                  </a:cubicBezTo>
                  <a:cubicBezTo>
                    <a:pt x="20958" y="680"/>
                    <a:pt x="20704" y="351"/>
                    <a:pt x="20196" y="133"/>
                  </a:cubicBezTo>
                  <a:cubicBezTo>
                    <a:pt x="19955" y="30"/>
                    <a:pt x="19653" y="1"/>
                    <a:pt x="19341" y="1"/>
                  </a:cubicBezTo>
                  <a:close/>
                </a:path>
              </a:pathLst>
            </a:custGeom>
            <a:ln>
              <a:solidFill>
                <a:schemeClr val="accent4">
                  <a:lumMod val="75000"/>
                </a:schemeClr>
              </a:solidFill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Google Shape;1569;p44"/>
            <p:cNvSpPr/>
            <p:nvPr/>
          </p:nvSpPr>
          <p:spPr>
            <a:xfrm>
              <a:off x="3813093" y="2841282"/>
              <a:ext cx="23783" cy="362199"/>
            </a:xfrm>
            <a:custGeom>
              <a:avLst/>
              <a:gdLst/>
              <a:ahLst/>
              <a:cxnLst/>
              <a:rect l="l" t="t" r="r" b="b"/>
              <a:pathLst>
                <a:path w="1098" h="16722" extrusionOk="0">
                  <a:moveTo>
                    <a:pt x="338" y="0"/>
                  </a:moveTo>
                  <a:cubicBezTo>
                    <a:pt x="171" y="0"/>
                    <a:pt x="0" y="182"/>
                    <a:pt x="109" y="378"/>
                  </a:cubicBezTo>
                  <a:cubicBezTo>
                    <a:pt x="643" y="1339"/>
                    <a:pt x="590" y="2874"/>
                    <a:pt x="585" y="3951"/>
                  </a:cubicBezTo>
                  <a:cubicBezTo>
                    <a:pt x="580" y="5299"/>
                    <a:pt x="508" y="6648"/>
                    <a:pt x="403" y="7992"/>
                  </a:cubicBezTo>
                  <a:cubicBezTo>
                    <a:pt x="180" y="10828"/>
                    <a:pt x="494" y="13640"/>
                    <a:pt x="514" y="16477"/>
                  </a:cubicBezTo>
                  <a:cubicBezTo>
                    <a:pt x="515" y="16640"/>
                    <a:pt x="639" y="16721"/>
                    <a:pt x="762" y="16721"/>
                  </a:cubicBezTo>
                  <a:cubicBezTo>
                    <a:pt x="886" y="16721"/>
                    <a:pt x="1008" y="16640"/>
                    <a:pt x="1007" y="16477"/>
                  </a:cubicBezTo>
                  <a:cubicBezTo>
                    <a:pt x="986" y="13497"/>
                    <a:pt x="694" y="10564"/>
                    <a:pt x="928" y="7584"/>
                  </a:cubicBezTo>
                  <a:cubicBezTo>
                    <a:pt x="1043" y="6117"/>
                    <a:pt x="1097" y="4639"/>
                    <a:pt x="1074" y="3167"/>
                  </a:cubicBezTo>
                  <a:cubicBezTo>
                    <a:pt x="1058" y="2208"/>
                    <a:pt x="1004" y="969"/>
                    <a:pt x="535" y="124"/>
                  </a:cubicBezTo>
                  <a:cubicBezTo>
                    <a:pt x="487" y="36"/>
                    <a:pt x="413" y="0"/>
                    <a:pt x="338" y="0"/>
                  </a:cubicBezTo>
                  <a:close/>
                </a:path>
              </a:pathLst>
            </a:custGeom>
            <a:ln>
              <a:solidFill>
                <a:schemeClr val="accent4">
                  <a:lumMod val="75000"/>
                </a:schemeClr>
              </a:solidFill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61940" y="743759"/>
            <a:ext cx="6566224" cy="1515393"/>
            <a:chOff x="447640" y="605005"/>
            <a:chExt cx="7657270" cy="1098138"/>
          </a:xfrm>
        </p:grpSpPr>
        <p:sp>
          <p:nvSpPr>
            <p:cNvPr id="12" name="Rounded Rectangle 11"/>
            <p:cNvSpPr/>
            <p:nvPr/>
          </p:nvSpPr>
          <p:spPr>
            <a:xfrm>
              <a:off x="447640" y="605005"/>
              <a:ext cx="7657270" cy="87283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93113" y="687480"/>
              <a:ext cx="7184626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000">
                  <a:solidFill>
                    <a:schemeClr val="accent1">
                      <a:lumMod val="50000"/>
                    </a:schemeClr>
                  </a:solidFill>
                  <a:latin typeface="UTM Times" panose="02040603050506020204" pitchFamily="18" charset="0"/>
                </a:rPr>
                <a:t>Một dây dẫn bằng nicrom dài 30m, tiết diện 0,3mm</a:t>
              </a:r>
              <a:r>
                <a:rPr lang="en-US" sz="2000" baseline="30000">
                  <a:solidFill>
                    <a:schemeClr val="accent1">
                      <a:lumMod val="50000"/>
                    </a:schemeClr>
                  </a:solidFill>
                  <a:latin typeface="UTM Times" panose="02040603050506020204" pitchFamily="18" charset="0"/>
                </a:rPr>
                <a:t>2</a:t>
              </a:r>
              <a:r>
                <a:rPr lang="en-US" sz="2000">
                  <a:solidFill>
                    <a:schemeClr val="accent1">
                      <a:lumMod val="50000"/>
                    </a:schemeClr>
                  </a:solidFill>
                  <a:latin typeface="UTM Times" panose="02040603050506020204" pitchFamily="18" charset="0"/>
                </a:rPr>
                <a:t> được mắc vào hiệu điện thế 220V. Tính cường độ dòng điện chạy qua dây dẫn này.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304311" y="1948243"/>
                <a:ext cx="3543300" cy="21658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</a:pPr>
                <a:r>
                  <a:rPr lang="en-US" sz="2000">
                    <a:solidFill>
                      <a:srgbClr val="3A81BA">
                        <a:lumMod val="50000"/>
                      </a:srgbClr>
                    </a:solidFill>
                    <a:latin typeface="UTM Times" panose="02040603050506020204" pitchFamily="18" charset="0"/>
                  </a:rPr>
                  <a:t>Giải</a:t>
                </a:r>
              </a:p>
              <a:p>
                <a:pPr>
                  <a:spcBef>
                    <a:spcPts val="300"/>
                  </a:spcBef>
                </a:pPr>
                <a:r>
                  <a:rPr lang="en-US" sz="2000">
                    <a:solidFill>
                      <a:srgbClr val="3A81BA">
                        <a:lumMod val="50000"/>
                      </a:srgbClr>
                    </a:solidFill>
                    <a:latin typeface="UTM Times" panose="02040603050506020204" pitchFamily="18" charset="0"/>
                  </a:rPr>
                  <a:t>Ta có điện trở của dây dẫn là:</a:t>
                </a:r>
              </a:p>
              <a:p>
                <a:pPr>
                  <a:spcBef>
                    <a:spcPts val="300"/>
                  </a:spcBef>
                </a:pPr>
                <a:r>
                  <a:rPr lang="en-US" sz="2000">
                    <a:solidFill>
                      <a:srgbClr val="3A81BA">
                        <a:lumMod val="50000"/>
                      </a:srgb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1">
                        <a:solidFill>
                          <a:srgbClr val="3A81BA">
                            <a:lumMod val="50000"/>
                          </a:srgbClr>
                        </a:solidFill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sz="2000" b="0">
                        <a:solidFill>
                          <a:srgbClr val="3A81BA">
                            <a:lumMod val="50000"/>
                          </a:srgbClr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US" sz="2000" b="0" i="0">
                        <a:solidFill>
                          <a:srgbClr val="3A81BA">
                            <a:lumMod val="50000"/>
                          </a:srgbClr>
                        </a:solidFill>
                        <a:latin typeface="Cambria Math" panose="02040503050406030204" pitchFamily="18" charset="0"/>
                      </a:rPr>
                      <m:t>ρ</m:t>
                    </m:r>
                    <m:f>
                      <m:fPr>
                        <m:ctrlPr>
                          <a:rPr lang="en-US" sz="2000" i="1">
                            <a:solidFill>
                              <a:srgbClr val="3A81BA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>
                            <a:solidFill>
                              <a:srgbClr val="3A81BA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num>
                      <m:den>
                        <m:r>
                          <a:rPr lang="en-US" sz="2000" b="0" i="1">
                            <a:solidFill>
                              <a:srgbClr val="3A81BA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</m:oMath>
                </a14:m>
                <a:endParaRPr lang="en-US" sz="2000">
                  <a:solidFill>
                    <a:srgbClr val="3A81BA">
                      <a:lumMod val="50000"/>
                    </a:srgbClr>
                  </a:solidFill>
                  <a:latin typeface="UTM Times" panose="02040603050506020204" pitchFamily="18" charset="0"/>
                </a:endParaRPr>
              </a:p>
              <a:p>
                <a:pPr>
                  <a:spcBef>
                    <a:spcPts val="300"/>
                  </a:spcBef>
                </a:pPr>
                <a:r>
                  <a:rPr lang="en-US" sz="1800">
                    <a:solidFill>
                      <a:srgbClr val="3A81BA">
                        <a:lumMod val="50000"/>
                      </a:srgbClr>
                    </a:solidFill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en-US" sz="2000">
                        <a:solidFill>
                          <a:srgbClr val="3A81BA">
                            <a:lumMod val="50000"/>
                          </a:srgb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rgbClr val="3A81BA">
                            <a:lumMod val="50000"/>
                          </a:srgb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>
                        <a:solidFill>
                          <a:srgbClr val="3A81BA">
                            <a:lumMod val="50000"/>
                          </a:srgb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solidFill>
                          <a:srgbClr val="3A81BA">
                            <a:lumMod val="50000"/>
                          </a:srgb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>
                        <a:solidFill>
                          <a:srgbClr val="3A81BA">
                            <a:lumMod val="50000"/>
                          </a:srgbClr>
                        </a:solidFill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3A81BA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3A81BA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>
                            <a:solidFill>
                              <a:srgbClr val="3A81BA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rgbClr val="3A81BA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2000">
                    <a:solidFill>
                      <a:srgbClr val="3A81BA">
                        <a:lumMod val="50000"/>
                      </a:srgbClr>
                    </a:solidFill>
                  </a:rPr>
                  <a:t>.</a:t>
                </a:r>
                <a14:m>
                  <m:oMath xmlns:m="http://schemas.openxmlformats.org/officeDocument/2006/math">
                    <m:r>
                      <a:rPr lang="en-US" sz="2400" smtClean="0">
                        <a:solidFill>
                          <a:srgbClr val="3A81BA">
                            <a:lumMod val="50000"/>
                          </a:srgbClr>
                        </a:solidFill>
                        <a:latin typeface="Cambria Math" panose="02040503050406030204" pitchFamily="18" charset="0"/>
                      </a:rPr>
                      <m:t>	</m:t>
                    </m:r>
                    <m:f>
                      <m:fPr>
                        <m:ctrlPr>
                          <a:rPr lang="en-US" sz="2400" i="1">
                            <a:solidFill>
                              <a:srgbClr val="3A81BA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3A81BA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3A81BA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>
                            <a:solidFill>
                              <a:srgbClr val="3A81BA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3A81BA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>
                            <a:solidFill>
                              <a:srgbClr val="3A81BA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3A81BA">
                                    <a:lumMod val="50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3A81BA">
                                    <a:lumMod val="50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400">
                                <a:solidFill>
                                  <a:srgbClr val="3A81BA">
                                    <a:lumMod val="50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solidFill>
                                  <a:srgbClr val="3A81BA">
                                    <a:lumMod val="50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</m:den>
                    </m:f>
                  </m:oMath>
                </a14:m>
                <a:endParaRPr lang="en-US" sz="2000" i="1">
                  <a:solidFill>
                    <a:srgbClr val="3A81BA">
                      <a:lumMod val="50000"/>
                    </a:srgbClr>
                  </a:solidFill>
                  <a:latin typeface="Cambria Math" panose="02040503050406030204" pitchFamily="18" charset="0"/>
                </a:endParaRPr>
              </a:p>
              <a:p>
                <a:pPr>
                  <a:spcBef>
                    <a:spcPts val="300"/>
                  </a:spcBef>
                </a:pPr>
                <a:r>
                  <a:rPr lang="en-US" sz="2000">
                    <a:solidFill>
                      <a:srgbClr val="3A81BA">
                        <a:lumMod val="50000"/>
                      </a:srgbClr>
                    </a:solidFill>
                  </a:rPr>
                  <a:t>	   </a:t>
                </a:r>
                <a14:m>
                  <m:oMath xmlns:m="http://schemas.openxmlformats.org/officeDocument/2006/math">
                    <m:r>
                      <a:rPr lang="en-US" sz="2000">
                        <a:solidFill>
                          <a:srgbClr val="3A81BA">
                            <a:lumMod val="50000"/>
                          </a:srgb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rgbClr val="3A81BA">
                            <a:lumMod val="50000"/>
                          </a:srgbClr>
                        </a:solidFill>
                        <a:latin typeface="Cambria Math" panose="02040503050406030204" pitchFamily="18" charset="0"/>
                      </a:rPr>
                      <m:t>110</m:t>
                    </m:r>
                    <m:r>
                      <a:rPr lang="en-US" sz="2000">
                        <a:solidFill>
                          <a:srgbClr val="3A81BA">
                            <a:lumMod val="50000"/>
                          </a:srgb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l-GR" sz="2000">
                        <a:solidFill>
                          <a:srgbClr val="3A81BA">
                            <a:lumMod val="50000"/>
                          </a:srgbClr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000">
                        <a:solidFill>
                          <a:srgbClr val="3A81BA">
                            <a:lumMod val="50000"/>
                          </a:srgb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>
                  <a:solidFill>
                    <a:srgbClr val="3A81BA">
                      <a:lumMod val="50000"/>
                    </a:srgbClr>
                  </a:solidFill>
                  <a:latin typeface="UTM Times" panose="020406030505060202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4311" y="1948243"/>
                <a:ext cx="3543300" cy="2165849"/>
              </a:xfrm>
              <a:prstGeom prst="rect">
                <a:avLst/>
              </a:prstGeom>
              <a:blipFill>
                <a:blip r:embed="rId3"/>
                <a:stretch>
                  <a:fillRect l="-1721" t="-1972" b="-2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3375211" y="164259"/>
            <a:ext cx="9396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accent3">
                    <a:lumMod val="75000"/>
                  </a:schemeClr>
                </a:solidFill>
                <a:latin typeface="UTM Duepuntozero" panose="02040603050506020204" pitchFamily="18" charset="0"/>
              </a:rPr>
              <a:t>BÀI 1 </a:t>
            </a:r>
            <a:endParaRPr lang="en-US" sz="160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6858" y="2340442"/>
            <a:ext cx="2804715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en-US" sz="2000">
                <a:solidFill>
                  <a:srgbClr val="3A81BA">
                    <a:lumMod val="50000"/>
                  </a:srgbClr>
                </a:solidFill>
                <a:latin typeface="UTM Times" panose="02040603050506020204" pitchFamily="18" charset="0"/>
              </a:rPr>
              <a:t>Tóm tắt:</a:t>
            </a:r>
          </a:p>
          <a:p>
            <a:pPr>
              <a:spcBef>
                <a:spcPts val="300"/>
              </a:spcBef>
            </a:pPr>
            <a:r>
              <a:rPr lang="en-US" sz="2000" i="1">
                <a:solidFill>
                  <a:srgbClr val="3A81BA">
                    <a:lumMod val="50000"/>
                  </a:srgbClr>
                </a:solidFill>
                <a:latin typeface="UTM Times" panose="02040603050506020204" pitchFamily="18" charset="0"/>
              </a:rPr>
              <a:t>l</a:t>
            </a:r>
            <a:r>
              <a:rPr lang="en-US" sz="2000">
                <a:solidFill>
                  <a:srgbClr val="3A81BA">
                    <a:lumMod val="50000"/>
                  </a:srgbClr>
                </a:solidFill>
                <a:latin typeface="UTM Times" panose="02040603050506020204" pitchFamily="18" charset="0"/>
              </a:rPr>
              <a:t> = 30m</a:t>
            </a:r>
          </a:p>
          <a:p>
            <a:pPr>
              <a:spcBef>
                <a:spcPts val="300"/>
              </a:spcBef>
            </a:pPr>
            <a:r>
              <a:rPr lang="en-US" sz="2000">
                <a:solidFill>
                  <a:srgbClr val="3A81BA">
                    <a:lumMod val="50000"/>
                  </a:srgbClr>
                </a:solidFill>
                <a:latin typeface="UTM Times" panose="02040603050506020204" pitchFamily="18" charset="0"/>
              </a:rPr>
              <a:t>S = 0,3mm</a:t>
            </a:r>
            <a:r>
              <a:rPr lang="en-US" sz="2000" baseline="30000">
                <a:solidFill>
                  <a:srgbClr val="3A81BA">
                    <a:lumMod val="50000"/>
                  </a:srgbClr>
                </a:solidFill>
                <a:latin typeface="UTM Times" panose="02040603050506020204" pitchFamily="18" charset="0"/>
              </a:rPr>
              <a:t>2</a:t>
            </a:r>
            <a:r>
              <a:rPr lang="en-US" sz="2000">
                <a:solidFill>
                  <a:srgbClr val="3A81BA">
                    <a:lumMod val="50000"/>
                  </a:srgbClr>
                </a:solidFill>
                <a:latin typeface="UTM Times" panose="02040603050506020204" pitchFamily="18" charset="0"/>
              </a:rPr>
              <a:t> = 0,3.10</a:t>
            </a:r>
            <a:r>
              <a:rPr lang="en-US" sz="2000" baseline="30000">
                <a:solidFill>
                  <a:srgbClr val="3A81BA">
                    <a:lumMod val="50000"/>
                  </a:srgbClr>
                </a:solidFill>
                <a:latin typeface="UTM Times" panose="02040603050506020204" pitchFamily="18" charset="0"/>
              </a:rPr>
              <a:t>-6</a:t>
            </a:r>
            <a:r>
              <a:rPr lang="en-US" sz="2000">
                <a:solidFill>
                  <a:srgbClr val="3A81BA">
                    <a:lumMod val="50000"/>
                  </a:srgbClr>
                </a:solidFill>
                <a:latin typeface="UTM Times" panose="02040603050506020204" pitchFamily="18" charset="0"/>
              </a:rPr>
              <a:t> m</a:t>
            </a:r>
            <a:r>
              <a:rPr lang="en-US" sz="2000" baseline="30000">
                <a:solidFill>
                  <a:srgbClr val="3A81BA">
                    <a:lumMod val="50000"/>
                  </a:srgbClr>
                </a:solidFill>
                <a:latin typeface="UTM Times" panose="02040603050506020204" pitchFamily="18" charset="0"/>
              </a:rPr>
              <a:t>2</a:t>
            </a:r>
            <a:r>
              <a:rPr lang="en-US" sz="2000">
                <a:solidFill>
                  <a:srgbClr val="3A81BA">
                    <a:lumMod val="50000"/>
                  </a:srgbClr>
                </a:solidFill>
                <a:latin typeface="UTM Times" panose="02040603050506020204" pitchFamily="18" charset="0"/>
              </a:rPr>
              <a:t> </a:t>
            </a:r>
          </a:p>
          <a:p>
            <a:pPr>
              <a:spcBef>
                <a:spcPts val="300"/>
              </a:spcBef>
            </a:pPr>
            <a:r>
              <a:rPr lang="en-US" sz="2000">
                <a:solidFill>
                  <a:srgbClr val="3A81BA">
                    <a:lumMod val="50000"/>
                  </a:srgbClr>
                </a:solidFill>
                <a:latin typeface="UTM Times" panose="02040603050506020204" pitchFamily="18" charset="0"/>
              </a:rPr>
              <a:t>ρ = 1,1.10</a:t>
            </a:r>
            <a:r>
              <a:rPr lang="en-US" sz="2000" baseline="30000">
                <a:solidFill>
                  <a:srgbClr val="3A81BA">
                    <a:lumMod val="50000"/>
                  </a:srgbClr>
                </a:solidFill>
                <a:latin typeface="UTM Times" panose="02040603050506020204" pitchFamily="18" charset="0"/>
              </a:rPr>
              <a:t>-6</a:t>
            </a:r>
            <a:r>
              <a:rPr lang="en-US" sz="2000">
                <a:solidFill>
                  <a:srgbClr val="3A81BA">
                    <a:lumMod val="50000"/>
                  </a:srgbClr>
                </a:solidFill>
                <a:latin typeface="UTM Times" panose="02040603050506020204" pitchFamily="18" charset="0"/>
              </a:rPr>
              <a:t> </a:t>
            </a:r>
            <a:r>
              <a:rPr lang="el-GR" sz="2000">
                <a:solidFill>
                  <a:srgbClr val="3A81BA">
                    <a:lumMod val="50000"/>
                  </a:srgbClr>
                </a:solidFill>
                <a:latin typeface="UTM Times" panose="02040603050506020204" pitchFamily="18" charset="0"/>
              </a:rPr>
              <a:t>Ω</a:t>
            </a:r>
            <a:r>
              <a:rPr lang="en-US" sz="2000">
                <a:solidFill>
                  <a:srgbClr val="3A81BA">
                    <a:lumMod val="50000"/>
                  </a:srgbClr>
                </a:solidFill>
                <a:latin typeface="UTM Times" panose="02040603050506020204" pitchFamily="18" charset="0"/>
              </a:rPr>
              <a:t>.m</a:t>
            </a:r>
          </a:p>
          <a:p>
            <a:pPr>
              <a:spcBef>
                <a:spcPts val="300"/>
              </a:spcBef>
            </a:pPr>
            <a:r>
              <a:rPr lang="en-US" sz="2000">
                <a:solidFill>
                  <a:srgbClr val="3A81BA">
                    <a:lumMod val="50000"/>
                  </a:srgbClr>
                </a:solidFill>
                <a:latin typeface="UTM Times" panose="02040603050506020204" pitchFamily="18" charset="0"/>
              </a:rPr>
              <a:t>U = 220V</a:t>
            </a:r>
          </a:p>
          <a:p>
            <a:pPr>
              <a:spcBef>
                <a:spcPts val="300"/>
              </a:spcBef>
            </a:pPr>
            <a:endParaRPr lang="en-US" sz="1200">
              <a:solidFill>
                <a:srgbClr val="3A81BA">
                  <a:lumMod val="50000"/>
                </a:srgbClr>
              </a:solidFill>
              <a:latin typeface="UTM Times" panose="02040603050506020204" pitchFamily="18" charset="0"/>
            </a:endParaRPr>
          </a:p>
          <a:p>
            <a:pPr>
              <a:spcBef>
                <a:spcPts val="300"/>
              </a:spcBef>
            </a:pPr>
            <a:r>
              <a:rPr lang="en-US" sz="2000">
                <a:solidFill>
                  <a:srgbClr val="3A81BA">
                    <a:lumMod val="50000"/>
                  </a:srgbClr>
                </a:solidFill>
                <a:latin typeface="UTM Times" panose="02040603050506020204" pitchFamily="18" charset="0"/>
              </a:rPr>
              <a:t>I = ?</a:t>
            </a:r>
          </a:p>
        </p:txBody>
      </p:sp>
      <p:sp>
        <p:nvSpPr>
          <p:cNvPr id="17" name="Shape 737"/>
          <p:cNvSpPr/>
          <p:nvPr/>
        </p:nvSpPr>
        <p:spPr>
          <a:xfrm rot="1590346">
            <a:off x="4448423" y="234151"/>
            <a:ext cx="606023" cy="365444"/>
          </a:xfrm>
          <a:custGeom>
            <a:avLst/>
            <a:gdLst/>
            <a:ahLst/>
            <a:cxnLst/>
            <a:rect l="0" t="0" r="0" b="0"/>
            <a:pathLst>
              <a:path w="17398" h="14965" extrusionOk="0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61940" y="4239491"/>
            <a:ext cx="2472205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3304311" y="125792"/>
            <a:ext cx="1021433" cy="523220"/>
          </a:xfrm>
          <a:prstGeom prst="roundRect">
            <a:avLst/>
          </a:prstGeom>
          <a:noFill/>
          <a:ln w="190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375211" y="4021952"/>
                <a:ext cx="3752953" cy="968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spcBef>
                    <a:spcPts val="300"/>
                  </a:spcBef>
                </a:pPr>
                <a:r>
                  <a:rPr lang="en-US" sz="2000">
                    <a:solidFill>
                      <a:srgbClr val="3A81BA">
                        <a:lumMod val="50000"/>
                      </a:srgbClr>
                    </a:solidFill>
                    <a:latin typeface="UTM Times" panose="02040603050506020204" pitchFamily="18" charset="0"/>
                  </a:rPr>
                  <a:t>Áp dụng định luật Ôm:</a:t>
                </a:r>
              </a:p>
              <a:p>
                <a:pPr lvl="0">
                  <a:spcBef>
                    <a:spcPts val="300"/>
                  </a:spcBef>
                </a:pPr>
                <a:r>
                  <a:rPr lang="en-US" sz="2000">
                    <a:solidFill>
                      <a:srgbClr val="3A81BA">
                        <a:lumMod val="50000"/>
                      </a:srgbClr>
                    </a:solidFill>
                    <a:latin typeface="UTM Times" panose="02040603050506020204" pitchFamily="18" charset="0"/>
                  </a:rPr>
                  <a:t>	I</a:t>
                </a:r>
                <a:r>
                  <a:rPr lang="en-US" sz="2000">
                    <a:solidFill>
                      <a:srgbClr val="3A81BA">
                        <a:lumMod val="50000"/>
                      </a:srgb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3A81BA">
                            <a:lumMod val="50000"/>
                          </a:srgbClr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solidFill>
                              <a:srgbClr val="3A81BA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3A81BA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U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3A81BA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den>
                    </m:f>
                    <m:r>
                      <a:rPr lang="en-US" sz="2400">
                        <a:solidFill>
                          <a:srgbClr val="3A81BA">
                            <a:lumMod val="50000"/>
                          </a:srgb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>
                    <a:solidFill>
                      <a:srgbClr val="3A81BA">
                        <a:lumMod val="50000"/>
                      </a:srgb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3A81BA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3A81BA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220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3A81BA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110</m:t>
                        </m:r>
                      </m:den>
                    </m:f>
                    <m:r>
                      <a:rPr lang="en-US" sz="2400" b="0" i="0">
                        <a:solidFill>
                          <a:srgbClr val="3A81BA">
                            <a:lumMod val="50000"/>
                          </a:srgb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>
                    <a:solidFill>
                      <a:srgbClr val="3A81BA">
                        <a:lumMod val="50000"/>
                      </a:srgbClr>
                    </a:solidFill>
                    <a:latin typeface="UTM Times" panose="02040603050506020204" pitchFamily="18" charset="0"/>
                  </a:rPr>
                  <a:t>= 2(A)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5211" y="4021952"/>
                <a:ext cx="3752953" cy="968535"/>
              </a:xfrm>
              <a:prstGeom prst="rect">
                <a:avLst/>
              </a:prstGeom>
              <a:blipFill>
                <a:blip r:embed="rId4"/>
                <a:stretch>
                  <a:fillRect l="-1789" t="-4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0606" y="747696"/>
            <a:ext cx="5392050" cy="41754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82722" y="861996"/>
            <a:ext cx="4924460" cy="40421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000"/>
              </a:spcBef>
            </a:pPr>
            <a:r>
              <a:rPr lang="en-US" sz="2000">
                <a:solidFill>
                  <a:schemeClr val="accent1">
                    <a:lumMod val="50000"/>
                  </a:schemeClr>
                </a:solidFill>
                <a:latin typeface="UTM Times" panose="02040603050506020204" pitchFamily="18" charset="0"/>
              </a:rPr>
              <a:t>Một bóng đèn khi sáng bình thường có điện trở là R</a:t>
            </a:r>
            <a:r>
              <a:rPr lang="en-US" sz="2000" baseline="-25000">
                <a:solidFill>
                  <a:schemeClr val="accent1">
                    <a:lumMod val="50000"/>
                  </a:schemeClr>
                </a:solidFill>
                <a:latin typeface="UTM Times" panose="02040603050506020204" pitchFamily="18" charset="0"/>
              </a:rPr>
              <a:t>1</a:t>
            </a:r>
            <a:r>
              <a:rPr lang="en-US" sz="2000">
                <a:solidFill>
                  <a:schemeClr val="accent1">
                    <a:lumMod val="50000"/>
                  </a:schemeClr>
                </a:solidFill>
                <a:latin typeface="UTM Times" panose="02040603050506020204" pitchFamily="18" charset="0"/>
              </a:rPr>
              <a:t> = 7,5</a:t>
            </a:r>
            <a:r>
              <a:rPr lang="el-GR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cường độ dòng điện chạy qua đèn khi đó là I = 0,6A. Bóng đèn này được mắc nối tiếp với một biến trở và chúng được mắc vào hiệu điện thế U = 12V như sơ đồ hình 11.1.</a:t>
            </a:r>
          </a:p>
          <a:p>
            <a:pPr algn="just">
              <a:spcBef>
                <a:spcPts val="1000"/>
              </a:spcBef>
            </a:pPr>
            <a:r>
              <a:rPr lang="en-US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Phải điều chỉnh biến trở có trị số điện trở R</a:t>
            </a:r>
            <a:r>
              <a:rPr lang="en-US" sz="2000" baseline="-25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bao nhiêu để bóng đèn sáng bình thường ?</a:t>
            </a:r>
          </a:p>
          <a:p>
            <a:pPr algn="just">
              <a:spcBef>
                <a:spcPts val="1000"/>
              </a:spcBef>
            </a:pPr>
            <a:r>
              <a:rPr lang="en-US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b) Biến trở này có điện trở lớn nhất là R</a:t>
            </a:r>
            <a:r>
              <a:rPr lang="en-US" sz="2000" baseline="-25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30</a:t>
            </a:r>
            <a:r>
              <a:rPr lang="el-GR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với cuộn dây dẫn được làm bằng hợp kim nikêlin có tiết diện S = 1mm</a:t>
            </a:r>
            <a:r>
              <a:rPr lang="en-US" sz="2000" baseline="30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Tính chiều dài </a:t>
            </a:r>
            <a:r>
              <a:rPr lang="en-US" sz="2000" i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n-US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dây dẫn dùng làm biến trở này.</a:t>
            </a:r>
            <a:endParaRPr lang="en-US" sz="2000">
              <a:solidFill>
                <a:schemeClr val="accent1">
                  <a:lumMod val="50000"/>
                </a:schemeClr>
              </a:solidFill>
              <a:latin typeface="UTM Times" panose="0204060305050602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37436" y="177718"/>
            <a:ext cx="10214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accent3">
                    <a:lumMod val="75000"/>
                  </a:schemeClr>
                </a:solidFill>
                <a:latin typeface="UTM Duepuntozero" panose="02040603050506020204" pitchFamily="18" charset="0"/>
              </a:rPr>
              <a:t>BÀI 2 </a:t>
            </a:r>
            <a:endParaRPr lang="en-US" sz="160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9298" y="998826"/>
            <a:ext cx="2951020" cy="214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6678675" y="3296487"/>
            <a:ext cx="12522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>
                <a:solidFill>
                  <a:srgbClr val="3A81B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11.1</a:t>
            </a:r>
            <a:endParaRPr lang="en-US" b="1" i="1"/>
          </a:p>
        </p:txBody>
      </p:sp>
      <p:sp>
        <p:nvSpPr>
          <p:cNvPr id="7" name="Shape 764"/>
          <p:cNvSpPr/>
          <p:nvPr/>
        </p:nvSpPr>
        <p:spPr>
          <a:xfrm rot="19490299">
            <a:off x="1545500" y="119502"/>
            <a:ext cx="509156" cy="529935"/>
          </a:xfrm>
          <a:custGeom>
            <a:avLst/>
            <a:gdLst/>
            <a:ahLst/>
            <a:cxnLst/>
            <a:rect l="0" t="0" r="0" b="0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84437" y="177718"/>
            <a:ext cx="1021433" cy="523220"/>
          </a:xfrm>
          <a:prstGeom prst="roundRect">
            <a:avLst/>
          </a:prstGeom>
          <a:noFill/>
          <a:ln w="190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16839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951928" y="348481"/>
            <a:ext cx="1048628" cy="530963"/>
            <a:chOff x="2263655" y="177718"/>
            <a:chExt cx="1048628" cy="530963"/>
          </a:xfrm>
        </p:grpSpPr>
        <p:sp>
          <p:nvSpPr>
            <p:cNvPr id="19" name="Rounded Rectangle 18"/>
            <p:cNvSpPr/>
            <p:nvPr/>
          </p:nvSpPr>
          <p:spPr>
            <a:xfrm>
              <a:off x="2263655" y="177718"/>
              <a:ext cx="1021433" cy="523220"/>
            </a:xfrm>
            <a:prstGeom prst="roundRect">
              <a:avLst/>
            </a:prstGeom>
            <a:noFill/>
            <a:ln w="19050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290850" y="185461"/>
              <a:ext cx="102143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>
                  <a:solidFill>
                    <a:schemeClr val="accent3">
                      <a:lumMod val="75000"/>
                    </a:schemeClr>
                  </a:solidFill>
                  <a:latin typeface="UTM Duepuntozero" panose="02040603050506020204" pitchFamily="18" charset="0"/>
                </a:rPr>
                <a:t>BÀI 2 </a:t>
              </a:r>
              <a:endParaRPr lang="en-US" sz="16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12288" y="1033169"/>
            <a:ext cx="2855627" cy="3724096"/>
            <a:chOff x="312288" y="1033169"/>
            <a:chExt cx="2855627" cy="3724096"/>
          </a:xfrm>
        </p:grpSpPr>
        <p:sp>
          <p:nvSpPr>
            <p:cNvPr id="21" name="Rectangle 20"/>
            <p:cNvSpPr/>
            <p:nvPr/>
          </p:nvSpPr>
          <p:spPr>
            <a:xfrm>
              <a:off x="312288" y="1033169"/>
              <a:ext cx="2855627" cy="37240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300"/>
                </a:spcBef>
              </a:pPr>
              <a:r>
                <a:rPr lang="en-US" sz="2000">
                  <a:solidFill>
                    <a:srgbClr val="3A81BA">
                      <a:lumMod val="50000"/>
                    </a:srgbClr>
                  </a:solidFill>
                  <a:latin typeface="UTM Times" panose="02040603050506020204" pitchFamily="18" charset="0"/>
                </a:rPr>
                <a:t>Tóm tắt:</a:t>
              </a:r>
            </a:p>
            <a:p>
              <a:pPr>
                <a:spcBef>
                  <a:spcPts val="300"/>
                </a:spcBef>
              </a:pPr>
              <a:r>
                <a:rPr lang="en-US" sz="2000">
                  <a:solidFill>
                    <a:srgbClr val="3A81BA">
                      <a:lumMod val="50000"/>
                    </a:srgbClr>
                  </a:solidFill>
                  <a:latin typeface="UTM Times" panose="02040603050506020204" pitchFamily="18" charset="0"/>
                </a:rPr>
                <a:t>R</a:t>
              </a:r>
              <a:r>
                <a:rPr lang="en-US" sz="2000" baseline="-25000">
                  <a:solidFill>
                    <a:srgbClr val="3A81BA">
                      <a:lumMod val="50000"/>
                    </a:srgbClr>
                  </a:solidFill>
                  <a:latin typeface="UTM Times" panose="02040603050506020204" pitchFamily="18" charset="0"/>
                </a:rPr>
                <a:t>Đ</a:t>
              </a:r>
              <a:r>
                <a:rPr lang="en-US" sz="2000">
                  <a:solidFill>
                    <a:srgbClr val="3A81BA">
                      <a:lumMod val="50000"/>
                    </a:srgbClr>
                  </a:solidFill>
                  <a:latin typeface="UTM Times" panose="02040603050506020204" pitchFamily="18" charset="0"/>
                </a:rPr>
                <a:t> = R</a:t>
              </a:r>
              <a:r>
                <a:rPr lang="en-US" sz="2000" baseline="-25000">
                  <a:solidFill>
                    <a:srgbClr val="3A81BA">
                      <a:lumMod val="50000"/>
                    </a:srgbClr>
                  </a:solidFill>
                  <a:latin typeface="UTM Times" panose="02040603050506020204" pitchFamily="18" charset="0"/>
                </a:rPr>
                <a:t>1</a:t>
              </a:r>
              <a:r>
                <a:rPr lang="en-US" sz="2000">
                  <a:solidFill>
                    <a:srgbClr val="3A81BA">
                      <a:lumMod val="50000"/>
                    </a:srgbClr>
                  </a:solidFill>
                  <a:latin typeface="UTM Times" panose="02040603050506020204" pitchFamily="18" charset="0"/>
                </a:rPr>
                <a:t> = 7,5</a:t>
              </a:r>
              <a:r>
                <a:rPr lang="el-GR" sz="2000">
                  <a:solidFill>
                    <a:srgbClr val="3A81BA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Ω</a:t>
              </a:r>
              <a:endParaRPr lang="en-US" sz="2000">
                <a:solidFill>
                  <a:srgbClr val="3A81B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spcBef>
                  <a:spcPts val="300"/>
                </a:spcBef>
              </a:pPr>
              <a:r>
                <a:rPr lang="en-US" sz="2000">
                  <a:solidFill>
                    <a:srgbClr val="3A81BA">
                      <a:lumMod val="50000"/>
                    </a:srgbClr>
                  </a:solidFill>
                  <a:latin typeface="UTM Times" panose="02040603050506020204" pitchFamily="18" charset="0"/>
                </a:rPr>
                <a:t>I</a:t>
              </a:r>
              <a:r>
                <a:rPr lang="en-US" sz="2000" baseline="-25000">
                  <a:solidFill>
                    <a:srgbClr val="3A81BA">
                      <a:lumMod val="50000"/>
                    </a:srgbClr>
                  </a:solidFill>
                  <a:latin typeface="UTM Times" panose="02040603050506020204" pitchFamily="18" charset="0"/>
                </a:rPr>
                <a:t>Đ</a:t>
              </a:r>
              <a:r>
                <a:rPr lang="en-US" sz="2000">
                  <a:solidFill>
                    <a:srgbClr val="3A81BA">
                      <a:lumMod val="50000"/>
                    </a:srgbClr>
                  </a:solidFill>
                  <a:latin typeface="UTM Times" panose="02040603050506020204" pitchFamily="18" charset="0"/>
                </a:rPr>
                <a:t> = I</a:t>
              </a:r>
              <a:r>
                <a:rPr lang="en-US" sz="2000" baseline="-25000">
                  <a:solidFill>
                    <a:srgbClr val="3A81BA">
                      <a:lumMod val="50000"/>
                    </a:srgbClr>
                  </a:solidFill>
                  <a:latin typeface="UTM Times" panose="02040603050506020204" pitchFamily="18" charset="0"/>
                </a:rPr>
                <a:t>1</a:t>
              </a:r>
              <a:r>
                <a:rPr lang="en-US" sz="2000">
                  <a:solidFill>
                    <a:srgbClr val="3A81BA">
                      <a:lumMod val="50000"/>
                    </a:srgbClr>
                  </a:solidFill>
                  <a:latin typeface="UTM Times" panose="02040603050506020204" pitchFamily="18" charset="0"/>
                </a:rPr>
                <a:t> = 0,6A</a:t>
              </a:r>
            </a:p>
            <a:p>
              <a:pPr>
                <a:spcBef>
                  <a:spcPts val="300"/>
                </a:spcBef>
              </a:pPr>
              <a:r>
                <a:rPr lang="en-US" sz="2000">
                  <a:solidFill>
                    <a:srgbClr val="3A81BA">
                      <a:lumMod val="50000"/>
                    </a:srgbClr>
                  </a:solidFill>
                  <a:latin typeface="UTM Times" panose="02040603050506020204" pitchFamily="18" charset="0"/>
                </a:rPr>
                <a:t>U = 12V</a:t>
              </a:r>
            </a:p>
            <a:p>
              <a:pPr>
                <a:spcBef>
                  <a:spcPts val="300"/>
                </a:spcBef>
              </a:pPr>
              <a:r>
                <a:rPr lang="en-US" sz="2000">
                  <a:solidFill>
                    <a:srgbClr val="3A81BA">
                      <a:lumMod val="50000"/>
                    </a:srgbClr>
                  </a:solidFill>
                  <a:latin typeface="UTM Times" panose="02040603050506020204" pitchFamily="18" charset="0"/>
                </a:rPr>
                <a:t>R</a:t>
              </a:r>
              <a:r>
                <a:rPr lang="en-US" sz="2000" baseline="-25000">
                  <a:solidFill>
                    <a:srgbClr val="3A81BA">
                      <a:lumMod val="50000"/>
                    </a:srgbClr>
                  </a:solidFill>
                  <a:latin typeface="UTM Times" panose="02040603050506020204" pitchFamily="18" charset="0"/>
                </a:rPr>
                <a:t>bmax</a:t>
              </a:r>
              <a:r>
                <a:rPr lang="en-US" sz="2000">
                  <a:solidFill>
                    <a:srgbClr val="3A81BA">
                      <a:lumMod val="50000"/>
                    </a:srgbClr>
                  </a:solidFill>
                  <a:latin typeface="UTM Times" panose="02040603050506020204" pitchFamily="18" charset="0"/>
                </a:rPr>
                <a:t> = 30</a:t>
              </a:r>
              <a:r>
                <a:rPr lang="el-GR" sz="2000">
                  <a:solidFill>
                    <a:srgbClr val="3A81BA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Ω</a:t>
              </a:r>
              <a:endParaRPr lang="en-US" sz="2000">
                <a:solidFill>
                  <a:srgbClr val="3A81B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spcBef>
                  <a:spcPts val="300"/>
                </a:spcBef>
              </a:pPr>
              <a:r>
                <a:rPr lang="en-US" sz="2000">
                  <a:solidFill>
                    <a:srgbClr val="3A81BA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 = 1mm</a:t>
              </a:r>
              <a:r>
                <a:rPr lang="en-US" sz="2000" baseline="30000">
                  <a:solidFill>
                    <a:srgbClr val="3A81BA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000">
                  <a:solidFill>
                    <a:srgbClr val="3A81BA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>
                <a:spcBef>
                  <a:spcPts val="300"/>
                </a:spcBef>
              </a:pPr>
              <a:r>
                <a:rPr lang="en-US" sz="2000">
                  <a:solidFill>
                    <a:srgbClr val="3A81BA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= 10</a:t>
              </a:r>
              <a:r>
                <a:rPr lang="en-US" sz="2000" baseline="30000">
                  <a:solidFill>
                    <a:srgbClr val="3A81BA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-6</a:t>
              </a:r>
              <a:r>
                <a:rPr lang="en-US" sz="2000">
                  <a:solidFill>
                    <a:srgbClr val="3A81BA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</a:t>
              </a:r>
              <a:r>
                <a:rPr lang="en-US" sz="2000" baseline="30000">
                  <a:solidFill>
                    <a:srgbClr val="3A81BA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000">
                  <a:solidFill>
                    <a:srgbClr val="3A81BA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000" baseline="30000">
                <a:solidFill>
                  <a:srgbClr val="3A81B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spcBef>
                  <a:spcPts val="300"/>
                </a:spcBef>
              </a:pPr>
              <a:r>
                <a:rPr lang="en-US" sz="2000">
                  <a:solidFill>
                    <a:srgbClr val="3A81BA">
                      <a:lumMod val="50000"/>
                    </a:srgbClr>
                  </a:solidFill>
                  <a:latin typeface="UTM Times" panose="02040603050506020204" pitchFamily="18" charset="0"/>
                </a:rPr>
                <a:t>ρ = 0,4.10</a:t>
              </a:r>
              <a:r>
                <a:rPr lang="en-US" sz="2000" baseline="30000">
                  <a:solidFill>
                    <a:srgbClr val="3A81BA">
                      <a:lumMod val="50000"/>
                    </a:srgbClr>
                  </a:solidFill>
                  <a:latin typeface="UTM Times" panose="02040603050506020204" pitchFamily="18" charset="0"/>
                </a:rPr>
                <a:t>-6</a:t>
              </a:r>
              <a:r>
                <a:rPr lang="en-US" sz="2000">
                  <a:solidFill>
                    <a:srgbClr val="3A81BA">
                      <a:lumMod val="50000"/>
                    </a:srgbClr>
                  </a:solidFill>
                  <a:latin typeface="UTM Times" panose="02040603050506020204" pitchFamily="18" charset="0"/>
                </a:rPr>
                <a:t> </a:t>
              </a:r>
              <a:r>
                <a:rPr lang="el-GR" sz="2000">
                  <a:solidFill>
                    <a:srgbClr val="3A81BA">
                      <a:lumMod val="50000"/>
                    </a:srgbClr>
                  </a:solidFill>
                  <a:latin typeface="UTM Times" panose="02040603050506020204" pitchFamily="18" charset="0"/>
                </a:rPr>
                <a:t>Ω</a:t>
              </a:r>
              <a:r>
                <a:rPr lang="en-US" sz="2000">
                  <a:solidFill>
                    <a:srgbClr val="3A81BA">
                      <a:lumMod val="50000"/>
                    </a:srgbClr>
                  </a:solidFill>
                  <a:latin typeface="UTM Times" panose="02040603050506020204" pitchFamily="18" charset="0"/>
                </a:rPr>
                <a:t>.m</a:t>
              </a:r>
            </a:p>
            <a:p>
              <a:pPr lvl="0">
                <a:spcBef>
                  <a:spcPts val="300"/>
                </a:spcBef>
              </a:pPr>
              <a:endParaRPr lang="en-US" sz="1100" i="1">
                <a:solidFill>
                  <a:srgbClr val="3A81BA">
                    <a:lumMod val="50000"/>
                  </a:srgbClr>
                </a:solidFill>
                <a:latin typeface="UTM Times" panose="02040603050506020204" pitchFamily="18" charset="0"/>
              </a:endParaRPr>
            </a:p>
            <a:p>
              <a:pPr>
                <a:spcBef>
                  <a:spcPts val="300"/>
                </a:spcBef>
              </a:pPr>
              <a:r>
                <a:rPr lang="en-US" sz="2000">
                  <a:solidFill>
                    <a:srgbClr val="3A81BA">
                      <a:lumMod val="50000"/>
                    </a:srgbClr>
                  </a:solidFill>
                  <a:latin typeface="UTM Times" panose="02040603050506020204" pitchFamily="18" charset="0"/>
                </a:rPr>
                <a:t>a) R</a:t>
              </a:r>
              <a:r>
                <a:rPr lang="en-US" sz="2000" baseline="-25000">
                  <a:solidFill>
                    <a:srgbClr val="3A81BA">
                      <a:lumMod val="50000"/>
                    </a:srgbClr>
                  </a:solidFill>
                  <a:latin typeface="UTM Times" panose="02040603050506020204" pitchFamily="18" charset="0"/>
                </a:rPr>
                <a:t>2</a:t>
              </a:r>
              <a:r>
                <a:rPr lang="en-US" sz="2000">
                  <a:solidFill>
                    <a:srgbClr val="3A81BA">
                      <a:lumMod val="50000"/>
                    </a:srgbClr>
                  </a:solidFill>
                  <a:latin typeface="UTM Times" panose="02040603050506020204" pitchFamily="18" charset="0"/>
                </a:rPr>
                <a:t> =  ?</a:t>
              </a:r>
            </a:p>
            <a:p>
              <a:pPr>
                <a:spcBef>
                  <a:spcPts val="300"/>
                </a:spcBef>
              </a:pPr>
              <a:r>
                <a:rPr lang="en-US" sz="2000">
                  <a:solidFill>
                    <a:srgbClr val="3A81BA">
                      <a:lumMod val="50000"/>
                    </a:srgbClr>
                  </a:solidFill>
                  <a:latin typeface="UTM Times" panose="02040603050506020204" pitchFamily="18" charset="0"/>
                </a:rPr>
                <a:t>b)</a:t>
              </a:r>
              <a:r>
                <a:rPr lang="en-US" sz="2000" i="1">
                  <a:solidFill>
                    <a:srgbClr val="3A81BA">
                      <a:lumMod val="50000"/>
                    </a:srgbClr>
                  </a:solidFill>
                  <a:latin typeface="UTM Times" panose="02040603050506020204" pitchFamily="18" charset="0"/>
                </a:rPr>
                <a:t> l</a:t>
              </a:r>
              <a:r>
                <a:rPr lang="en-US" sz="2000">
                  <a:solidFill>
                    <a:srgbClr val="3A81BA">
                      <a:lumMod val="50000"/>
                    </a:srgbClr>
                  </a:solidFill>
                  <a:latin typeface="UTM Times" panose="02040603050506020204" pitchFamily="18" charset="0"/>
                </a:rPr>
                <a:t> = ?</a:t>
              </a:r>
            </a:p>
          </p:txBody>
        </p:sp>
        <p:cxnSp>
          <p:nvCxnSpPr>
            <p:cNvPr id="22" name="Straight Connector 21"/>
            <p:cNvCxnSpPr/>
            <p:nvPr/>
          </p:nvCxnSpPr>
          <p:spPr>
            <a:xfrm flipV="1">
              <a:off x="407698" y="3938156"/>
              <a:ext cx="1797067" cy="9197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2462644" y="890949"/>
                <a:ext cx="5247411" cy="27474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spcBef>
                    <a:spcPts val="300"/>
                  </a:spcBef>
                </a:pPr>
                <a:r>
                  <a:rPr lang="en-US" sz="2000">
                    <a:solidFill>
                      <a:srgbClr val="3A81BA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	Giải</a:t>
                </a:r>
              </a:p>
              <a:p>
                <a:pPr lvl="0">
                  <a:spcBef>
                    <a:spcPts val="300"/>
                  </a:spcBef>
                </a:pPr>
                <a:r>
                  <a:rPr lang="en-US" sz="2000">
                    <a:solidFill>
                      <a:srgbClr val="3A81BA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Sơ đồ mạch điện: R</a:t>
                </a:r>
                <a:r>
                  <a:rPr lang="en-US" sz="2000" baseline="-25000">
                    <a:solidFill>
                      <a:srgbClr val="3A81BA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</a:t>
                </a:r>
                <a:r>
                  <a:rPr lang="en-US" sz="2000">
                    <a:solidFill>
                      <a:srgbClr val="3A81BA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nt R</a:t>
                </a:r>
                <a:r>
                  <a:rPr lang="en-US" sz="2000" baseline="-25000">
                    <a:solidFill>
                      <a:srgbClr val="3A81BA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000">
                    <a:solidFill>
                      <a:srgbClr val="3A81BA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3A81BA">
                            <a:lumMod val="50000"/>
                          </a:srgb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↔</m:t>
                    </m:r>
                  </m:oMath>
                </a14:m>
                <a:r>
                  <a:rPr lang="en-US" sz="2000">
                    <a:solidFill>
                      <a:srgbClr val="3A81BA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</a:t>
                </a:r>
                <a:r>
                  <a:rPr lang="en-US" sz="2000" baseline="-25000">
                    <a:solidFill>
                      <a:srgbClr val="3A81BA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000">
                    <a:solidFill>
                      <a:srgbClr val="3A81BA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nt R</a:t>
                </a:r>
                <a:r>
                  <a:rPr lang="en-US" sz="2000" baseline="-25000">
                    <a:solidFill>
                      <a:srgbClr val="3A81BA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>
                    <a:solidFill>
                      <a:srgbClr val="3A81BA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lvl="0">
                  <a:spcBef>
                    <a:spcPts val="300"/>
                  </a:spcBef>
                </a:pPr>
                <a:r>
                  <a:rPr lang="en-US" sz="2000">
                    <a:solidFill>
                      <a:srgbClr val="3A81BA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Ta có: I = I</a:t>
                </a:r>
                <a:r>
                  <a:rPr lang="en-US" sz="2000" baseline="-25000">
                    <a:solidFill>
                      <a:srgbClr val="3A81BA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000">
                    <a:solidFill>
                      <a:srgbClr val="3A81BA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I</a:t>
                </a:r>
                <a:r>
                  <a:rPr lang="en-US" sz="2000" baseline="-25000">
                    <a:solidFill>
                      <a:srgbClr val="3A81BA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>
                    <a:solidFill>
                      <a:srgbClr val="3A81BA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0,6 (A)</a:t>
                </a:r>
              </a:p>
              <a:p>
                <a:pPr lvl="0">
                  <a:spcBef>
                    <a:spcPts val="300"/>
                  </a:spcBef>
                </a:pPr>
                <a:r>
                  <a:rPr lang="en-US" sz="2000">
                    <a:solidFill>
                      <a:srgbClr val="3A81BA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Áp dụng định luật Ôm:</a:t>
                </a:r>
              </a:p>
              <a:p>
                <a:pPr lvl="0">
                  <a:spcBef>
                    <a:spcPts val="300"/>
                  </a:spcBef>
                </a:pPr>
                <a:r>
                  <a:rPr lang="en-US" sz="2000">
                    <a:solidFill>
                      <a:srgbClr val="3A81BA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I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3A81BA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3A81BA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U</m:t>
                        </m:r>
                      </m:num>
                      <m:den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3A81BA">
                                    <a:lumMod val="5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3A81BA">
                                    <a:lumMod val="5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3A81BA">
                                    <a:lumMod val="5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t</m:t>
                            </m:r>
                            <m:r>
                              <a:rPr lang="en-US" sz="2400" b="0" i="0" smtClean="0">
                                <a:solidFill>
                                  <a:srgbClr val="3A81BA">
                                    <a:lumMod val="5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đ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000">
                    <a:solidFill>
                      <a:srgbClr val="3A81BA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3A81BA">
                            <a:lumMod val="50000"/>
                          </a:srgb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000">
                    <a:solidFill>
                      <a:srgbClr val="3A81BA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</a:t>
                </a:r>
                <a:r>
                  <a:rPr lang="en-US" sz="2000" baseline="-25000">
                    <a:solidFill>
                      <a:srgbClr val="3A81BA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tđ</a:t>
                </a:r>
                <a:r>
                  <a:rPr lang="en-US" sz="2000">
                    <a:solidFill>
                      <a:srgbClr val="3A81BA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3A81BA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rgbClr val="3A81BA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U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3A81BA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I</m:t>
                        </m:r>
                      </m:den>
                    </m:f>
                  </m:oMath>
                </a14:m>
                <a:r>
                  <a:rPr lang="en-US" sz="2000">
                    <a:solidFill>
                      <a:srgbClr val="3A81BA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3A81BA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solidFill>
                              <a:srgbClr val="3A81BA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400" b="0" i="0" smtClean="0">
                            <a:solidFill>
                              <a:srgbClr val="3A81BA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0,6</m:t>
                        </m:r>
                      </m:den>
                    </m:f>
                  </m:oMath>
                </a14:m>
                <a:r>
                  <a:rPr lang="en-US" sz="2000">
                    <a:solidFill>
                      <a:srgbClr val="3A81BA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1800">
                    <a:solidFill>
                      <a:srgbClr val="3A81BA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20(</a:t>
                </a:r>
                <a:r>
                  <a:rPr lang="el-GR" sz="1800">
                    <a:solidFill>
                      <a:srgbClr val="3A81BA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sz="1800">
                    <a:solidFill>
                      <a:srgbClr val="3A81BA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000">
                  <a:solidFill>
                    <a:srgbClr val="3A81BA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>
                  <a:spcBef>
                    <a:spcPts val="300"/>
                  </a:spcBef>
                </a:pPr>
                <a:r>
                  <a:rPr lang="en-US" sz="2000">
                    <a:solidFill>
                      <a:srgbClr val="3A81BA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R</a:t>
                </a:r>
                <a:r>
                  <a:rPr lang="en-US" sz="2000" baseline="-25000">
                    <a:solidFill>
                      <a:srgbClr val="3A81BA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tđ</a:t>
                </a:r>
                <a:r>
                  <a:rPr lang="en-US" sz="2000">
                    <a:solidFill>
                      <a:srgbClr val="3A81BA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R</a:t>
                </a:r>
                <a:r>
                  <a:rPr lang="en-US" sz="2000" baseline="-25000">
                    <a:solidFill>
                      <a:srgbClr val="3A81BA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000">
                    <a:solidFill>
                      <a:srgbClr val="3A81BA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R</a:t>
                </a:r>
                <a:r>
                  <a:rPr lang="en-US" sz="2000" baseline="-25000">
                    <a:solidFill>
                      <a:srgbClr val="3A81BA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>
                    <a:solidFill>
                      <a:srgbClr val="3A81BA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000" i="1">
                  <a:solidFill>
                    <a:srgbClr val="3A81BA">
                      <a:lumMod val="50000"/>
                    </a:srgb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0">
                  <a:spcBef>
                    <a:spcPts val="300"/>
                  </a:spcBef>
                </a:pP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3A81BA">
                            <a:lumMod val="50000"/>
                          </a:srgb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000">
                    <a:solidFill>
                      <a:srgbClr val="3A81BA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</a:t>
                </a:r>
                <a:r>
                  <a:rPr lang="en-US" sz="2000" baseline="-25000">
                    <a:solidFill>
                      <a:srgbClr val="3A81BA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>
                    <a:solidFill>
                      <a:srgbClr val="3A81BA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R</a:t>
                </a:r>
                <a:r>
                  <a:rPr lang="en-US" sz="2000" baseline="-25000">
                    <a:solidFill>
                      <a:srgbClr val="3A81BA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tđ</a:t>
                </a:r>
                <a:r>
                  <a:rPr lang="en-US" sz="2000">
                    <a:solidFill>
                      <a:srgbClr val="3A81BA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R</a:t>
                </a:r>
                <a:r>
                  <a:rPr lang="en-US" sz="2000" baseline="-25000">
                    <a:solidFill>
                      <a:srgbClr val="3A81BA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000">
                    <a:solidFill>
                      <a:srgbClr val="3A81BA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20 – 7,5 = 12,5 (</a:t>
                </a:r>
                <a14:m>
                  <m:oMath xmlns:m="http://schemas.openxmlformats.org/officeDocument/2006/math">
                    <m:r>
                      <a:rPr lang="el-GR" sz="2000" i="1" smtClean="0">
                        <a:solidFill>
                          <a:srgbClr val="3A81BA">
                            <a:lumMod val="50000"/>
                          </a:srgb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Ω</m:t>
                    </m:r>
                  </m:oMath>
                </a14:m>
                <a:r>
                  <a:rPr lang="en-US" sz="2000">
                    <a:solidFill>
                      <a:srgbClr val="3A81BA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2644" y="890949"/>
                <a:ext cx="5247411" cy="2747483"/>
              </a:xfrm>
              <a:prstGeom prst="rect">
                <a:avLst/>
              </a:prstGeom>
              <a:blipFill>
                <a:blip r:embed="rId3"/>
                <a:stretch>
                  <a:fillRect l="-1278" t="-1109" b="-3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hape 750"/>
          <p:cNvSpPr/>
          <p:nvPr/>
        </p:nvSpPr>
        <p:spPr>
          <a:xfrm rot="20674262">
            <a:off x="1056644" y="229661"/>
            <a:ext cx="499176" cy="592930"/>
          </a:xfrm>
          <a:custGeom>
            <a:avLst/>
            <a:gdLst/>
            <a:ahLst/>
            <a:cxnLst/>
            <a:rect l="0" t="0" r="0" b="0"/>
            <a:pathLst>
              <a:path w="15233" h="20707" extrusionOk="0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30679" y="3040597"/>
            <a:ext cx="12522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>
                <a:solidFill>
                  <a:srgbClr val="3A81B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11.1</a:t>
            </a:r>
            <a:endParaRPr lang="en-US" b="1" i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489839" y="3635625"/>
                <a:ext cx="5615070" cy="10813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spcBef>
                    <a:spcPts val="300"/>
                  </a:spcBef>
                </a:pPr>
                <a:r>
                  <a:rPr lang="en-US" sz="2000">
                    <a:solidFill>
                      <a:srgbClr val="3A81BA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Chiều dài</a:t>
                </a:r>
                <a:r>
                  <a:rPr lang="en-US" sz="2000" i="1">
                    <a:solidFill>
                      <a:srgbClr val="3A81BA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>
                    <a:solidFill>
                      <a:srgbClr val="3A81BA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 dây dẫn dùng làm biến trở là: </a:t>
                </a:r>
              </a:p>
              <a:p>
                <a:pPr lvl="0">
                  <a:spcBef>
                    <a:spcPts val="300"/>
                  </a:spcBef>
                </a:pPr>
                <a:r>
                  <a:rPr lang="en-US" sz="2000">
                    <a:solidFill>
                      <a:srgbClr val="3A81BA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R = </a:t>
                </a:r>
                <a:r>
                  <a:rPr lang="el-GR" sz="2000">
                    <a:solidFill>
                      <a:srgbClr val="3A81BA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ρ</a:t>
                </a:r>
                <a:r>
                  <a:rPr lang="en-US" sz="2000">
                    <a:solidFill>
                      <a:srgbClr val="3A81BA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3A81BA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3A81BA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3A81BA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den>
                    </m:f>
                    <m:r>
                      <a:rPr lang="en-US" sz="2400" i="1">
                        <a:solidFill>
                          <a:srgbClr val="3A81BA">
                            <a:lumMod val="50000"/>
                          </a:srgb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>
                    <a:solidFill>
                      <a:srgbClr val="3A81BA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3A81BA">
                            <a:lumMod val="50000"/>
                          </a:srgb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000">
                    <a:solidFill>
                      <a:srgbClr val="3A81BA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i="1">
                    <a:solidFill>
                      <a:srgbClr val="3A81BA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sz="2000">
                    <a:solidFill>
                      <a:srgbClr val="3A81BA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3A81BA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3A81BA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R</m:t>
                        </m:r>
                        <m:r>
                          <a:rPr lang="en-US" sz="2400">
                            <a:solidFill>
                              <a:srgbClr val="3A81BA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3A81BA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3A81BA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ρ</m:t>
                        </m:r>
                      </m:den>
                    </m:f>
                  </m:oMath>
                </a14:m>
                <a:r>
                  <a:rPr lang="en-US" sz="2000">
                    <a:solidFill>
                      <a:srgbClr val="3A81BA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3A81BA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3A81BA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30.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3A81BA">
                                    <a:lumMod val="5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3A81BA">
                                    <a:lumMod val="5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3A81BA">
                                    <a:lumMod val="5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−6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solidFill>
                              <a:srgbClr val="3A81BA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0,4.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3A81BA">
                                    <a:lumMod val="5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3A81BA">
                                    <a:lumMod val="5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3A81BA">
                                    <a:lumMod val="5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−6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>
                    <a:solidFill>
                      <a:srgbClr val="3A81BA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1800">
                    <a:solidFill>
                      <a:srgbClr val="3A81BA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75 (m)</a:t>
                </a:r>
                <a:endParaRPr lang="en-US" sz="2000">
                  <a:solidFill>
                    <a:srgbClr val="3A81BA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9839" y="3635625"/>
                <a:ext cx="5615070" cy="1081386"/>
              </a:xfrm>
              <a:prstGeom prst="rect">
                <a:avLst/>
              </a:prstGeom>
              <a:blipFill>
                <a:blip r:embed="rId5"/>
                <a:stretch>
                  <a:fillRect l="-1085" t="-2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984057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12558" y="1132608"/>
            <a:ext cx="5236187" cy="354748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96999" y="1253515"/>
            <a:ext cx="4906276" cy="3426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000"/>
              </a:spcBef>
            </a:pPr>
            <a:r>
              <a:rPr lang="en-US" sz="2000">
                <a:solidFill>
                  <a:schemeClr val="accent1">
                    <a:lumMod val="50000"/>
                  </a:schemeClr>
                </a:solidFill>
                <a:latin typeface="UTM Times" panose="02040603050506020204" pitchFamily="18" charset="0"/>
              </a:rPr>
              <a:t>Một bóng đèn có điện trở R</a:t>
            </a:r>
            <a:r>
              <a:rPr lang="en-US" sz="2000" baseline="-25000">
                <a:solidFill>
                  <a:schemeClr val="accent1">
                    <a:lumMod val="50000"/>
                  </a:schemeClr>
                </a:solidFill>
                <a:latin typeface="UTM Times" panose="02040603050506020204" pitchFamily="18" charset="0"/>
              </a:rPr>
              <a:t>1</a:t>
            </a:r>
            <a:r>
              <a:rPr lang="en-US" sz="2000">
                <a:solidFill>
                  <a:schemeClr val="accent1">
                    <a:lumMod val="50000"/>
                  </a:schemeClr>
                </a:solidFill>
                <a:latin typeface="UTM Times" panose="02040603050506020204" pitchFamily="18" charset="0"/>
              </a:rPr>
              <a:t> = 600</a:t>
            </a:r>
            <a:r>
              <a:rPr lang="el-GR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được mắc song song với bóng đèn thứ hai có điện trở R</a:t>
            </a:r>
            <a:r>
              <a:rPr lang="en-US" sz="2000" baseline="-25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900</a:t>
            </a:r>
            <a:r>
              <a:rPr lang="el-GR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vào hiệu điện thế U</a:t>
            </a:r>
            <a:r>
              <a:rPr lang="en-US" sz="2000" baseline="-25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en-US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như sơ đồ hình 11.2. Dây nối từ M tới A và từ N tới B là dây đồng, có chiều dài tổng cộng là </a:t>
            </a:r>
            <a:r>
              <a:rPr lang="en-US" sz="2000" i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200m và có tiết diện S = 0,2mm</a:t>
            </a:r>
            <a:r>
              <a:rPr lang="en-US" sz="2000" baseline="30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Bỏ qua điện trở của dây nối từ hai bóng đèn tới A và B.</a:t>
            </a:r>
          </a:p>
          <a:p>
            <a:pPr marL="457200" indent="-457200" algn="just">
              <a:spcBef>
                <a:spcPts val="1000"/>
              </a:spcBef>
              <a:buAutoNum type="alphaLcParenR"/>
            </a:pPr>
            <a:r>
              <a:rPr lang="en-US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điện trở của đoạn mạch MN.</a:t>
            </a:r>
          </a:p>
          <a:p>
            <a:pPr marL="457200" indent="-457200" algn="just">
              <a:spcBef>
                <a:spcPts val="1000"/>
              </a:spcBef>
              <a:buAutoNum type="alphaLcParenR"/>
            </a:pPr>
            <a:r>
              <a:rPr lang="en-US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Tính hiệu điện thế đặt vào hai đầu của mỗi đèn.</a:t>
            </a:r>
          </a:p>
        </p:txBody>
      </p:sp>
      <p:sp>
        <p:nvSpPr>
          <p:cNvPr id="6" name="Rectangle 5"/>
          <p:cNvSpPr/>
          <p:nvPr/>
        </p:nvSpPr>
        <p:spPr>
          <a:xfrm>
            <a:off x="2422338" y="504336"/>
            <a:ext cx="10166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accent3">
                    <a:lumMod val="75000"/>
                  </a:schemeClr>
                </a:solidFill>
                <a:latin typeface="UTM Duepuntozero" panose="02040603050506020204" pitchFamily="18" charset="0"/>
              </a:rPr>
              <a:t>BÀI 3 </a:t>
            </a:r>
            <a:endParaRPr lang="en-US" sz="160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Shape 747"/>
          <p:cNvSpPr/>
          <p:nvPr/>
        </p:nvSpPr>
        <p:spPr>
          <a:xfrm>
            <a:off x="3574045" y="515455"/>
            <a:ext cx="419491" cy="451738"/>
          </a:xfrm>
          <a:custGeom>
            <a:avLst/>
            <a:gdLst/>
            <a:ahLst/>
            <a:cxnLst/>
            <a:rect l="0" t="0" r="0" b="0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1113" y="1461765"/>
            <a:ext cx="3267390" cy="1938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6678675" y="3535479"/>
            <a:ext cx="12522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>
                <a:solidFill>
                  <a:srgbClr val="3A81B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11.2</a:t>
            </a:r>
            <a:endParaRPr lang="en-US" b="1" i="1"/>
          </a:p>
        </p:txBody>
      </p:sp>
      <p:sp>
        <p:nvSpPr>
          <p:cNvPr id="11" name="Rounded Rectangle 10"/>
          <p:cNvSpPr/>
          <p:nvPr/>
        </p:nvSpPr>
        <p:spPr>
          <a:xfrm>
            <a:off x="2365575" y="479714"/>
            <a:ext cx="1021433" cy="523220"/>
          </a:xfrm>
          <a:prstGeom prst="roundRect">
            <a:avLst/>
          </a:prstGeom>
          <a:noFill/>
          <a:ln w="190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951928" y="348481"/>
            <a:ext cx="1046224" cy="530963"/>
            <a:chOff x="2263655" y="177718"/>
            <a:chExt cx="1046224" cy="530963"/>
          </a:xfrm>
        </p:grpSpPr>
        <p:sp>
          <p:nvSpPr>
            <p:cNvPr id="19" name="Rounded Rectangle 18"/>
            <p:cNvSpPr/>
            <p:nvPr/>
          </p:nvSpPr>
          <p:spPr>
            <a:xfrm>
              <a:off x="2263655" y="177718"/>
              <a:ext cx="1021433" cy="523220"/>
            </a:xfrm>
            <a:prstGeom prst="roundRect">
              <a:avLst/>
            </a:prstGeom>
            <a:noFill/>
            <a:ln w="19050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293254" y="185461"/>
              <a:ext cx="101662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>
                  <a:solidFill>
                    <a:schemeClr val="accent3">
                      <a:lumMod val="75000"/>
                    </a:schemeClr>
                  </a:solidFill>
                  <a:latin typeface="UTM Duepuntozero" panose="02040603050506020204" pitchFamily="18" charset="0"/>
                </a:rPr>
                <a:t>BÀI 3 </a:t>
              </a:r>
              <a:endParaRPr lang="en-US" sz="16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386336" y="1158309"/>
            <a:ext cx="2855627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solidFill>
                  <a:srgbClr val="3A81BA">
                    <a:lumMod val="50000"/>
                  </a:srgbClr>
                </a:solidFill>
                <a:latin typeface="UTM Times" panose="02040603050506020204" pitchFamily="18" charset="0"/>
              </a:rPr>
              <a:t>Tóm tắt:</a:t>
            </a:r>
          </a:p>
          <a:p>
            <a:r>
              <a:rPr lang="en-US" sz="2000">
                <a:solidFill>
                  <a:srgbClr val="3A81BA">
                    <a:lumMod val="50000"/>
                  </a:srgbClr>
                </a:solidFill>
                <a:latin typeface="UTM Times" panose="02040603050506020204" pitchFamily="18" charset="0"/>
              </a:rPr>
              <a:t>R</a:t>
            </a:r>
            <a:r>
              <a:rPr lang="en-US" sz="2000" baseline="-25000">
                <a:solidFill>
                  <a:srgbClr val="3A81BA">
                    <a:lumMod val="50000"/>
                  </a:srgbClr>
                </a:solidFill>
                <a:latin typeface="UTM Times" panose="02040603050506020204" pitchFamily="18" charset="0"/>
              </a:rPr>
              <a:t>1</a:t>
            </a:r>
            <a:r>
              <a:rPr lang="en-US" sz="2000">
                <a:solidFill>
                  <a:srgbClr val="3A81BA">
                    <a:lumMod val="50000"/>
                  </a:srgbClr>
                </a:solidFill>
                <a:latin typeface="UTM Times" panose="02040603050506020204" pitchFamily="18" charset="0"/>
              </a:rPr>
              <a:t> = 600</a:t>
            </a:r>
            <a:r>
              <a:rPr lang="el-GR" sz="2000">
                <a:solidFill>
                  <a:srgbClr val="3A81B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endParaRPr lang="en-US" sz="2000">
              <a:solidFill>
                <a:srgbClr val="3A81BA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>
                <a:solidFill>
                  <a:srgbClr val="3A81BA">
                    <a:lumMod val="50000"/>
                  </a:srgbClr>
                </a:solidFill>
                <a:latin typeface="UTM Times" panose="02040603050506020204" pitchFamily="18" charset="0"/>
              </a:rPr>
              <a:t>R</a:t>
            </a:r>
            <a:r>
              <a:rPr lang="en-US" sz="2000" baseline="-25000">
                <a:solidFill>
                  <a:srgbClr val="3A81BA">
                    <a:lumMod val="50000"/>
                  </a:srgbClr>
                </a:solidFill>
                <a:latin typeface="UTM Times" panose="02040603050506020204" pitchFamily="18" charset="0"/>
              </a:rPr>
              <a:t>2</a:t>
            </a:r>
            <a:r>
              <a:rPr lang="en-US" sz="2000">
                <a:solidFill>
                  <a:srgbClr val="3A81BA">
                    <a:lumMod val="50000"/>
                  </a:srgbClr>
                </a:solidFill>
                <a:latin typeface="UTM Times" panose="02040603050506020204" pitchFamily="18" charset="0"/>
              </a:rPr>
              <a:t> = 900</a:t>
            </a:r>
            <a:r>
              <a:rPr lang="el-GR" sz="2000">
                <a:solidFill>
                  <a:srgbClr val="3A81B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endParaRPr lang="en-US" sz="2000">
              <a:solidFill>
                <a:srgbClr val="3A81BA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i="1">
                <a:solidFill>
                  <a:srgbClr val="3A81B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>
                <a:solidFill>
                  <a:srgbClr val="3A81B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200m</a:t>
            </a:r>
            <a:endParaRPr lang="en-US" sz="2000" i="1">
              <a:solidFill>
                <a:srgbClr val="3A81BA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>
                <a:solidFill>
                  <a:srgbClr val="3A81B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= 0,2mm</a:t>
            </a:r>
            <a:r>
              <a:rPr lang="en-US" sz="2000" baseline="30000">
                <a:solidFill>
                  <a:srgbClr val="3A81B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>
                <a:solidFill>
                  <a:srgbClr val="3A81B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000">
                <a:solidFill>
                  <a:srgbClr val="3A81B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= 0,2.10</a:t>
            </a:r>
            <a:r>
              <a:rPr lang="en-US" sz="2000" baseline="30000">
                <a:solidFill>
                  <a:srgbClr val="3A81B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</a:t>
            </a:r>
            <a:r>
              <a:rPr lang="en-US" sz="2000">
                <a:solidFill>
                  <a:srgbClr val="3A81B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en-US" sz="2000" baseline="30000">
                <a:solidFill>
                  <a:srgbClr val="3A81B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>
                <a:solidFill>
                  <a:srgbClr val="3A81B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aseline="30000">
              <a:solidFill>
                <a:srgbClr val="3A81BA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>
                <a:solidFill>
                  <a:srgbClr val="3A81BA">
                    <a:lumMod val="50000"/>
                  </a:srgbClr>
                </a:solidFill>
                <a:latin typeface="UTM Times" panose="02040603050506020204" pitchFamily="18" charset="0"/>
              </a:rPr>
              <a:t>ρ = 1,7.10</a:t>
            </a:r>
            <a:r>
              <a:rPr lang="en-US" sz="2000" baseline="30000">
                <a:solidFill>
                  <a:srgbClr val="3A81BA">
                    <a:lumMod val="50000"/>
                  </a:srgbClr>
                </a:solidFill>
                <a:latin typeface="UTM Times" panose="02040603050506020204" pitchFamily="18" charset="0"/>
              </a:rPr>
              <a:t>-8</a:t>
            </a:r>
            <a:r>
              <a:rPr lang="en-US" sz="2000">
                <a:solidFill>
                  <a:srgbClr val="3A81BA">
                    <a:lumMod val="50000"/>
                  </a:srgbClr>
                </a:solidFill>
                <a:latin typeface="UTM Times" panose="02040603050506020204" pitchFamily="18" charset="0"/>
              </a:rPr>
              <a:t> </a:t>
            </a:r>
            <a:r>
              <a:rPr lang="el-GR" sz="2000">
                <a:solidFill>
                  <a:srgbClr val="3A81BA">
                    <a:lumMod val="50000"/>
                  </a:srgbClr>
                </a:solidFill>
                <a:latin typeface="UTM Times" panose="02040603050506020204" pitchFamily="18" charset="0"/>
              </a:rPr>
              <a:t>Ω</a:t>
            </a:r>
            <a:r>
              <a:rPr lang="en-US" sz="2000">
                <a:solidFill>
                  <a:srgbClr val="3A81BA">
                    <a:lumMod val="50000"/>
                  </a:srgbClr>
                </a:solidFill>
                <a:latin typeface="UTM Times" panose="02040603050506020204" pitchFamily="18" charset="0"/>
              </a:rPr>
              <a:t>.m</a:t>
            </a:r>
          </a:p>
          <a:p>
            <a:pPr lvl="0"/>
            <a:endParaRPr lang="en-US" sz="1100" i="1">
              <a:solidFill>
                <a:srgbClr val="3A81BA">
                  <a:lumMod val="50000"/>
                </a:srgbClr>
              </a:solidFill>
              <a:latin typeface="UTM Times" panose="02040603050506020204" pitchFamily="18" charset="0"/>
            </a:endParaRPr>
          </a:p>
          <a:p>
            <a:r>
              <a:rPr lang="en-US" sz="2000">
                <a:solidFill>
                  <a:srgbClr val="3A81BA">
                    <a:lumMod val="50000"/>
                  </a:srgbClr>
                </a:solidFill>
                <a:latin typeface="UTM Times" panose="02040603050506020204" pitchFamily="18" charset="0"/>
              </a:rPr>
              <a:t>a) R</a:t>
            </a:r>
            <a:r>
              <a:rPr lang="en-US" sz="2000" baseline="-25000">
                <a:solidFill>
                  <a:srgbClr val="3A81BA">
                    <a:lumMod val="50000"/>
                  </a:srgbClr>
                </a:solidFill>
                <a:latin typeface="UTM Times" panose="02040603050506020204" pitchFamily="18" charset="0"/>
              </a:rPr>
              <a:t>MN</a:t>
            </a:r>
            <a:r>
              <a:rPr lang="en-US" sz="2000">
                <a:solidFill>
                  <a:srgbClr val="3A81BA">
                    <a:lumMod val="50000"/>
                  </a:srgbClr>
                </a:solidFill>
                <a:latin typeface="UTM Times" panose="02040603050506020204" pitchFamily="18" charset="0"/>
              </a:rPr>
              <a:t> =  ?</a:t>
            </a:r>
          </a:p>
          <a:p>
            <a:r>
              <a:rPr lang="en-US" sz="2000">
                <a:solidFill>
                  <a:srgbClr val="3A81BA">
                    <a:lumMod val="50000"/>
                  </a:srgbClr>
                </a:solidFill>
                <a:latin typeface="UTM Times" panose="02040603050506020204" pitchFamily="18" charset="0"/>
              </a:rPr>
              <a:t>b)</a:t>
            </a:r>
            <a:r>
              <a:rPr lang="en-US" sz="2000" i="1">
                <a:solidFill>
                  <a:srgbClr val="3A81BA">
                    <a:lumMod val="50000"/>
                  </a:srgbClr>
                </a:solidFill>
                <a:latin typeface="UTM Times" panose="02040603050506020204" pitchFamily="18" charset="0"/>
              </a:rPr>
              <a:t> </a:t>
            </a:r>
            <a:r>
              <a:rPr lang="en-US" sz="2000">
                <a:solidFill>
                  <a:srgbClr val="3A81BA">
                    <a:lumMod val="50000"/>
                  </a:srgbClr>
                </a:solidFill>
                <a:latin typeface="UTM Times" panose="02040603050506020204" pitchFamily="18" charset="0"/>
              </a:rPr>
              <a:t>U</a:t>
            </a:r>
            <a:r>
              <a:rPr lang="en-US" sz="2000" baseline="-25000">
                <a:solidFill>
                  <a:srgbClr val="3A81BA">
                    <a:lumMod val="50000"/>
                  </a:srgbClr>
                </a:solidFill>
                <a:latin typeface="UTM Times" panose="02040603050506020204" pitchFamily="18" charset="0"/>
              </a:rPr>
              <a:t>1</a:t>
            </a:r>
            <a:r>
              <a:rPr lang="en-US" sz="2000">
                <a:solidFill>
                  <a:srgbClr val="3A81BA">
                    <a:lumMod val="50000"/>
                  </a:srgbClr>
                </a:solidFill>
                <a:latin typeface="UTM Times" panose="02040603050506020204" pitchFamily="18" charset="0"/>
              </a:rPr>
              <a:t> = ? U</a:t>
            </a:r>
            <a:r>
              <a:rPr lang="en-US" sz="2000" baseline="-25000">
                <a:solidFill>
                  <a:srgbClr val="3A81BA">
                    <a:lumMod val="50000"/>
                  </a:srgbClr>
                </a:solidFill>
                <a:latin typeface="UTM Times" panose="02040603050506020204" pitchFamily="18" charset="0"/>
              </a:rPr>
              <a:t>2</a:t>
            </a:r>
            <a:r>
              <a:rPr lang="en-US" sz="2000">
                <a:solidFill>
                  <a:srgbClr val="3A81BA">
                    <a:lumMod val="50000"/>
                  </a:srgbClr>
                </a:solidFill>
                <a:latin typeface="UTM Times" panose="02040603050506020204" pitchFamily="18" charset="0"/>
              </a:rPr>
              <a:t> = ?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98763" y="3462800"/>
            <a:ext cx="2177551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7720" y="547964"/>
            <a:ext cx="2453165" cy="14554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4" name="Rectangle 23"/>
          <p:cNvSpPr/>
          <p:nvPr/>
        </p:nvSpPr>
        <p:spPr>
          <a:xfrm>
            <a:off x="7008169" y="2186055"/>
            <a:ext cx="12522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>
                <a:solidFill>
                  <a:srgbClr val="3A81B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11.2</a:t>
            </a:r>
            <a:endParaRPr lang="en-US" b="1" i="1"/>
          </a:p>
        </p:txBody>
      </p:sp>
      <p:sp>
        <p:nvSpPr>
          <p:cNvPr id="25" name="Shape 725"/>
          <p:cNvSpPr/>
          <p:nvPr/>
        </p:nvSpPr>
        <p:spPr>
          <a:xfrm rot="20389443">
            <a:off x="3660770" y="303135"/>
            <a:ext cx="505985" cy="621656"/>
          </a:xfrm>
          <a:custGeom>
            <a:avLst/>
            <a:gdLst/>
            <a:ahLst/>
            <a:cxnLst/>
            <a:rect l="0" t="0" r="0" b="0"/>
            <a:pathLst>
              <a:path w="17107" h="21949" extrusionOk="0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2777625" y="730556"/>
                <a:ext cx="4387052" cy="43156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spcBef>
                    <a:spcPts val="600"/>
                  </a:spcBef>
                </a:pPr>
                <a:r>
                  <a:rPr lang="en-US" sz="2000">
                    <a:solidFill>
                      <a:srgbClr val="3A81BA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	Giải</a:t>
                </a:r>
              </a:p>
              <a:p>
                <a:pPr lvl="0">
                  <a:spcBef>
                    <a:spcPts val="600"/>
                  </a:spcBef>
                </a:pPr>
                <a:r>
                  <a:rPr lang="en-US" sz="2000">
                    <a:solidFill>
                      <a:srgbClr val="3A81BA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Sơ đồ mạch điện: </a:t>
                </a:r>
              </a:p>
              <a:p>
                <a:pPr lvl="0">
                  <a:spcBef>
                    <a:spcPts val="600"/>
                  </a:spcBef>
                </a:pPr>
                <a:r>
                  <a:rPr lang="en-US" sz="2000">
                    <a:solidFill>
                      <a:srgbClr val="3A81BA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(R</a:t>
                </a:r>
                <a:r>
                  <a:rPr lang="en-US" sz="2000" baseline="-25000">
                    <a:solidFill>
                      <a:srgbClr val="3A81BA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000">
                    <a:solidFill>
                      <a:srgbClr val="3A81BA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// R</a:t>
                </a:r>
                <a:r>
                  <a:rPr lang="en-US" sz="2000" baseline="-25000">
                    <a:solidFill>
                      <a:srgbClr val="3A81BA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>
                    <a:solidFill>
                      <a:srgbClr val="3A81BA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nt R</a:t>
                </a:r>
                <a:r>
                  <a:rPr lang="en-US" sz="2000" baseline="-25000">
                    <a:solidFill>
                      <a:srgbClr val="3A81BA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dây</a:t>
                </a:r>
                <a:endParaRPr lang="en-US" sz="2000">
                  <a:solidFill>
                    <a:srgbClr val="3A81BA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>
                  <a:spcBef>
                    <a:spcPts val="600"/>
                  </a:spcBef>
                </a:pPr>
                <a:r>
                  <a:rPr lang="en-US" sz="2000">
                    <a:solidFill>
                      <a:srgbClr val="3A81BA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Điện trở tương đương của hai </a:t>
                </a:r>
              </a:p>
              <a:p>
                <a:pPr lvl="0">
                  <a:spcBef>
                    <a:spcPts val="600"/>
                  </a:spcBef>
                </a:pPr>
                <a:r>
                  <a:rPr lang="en-US" sz="2000">
                    <a:solidFill>
                      <a:srgbClr val="3A81BA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bóng đèn là:</a:t>
                </a:r>
                <a:endParaRPr lang="en-US"/>
              </a:p>
              <a:p>
                <a:pPr lvl="0">
                  <a:spcBef>
                    <a:spcPts val="600"/>
                  </a:spcBef>
                </a:pPr>
                <a:r>
                  <a:rPr lang="en-US" sz="2000" b="0">
                    <a:solidFill>
                      <a:srgbClr val="3A81BA">
                        <a:lumMod val="50000"/>
                      </a:srgbClr>
                    </a:solidFill>
                    <a:cs typeface="Times New Roman" panose="02020603050405020304" pitchFamily="18" charset="0"/>
                  </a:rPr>
                  <a:t>    </a:t>
                </a:r>
                <a:r>
                  <a:rPr lang="en-US" sz="1800">
                    <a:solidFill>
                      <a:srgbClr val="3A81BA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1800" baseline="-25000">
                    <a:solidFill>
                      <a:srgbClr val="3A81BA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r>
                  <a:rPr lang="en-US" sz="1800">
                    <a:solidFill>
                      <a:srgbClr val="3A81BA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3A81BA">
                            <a:lumMod val="50000"/>
                          </a:srgb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3A81BA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solidFill>
                                  <a:srgbClr val="3A81BA">
                                    <a:lumMod val="5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3A81BA">
                                    <a:lumMod val="5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US" sz="2400">
                                <a:solidFill>
                                  <a:srgbClr val="3A81BA">
                                    <a:lumMod val="5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>
                            <a:solidFill>
                              <a:srgbClr val="3A81BA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3A81BA">
                                    <a:lumMod val="5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3A81BA">
                                    <a:lumMod val="5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US" sz="2400">
                                <a:solidFill>
                                  <a:srgbClr val="3A81BA">
                                    <a:lumMod val="5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>
                                <a:solidFill>
                                  <a:srgbClr val="3A81BA">
                                    <a:lumMod val="5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3A81BA">
                                    <a:lumMod val="5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US" sz="2400">
                                <a:solidFill>
                                  <a:srgbClr val="3A81BA">
                                    <a:lumMod val="5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>
                            <a:solidFill>
                              <a:srgbClr val="3A81BA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3A81BA">
                                    <a:lumMod val="5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3A81BA">
                                    <a:lumMod val="5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US" sz="2400">
                                <a:solidFill>
                                  <a:srgbClr val="3A81BA">
                                    <a:lumMod val="5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2400">
                        <a:solidFill>
                          <a:srgbClr val="3A81BA">
                            <a:lumMod val="50000"/>
                          </a:srgb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3A81BA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rgbClr val="3A81BA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600.900</m:t>
                        </m:r>
                      </m:num>
                      <m:den>
                        <m:r>
                          <a:rPr lang="en-US" sz="2400">
                            <a:solidFill>
                              <a:srgbClr val="3A81BA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600+900</m:t>
                        </m:r>
                      </m:den>
                    </m:f>
                  </m:oMath>
                </a14:m>
                <a:r>
                  <a:rPr lang="en-US" sz="2000">
                    <a:solidFill>
                      <a:srgbClr val="3A81BA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1800">
                    <a:solidFill>
                      <a:srgbClr val="3A81BA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360 (</a:t>
                </a:r>
                <a:r>
                  <a:rPr lang="el-GR" sz="1800">
                    <a:solidFill>
                      <a:srgbClr val="3A81BA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sz="1800">
                    <a:solidFill>
                      <a:srgbClr val="3A81BA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000">
                  <a:solidFill>
                    <a:srgbClr val="3A81BA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>
                  <a:spcBef>
                    <a:spcPts val="600"/>
                  </a:spcBef>
                </a:pPr>
                <a:r>
                  <a:rPr lang="en-US" sz="2000">
                    <a:solidFill>
                      <a:srgbClr val="3A81BA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Điện trở của dây nối là:</a:t>
                </a:r>
              </a:p>
              <a:p>
                <a:pPr lvl="0">
                  <a:spcBef>
                    <a:spcPts val="600"/>
                  </a:spcBef>
                </a:pPr>
                <a:r>
                  <a:rPr lang="en-US" sz="2000">
                    <a:solidFill>
                      <a:srgbClr val="3A81BA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R</a:t>
                </a:r>
                <a:r>
                  <a:rPr lang="en-US" sz="2000" baseline="-25000">
                    <a:solidFill>
                      <a:srgbClr val="3A81BA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dây </a:t>
                </a:r>
                <a:r>
                  <a:rPr lang="en-US" sz="2000">
                    <a:solidFill>
                      <a:srgbClr val="3A81BA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l-GR" sz="2000">
                    <a:solidFill>
                      <a:srgbClr val="3A81BA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ρ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3A81BA">
                            <a:lumMod val="50000"/>
                          </a:srgb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solidFill>
                              <a:srgbClr val="3A81BA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3A81BA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3A81BA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den>
                    </m:f>
                  </m:oMath>
                </a14:m>
                <a:r>
                  <a:rPr lang="en-US" sz="2000"/>
                  <a:t> </a:t>
                </a:r>
                <a14:m>
                  <m:oMath xmlns:m="http://schemas.openxmlformats.org/officeDocument/2006/math">
                    <m:r>
                      <a:rPr lang="en-US" sz="1800">
                        <a:solidFill>
                          <a:srgbClr val="3A81BA">
                            <a:lumMod val="50000"/>
                          </a:srgb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=1,7.</m:t>
                    </m:r>
                    <m:sSup>
                      <m:sSupPr>
                        <m:ctrlPr>
                          <a:rPr lang="en-US" sz="1800" i="1">
                            <a:solidFill>
                              <a:srgbClr val="3A81BA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>
                            <a:solidFill>
                              <a:srgbClr val="3A81BA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800">
                            <a:solidFill>
                              <a:srgbClr val="3A81BA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−8</m:t>
                        </m:r>
                      </m:sup>
                    </m:sSup>
                    <m:r>
                      <a:rPr lang="en-US" sz="1800">
                        <a:solidFill>
                          <a:srgbClr val="3A81BA">
                            <a:lumMod val="50000"/>
                          </a:srgb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1800">
                    <a:solidFill>
                      <a:srgbClr val="3A81BA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3A81BA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rgbClr val="3A81BA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200</m:t>
                        </m:r>
                      </m:num>
                      <m:den>
                        <m:r>
                          <a:rPr lang="en-US" sz="2400">
                            <a:solidFill>
                              <a:srgbClr val="3A81BA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0,2.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3A81BA">
                                    <a:lumMod val="5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>
                                <a:solidFill>
                                  <a:srgbClr val="3A81BA">
                                    <a:lumMod val="5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400">
                                <a:solidFill>
                                  <a:srgbClr val="3A81BA">
                                    <a:lumMod val="5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−6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1800">
                    <a:solidFill>
                      <a:srgbClr val="3A81BA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17(</a:t>
                </a:r>
                <a:r>
                  <a:rPr lang="el-GR" sz="1800">
                    <a:solidFill>
                      <a:srgbClr val="3A81BA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sz="1800">
                    <a:solidFill>
                      <a:srgbClr val="3A81BA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lvl="0">
                  <a:spcBef>
                    <a:spcPts val="600"/>
                  </a:spcBef>
                </a:pPr>
                <a:r>
                  <a:rPr lang="en-US" sz="1800">
                    <a:solidFill>
                      <a:srgbClr val="3A81BA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Điện trở của đoạn mạch MN là:</a:t>
                </a:r>
              </a:p>
              <a:p>
                <a:pPr lvl="0">
                  <a:spcBef>
                    <a:spcPts val="600"/>
                  </a:spcBef>
                </a:pPr>
                <a:r>
                  <a:rPr lang="en-US" sz="1800">
                    <a:solidFill>
                      <a:srgbClr val="3A81BA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R</a:t>
                </a:r>
                <a:r>
                  <a:rPr lang="en-US" sz="1800" baseline="-25000">
                    <a:solidFill>
                      <a:srgbClr val="3A81BA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MN</a:t>
                </a:r>
                <a:r>
                  <a:rPr lang="en-US" sz="1800">
                    <a:solidFill>
                      <a:srgbClr val="3A81BA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R</a:t>
                </a:r>
                <a:r>
                  <a:rPr lang="en-US" sz="1800" baseline="-25000">
                    <a:solidFill>
                      <a:srgbClr val="3A81BA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r>
                  <a:rPr lang="en-US" sz="1800">
                    <a:solidFill>
                      <a:srgbClr val="3A81BA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R</a:t>
                </a:r>
                <a:r>
                  <a:rPr lang="en-US" sz="1800" baseline="-25000">
                    <a:solidFill>
                      <a:srgbClr val="3A81BA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dây</a:t>
                </a:r>
                <a:r>
                  <a:rPr lang="en-US" sz="1800">
                    <a:solidFill>
                      <a:srgbClr val="3A81BA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360 + 17 = 377 (</a:t>
                </a:r>
                <a:r>
                  <a:rPr lang="el-GR" sz="1800">
                    <a:solidFill>
                      <a:srgbClr val="3A81BA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sz="1800">
                    <a:solidFill>
                      <a:srgbClr val="3A81BA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7625" y="730556"/>
                <a:ext cx="4387052" cy="4315605"/>
              </a:xfrm>
              <a:prstGeom prst="rect">
                <a:avLst/>
              </a:prstGeom>
              <a:blipFill>
                <a:blip r:embed="rId4"/>
                <a:stretch>
                  <a:fillRect l="-1530" t="-847" r="-834" b="-12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951928" y="348481"/>
            <a:ext cx="1046224" cy="530963"/>
            <a:chOff x="2263655" y="177718"/>
            <a:chExt cx="1046224" cy="530963"/>
          </a:xfrm>
        </p:grpSpPr>
        <p:sp>
          <p:nvSpPr>
            <p:cNvPr id="16" name="Rounded Rectangle 15"/>
            <p:cNvSpPr/>
            <p:nvPr/>
          </p:nvSpPr>
          <p:spPr>
            <a:xfrm>
              <a:off x="2263655" y="177718"/>
              <a:ext cx="1021433" cy="523220"/>
            </a:xfrm>
            <a:prstGeom prst="roundRect">
              <a:avLst/>
            </a:prstGeom>
            <a:noFill/>
            <a:ln w="19050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293254" y="185461"/>
              <a:ext cx="101662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>
                  <a:solidFill>
                    <a:schemeClr val="accent3">
                      <a:lumMod val="75000"/>
                    </a:schemeClr>
                  </a:solidFill>
                  <a:latin typeface="UTM Duepuntozero" panose="02040603050506020204" pitchFamily="18" charset="0"/>
                </a:rPr>
                <a:t>BÀI 3 </a:t>
              </a:r>
              <a:endParaRPr lang="en-US" sz="160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sp>
        <p:nvSpPr>
          <p:cNvPr id="18" name="Shape 770"/>
          <p:cNvSpPr/>
          <p:nvPr/>
        </p:nvSpPr>
        <p:spPr>
          <a:xfrm>
            <a:off x="1028579" y="327178"/>
            <a:ext cx="509275" cy="544523"/>
          </a:xfrm>
          <a:custGeom>
            <a:avLst/>
            <a:gdLst/>
            <a:ahLst/>
            <a:cxnLst/>
            <a:rect l="0" t="0" r="0" b="0"/>
            <a:pathLst>
              <a:path w="17082" h="17228" extrusionOk="0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8076" y="1171988"/>
            <a:ext cx="2826083" cy="16767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Rectangle 19"/>
          <p:cNvSpPr/>
          <p:nvPr/>
        </p:nvSpPr>
        <p:spPr>
          <a:xfrm>
            <a:off x="5874984" y="3045702"/>
            <a:ext cx="12522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>
                <a:solidFill>
                  <a:srgbClr val="3A81B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11.2</a:t>
            </a:r>
            <a:endParaRPr lang="en-US" b="1" i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70056" y="1171988"/>
                <a:ext cx="4450257" cy="28487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en-US" sz="2000">
                    <a:solidFill>
                      <a:srgbClr val="3A81BA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Cường độ dòng điện mạch chính là:</a:t>
                </a:r>
              </a:p>
              <a:p>
                <a:pPr>
                  <a:spcBef>
                    <a:spcPts val="1000"/>
                  </a:spcBef>
                </a:pPr>
                <a:r>
                  <a:rPr lang="en-US" sz="2000">
                    <a:solidFill>
                      <a:srgbClr val="3A81BA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I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3A81BA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3A81BA">
                                    <a:lumMod val="5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3A81BA">
                                    <a:lumMod val="5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U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3A81BA">
                                    <a:lumMod val="5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MN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3A81BA">
                                    <a:lumMod val="5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3A81BA">
                                    <a:lumMod val="5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3A81BA">
                                    <a:lumMod val="5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MN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000">
                    <a:solidFill>
                      <a:srgbClr val="3A81BA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3A81BA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3A81BA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220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3A81BA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377</m:t>
                        </m:r>
                      </m:den>
                    </m:f>
                  </m:oMath>
                </a14:m>
                <a:r>
                  <a:rPr lang="en-US" sz="2000">
                    <a:solidFill>
                      <a:srgbClr val="3A81BA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3A81BA">
                            <a:lumMod val="50000"/>
                          </a:srgb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≈</m:t>
                    </m:r>
                  </m:oMath>
                </a14:m>
                <a:r>
                  <a:rPr lang="en-US" sz="2000">
                    <a:solidFill>
                      <a:srgbClr val="3A81BA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>
                    <a:solidFill>
                      <a:srgbClr val="3A81BA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0,58 (A)</a:t>
                </a:r>
                <a:endParaRPr lang="en-US" sz="2000">
                  <a:solidFill>
                    <a:srgbClr val="3A81BA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1000"/>
                  </a:spcBef>
                </a:pPr>
                <a:r>
                  <a:rPr lang="en-US" sz="2000">
                    <a:solidFill>
                      <a:srgbClr val="3A81BA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I = I</a:t>
                </a:r>
                <a:r>
                  <a:rPr lang="en-US" sz="2000" baseline="-25000">
                    <a:solidFill>
                      <a:srgbClr val="3A81BA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r>
                  <a:rPr lang="en-US" sz="2000">
                    <a:solidFill>
                      <a:srgbClr val="3A81BA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I</a:t>
                </a:r>
                <a:r>
                  <a:rPr lang="en-US" sz="2000" baseline="-25000">
                    <a:solidFill>
                      <a:srgbClr val="3A81BA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dây</a:t>
                </a:r>
                <a:r>
                  <a:rPr lang="en-US" sz="2000">
                    <a:solidFill>
                      <a:srgbClr val="3A81BA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3A81BA">
                            <a:lumMod val="50000"/>
                          </a:srgb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≈</m:t>
                    </m:r>
                  </m:oMath>
                </a14:m>
                <a:r>
                  <a:rPr lang="en-US" sz="2000">
                    <a:solidFill>
                      <a:srgbClr val="3A81BA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0,58 (A)</a:t>
                </a:r>
              </a:p>
              <a:p>
                <a:pPr>
                  <a:spcBef>
                    <a:spcPts val="1000"/>
                  </a:spcBef>
                </a:pP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3A81BA">
                            <a:lumMod val="50000"/>
                          </a:srgb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000">
                    <a:solidFill>
                      <a:srgbClr val="3A81BA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</a:t>
                </a:r>
                <a:r>
                  <a:rPr lang="en-US" sz="2000" baseline="-25000">
                    <a:solidFill>
                      <a:srgbClr val="3A81BA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dây</a:t>
                </a:r>
                <a:r>
                  <a:rPr lang="en-US" sz="2000">
                    <a:solidFill>
                      <a:srgbClr val="3A81BA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I</a:t>
                </a:r>
                <a:r>
                  <a:rPr lang="en-US" sz="2000" baseline="-25000">
                    <a:solidFill>
                      <a:srgbClr val="3A81BA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dây</a:t>
                </a:r>
                <a:r>
                  <a:rPr lang="en-US" sz="2000">
                    <a:solidFill>
                      <a:srgbClr val="3A81BA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.R</a:t>
                </a:r>
                <a:r>
                  <a:rPr lang="en-US" sz="2000" baseline="-25000">
                    <a:solidFill>
                      <a:srgbClr val="3A81BA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dây</a:t>
                </a:r>
                <a:r>
                  <a:rPr lang="en-US" sz="2000">
                    <a:solidFill>
                      <a:srgbClr val="3A81BA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3A81BA">
                            <a:lumMod val="50000"/>
                          </a:srgb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000">
                    <a:solidFill>
                      <a:srgbClr val="3A81BA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0,58.17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3A81BA">
                            <a:lumMod val="50000"/>
                          </a:srgb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en-US" sz="2000" i="1">
                        <a:solidFill>
                          <a:srgbClr val="3A81BA">
                            <a:lumMod val="50000"/>
                          </a:srgb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>
                    <a:solidFill>
                      <a:srgbClr val="3A81BA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9,86 (V)</a:t>
                </a:r>
              </a:p>
              <a:p>
                <a:pPr>
                  <a:spcBef>
                    <a:spcPts val="1000"/>
                  </a:spcBef>
                </a:pPr>
                <a14:m>
                  <m:oMath xmlns:m="http://schemas.openxmlformats.org/officeDocument/2006/math">
                    <m:r>
                      <a:rPr lang="en-US" sz="2000">
                        <a:solidFill>
                          <a:srgbClr val="3A81BA">
                            <a:lumMod val="50000"/>
                          </a:srgb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000">
                    <a:solidFill>
                      <a:srgbClr val="3A81BA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</a:t>
                </a:r>
                <a:r>
                  <a:rPr lang="en-US" sz="2000" baseline="-25000">
                    <a:solidFill>
                      <a:srgbClr val="3A81BA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r>
                  <a:rPr lang="en-US" sz="2000">
                    <a:solidFill>
                      <a:srgbClr val="3A81BA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U – U</a:t>
                </a:r>
                <a:r>
                  <a:rPr lang="en-US" sz="2000" baseline="-25000">
                    <a:solidFill>
                      <a:srgbClr val="3A81BA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dây</a:t>
                </a:r>
                <a:r>
                  <a:rPr lang="en-US" sz="2000">
                    <a:solidFill>
                      <a:srgbClr val="3A81BA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220 – 9,86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3A81BA">
                            <a:lumMod val="50000"/>
                          </a:srgb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≈</m:t>
                    </m:r>
                  </m:oMath>
                </a14:m>
                <a:r>
                  <a:rPr lang="en-US" sz="2000">
                    <a:solidFill>
                      <a:srgbClr val="3A81BA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210 (V)</a:t>
                </a:r>
              </a:p>
              <a:p>
                <a:pPr>
                  <a:spcBef>
                    <a:spcPts val="1000"/>
                  </a:spcBef>
                </a:pPr>
                <a14:m>
                  <m:oMath xmlns:m="http://schemas.openxmlformats.org/officeDocument/2006/math">
                    <m:r>
                      <a:rPr lang="en-US" sz="2000">
                        <a:solidFill>
                          <a:srgbClr val="3A81BA">
                            <a:lumMod val="50000"/>
                          </a:srgb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2000" i="1">
                        <a:solidFill>
                          <a:srgbClr val="3A81BA">
                            <a:lumMod val="50000"/>
                          </a:srgb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>
                    <a:solidFill>
                      <a:srgbClr val="3A81BA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en-US" sz="2000" baseline="-25000">
                    <a:solidFill>
                      <a:srgbClr val="3A81BA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r>
                  <a:rPr lang="en-US" sz="2000">
                    <a:solidFill>
                      <a:srgbClr val="3A81BA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U</a:t>
                </a:r>
                <a:r>
                  <a:rPr lang="en-US" sz="2000" baseline="-25000">
                    <a:solidFill>
                      <a:srgbClr val="3A81BA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000">
                    <a:solidFill>
                      <a:srgbClr val="3A81BA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U</a:t>
                </a:r>
                <a:r>
                  <a:rPr lang="en-US" sz="2000" baseline="-25000">
                    <a:solidFill>
                      <a:srgbClr val="3A81BA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>
                    <a:solidFill>
                      <a:srgbClr val="3A81BA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3A81BA">
                            <a:lumMod val="50000"/>
                          </a:srgb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≈</m:t>
                    </m:r>
                  </m:oMath>
                </a14:m>
                <a:r>
                  <a:rPr lang="en-US" sz="2000">
                    <a:solidFill>
                      <a:srgbClr val="3A81BA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210 (V)</a:t>
                </a: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056" y="1171988"/>
                <a:ext cx="4450257" cy="2848729"/>
              </a:xfrm>
              <a:prstGeom prst="rect">
                <a:avLst/>
              </a:prstGeom>
              <a:blipFill>
                <a:blip r:embed="rId4"/>
                <a:stretch>
                  <a:fillRect l="-1370" t="-1068" r="-685"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556"/>
          <p:cNvSpPr/>
          <p:nvPr/>
        </p:nvSpPr>
        <p:spPr>
          <a:xfrm>
            <a:off x="4572753" y="647123"/>
            <a:ext cx="1323527" cy="1341148"/>
          </a:xfrm>
          <a:custGeom>
            <a:avLst/>
            <a:gdLst/>
            <a:ahLst/>
            <a:cxnLst/>
            <a:rect l="0" t="0" r="0" b="0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9" name="Shape 557"/>
          <p:cNvSpPr/>
          <p:nvPr/>
        </p:nvSpPr>
        <p:spPr>
          <a:xfrm rot="14746865">
            <a:off x="7759565" y="2595329"/>
            <a:ext cx="773816" cy="753764"/>
          </a:xfrm>
          <a:custGeom>
            <a:avLst/>
            <a:gdLst/>
            <a:ahLst/>
            <a:cxnLst/>
            <a:rect l="0" t="0" r="0" b="0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" name="Shape 558"/>
          <p:cNvSpPr/>
          <p:nvPr/>
        </p:nvSpPr>
        <p:spPr>
          <a:xfrm>
            <a:off x="4316768" y="518957"/>
            <a:ext cx="338774" cy="329201"/>
          </a:xfrm>
          <a:custGeom>
            <a:avLst/>
            <a:gdLst/>
            <a:ahLst/>
            <a:cxnLst/>
            <a:rect l="0" t="0" r="0" b="0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1" name="Shape 559"/>
          <p:cNvSpPr/>
          <p:nvPr/>
        </p:nvSpPr>
        <p:spPr>
          <a:xfrm rot="2487273">
            <a:off x="4098884" y="2012730"/>
            <a:ext cx="241052" cy="234241"/>
          </a:xfrm>
          <a:custGeom>
            <a:avLst/>
            <a:gdLst/>
            <a:ahLst/>
            <a:cxnLst/>
            <a:rect l="0" t="0" r="0" b="0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2" name="Shape 783"/>
          <p:cNvSpPr/>
          <p:nvPr/>
        </p:nvSpPr>
        <p:spPr>
          <a:xfrm>
            <a:off x="1668946" y="3479672"/>
            <a:ext cx="1546705" cy="1414107"/>
          </a:xfrm>
          <a:custGeom>
            <a:avLst/>
            <a:gdLst/>
            <a:ahLst/>
            <a:cxnLst/>
            <a:rect l="0" t="0" r="0" b="0"/>
            <a:pathLst>
              <a:path w="19200" h="19345" extrusionOk="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3" name="Shape 785"/>
          <p:cNvSpPr/>
          <p:nvPr/>
        </p:nvSpPr>
        <p:spPr>
          <a:xfrm rot="19870633">
            <a:off x="2172448" y="2618976"/>
            <a:ext cx="679951" cy="645640"/>
          </a:xfrm>
          <a:custGeom>
            <a:avLst/>
            <a:gdLst/>
            <a:ahLst/>
            <a:cxnLst/>
            <a:rect l="0" t="0" r="0" b="0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4" name="Shape 741"/>
          <p:cNvSpPr/>
          <p:nvPr/>
        </p:nvSpPr>
        <p:spPr>
          <a:xfrm>
            <a:off x="6867840" y="3743084"/>
            <a:ext cx="338774" cy="329201"/>
          </a:xfrm>
          <a:custGeom>
            <a:avLst/>
            <a:gdLst/>
            <a:ahLst/>
            <a:cxnLst/>
            <a:rect l="0" t="0" r="0" b="0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8" name="Shape 741"/>
          <p:cNvSpPr/>
          <p:nvPr/>
        </p:nvSpPr>
        <p:spPr>
          <a:xfrm>
            <a:off x="1413163" y="683557"/>
            <a:ext cx="697003" cy="942721"/>
          </a:xfrm>
          <a:custGeom>
            <a:avLst/>
            <a:gdLst/>
            <a:ahLst/>
            <a:cxnLst/>
            <a:rect l="0" t="0" r="0" b="0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9" name="Shape 742"/>
          <p:cNvSpPr/>
          <p:nvPr/>
        </p:nvSpPr>
        <p:spPr>
          <a:xfrm>
            <a:off x="6756057" y="923818"/>
            <a:ext cx="1182598" cy="1206032"/>
          </a:xfrm>
          <a:custGeom>
            <a:avLst/>
            <a:gdLst/>
            <a:ahLst/>
            <a:cxnLst/>
            <a:rect l="0" t="0" r="0" b="0"/>
            <a:pathLst>
              <a:path w="17179" h="16839" extrusionOk="0">
                <a:moveTo>
                  <a:pt x="4064" y="1461"/>
                </a:moveTo>
                <a:lnTo>
                  <a:pt x="4307" y="1801"/>
                </a:lnTo>
                <a:lnTo>
                  <a:pt x="4550" y="2093"/>
                </a:lnTo>
                <a:lnTo>
                  <a:pt x="4794" y="2385"/>
                </a:lnTo>
                <a:lnTo>
                  <a:pt x="5037" y="2677"/>
                </a:lnTo>
                <a:lnTo>
                  <a:pt x="5231" y="2872"/>
                </a:lnTo>
                <a:lnTo>
                  <a:pt x="5329" y="2969"/>
                </a:lnTo>
                <a:lnTo>
                  <a:pt x="5450" y="3018"/>
                </a:lnTo>
                <a:lnTo>
                  <a:pt x="5548" y="2994"/>
                </a:lnTo>
                <a:lnTo>
                  <a:pt x="5815" y="3042"/>
                </a:lnTo>
                <a:lnTo>
                  <a:pt x="6083" y="3042"/>
                </a:lnTo>
                <a:lnTo>
                  <a:pt x="6594" y="3018"/>
                </a:lnTo>
                <a:lnTo>
                  <a:pt x="7129" y="2994"/>
                </a:lnTo>
                <a:lnTo>
                  <a:pt x="7129" y="2994"/>
                </a:lnTo>
                <a:lnTo>
                  <a:pt x="6935" y="3310"/>
                </a:lnTo>
                <a:lnTo>
                  <a:pt x="6740" y="3651"/>
                </a:lnTo>
                <a:lnTo>
                  <a:pt x="6545" y="3991"/>
                </a:lnTo>
                <a:lnTo>
                  <a:pt x="6375" y="4332"/>
                </a:lnTo>
                <a:lnTo>
                  <a:pt x="6351" y="4381"/>
                </a:lnTo>
                <a:lnTo>
                  <a:pt x="6351" y="4429"/>
                </a:lnTo>
                <a:lnTo>
                  <a:pt x="6375" y="4648"/>
                </a:lnTo>
                <a:lnTo>
                  <a:pt x="6424" y="4892"/>
                </a:lnTo>
                <a:lnTo>
                  <a:pt x="6618" y="5305"/>
                </a:lnTo>
                <a:lnTo>
                  <a:pt x="6935" y="6133"/>
                </a:lnTo>
                <a:lnTo>
                  <a:pt x="6424" y="5962"/>
                </a:lnTo>
                <a:lnTo>
                  <a:pt x="5864" y="5768"/>
                </a:lnTo>
                <a:lnTo>
                  <a:pt x="5572" y="5719"/>
                </a:lnTo>
                <a:lnTo>
                  <a:pt x="5450" y="5695"/>
                </a:lnTo>
                <a:lnTo>
                  <a:pt x="5231" y="5695"/>
                </a:lnTo>
                <a:lnTo>
                  <a:pt x="5183" y="5743"/>
                </a:lnTo>
                <a:lnTo>
                  <a:pt x="5158" y="5768"/>
                </a:lnTo>
                <a:lnTo>
                  <a:pt x="5158" y="5841"/>
                </a:lnTo>
                <a:lnTo>
                  <a:pt x="4794" y="6133"/>
                </a:lnTo>
                <a:lnTo>
                  <a:pt x="4453" y="6473"/>
                </a:lnTo>
                <a:lnTo>
                  <a:pt x="4210" y="6692"/>
                </a:lnTo>
                <a:lnTo>
                  <a:pt x="3966" y="6911"/>
                </a:lnTo>
                <a:lnTo>
                  <a:pt x="3699" y="7081"/>
                </a:lnTo>
                <a:lnTo>
                  <a:pt x="3650" y="6644"/>
                </a:lnTo>
                <a:lnTo>
                  <a:pt x="3650" y="6206"/>
                </a:lnTo>
                <a:lnTo>
                  <a:pt x="3650" y="5841"/>
                </a:lnTo>
                <a:lnTo>
                  <a:pt x="3650" y="5646"/>
                </a:lnTo>
                <a:lnTo>
                  <a:pt x="3626" y="5451"/>
                </a:lnTo>
                <a:lnTo>
                  <a:pt x="3650" y="5403"/>
                </a:lnTo>
                <a:lnTo>
                  <a:pt x="3650" y="5330"/>
                </a:lnTo>
                <a:lnTo>
                  <a:pt x="3650" y="5257"/>
                </a:lnTo>
                <a:lnTo>
                  <a:pt x="3601" y="5208"/>
                </a:lnTo>
                <a:lnTo>
                  <a:pt x="3188" y="4892"/>
                </a:lnTo>
                <a:lnTo>
                  <a:pt x="2774" y="4600"/>
                </a:lnTo>
                <a:lnTo>
                  <a:pt x="2312" y="4332"/>
                </a:lnTo>
                <a:lnTo>
                  <a:pt x="1874" y="4089"/>
                </a:lnTo>
                <a:lnTo>
                  <a:pt x="2214" y="3943"/>
                </a:lnTo>
                <a:lnTo>
                  <a:pt x="2555" y="3797"/>
                </a:lnTo>
                <a:lnTo>
                  <a:pt x="2944" y="3699"/>
                </a:lnTo>
                <a:lnTo>
                  <a:pt x="3139" y="3626"/>
                </a:lnTo>
                <a:lnTo>
                  <a:pt x="3334" y="3553"/>
                </a:lnTo>
                <a:lnTo>
                  <a:pt x="3431" y="3578"/>
                </a:lnTo>
                <a:lnTo>
                  <a:pt x="3528" y="3578"/>
                </a:lnTo>
                <a:lnTo>
                  <a:pt x="3626" y="3529"/>
                </a:lnTo>
                <a:lnTo>
                  <a:pt x="3650" y="3480"/>
                </a:lnTo>
                <a:lnTo>
                  <a:pt x="3674" y="3432"/>
                </a:lnTo>
                <a:lnTo>
                  <a:pt x="3820" y="2945"/>
                </a:lnTo>
                <a:lnTo>
                  <a:pt x="3918" y="2458"/>
                </a:lnTo>
                <a:lnTo>
                  <a:pt x="4064" y="1461"/>
                </a:lnTo>
                <a:close/>
                <a:moveTo>
                  <a:pt x="3991" y="755"/>
                </a:moveTo>
                <a:lnTo>
                  <a:pt x="3918" y="779"/>
                </a:lnTo>
                <a:lnTo>
                  <a:pt x="3869" y="804"/>
                </a:lnTo>
                <a:lnTo>
                  <a:pt x="3820" y="877"/>
                </a:lnTo>
                <a:lnTo>
                  <a:pt x="3723" y="1144"/>
                </a:lnTo>
                <a:lnTo>
                  <a:pt x="3650" y="1436"/>
                </a:lnTo>
                <a:lnTo>
                  <a:pt x="3504" y="1996"/>
                </a:lnTo>
                <a:lnTo>
                  <a:pt x="3407" y="2556"/>
                </a:lnTo>
                <a:lnTo>
                  <a:pt x="3285" y="3115"/>
                </a:lnTo>
                <a:lnTo>
                  <a:pt x="3163" y="3140"/>
                </a:lnTo>
                <a:lnTo>
                  <a:pt x="3017" y="3188"/>
                </a:lnTo>
                <a:lnTo>
                  <a:pt x="2774" y="3261"/>
                </a:lnTo>
                <a:lnTo>
                  <a:pt x="2312" y="3480"/>
                </a:lnTo>
                <a:lnTo>
                  <a:pt x="2020" y="3578"/>
                </a:lnTo>
                <a:lnTo>
                  <a:pt x="1752" y="3699"/>
                </a:lnTo>
                <a:lnTo>
                  <a:pt x="1630" y="3772"/>
                </a:lnTo>
                <a:lnTo>
                  <a:pt x="1509" y="3845"/>
                </a:lnTo>
                <a:lnTo>
                  <a:pt x="1387" y="3943"/>
                </a:lnTo>
                <a:lnTo>
                  <a:pt x="1290" y="4040"/>
                </a:lnTo>
                <a:lnTo>
                  <a:pt x="1265" y="4089"/>
                </a:lnTo>
                <a:lnTo>
                  <a:pt x="1290" y="4137"/>
                </a:lnTo>
                <a:lnTo>
                  <a:pt x="1314" y="4162"/>
                </a:lnTo>
                <a:lnTo>
                  <a:pt x="1363" y="4186"/>
                </a:lnTo>
                <a:lnTo>
                  <a:pt x="1436" y="4162"/>
                </a:lnTo>
                <a:lnTo>
                  <a:pt x="1460" y="4210"/>
                </a:lnTo>
                <a:lnTo>
                  <a:pt x="1509" y="4259"/>
                </a:lnTo>
                <a:lnTo>
                  <a:pt x="3285" y="5476"/>
                </a:lnTo>
                <a:lnTo>
                  <a:pt x="3261" y="5646"/>
                </a:lnTo>
                <a:lnTo>
                  <a:pt x="3261" y="5841"/>
                </a:lnTo>
                <a:lnTo>
                  <a:pt x="3261" y="6206"/>
                </a:lnTo>
                <a:lnTo>
                  <a:pt x="3261" y="6546"/>
                </a:lnTo>
                <a:lnTo>
                  <a:pt x="3261" y="6863"/>
                </a:lnTo>
                <a:lnTo>
                  <a:pt x="3309" y="7179"/>
                </a:lnTo>
                <a:lnTo>
                  <a:pt x="3358" y="7495"/>
                </a:lnTo>
                <a:lnTo>
                  <a:pt x="3382" y="7568"/>
                </a:lnTo>
                <a:lnTo>
                  <a:pt x="3431" y="7617"/>
                </a:lnTo>
                <a:lnTo>
                  <a:pt x="3504" y="7641"/>
                </a:lnTo>
                <a:lnTo>
                  <a:pt x="3577" y="7641"/>
                </a:lnTo>
                <a:lnTo>
                  <a:pt x="3626" y="7617"/>
                </a:lnTo>
                <a:lnTo>
                  <a:pt x="3699" y="7568"/>
                </a:lnTo>
                <a:lnTo>
                  <a:pt x="3723" y="7519"/>
                </a:lnTo>
                <a:lnTo>
                  <a:pt x="3747" y="7446"/>
                </a:lnTo>
                <a:lnTo>
                  <a:pt x="3942" y="7349"/>
                </a:lnTo>
                <a:lnTo>
                  <a:pt x="4137" y="7227"/>
                </a:lnTo>
                <a:lnTo>
                  <a:pt x="4477" y="6960"/>
                </a:lnTo>
                <a:lnTo>
                  <a:pt x="4964" y="6522"/>
                </a:lnTo>
                <a:lnTo>
                  <a:pt x="5183" y="6303"/>
                </a:lnTo>
                <a:lnTo>
                  <a:pt x="5450" y="6108"/>
                </a:lnTo>
                <a:lnTo>
                  <a:pt x="5742" y="6206"/>
                </a:lnTo>
                <a:lnTo>
                  <a:pt x="6059" y="6303"/>
                </a:lnTo>
                <a:lnTo>
                  <a:pt x="6643" y="6473"/>
                </a:lnTo>
                <a:lnTo>
                  <a:pt x="6910" y="6595"/>
                </a:lnTo>
                <a:lnTo>
                  <a:pt x="7202" y="6717"/>
                </a:lnTo>
                <a:lnTo>
                  <a:pt x="7275" y="6741"/>
                </a:lnTo>
                <a:lnTo>
                  <a:pt x="7348" y="6717"/>
                </a:lnTo>
                <a:lnTo>
                  <a:pt x="7421" y="6692"/>
                </a:lnTo>
                <a:lnTo>
                  <a:pt x="7470" y="6644"/>
                </a:lnTo>
                <a:lnTo>
                  <a:pt x="7494" y="6571"/>
                </a:lnTo>
                <a:lnTo>
                  <a:pt x="7519" y="6522"/>
                </a:lnTo>
                <a:lnTo>
                  <a:pt x="7519" y="6449"/>
                </a:lnTo>
                <a:lnTo>
                  <a:pt x="7470" y="6376"/>
                </a:lnTo>
                <a:lnTo>
                  <a:pt x="7470" y="6327"/>
                </a:lnTo>
                <a:lnTo>
                  <a:pt x="7300" y="5841"/>
                </a:lnTo>
                <a:lnTo>
                  <a:pt x="7105" y="5354"/>
                </a:lnTo>
                <a:lnTo>
                  <a:pt x="6910" y="4916"/>
                </a:lnTo>
                <a:lnTo>
                  <a:pt x="6813" y="4697"/>
                </a:lnTo>
                <a:lnTo>
                  <a:pt x="6691" y="4478"/>
                </a:lnTo>
                <a:lnTo>
                  <a:pt x="7227" y="3675"/>
                </a:lnTo>
                <a:lnTo>
                  <a:pt x="7470" y="3261"/>
                </a:lnTo>
                <a:lnTo>
                  <a:pt x="7592" y="3042"/>
                </a:lnTo>
                <a:lnTo>
                  <a:pt x="7665" y="2799"/>
                </a:lnTo>
                <a:lnTo>
                  <a:pt x="7713" y="2726"/>
                </a:lnTo>
                <a:lnTo>
                  <a:pt x="7713" y="2653"/>
                </a:lnTo>
                <a:lnTo>
                  <a:pt x="7738" y="2629"/>
                </a:lnTo>
                <a:lnTo>
                  <a:pt x="7738" y="2556"/>
                </a:lnTo>
                <a:lnTo>
                  <a:pt x="7713" y="2507"/>
                </a:lnTo>
                <a:lnTo>
                  <a:pt x="7689" y="2458"/>
                </a:lnTo>
                <a:lnTo>
                  <a:pt x="7640" y="2410"/>
                </a:lnTo>
                <a:lnTo>
                  <a:pt x="7592" y="2385"/>
                </a:lnTo>
                <a:lnTo>
                  <a:pt x="7519" y="2385"/>
                </a:lnTo>
                <a:lnTo>
                  <a:pt x="7446" y="2410"/>
                </a:lnTo>
                <a:lnTo>
                  <a:pt x="7397" y="2458"/>
                </a:lnTo>
                <a:lnTo>
                  <a:pt x="7202" y="2458"/>
                </a:lnTo>
                <a:lnTo>
                  <a:pt x="6983" y="2483"/>
                </a:lnTo>
                <a:lnTo>
                  <a:pt x="6594" y="2531"/>
                </a:lnTo>
                <a:lnTo>
                  <a:pt x="6326" y="2556"/>
                </a:lnTo>
                <a:lnTo>
                  <a:pt x="5815" y="2556"/>
                </a:lnTo>
                <a:lnTo>
                  <a:pt x="5548" y="2580"/>
                </a:lnTo>
                <a:lnTo>
                  <a:pt x="5426" y="2410"/>
                </a:lnTo>
                <a:lnTo>
                  <a:pt x="5280" y="2264"/>
                </a:lnTo>
                <a:lnTo>
                  <a:pt x="5012" y="1996"/>
                </a:lnTo>
                <a:lnTo>
                  <a:pt x="4769" y="1704"/>
                </a:lnTo>
                <a:lnTo>
                  <a:pt x="4575" y="1412"/>
                </a:lnTo>
                <a:lnTo>
                  <a:pt x="4356" y="1120"/>
                </a:lnTo>
                <a:lnTo>
                  <a:pt x="4161" y="804"/>
                </a:lnTo>
                <a:lnTo>
                  <a:pt x="4112" y="779"/>
                </a:lnTo>
                <a:lnTo>
                  <a:pt x="4039" y="779"/>
                </a:lnTo>
                <a:lnTo>
                  <a:pt x="3991" y="755"/>
                </a:lnTo>
                <a:close/>
                <a:moveTo>
                  <a:pt x="11169" y="536"/>
                </a:moveTo>
                <a:lnTo>
                  <a:pt x="11582" y="633"/>
                </a:lnTo>
                <a:lnTo>
                  <a:pt x="11972" y="779"/>
                </a:lnTo>
                <a:lnTo>
                  <a:pt x="12361" y="950"/>
                </a:lnTo>
                <a:lnTo>
                  <a:pt x="12726" y="1144"/>
                </a:lnTo>
                <a:lnTo>
                  <a:pt x="13066" y="1363"/>
                </a:lnTo>
                <a:lnTo>
                  <a:pt x="13431" y="1582"/>
                </a:lnTo>
                <a:lnTo>
                  <a:pt x="13748" y="1850"/>
                </a:lnTo>
                <a:lnTo>
                  <a:pt x="14064" y="2093"/>
                </a:lnTo>
                <a:lnTo>
                  <a:pt x="14332" y="2312"/>
                </a:lnTo>
                <a:lnTo>
                  <a:pt x="14551" y="2531"/>
                </a:lnTo>
                <a:lnTo>
                  <a:pt x="14770" y="2775"/>
                </a:lnTo>
                <a:lnTo>
                  <a:pt x="14964" y="3018"/>
                </a:lnTo>
                <a:lnTo>
                  <a:pt x="15305" y="3529"/>
                </a:lnTo>
                <a:lnTo>
                  <a:pt x="15621" y="4064"/>
                </a:lnTo>
                <a:lnTo>
                  <a:pt x="15548" y="4162"/>
                </a:lnTo>
                <a:lnTo>
                  <a:pt x="15475" y="4235"/>
                </a:lnTo>
                <a:lnTo>
                  <a:pt x="15475" y="4259"/>
                </a:lnTo>
                <a:lnTo>
                  <a:pt x="15475" y="4308"/>
                </a:lnTo>
                <a:lnTo>
                  <a:pt x="15500" y="4332"/>
                </a:lnTo>
                <a:lnTo>
                  <a:pt x="15646" y="4332"/>
                </a:lnTo>
                <a:lnTo>
                  <a:pt x="15743" y="4283"/>
                </a:lnTo>
                <a:lnTo>
                  <a:pt x="15938" y="4648"/>
                </a:lnTo>
                <a:lnTo>
                  <a:pt x="15865" y="4673"/>
                </a:lnTo>
                <a:lnTo>
                  <a:pt x="15767" y="4746"/>
                </a:lnTo>
                <a:lnTo>
                  <a:pt x="15719" y="4794"/>
                </a:lnTo>
                <a:lnTo>
                  <a:pt x="15694" y="4867"/>
                </a:lnTo>
                <a:lnTo>
                  <a:pt x="15694" y="4916"/>
                </a:lnTo>
                <a:lnTo>
                  <a:pt x="15743" y="4940"/>
                </a:lnTo>
                <a:lnTo>
                  <a:pt x="15816" y="4940"/>
                </a:lnTo>
                <a:lnTo>
                  <a:pt x="15889" y="4916"/>
                </a:lnTo>
                <a:lnTo>
                  <a:pt x="15962" y="4892"/>
                </a:lnTo>
                <a:lnTo>
                  <a:pt x="16035" y="4819"/>
                </a:lnTo>
                <a:lnTo>
                  <a:pt x="16205" y="5159"/>
                </a:lnTo>
                <a:lnTo>
                  <a:pt x="16108" y="5208"/>
                </a:lnTo>
                <a:lnTo>
                  <a:pt x="16011" y="5281"/>
                </a:lnTo>
                <a:lnTo>
                  <a:pt x="15938" y="5378"/>
                </a:lnTo>
                <a:lnTo>
                  <a:pt x="15889" y="5451"/>
                </a:lnTo>
                <a:lnTo>
                  <a:pt x="15865" y="5524"/>
                </a:lnTo>
                <a:lnTo>
                  <a:pt x="15889" y="5573"/>
                </a:lnTo>
                <a:lnTo>
                  <a:pt x="15938" y="5622"/>
                </a:lnTo>
                <a:lnTo>
                  <a:pt x="16011" y="5622"/>
                </a:lnTo>
                <a:lnTo>
                  <a:pt x="16108" y="5573"/>
                </a:lnTo>
                <a:lnTo>
                  <a:pt x="16205" y="5524"/>
                </a:lnTo>
                <a:lnTo>
                  <a:pt x="16327" y="5451"/>
                </a:lnTo>
                <a:lnTo>
                  <a:pt x="16424" y="5792"/>
                </a:lnTo>
                <a:lnTo>
                  <a:pt x="16254" y="5841"/>
                </a:lnTo>
                <a:lnTo>
                  <a:pt x="16108" y="5938"/>
                </a:lnTo>
                <a:lnTo>
                  <a:pt x="15986" y="6060"/>
                </a:lnTo>
                <a:lnTo>
                  <a:pt x="15938" y="6181"/>
                </a:lnTo>
                <a:lnTo>
                  <a:pt x="15938" y="6230"/>
                </a:lnTo>
                <a:lnTo>
                  <a:pt x="15962" y="6279"/>
                </a:lnTo>
                <a:lnTo>
                  <a:pt x="16011" y="6303"/>
                </a:lnTo>
                <a:lnTo>
                  <a:pt x="16059" y="6303"/>
                </a:lnTo>
                <a:lnTo>
                  <a:pt x="16132" y="6279"/>
                </a:lnTo>
                <a:lnTo>
                  <a:pt x="16205" y="6230"/>
                </a:lnTo>
                <a:lnTo>
                  <a:pt x="16376" y="6157"/>
                </a:lnTo>
                <a:lnTo>
                  <a:pt x="16497" y="6108"/>
                </a:lnTo>
                <a:lnTo>
                  <a:pt x="16570" y="6571"/>
                </a:lnTo>
                <a:lnTo>
                  <a:pt x="16522" y="6546"/>
                </a:lnTo>
                <a:lnTo>
                  <a:pt x="16473" y="6546"/>
                </a:lnTo>
                <a:lnTo>
                  <a:pt x="16376" y="6571"/>
                </a:lnTo>
                <a:lnTo>
                  <a:pt x="16254" y="6619"/>
                </a:lnTo>
                <a:lnTo>
                  <a:pt x="16181" y="6692"/>
                </a:lnTo>
                <a:lnTo>
                  <a:pt x="16108" y="6765"/>
                </a:lnTo>
                <a:lnTo>
                  <a:pt x="16084" y="6863"/>
                </a:lnTo>
                <a:lnTo>
                  <a:pt x="16084" y="6911"/>
                </a:lnTo>
                <a:lnTo>
                  <a:pt x="16108" y="6936"/>
                </a:lnTo>
                <a:lnTo>
                  <a:pt x="16108" y="6960"/>
                </a:lnTo>
                <a:lnTo>
                  <a:pt x="16205" y="6960"/>
                </a:lnTo>
                <a:lnTo>
                  <a:pt x="16278" y="6936"/>
                </a:lnTo>
                <a:lnTo>
                  <a:pt x="16449" y="6887"/>
                </a:lnTo>
                <a:lnTo>
                  <a:pt x="16546" y="6863"/>
                </a:lnTo>
                <a:lnTo>
                  <a:pt x="16619" y="6814"/>
                </a:lnTo>
                <a:lnTo>
                  <a:pt x="16668" y="7154"/>
                </a:lnTo>
                <a:lnTo>
                  <a:pt x="16351" y="7325"/>
                </a:lnTo>
                <a:lnTo>
                  <a:pt x="16230" y="7446"/>
                </a:lnTo>
                <a:lnTo>
                  <a:pt x="16108" y="7568"/>
                </a:lnTo>
                <a:lnTo>
                  <a:pt x="16084" y="7592"/>
                </a:lnTo>
                <a:lnTo>
                  <a:pt x="16108" y="7641"/>
                </a:lnTo>
                <a:lnTo>
                  <a:pt x="16132" y="7665"/>
                </a:lnTo>
                <a:lnTo>
                  <a:pt x="16278" y="7665"/>
                </a:lnTo>
                <a:lnTo>
                  <a:pt x="16424" y="7641"/>
                </a:lnTo>
                <a:lnTo>
                  <a:pt x="16570" y="7592"/>
                </a:lnTo>
                <a:lnTo>
                  <a:pt x="16716" y="7519"/>
                </a:lnTo>
                <a:lnTo>
                  <a:pt x="16765" y="7982"/>
                </a:lnTo>
                <a:lnTo>
                  <a:pt x="16570" y="8055"/>
                </a:lnTo>
                <a:lnTo>
                  <a:pt x="16376" y="8152"/>
                </a:lnTo>
                <a:lnTo>
                  <a:pt x="16205" y="8249"/>
                </a:lnTo>
                <a:lnTo>
                  <a:pt x="16108" y="8298"/>
                </a:lnTo>
                <a:lnTo>
                  <a:pt x="16035" y="8371"/>
                </a:lnTo>
                <a:lnTo>
                  <a:pt x="16035" y="8395"/>
                </a:lnTo>
                <a:lnTo>
                  <a:pt x="16132" y="8444"/>
                </a:lnTo>
                <a:lnTo>
                  <a:pt x="16254" y="8468"/>
                </a:lnTo>
                <a:lnTo>
                  <a:pt x="16449" y="8444"/>
                </a:lnTo>
                <a:lnTo>
                  <a:pt x="16619" y="8395"/>
                </a:lnTo>
                <a:lnTo>
                  <a:pt x="16789" y="8347"/>
                </a:lnTo>
                <a:lnTo>
                  <a:pt x="16814" y="8639"/>
                </a:lnTo>
                <a:lnTo>
                  <a:pt x="16814" y="8833"/>
                </a:lnTo>
                <a:lnTo>
                  <a:pt x="16497" y="8882"/>
                </a:lnTo>
                <a:lnTo>
                  <a:pt x="16205" y="8979"/>
                </a:lnTo>
                <a:lnTo>
                  <a:pt x="16084" y="9028"/>
                </a:lnTo>
                <a:lnTo>
                  <a:pt x="15962" y="9101"/>
                </a:lnTo>
                <a:lnTo>
                  <a:pt x="15889" y="9198"/>
                </a:lnTo>
                <a:lnTo>
                  <a:pt x="15840" y="9247"/>
                </a:lnTo>
                <a:lnTo>
                  <a:pt x="15840" y="9320"/>
                </a:lnTo>
                <a:lnTo>
                  <a:pt x="15840" y="9369"/>
                </a:lnTo>
                <a:lnTo>
                  <a:pt x="15889" y="9393"/>
                </a:lnTo>
                <a:lnTo>
                  <a:pt x="16011" y="9417"/>
                </a:lnTo>
                <a:lnTo>
                  <a:pt x="16132" y="9393"/>
                </a:lnTo>
                <a:lnTo>
                  <a:pt x="16351" y="9320"/>
                </a:lnTo>
                <a:lnTo>
                  <a:pt x="16716" y="9247"/>
                </a:lnTo>
                <a:lnTo>
                  <a:pt x="16546" y="9807"/>
                </a:lnTo>
                <a:lnTo>
                  <a:pt x="16522" y="9807"/>
                </a:lnTo>
                <a:lnTo>
                  <a:pt x="16132" y="9831"/>
                </a:lnTo>
                <a:lnTo>
                  <a:pt x="15986" y="9831"/>
                </a:lnTo>
                <a:lnTo>
                  <a:pt x="15865" y="9880"/>
                </a:lnTo>
                <a:lnTo>
                  <a:pt x="15743" y="9928"/>
                </a:lnTo>
                <a:lnTo>
                  <a:pt x="15646" y="10026"/>
                </a:lnTo>
                <a:lnTo>
                  <a:pt x="15646" y="10074"/>
                </a:lnTo>
                <a:lnTo>
                  <a:pt x="15646" y="10123"/>
                </a:lnTo>
                <a:lnTo>
                  <a:pt x="15670" y="10147"/>
                </a:lnTo>
                <a:lnTo>
                  <a:pt x="15719" y="10172"/>
                </a:lnTo>
                <a:lnTo>
                  <a:pt x="15986" y="10196"/>
                </a:lnTo>
                <a:lnTo>
                  <a:pt x="16424" y="10196"/>
                </a:lnTo>
                <a:lnTo>
                  <a:pt x="16376" y="10342"/>
                </a:lnTo>
                <a:lnTo>
                  <a:pt x="16230" y="10731"/>
                </a:lnTo>
                <a:lnTo>
                  <a:pt x="15889" y="10731"/>
                </a:lnTo>
                <a:lnTo>
                  <a:pt x="15573" y="10683"/>
                </a:lnTo>
                <a:lnTo>
                  <a:pt x="15402" y="10683"/>
                </a:lnTo>
                <a:lnTo>
                  <a:pt x="15256" y="10707"/>
                </a:lnTo>
                <a:lnTo>
                  <a:pt x="15232" y="10731"/>
                </a:lnTo>
                <a:lnTo>
                  <a:pt x="15232" y="10780"/>
                </a:lnTo>
                <a:lnTo>
                  <a:pt x="15281" y="10853"/>
                </a:lnTo>
                <a:lnTo>
                  <a:pt x="15329" y="10877"/>
                </a:lnTo>
                <a:lnTo>
                  <a:pt x="15475" y="10950"/>
                </a:lnTo>
                <a:lnTo>
                  <a:pt x="15621" y="10999"/>
                </a:lnTo>
                <a:lnTo>
                  <a:pt x="15767" y="11023"/>
                </a:lnTo>
                <a:lnTo>
                  <a:pt x="16108" y="11072"/>
                </a:lnTo>
                <a:lnTo>
                  <a:pt x="15938" y="11486"/>
                </a:lnTo>
                <a:lnTo>
                  <a:pt x="15646" y="11413"/>
                </a:lnTo>
                <a:lnTo>
                  <a:pt x="15378" y="11364"/>
                </a:lnTo>
                <a:lnTo>
                  <a:pt x="15232" y="11340"/>
                </a:lnTo>
                <a:lnTo>
                  <a:pt x="15086" y="11340"/>
                </a:lnTo>
                <a:lnTo>
                  <a:pt x="14940" y="11364"/>
                </a:lnTo>
                <a:lnTo>
                  <a:pt x="14794" y="11437"/>
                </a:lnTo>
                <a:lnTo>
                  <a:pt x="14770" y="11461"/>
                </a:lnTo>
                <a:lnTo>
                  <a:pt x="14794" y="11486"/>
                </a:lnTo>
                <a:lnTo>
                  <a:pt x="14794" y="11510"/>
                </a:lnTo>
                <a:lnTo>
                  <a:pt x="14964" y="11583"/>
                </a:lnTo>
                <a:lnTo>
                  <a:pt x="15110" y="11656"/>
                </a:lnTo>
                <a:lnTo>
                  <a:pt x="15427" y="11753"/>
                </a:lnTo>
                <a:lnTo>
                  <a:pt x="15597" y="11802"/>
                </a:lnTo>
                <a:lnTo>
                  <a:pt x="15767" y="11826"/>
                </a:lnTo>
                <a:lnTo>
                  <a:pt x="15719" y="11948"/>
                </a:lnTo>
                <a:lnTo>
                  <a:pt x="15475" y="12362"/>
                </a:lnTo>
                <a:lnTo>
                  <a:pt x="15427" y="12362"/>
                </a:lnTo>
                <a:lnTo>
                  <a:pt x="15135" y="12289"/>
                </a:lnTo>
                <a:lnTo>
                  <a:pt x="14867" y="12191"/>
                </a:lnTo>
                <a:lnTo>
                  <a:pt x="14624" y="12094"/>
                </a:lnTo>
                <a:lnTo>
                  <a:pt x="14502" y="12070"/>
                </a:lnTo>
                <a:lnTo>
                  <a:pt x="14380" y="12045"/>
                </a:lnTo>
                <a:lnTo>
                  <a:pt x="14332" y="12045"/>
                </a:lnTo>
                <a:lnTo>
                  <a:pt x="14307" y="12070"/>
                </a:lnTo>
                <a:lnTo>
                  <a:pt x="14307" y="12118"/>
                </a:lnTo>
                <a:lnTo>
                  <a:pt x="14307" y="12167"/>
                </a:lnTo>
                <a:lnTo>
                  <a:pt x="14380" y="12264"/>
                </a:lnTo>
                <a:lnTo>
                  <a:pt x="14478" y="12362"/>
                </a:lnTo>
                <a:lnTo>
                  <a:pt x="14599" y="12459"/>
                </a:lnTo>
                <a:lnTo>
                  <a:pt x="14721" y="12508"/>
                </a:lnTo>
                <a:lnTo>
                  <a:pt x="14989" y="12629"/>
                </a:lnTo>
                <a:lnTo>
                  <a:pt x="15281" y="12702"/>
                </a:lnTo>
                <a:lnTo>
                  <a:pt x="14916" y="13189"/>
                </a:lnTo>
                <a:lnTo>
                  <a:pt x="14599" y="13067"/>
                </a:lnTo>
                <a:lnTo>
                  <a:pt x="14283" y="12946"/>
                </a:lnTo>
                <a:lnTo>
                  <a:pt x="13967" y="12824"/>
                </a:lnTo>
                <a:lnTo>
                  <a:pt x="13796" y="12775"/>
                </a:lnTo>
                <a:lnTo>
                  <a:pt x="13723" y="12775"/>
                </a:lnTo>
                <a:lnTo>
                  <a:pt x="13650" y="12800"/>
                </a:lnTo>
                <a:lnTo>
                  <a:pt x="13626" y="12824"/>
                </a:lnTo>
                <a:lnTo>
                  <a:pt x="13626" y="12848"/>
                </a:lnTo>
                <a:lnTo>
                  <a:pt x="13650" y="12897"/>
                </a:lnTo>
                <a:lnTo>
                  <a:pt x="13675" y="12970"/>
                </a:lnTo>
                <a:lnTo>
                  <a:pt x="13772" y="13067"/>
                </a:lnTo>
                <a:lnTo>
                  <a:pt x="13991" y="13213"/>
                </a:lnTo>
                <a:lnTo>
                  <a:pt x="14307" y="13384"/>
                </a:lnTo>
                <a:lnTo>
                  <a:pt x="14648" y="13530"/>
                </a:lnTo>
                <a:lnTo>
                  <a:pt x="14210" y="13992"/>
                </a:lnTo>
                <a:lnTo>
                  <a:pt x="14186" y="13968"/>
                </a:lnTo>
                <a:lnTo>
                  <a:pt x="13772" y="13700"/>
                </a:lnTo>
                <a:lnTo>
                  <a:pt x="13602" y="13578"/>
                </a:lnTo>
                <a:lnTo>
                  <a:pt x="13431" y="13505"/>
                </a:lnTo>
                <a:lnTo>
                  <a:pt x="13261" y="13457"/>
                </a:lnTo>
                <a:lnTo>
                  <a:pt x="13066" y="13432"/>
                </a:lnTo>
                <a:lnTo>
                  <a:pt x="13042" y="13432"/>
                </a:lnTo>
                <a:lnTo>
                  <a:pt x="13066" y="13457"/>
                </a:lnTo>
                <a:lnTo>
                  <a:pt x="13188" y="13603"/>
                </a:lnTo>
                <a:lnTo>
                  <a:pt x="13334" y="13724"/>
                </a:lnTo>
                <a:lnTo>
                  <a:pt x="13650" y="13968"/>
                </a:lnTo>
                <a:lnTo>
                  <a:pt x="13796" y="14089"/>
                </a:lnTo>
                <a:lnTo>
                  <a:pt x="13967" y="14211"/>
                </a:lnTo>
                <a:lnTo>
                  <a:pt x="13699" y="14454"/>
                </a:lnTo>
                <a:lnTo>
                  <a:pt x="13334" y="14260"/>
                </a:lnTo>
                <a:lnTo>
                  <a:pt x="12969" y="14016"/>
                </a:lnTo>
                <a:lnTo>
                  <a:pt x="12774" y="13919"/>
                </a:lnTo>
                <a:lnTo>
                  <a:pt x="12556" y="13822"/>
                </a:lnTo>
                <a:lnTo>
                  <a:pt x="12531" y="13822"/>
                </a:lnTo>
                <a:lnTo>
                  <a:pt x="12531" y="13846"/>
                </a:lnTo>
                <a:lnTo>
                  <a:pt x="12507" y="13870"/>
                </a:lnTo>
                <a:lnTo>
                  <a:pt x="12531" y="13895"/>
                </a:lnTo>
                <a:lnTo>
                  <a:pt x="12653" y="14065"/>
                </a:lnTo>
                <a:lnTo>
                  <a:pt x="12823" y="14235"/>
                </a:lnTo>
                <a:lnTo>
                  <a:pt x="13018" y="14381"/>
                </a:lnTo>
                <a:lnTo>
                  <a:pt x="13188" y="14503"/>
                </a:lnTo>
                <a:lnTo>
                  <a:pt x="13431" y="14673"/>
                </a:lnTo>
                <a:lnTo>
                  <a:pt x="12872" y="15063"/>
                </a:lnTo>
                <a:lnTo>
                  <a:pt x="12799" y="14990"/>
                </a:lnTo>
                <a:lnTo>
                  <a:pt x="12726" y="14917"/>
                </a:lnTo>
                <a:lnTo>
                  <a:pt x="12531" y="14746"/>
                </a:lnTo>
                <a:lnTo>
                  <a:pt x="12361" y="14576"/>
                </a:lnTo>
                <a:lnTo>
                  <a:pt x="12215" y="14430"/>
                </a:lnTo>
                <a:lnTo>
                  <a:pt x="12045" y="14308"/>
                </a:lnTo>
                <a:lnTo>
                  <a:pt x="11972" y="14260"/>
                </a:lnTo>
                <a:lnTo>
                  <a:pt x="11874" y="14235"/>
                </a:lnTo>
                <a:lnTo>
                  <a:pt x="11777" y="14235"/>
                </a:lnTo>
                <a:lnTo>
                  <a:pt x="11704" y="14260"/>
                </a:lnTo>
                <a:lnTo>
                  <a:pt x="11680" y="14284"/>
                </a:lnTo>
                <a:lnTo>
                  <a:pt x="11680" y="14308"/>
                </a:lnTo>
                <a:lnTo>
                  <a:pt x="11704" y="14381"/>
                </a:lnTo>
                <a:lnTo>
                  <a:pt x="11728" y="14430"/>
                </a:lnTo>
                <a:lnTo>
                  <a:pt x="11850" y="14552"/>
                </a:lnTo>
                <a:lnTo>
                  <a:pt x="12020" y="14746"/>
                </a:lnTo>
                <a:lnTo>
                  <a:pt x="12191" y="14917"/>
                </a:lnTo>
                <a:lnTo>
                  <a:pt x="12337" y="15087"/>
                </a:lnTo>
                <a:lnTo>
                  <a:pt x="12434" y="15184"/>
                </a:lnTo>
                <a:lnTo>
                  <a:pt x="12531" y="15257"/>
                </a:lnTo>
                <a:lnTo>
                  <a:pt x="11947" y="15573"/>
                </a:lnTo>
                <a:lnTo>
                  <a:pt x="11680" y="15306"/>
                </a:lnTo>
                <a:lnTo>
                  <a:pt x="11436" y="15038"/>
                </a:lnTo>
                <a:lnTo>
                  <a:pt x="11193" y="14771"/>
                </a:lnTo>
                <a:lnTo>
                  <a:pt x="11071" y="14673"/>
                </a:lnTo>
                <a:lnTo>
                  <a:pt x="10901" y="14576"/>
                </a:lnTo>
                <a:lnTo>
                  <a:pt x="10877" y="14600"/>
                </a:lnTo>
                <a:lnTo>
                  <a:pt x="10877" y="14625"/>
                </a:lnTo>
                <a:lnTo>
                  <a:pt x="10925" y="14819"/>
                </a:lnTo>
                <a:lnTo>
                  <a:pt x="10998" y="14990"/>
                </a:lnTo>
                <a:lnTo>
                  <a:pt x="11096" y="15135"/>
                </a:lnTo>
                <a:lnTo>
                  <a:pt x="11217" y="15281"/>
                </a:lnTo>
                <a:lnTo>
                  <a:pt x="11388" y="15525"/>
                </a:lnTo>
                <a:lnTo>
                  <a:pt x="11582" y="15744"/>
                </a:lnTo>
                <a:lnTo>
                  <a:pt x="11096" y="15914"/>
                </a:lnTo>
                <a:lnTo>
                  <a:pt x="11071" y="15865"/>
                </a:lnTo>
                <a:lnTo>
                  <a:pt x="11023" y="15841"/>
                </a:lnTo>
                <a:lnTo>
                  <a:pt x="10731" y="15598"/>
                </a:lnTo>
                <a:lnTo>
                  <a:pt x="10439" y="15330"/>
                </a:lnTo>
                <a:lnTo>
                  <a:pt x="10293" y="15233"/>
                </a:lnTo>
                <a:lnTo>
                  <a:pt x="10147" y="15111"/>
                </a:lnTo>
                <a:lnTo>
                  <a:pt x="9976" y="15014"/>
                </a:lnTo>
                <a:lnTo>
                  <a:pt x="9806" y="14965"/>
                </a:lnTo>
                <a:lnTo>
                  <a:pt x="9782" y="14965"/>
                </a:lnTo>
                <a:lnTo>
                  <a:pt x="9782" y="14990"/>
                </a:lnTo>
                <a:lnTo>
                  <a:pt x="9976" y="15281"/>
                </a:lnTo>
                <a:lnTo>
                  <a:pt x="10220" y="15549"/>
                </a:lnTo>
                <a:lnTo>
                  <a:pt x="10463" y="15817"/>
                </a:lnTo>
                <a:lnTo>
                  <a:pt x="10585" y="15938"/>
                </a:lnTo>
                <a:lnTo>
                  <a:pt x="10731" y="16036"/>
                </a:lnTo>
                <a:lnTo>
                  <a:pt x="10122" y="16182"/>
                </a:lnTo>
                <a:lnTo>
                  <a:pt x="10074" y="16133"/>
                </a:lnTo>
                <a:lnTo>
                  <a:pt x="10001" y="16109"/>
                </a:lnTo>
                <a:lnTo>
                  <a:pt x="9903" y="16060"/>
                </a:lnTo>
                <a:lnTo>
                  <a:pt x="9830" y="16011"/>
                </a:lnTo>
                <a:lnTo>
                  <a:pt x="9684" y="15890"/>
                </a:lnTo>
                <a:lnTo>
                  <a:pt x="9587" y="15719"/>
                </a:lnTo>
                <a:lnTo>
                  <a:pt x="9465" y="15549"/>
                </a:lnTo>
                <a:lnTo>
                  <a:pt x="9368" y="15379"/>
                </a:lnTo>
                <a:lnTo>
                  <a:pt x="9246" y="15257"/>
                </a:lnTo>
                <a:lnTo>
                  <a:pt x="9125" y="15160"/>
                </a:lnTo>
                <a:lnTo>
                  <a:pt x="8954" y="15063"/>
                </a:lnTo>
                <a:lnTo>
                  <a:pt x="8930" y="15087"/>
                </a:lnTo>
                <a:lnTo>
                  <a:pt x="8979" y="15160"/>
                </a:lnTo>
                <a:lnTo>
                  <a:pt x="9027" y="15257"/>
                </a:lnTo>
                <a:lnTo>
                  <a:pt x="9076" y="15476"/>
                </a:lnTo>
                <a:lnTo>
                  <a:pt x="9173" y="15695"/>
                </a:lnTo>
                <a:lnTo>
                  <a:pt x="9295" y="15914"/>
                </a:lnTo>
                <a:lnTo>
                  <a:pt x="9417" y="16109"/>
                </a:lnTo>
                <a:lnTo>
                  <a:pt x="9587" y="16279"/>
                </a:lnTo>
                <a:lnTo>
                  <a:pt x="9222" y="16328"/>
                </a:lnTo>
                <a:lnTo>
                  <a:pt x="8857" y="16352"/>
                </a:lnTo>
                <a:lnTo>
                  <a:pt x="8857" y="16328"/>
                </a:lnTo>
                <a:lnTo>
                  <a:pt x="8808" y="16255"/>
                </a:lnTo>
                <a:lnTo>
                  <a:pt x="8760" y="16182"/>
                </a:lnTo>
                <a:lnTo>
                  <a:pt x="8638" y="16060"/>
                </a:lnTo>
                <a:lnTo>
                  <a:pt x="8516" y="15865"/>
                </a:lnTo>
                <a:lnTo>
                  <a:pt x="8419" y="15622"/>
                </a:lnTo>
                <a:lnTo>
                  <a:pt x="8346" y="15452"/>
                </a:lnTo>
                <a:lnTo>
                  <a:pt x="8273" y="15281"/>
                </a:lnTo>
                <a:lnTo>
                  <a:pt x="8224" y="15208"/>
                </a:lnTo>
                <a:lnTo>
                  <a:pt x="8151" y="15135"/>
                </a:lnTo>
                <a:lnTo>
                  <a:pt x="8078" y="15087"/>
                </a:lnTo>
                <a:lnTo>
                  <a:pt x="7981" y="15038"/>
                </a:lnTo>
                <a:lnTo>
                  <a:pt x="7957" y="15063"/>
                </a:lnTo>
                <a:lnTo>
                  <a:pt x="7932" y="15160"/>
                </a:lnTo>
                <a:lnTo>
                  <a:pt x="7957" y="15306"/>
                </a:lnTo>
                <a:lnTo>
                  <a:pt x="7981" y="15476"/>
                </a:lnTo>
                <a:lnTo>
                  <a:pt x="8005" y="15671"/>
                </a:lnTo>
                <a:lnTo>
                  <a:pt x="8078" y="15841"/>
                </a:lnTo>
                <a:lnTo>
                  <a:pt x="8151" y="16036"/>
                </a:lnTo>
                <a:lnTo>
                  <a:pt x="8249" y="16206"/>
                </a:lnTo>
                <a:lnTo>
                  <a:pt x="8346" y="16352"/>
                </a:lnTo>
                <a:lnTo>
                  <a:pt x="7835" y="16328"/>
                </a:lnTo>
                <a:lnTo>
                  <a:pt x="7762" y="16230"/>
                </a:lnTo>
                <a:lnTo>
                  <a:pt x="7689" y="16109"/>
                </a:lnTo>
                <a:lnTo>
                  <a:pt x="7640" y="15987"/>
                </a:lnTo>
                <a:lnTo>
                  <a:pt x="7567" y="15719"/>
                </a:lnTo>
                <a:lnTo>
                  <a:pt x="7446" y="15330"/>
                </a:lnTo>
                <a:lnTo>
                  <a:pt x="7373" y="15135"/>
                </a:lnTo>
                <a:lnTo>
                  <a:pt x="7300" y="15063"/>
                </a:lnTo>
                <a:lnTo>
                  <a:pt x="7227" y="14990"/>
                </a:lnTo>
                <a:lnTo>
                  <a:pt x="7178" y="14990"/>
                </a:lnTo>
                <a:lnTo>
                  <a:pt x="7154" y="15038"/>
                </a:lnTo>
                <a:lnTo>
                  <a:pt x="7129" y="15135"/>
                </a:lnTo>
                <a:lnTo>
                  <a:pt x="7129" y="15233"/>
                </a:lnTo>
                <a:lnTo>
                  <a:pt x="7154" y="15452"/>
                </a:lnTo>
                <a:lnTo>
                  <a:pt x="7202" y="15695"/>
                </a:lnTo>
                <a:lnTo>
                  <a:pt x="7275" y="15890"/>
                </a:lnTo>
                <a:lnTo>
                  <a:pt x="7324" y="16084"/>
                </a:lnTo>
                <a:lnTo>
                  <a:pt x="7397" y="16279"/>
                </a:lnTo>
                <a:lnTo>
                  <a:pt x="6740" y="16157"/>
                </a:lnTo>
                <a:lnTo>
                  <a:pt x="6691" y="15963"/>
                </a:lnTo>
                <a:lnTo>
                  <a:pt x="6618" y="15792"/>
                </a:lnTo>
                <a:lnTo>
                  <a:pt x="6521" y="15598"/>
                </a:lnTo>
                <a:lnTo>
                  <a:pt x="6472" y="15427"/>
                </a:lnTo>
                <a:lnTo>
                  <a:pt x="6399" y="15135"/>
                </a:lnTo>
                <a:lnTo>
                  <a:pt x="6351" y="14990"/>
                </a:lnTo>
                <a:lnTo>
                  <a:pt x="6278" y="14892"/>
                </a:lnTo>
                <a:lnTo>
                  <a:pt x="6253" y="14868"/>
                </a:lnTo>
                <a:lnTo>
                  <a:pt x="6205" y="14917"/>
                </a:lnTo>
                <a:lnTo>
                  <a:pt x="6156" y="14941"/>
                </a:lnTo>
                <a:lnTo>
                  <a:pt x="6107" y="15063"/>
                </a:lnTo>
                <a:lnTo>
                  <a:pt x="6083" y="15208"/>
                </a:lnTo>
                <a:lnTo>
                  <a:pt x="6107" y="15354"/>
                </a:lnTo>
                <a:lnTo>
                  <a:pt x="6156" y="15549"/>
                </a:lnTo>
                <a:lnTo>
                  <a:pt x="6205" y="15719"/>
                </a:lnTo>
                <a:lnTo>
                  <a:pt x="6326" y="16060"/>
                </a:lnTo>
                <a:lnTo>
                  <a:pt x="6326" y="16060"/>
                </a:lnTo>
                <a:lnTo>
                  <a:pt x="5742" y="15865"/>
                </a:lnTo>
                <a:lnTo>
                  <a:pt x="5742" y="15792"/>
                </a:lnTo>
                <a:lnTo>
                  <a:pt x="5694" y="15719"/>
                </a:lnTo>
                <a:lnTo>
                  <a:pt x="5621" y="15622"/>
                </a:lnTo>
                <a:lnTo>
                  <a:pt x="5572" y="15549"/>
                </a:lnTo>
                <a:lnTo>
                  <a:pt x="5523" y="15379"/>
                </a:lnTo>
                <a:lnTo>
                  <a:pt x="5450" y="15014"/>
                </a:lnTo>
                <a:lnTo>
                  <a:pt x="5377" y="14819"/>
                </a:lnTo>
                <a:lnTo>
                  <a:pt x="5329" y="14698"/>
                </a:lnTo>
                <a:lnTo>
                  <a:pt x="5280" y="14673"/>
                </a:lnTo>
                <a:lnTo>
                  <a:pt x="5231" y="14698"/>
                </a:lnTo>
                <a:lnTo>
                  <a:pt x="5183" y="14746"/>
                </a:lnTo>
                <a:lnTo>
                  <a:pt x="5158" y="14795"/>
                </a:lnTo>
                <a:lnTo>
                  <a:pt x="5110" y="14941"/>
                </a:lnTo>
                <a:lnTo>
                  <a:pt x="5110" y="15111"/>
                </a:lnTo>
                <a:lnTo>
                  <a:pt x="5110" y="15257"/>
                </a:lnTo>
                <a:lnTo>
                  <a:pt x="5134" y="15452"/>
                </a:lnTo>
                <a:lnTo>
                  <a:pt x="5207" y="15646"/>
                </a:lnTo>
                <a:lnTo>
                  <a:pt x="5207" y="15646"/>
                </a:lnTo>
                <a:lnTo>
                  <a:pt x="4769" y="15452"/>
                </a:lnTo>
                <a:lnTo>
                  <a:pt x="4721" y="15233"/>
                </a:lnTo>
                <a:lnTo>
                  <a:pt x="4672" y="15014"/>
                </a:lnTo>
                <a:lnTo>
                  <a:pt x="4623" y="14771"/>
                </a:lnTo>
                <a:lnTo>
                  <a:pt x="4599" y="14503"/>
                </a:lnTo>
                <a:lnTo>
                  <a:pt x="4575" y="14479"/>
                </a:lnTo>
                <a:lnTo>
                  <a:pt x="4502" y="14479"/>
                </a:lnTo>
                <a:lnTo>
                  <a:pt x="4453" y="14552"/>
                </a:lnTo>
                <a:lnTo>
                  <a:pt x="4404" y="14649"/>
                </a:lnTo>
                <a:lnTo>
                  <a:pt x="4380" y="14819"/>
                </a:lnTo>
                <a:lnTo>
                  <a:pt x="4356" y="15038"/>
                </a:lnTo>
                <a:lnTo>
                  <a:pt x="4380" y="15257"/>
                </a:lnTo>
                <a:lnTo>
                  <a:pt x="4112" y="15111"/>
                </a:lnTo>
                <a:lnTo>
                  <a:pt x="4112" y="15063"/>
                </a:lnTo>
                <a:lnTo>
                  <a:pt x="4088" y="14990"/>
                </a:lnTo>
                <a:lnTo>
                  <a:pt x="4064" y="14892"/>
                </a:lnTo>
                <a:lnTo>
                  <a:pt x="4039" y="14795"/>
                </a:lnTo>
                <a:lnTo>
                  <a:pt x="4039" y="14552"/>
                </a:lnTo>
                <a:lnTo>
                  <a:pt x="4039" y="14333"/>
                </a:lnTo>
                <a:lnTo>
                  <a:pt x="4015" y="14235"/>
                </a:lnTo>
                <a:lnTo>
                  <a:pt x="3966" y="14138"/>
                </a:lnTo>
                <a:lnTo>
                  <a:pt x="3942" y="14114"/>
                </a:lnTo>
                <a:lnTo>
                  <a:pt x="3893" y="14114"/>
                </a:lnTo>
                <a:lnTo>
                  <a:pt x="3796" y="14235"/>
                </a:lnTo>
                <a:lnTo>
                  <a:pt x="3747" y="14381"/>
                </a:lnTo>
                <a:lnTo>
                  <a:pt x="3723" y="14527"/>
                </a:lnTo>
                <a:lnTo>
                  <a:pt x="3723" y="14649"/>
                </a:lnTo>
                <a:lnTo>
                  <a:pt x="3723" y="14868"/>
                </a:lnTo>
                <a:lnTo>
                  <a:pt x="3382" y="14649"/>
                </a:lnTo>
                <a:lnTo>
                  <a:pt x="3407" y="14600"/>
                </a:lnTo>
                <a:lnTo>
                  <a:pt x="3407" y="14503"/>
                </a:lnTo>
                <a:lnTo>
                  <a:pt x="3407" y="14406"/>
                </a:lnTo>
                <a:lnTo>
                  <a:pt x="3382" y="14211"/>
                </a:lnTo>
                <a:lnTo>
                  <a:pt x="3382" y="14065"/>
                </a:lnTo>
                <a:lnTo>
                  <a:pt x="3358" y="13968"/>
                </a:lnTo>
                <a:lnTo>
                  <a:pt x="3334" y="13919"/>
                </a:lnTo>
                <a:lnTo>
                  <a:pt x="3309" y="13870"/>
                </a:lnTo>
                <a:lnTo>
                  <a:pt x="3261" y="13870"/>
                </a:lnTo>
                <a:lnTo>
                  <a:pt x="3188" y="13919"/>
                </a:lnTo>
                <a:lnTo>
                  <a:pt x="3139" y="13992"/>
                </a:lnTo>
                <a:lnTo>
                  <a:pt x="3115" y="14089"/>
                </a:lnTo>
                <a:lnTo>
                  <a:pt x="3090" y="14187"/>
                </a:lnTo>
                <a:lnTo>
                  <a:pt x="3066" y="14406"/>
                </a:lnTo>
                <a:lnTo>
                  <a:pt x="2725" y="14114"/>
                </a:lnTo>
                <a:lnTo>
                  <a:pt x="2750" y="14041"/>
                </a:lnTo>
                <a:lnTo>
                  <a:pt x="2725" y="13919"/>
                </a:lnTo>
                <a:lnTo>
                  <a:pt x="2701" y="13797"/>
                </a:lnTo>
                <a:lnTo>
                  <a:pt x="2725" y="13627"/>
                </a:lnTo>
                <a:lnTo>
                  <a:pt x="2725" y="13481"/>
                </a:lnTo>
                <a:lnTo>
                  <a:pt x="2701" y="13408"/>
                </a:lnTo>
                <a:lnTo>
                  <a:pt x="2652" y="13384"/>
                </a:lnTo>
                <a:lnTo>
                  <a:pt x="2579" y="13384"/>
                </a:lnTo>
                <a:lnTo>
                  <a:pt x="2506" y="13432"/>
                </a:lnTo>
                <a:lnTo>
                  <a:pt x="2433" y="13578"/>
                </a:lnTo>
                <a:lnTo>
                  <a:pt x="2385" y="13773"/>
                </a:lnTo>
                <a:lnTo>
                  <a:pt x="2117" y="13505"/>
                </a:lnTo>
                <a:lnTo>
                  <a:pt x="2117" y="13481"/>
                </a:lnTo>
                <a:lnTo>
                  <a:pt x="2166" y="13432"/>
                </a:lnTo>
                <a:lnTo>
                  <a:pt x="2190" y="13359"/>
                </a:lnTo>
                <a:lnTo>
                  <a:pt x="2214" y="13213"/>
                </a:lnTo>
                <a:lnTo>
                  <a:pt x="2214" y="13116"/>
                </a:lnTo>
                <a:lnTo>
                  <a:pt x="2190" y="13019"/>
                </a:lnTo>
                <a:lnTo>
                  <a:pt x="2166" y="12970"/>
                </a:lnTo>
                <a:lnTo>
                  <a:pt x="2093" y="12921"/>
                </a:lnTo>
                <a:lnTo>
                  <a:pt x="2020" y="12946"/>
                </a:lnTo>
                <a:lnTo>
                  <a:pt x="1971" y="12994"/>
                </a:lnTo>
                <a:lnTo>
                  <a:pt x="1922" y="13067"/>
                </a:lnTo>
                <a:lnTo>
                  <a:pt x="1898" y="13165"/>
                </a:lnTo>
                <a:lnTo>
                  <a:pt x="1874" y="13213"/>
                </a:lnTo>
                <a:lnTo>
                  <a:pt x="1533" y="12751"/>
                </a:lnTo>
                <a:lnTo>
                  <a:pt x="1217" y="12264"/>
                </a:lnTo>
                <a:lnTo>
                  <a:pt x="925" y="11753"/>
                </a:lnTo>
                <a:lnTo>
                  <a:pt x="657" y="11218"/>
                </a:lnTo>
                <a:lnTo>
                  <a:pt x="827" y="11340"/>
                </a:lnTo>
                <a:lnTo>
                  <a:pt x="998" y="11461"/>
                </a:lnTo>
                <a:lnTo>
                  <a:pt x="1363" y="11680"/>
                </a:lnTo>
                <a:lnTo>
                  <a:pt x="1728" y="11875"/>
                </a:lnTo>
                <a:lnTo>
                  <a:pt x="2044" y="12021"/>
                </a:lnTo>
                <a:lnTo>
                  <a:pt x="2409" y="12167"/>
                </a:lnTo>
                <a:lnTo>
                  <a:pt x="2798" y="12289"/>
                </a:lnTo>
                <a:lnTo>
                  <a:pt x="3188" y="12410"/>
                </a:lnTo>
                <a:lnTo>
                  <a:pt x="3577" y="12483"/>
                </a:lnTo>
                <a:lnTo>
                  <a:pt x="3966" y="12556"/>
                </a:lnTo>
                <a:lnTo>
                  <a:pt x="4380" y="12581"/>
                </a:lnTo>
                <a:lnTo>
                  <a:pt x="4769" y="12605"/>
                </a:lnTo>
                <a:lnTo>
                  <a:pt x="5183" y="12629"/>
                </a:lnTo>
                <a:lnTo>
                  <a:pt x="5572" y="12605"/>
                </a:lnTo>
                <a:lnTo>
                  <a:pt x="5961" y="12581"/>
                </a:lnTo>
                <a:lnTo>
                  <a:pt x="6351" y="12508"/>
                </a:lnTo>
                <a:lnTo>
                  <a:pt x="6716" y="12435"/>
                </a:lnTo>
                <a:lnTo>
                  <a:pt x="7105" y="12337"/>
                </a:lnTo>
                <a:lnTo>
                  <a:pt x="7494" y="12216"/>
                </a:lnTo>
                <a:lnTo>
                  <a:pt x="7859" y="12094"/>
                </a:lnTo>
                <a:lnTo>
                  <a:pt x="8224" y="11924"/>
                </a:lnTo>
                <a:lnTo>
                  <a:pt x="8565" y="11753"/>
                </a:lnTo>
                <a:lnTo>
                  <a:pt x="8930" y="11559"/>
                </a:lnTo>
                <a:lnTo>
                  <a:pt x="9271" y="11364"/>
                </a:lnTo>
                <a:lnTo>
                  <a:pt x="9587" y="11145"/>
                </a:lnTo>
                <a:lnTo>
                  <a:pt x="9903" y="10902"/>
                </a:lnTo>
                <a:lnTo>
                  <a:pt x="10195" y="10658"/>
                </a:lnTo>
                <a:lnTo>
                  <a:pt x="10487" y="10391"/>
                </a:lnTo>
                <a:lnTo>
                  <a:pt x="10755" y="10123"/>
                </a:lnTo>
                <a:lnTo>
                  <a:pt x="11023" y="9831"/>
                </a:lnTo>
                <a:lnTo>
                  <a:pt x="11242" y="9539"/>
                </a:lnTo>
                <a:lnTo>
                  <a:pt x="11461" y="9247"/>
                </a:lnTo>
                <a:lnTo>
                  <a:pt x="11655" y="8931"/>
                </a:lnTo>
                <a:lnTo>
                  <a:pt x="11850" y="8590"/>
                </a:lnTo>
                <a:lnTo>
                  <a:pt x="11996" y="8249"/>
                </a:lnTo>
                <a:lnTo>
                  <a:pt x="12142" y="7884"/>
                </a:lnTo>
                <a:lnTo>
                  <a:pt x="12288" y="7519"/>
                </a:lnTo>
                <a:lnTo>
                  <a:pt x="12385" y="7154"/>
                </a:lnTo>
                <a:lnTo>
                  <a:pt x="12483" y="6790"/>
                </a:lnTo>
                <a:lnTo>
                  <a:pt x="12556" y="6425"/>
                </a:lnTo>
                <a:lnTo>
                  <a:pt x="12629" y="6035"/>
                </a:lnTo>
                <a:lnTo>
                  <a:pt x="12653" y="5670"/>
                </a:lnTo>
                <a:lnTo>
                  <a:pt x="12677" y="5281"/>
                </a:lnTo>
                <a:lnTo>
                  <a:pt x="12677" y="4916"/>
                </a:lnTo>
                <a:lnTo>
                  <a:pt x="12677" y="4551"/>
                </a:lnTo>
                <a:lnTo>
                  <a:pt x="12629" y="4210"/>
                </a:lnTo>
                <a:lnTo>
                  <a:pt x="12580" y="3870"/>
                </a:lnTo>
                <a:lnTo>
                  <a:pt x="12483" y="3529"/>
                </a:lnTo>
                <a:lnTo>
                  <a:pt x="12385" y="3213"/>
                </a:lnTo>
                <a:lnTo>
                  <a:pt x="12142" y="2580"/>
                </a:lnTo>
                <a:lnTo>
                  <a:pt x="11874" y="1947"/>
                </a:lnTo>
                <a:lnTo>
                  <a:pt x="11558" y="1242"/>
                </a:lnTo>
                <a:lnTo>
                  <a:pt x="11388" y="877"/>
                </a:lnTo>
                <a:lnTo>
                  <a:pt x="11169" y="536"/>
                </a:lnTo>
                <a:close/>
                <a:moveTo>
                  <a:pt x="10706" y="1"/>
                </a:moveTo>
                <a:lnTo>
                  <a:pt x="10609" y="25"/>
                </a:lnTo>
                <a:lnTo>
                  <a:pt x="10560" y="49"/>
                </a:lnTo>
                <a:lnTo>
                  <a:pt x="10512" y="98"/>
                </a:lnTo>
                <a:lnTo>
                  <a:pt x="10487" y="171"/>
                </a:lnTo>
                <a:lnTo>
                  <a:pt x="10463" y="195"/>
                </a:lnTo>
                <a:lnTo>
                  <a:pt x="10414" y="268"/>
                </a:lnTo>
                <a:lnTo>
                  <a:pt x="10414" y="317"/>
                </a:lnTo>
                <a:lnTo>
                  <a:pt x="10414" y="390"/>
                </a:lnTo>
                <a:lnTo>
                  <a:pt x="10439" y="439"/>
                </a:lnTo>
                <a:lnTo>
                  <a:pt x="10487" y="487"/>
                </a:lnTo>
                <a:lnTo>
                  <a:pt x="10536" y="512"/>
                </a:lnTo>
                <a:lnTo>
                  <a:pt x="10585" y="536"/>
                </a:lnTo>
                <a:lnTo>
                  <a:pt x="10658" y="536"/>
                </a:lnTo>
                <a:lnTo>
                  <a:pt x="10779" y="682"/>
                </a:lnTo>
                <a:lnTo>
                  <a:pt x="10925" y="852"/>
                </a:lnTo>
                <a:lnTo>
                  <a:pt x="11023" y="1047"/>
                </a:lnTo>
                <a:lnTo>
                  <a:pt x="11144" y="1266"/>
                </a:lnTo>
                <a:lnTo>
                  <a:pt x="11315" y="1680"/>
                </a:lnTo>
                <a:lnTo>
                  <a:pt x="11485" y="2045"/>
                </a:lnTo>
                <a:lnTo>
                  <a:pt x="11728" y="2604"/>
                </a:lnTo>
                <a:lnTo>
                  <a:pt x="11947" y="3188"/>
                </a:lnTo>
                <a:lnTo>
                  <a:pt x="12045" y="3480"/>
                </a:lnTo>
                <a:lnTo>
                  <a:pt x="12142" y="3772"/>
                </a:lnTo>
                <a:lnTo>
                  <a:pt x="12215" y="4064"/>
                </a:lnTo>
                <a:lnTo>
                  <a:pt x="12264" y="4381"/>
                </a:lnTo>
                <a:lnTo>
                  <a:pt x="12288" y="4721"/>
                </a:lnTo>
                <a:lnTo>
                  <a:pt x="12288" y="5062"/>
                </a:lnTo>
                <a:lnTo>
                  <a:pt x="12288" y="5403"/>
                </a:lnTo>
                <a:lnTo>
                  <a:pt x="12264" y="5768"/>
                </a:lnTo>
                <a:lnTo>
                  <a:pt x="12215" y="6108"/>
                </a:lnTo>
                <a:lnTo>
                  <a:pt x="12166" y="6473"/>
                </a:lnTo>
                <a:lnTo>
                  <a:pt x="12069" y="6814"/>
                </a:lnTo>
                <a:lnTo>
                  <a:pt x="11996" y="7154"/>
                </a:lnTo>
                <a:lnTo>
                  <a:pt x="11874" y="7495"/>
                </a:lnTo>
                <a:lnTo>
                  <a:pt x="11753" y="7836"/>
                </a:lnTo>
                <a:lnTo>
                  <a:pt x="11607" y="8152"/>
                </a:lnTo>
                <a:lnTo>
                  <a:pt x="11461" y="8493"/>
                </a:lnTo>
                <a:lnTo>
                  <a:pt x="11290" y="8785"/>
                </a:lnTo>
                <a:lnTo>
                  <a:pt x="11096" y="9077"/>
                </a:lnTo>
                <a:lnTo>
                  <a:pt x="10901" y="9369"/>
                </a:lnTo>
                <a:lnTo>
                  <a:pt x="10682" y="9636"/>
                </a:lnTo>
                <a:lnTo>
                  <a:pt x="10463" y="9880"/>
                </a:lnTo>
                <a:lnTo>
                  <a:pt x="10220" y="10123"/>
                </a:lnTo>
                <a:lnTo>
                  <a:pt x="9952" y="10342"/>
                </a:lnTo>
                <a:lnTo>
                  <a:pt x="9684" y="10537"/>
                </a:lnTo>
                <a:lnTo>
                  <a:pt x="9125" y="10902"/>
                </a:lnTo>
                <a:lnTo>
                  <a:pt x="8516" y="11218"/>
                </a:lnTo>
                <a:lnTo>
                  <a:pt x="7884" y="11534"/>
                </a:lnTo>
                <a:lnTo>
                  <a:pt x="7543" y="11680"/>
                </a:lnTo>
                <a:lnTo>
                  <a:pt x="7202" y="11802"/>
                </a:lnTo>
                <a:lnTo>
                  <a:pt x="6862" y="11899"/>
                </a:lnTo>
                <a:lnTo>
                  <a:pt x="6521" y="11997"/>
                </a:lnTo>
                <a:lnTo>
                  <a:pt x="6156" y="12045"/>
                </a:lnTo>
                <a:lnTo>
                  <a:pt x="5791" y="12118"/>
                </a:lnTo>
                <a:lnTo>
                  <a:pt x="5426" y="12143"/>
                </a:lnTo>
                <a:lnTo>
                  <a:pt x="4696" y="12143"/>
                </a:lnTo>
                <a:lnTo>
                  <a:pt x="4331" y="12094"/>
                </a:lnTo>
                <a:lnTo>
                  <a:pt x="3966" y="12045"/>
                </a:lnTo>
                <a:lnTo>
                  <a:pt x="3601" y="11997"/>
                </a:lnTo>
                <a:lnTo>
                  <a:pt x="2896" y="11826"/>
                </a:lnTo>
                <a:lnTo>
                  <a:pt x="2555" y="11729"/>
                </a:lnTo>
                <a:lnTo>
                  <a:pt x="2239" y="11607"/>
                </a:lnTo>
                <a:lnTo>
                  <a:pt x="1922" y="11461"/>
                </a:lnTo>
                <a:lnTo>
                  <a:pt x="1630" y="11291"/>
                </a:lnTo>
                <a:lnTo>
                  <a:pt x="1338" y="11145"/>
                </a:lnTo>
                <a:lnTo>
                  <a:pt x="998" y="10950"/>
                </a:lnTo>
                <a:lnTo>
                  <a:pt x="852" y="10829"/>
                </a:lnTo>
                <a:lnTo>
                  <a:pt x="730" y="10707"/>
                </a:lnTo>
                <a:lnTo>
                  <a:pt x="633" y="10585"/>
                </a:lnTo>
                <a:lnTo>
                  <a:pt x="584" y="10415"/>
                </a:lnTo>
                <a:lnTo>
                  <a:pt x="560" y="10366"/>
                </a:lnTo>
                <a:lnTo>
                  <a:pt x="535" y="10342"/>
                </a:lnTo>
                <a:lnTo>
                  <a:pt x="462" y="10318"/>
                </a:lnTo>
                <a:lnTo>
                  <a:pt x="365" y="10342"/>
                </a:lnTo>
                <a:lnTo>
                  <a:pt x="316" y="10391"/>
                </a:lnTo>
                <a:lnTo>
                  <a:pt x="243" y="10366"/>
                </a:lnTo>
                <a:lnTo>
                  <a:pt x="146" y="10391"/>
                </a:lnTo>
                <a:lnTo>
                  <a:pt x="73" y="10439"/>
                </a:lnTo>
                <a:lnTo>
                  <a:pt x="0" y="10512"/>
                </a:lnTo>
                <a:lnTo>
                  <a:pt x="0" y="10561"/>
                </a:lnTo>
                <a:lnTo>
                  <a:pt x="0" y="10610"/>
                </a:lnTo>
                <a:lnTo>
                  <a:pt x="146" y="11048"/>
                </a:lnTo>
                <a:lnTo>
                  <a:pt x="316" y="11461"/>
                </a:lnTo>
                <a:lnTo>
                  <a:pt x="487" y="11875"/>
                </a:lnTo>
                <a:lnTo>
                  <a:pt x="681" y="12264"/>
                </a:lnTo>
                <a:lnTo>
                  <a:pt x="900" y="12629"/>
                </a:lnTo>
                <a:lnTo>
                  <a:pt x="1144" y="12994"/>
                </a:lnTo>
                <a:lnTo>
                  <a:pt x="1411" y="13359"/>
                </a:lnTo>
                <a:lnTo>
                  <a:pt x="1679" y="13676"/>
                </a:lnTo>
                <a:lnTo>
                  <a:pt x="1971" y="13992"/>
                </a:lnTo>
                <a:lnTo>
                  <a:pt x="2263" y="14308"/>
                </a:lnTo>
                <a:lnTo>
                  <a:pt x="2604" y="14600"/>
                </a:lnTo>
                <a:lnTo>
                  <a:pt x="2920" y="14868"/>
                </a:lnTo>
                <a:lnTo>
                  <a:pt x="3285" y="15135"/>
                </a:lnTo>
                <a:lnTo>
                  <a:pt x="3650" y="15379"/>
                </a:lnTo>
                <a:lnTo>
                  <a:pt x="4039" y="15598"/>
                </a:lnTo>
                <a:lnTo>
                  <a:pt x="4429" y="15817"/>
                </a:lnTo>
                <a:lnTo>
                  <a:pt x="4866" y="16036"/>
                </a:lnTo>
                <a:lnTo>
                  <a:pt x="5280" y="16230"/>
                </a:lnTo>
                <a:lnTo>
                  <a:pt x="5718" y="16376"/>
                </a:lnTo>
                <a:lnTo>
                  <a:pt x="6156" y="16522"/>
                </a:lnTo>
                <a:lnTo>
                  <a:pt x="6618" y="16644"/>
                </a:lnTo>
                <a:lnTo>
                  <a:pt x="7056" y="16717"/>
                </a:lnTo>
                <a:lnTo>
                  <a:pt x="7494" y="16790"/>
                </a:lnTo>
                <a:lnTo>
                  <a:pt x="7957" y="16839"/>
                </a:lnTo>
                <a:lnTo>
                  <a:pt x="8857" y="16839"/>
                </a:lnTo>
                <a:lnTo>
                  <a:pt x="9319" y="16814"/>
                </a:lnTo>
                <a:lnTo>
                  <a:pt x="9757" y="16741"/>
                </a:lnTo>
                <a:lnTo>
                  <a:pt x="10220" y="16668"/>
                </a:lnTo>
                <a:lnTo>
                  <a:pt x="10658" y="16571"/>
                </a:lnTo>
                <a:lnTo>
                  <a:pt x="11120" y="16425"/>
                </a:lnTo>
                <a:lnTo>
                  <a:pt x="11558" y="16279"/>
                </a:lnTo>
                <a:lnTo>
                  <a:pt x="11923" y="16133"/>
                </a:lnTo>
                <a:lnTo>
                  <a:pt x="12264" y="15987"/>
                </a:lnTo>
                <a:lnTo>
                  <a:pt x="12604" y="15817"/>
                </a:lnTo>
                <a:lnTo>
                  <a:pt x="12920" y="15622"/>
                </a:lnTo>
                <a:lnTo>
                  <a:pt x="13237" y="15427"/>
                </a:lnTo>
                <a:lnTo>
                  <a:pt x="13553" y="15208"/>
                </a:lnTo>
                <a:lnTo>
                  <a:pt x="13845" y="14990"/>
                </a:lnTo>
                <a:lnTo>
                  <a:pt x="14137" y="14746"/>
                </a:lnTo>
                <a:lnTo>
                  <a:pt x="14405" y="14479"/>
                </a:lnTo>
                <a:lnTo>
                  <a:pt x="14672" y="14211"/>
                </a:lnTo>
                <a:lnTo>
                  <a:pt x="14940" y="13943"/>
                </a:lnTo>
                <a:lnTo>
                  <a:pt x="15183" y="13651"/>
                </a:lnTo>
                <a:lnTo>
                  <a:pt x="15402" y="13359"/>
                </a:lnTo>
                <a:lnTo>
                  <a:pt x="15621" y="13043"/>
                </a:lnTo>
                <a:lnTo>
                  <a:pt x="15840" y="12727"/>
                </a:lnTo>
                <a:lnTo>
                  <a:pt x="16035" y="12410"/>
                </a:lnTo>
                <a:lnTo>
                  <a:pt x="16205" y="12070"/>
                </a:lnTo>
                <a:lnTo>
                  <a:pt x="16376" y="11705"/>
                </a:lnTo>
                <a:lnTo>
                  <a:pt x="16546" y="11340"/>
                </a:lnTo>
                <a:lnTo>
                  <a:pt x="16668" y="10975"/>
                </a:lnTo>
                <a:lnTo>
                  <a:pt x="16911" y="10220"/>
                </a:lnTo>
                <a:lnTo>
                  <a:pt x="17106" y="9466"/>
                </a:lnTo>
                <a:lnTo>
                  <a:pt x="17154" y="9101"/>
                </a:lnTo>
                <a:lnTo>
                  <a:pt x="17179" y="8663"/>
                </a:lnTo>
                <a:lnTo>
                  <a:pt x="17179" y="8176"/>
                </a:lnTo>
                <a:lnTo>
                  <a:pt x="17179" y="7665"/>
                </a:lnTo>
                <a:lnTo>
                  <a:pt x="17106" y="6717"/>
                </a:lnTo>
                <a:lnTo>
                  <a:pt x="17057" y="6352"/>
                </a:lnTo>
                <a:lnTo>
                  <a:pt x="17008" y="6108"/>
                </a:lnTo>
                <a:lnTo>
                  <a:pt x="16814" y="5524"/>
                </a:lnTo>
                <a:lnTo>
                  <a:pt x="16619" y="4965"/>
                </a:lnTo>
                <a:lnTo>
                  <a:pt x="16376" y="4429"/>
                </a:lnTo>
                <a:lnTo>
                  <a:pt x="16108" y="3918"/>
                </a:lnTo>
                <a:lnTo>
                  <a:pt x="15816" y="3432"/>
                </a:lnTo>
                <a:lnTo>
                  <a:pt x="15475" y="2969"/>
                </a:lnTo>
                <a:lnTo>
                  <a:pt x="15110" y="2507"/>
                </a:lnTo>
                <a:lnTo>
                  <a:pt x="14697" y="2093"/>
                </a:lnTo>
                <a:lnTo>
                  <a:pt x="14283" y="1704"/>
                </a:lnTo>
                <a:lnTo>
                  <a:pt x="13845" y="1363"/>
                </a:lnTo>
                <a:lnTo>
                  <a:pt x="13358" y="1023"/>
                </a:lnTo>
                <a:lnTo>
                  <a:pt x="12872" y="706"/>
                </a:lnTo>
                <a:lnTo>
                  <a:pt x="12361" y="439"/>
                </a:lnTo>
                <a:lnTo>
                  <a:pt x="12093" y="341"/>
                </a:lnTo>
                <a:lnTo>
                  <a:pt x="11826" y="244"/>
                </a:lnTo>
                <a:lnTo>
                  <a:pt x="11558" y="147"/>
                </a:lnTo>
                <a:lnTo>
                  <a:pt x="11266" y="98"/>
                </a:lnTo>
                <a:lnTo>
                  <a:pt x="10998" y="49"/>
                </a:lnTo>
                <a:lnTo>
                  <a:pt x="1070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 rot="20969616">
            <a:off x="3234460" y="2526719"/>
            <a:ext cx="2661820" cy="784871"/>
            <a:chOff x="3234460" y="2526719"/>
            <a:chExt cx="2661820" cy="784871"/>
          </a:xfrm>
        </p:grpSpPr>
        <p:sp>
          <p:nvSpPr>
            <p:cNvPr id="3" name="Rounded Rectangle 2"/>
            <p:cNvSpPr/>
            <p:nvPr/>
          </p:nvSpPr>
          <p:spPr>
            <a:xfrm>
              <a:off x="3234460" y="2526719"/>
              <a:ext cx="2661820" cy="784871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3334905" y="2614703"/>
              <a:ext cx="246093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>
                  <a:solidFill>
                    <a:srgbClr val="3A81BA">
                      <a:lumMod val="50000"/>
                    </a:srgbClr>
                  </a:solidFill>
                  <a:latin typeface="UTM Duepuntozero" panose="02040603050506020204" pitchFamily="18" charset="0"/>
                </a:rPr>
                <a:t>THANK YOU </a:t>
              </a:r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ria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737</Words>
  <Application>Microsoft Office PowerPoint</Application>
  <PresentationFormat>On-screen Show (16:9)</PresentationFormat>
  <Paragraphs>84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UTM Duepuntozero</vt:lpstr>
      <vt:lpstr>Arial</vt:lpstr>
      <vt:lpstr>UTM Times</vt:lpstr>
      <vt:lpstr>Times New Roman</vt:lpstr>
      <vt:lpstr>Sniglet</vt:lpstr>
      <vt:lpstr>Dosis</vt:lpstr>
      <vt:lpstr>Cambria Math</vt:lpstr>
      <vt:lpstr>Friar template</vt:lpstr>
      <vt:lpstr>VẬT LÍ 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MẪU SLIDE POWERPOINT ĐẸP</dc:title>
  <dc:creator/>
  <cp:lastModifiedBy>sonha</cp:lastModifiedBy>
  <cp:revision>35</cp:revision>
  <dcterms:created xsi:type="dcterms:W3CDTF">2019-12-04T02:36:08Z</dcterms:created>
  <dcterms:modified xsi:type="dcterms:W3CDTF">2021-10-11T15:00:09Z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1033-11.2.0.9052</vt:lpwstr>
  </property>
</Properties>
</file>